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2"/>
    <p:sldMasterId id="2147483687" r:id="rId3"/>
  </p:sldMasterIdLst>
  <p:notesMasterIdLst>
    <p:notesMasterId r:id="rId68"/>
  </p:notesMasterIdLst>
  <p:handoutMasterIdLst>
    <p:handoutMasterId r:id="rId69"/>
  </p:handoutMasterIdLst>
  <p:sldIdLst>
    <p:sldId id="1319" r:id="rId4"/>
    <p:sldId id="1464" r:id="rId5"/>
    <p:sldId id="1538" r:id="rId6"/>
    <p:sldId id="1466" r:id="rId7"/>
    <p:sldId id="1680" r:id="rId8"/>
    <p:sldId id="1624" r:id="rId9"/>
    <p:sldId id="1536" r:id="rId10"/>
    <p:sldId id="1625" r:id="rId11"/>
    <p:sldId id="1626" r:id="rId12"/>
    <p:sldId id="1629" r:id="rId13"/>
    <p:sldId id="1630" r:id="rId14"/>
    <p:sldId id="1631" r:id="rId15"/>
    <p:sldId id="1632" r:id="rId16"/>
    <p:sldId id="1633" r:id="rId17"/>
    <p:sldId id="1634" r:id="rId18"/>
    <p:sldId id="1635" r:id="rId19"/>
    <p:sldId id="1636" r:id="rId20"/>
    <p:sldId id="1637" r:id="rId21"/>
    <p:sldId id="1638" r:id="rId22"/>
    <p:sldId id="1639" r:id="rId23"/>
    <p:sldId id="1640" r:id="rId24"/>
    <p:sldId id="1641" r:id="rId25"/>
    <p:sldId id="1642" r:id="rId26"/>
    <p:sldId id="1643" r:id="rId27"/>
    <p:sldId id="1644" r:id="rId28"/>
    <p:sldId id="1645" r:id="rId29"/>
    <p:sldId id="1681" r:id="rId30"/>
    <p:sldId id="1646" r:id="rId31"/>
    <p:sldId id="1647" r:id="rId32"/>
    <p:sldId id="1648" r:id="rId33"/>
    <p:sldId id="1649" r:id="rId34"/>
    <p:sldId id="1650" r:id="rId35"/>
    <p:sldId id="1651" r:id="rId36"/>
    <p:sldId id="1652" r:id="rId37"/>
    <p:sldId id="1653" r:id="rId38"/>
    <p:sldId id="1654" r:id="rId39"/>
    <p:sldId id="1655" r:id="rId40"/>
    <p:sldId id="1656" r:id="rId41"/>
    <p:sldId id="1657" r:id="rId42"/>
    <p:sldId id="1658" r:id="rId43"/>
    <p:sldId id="1659" r:id="rId44"/>
    <p:sldId id="1682" r:id="rId45"/>
    <p:sldId id="1660" r:id="rId46"/>
    <p:sldId id="1661" r:id="rId47"/>
    <p:sldId id="1662" r:id="rId48"/>
    <p:sldId id="1663" r:id="rId49"/>
    <p:sldId id="1664" r:id="rId50"/>
    <p:sldId id="1665" r:id="rId51"/>
    <p:sldId id="1666" r:id="rId52"/>
    <p:sldId id="1667" r:id="rId53"/>
    <p:sldId id="1668" r:id="rId54"/>
    <p:sldId id="1683" r:id="rId55"/>
    <p:sldId id="1669" r:id="rId56"/>
    <p:sldId id="1670" r:id="rId57"/>
    <p:sldId id="1671" r:id="rId58"/>
    <p:sldId id="1684" r:id="rId59"/>
    <p:sldId id="1672" r:id="rId60"/>
    <p:sldId id="1673" r:id="rId61"/>
    <p:sldId id="1674" r:id="rId62"/>
    <p:sldId id="1675" r:id="rId63"/>
    <p:sldId id="1676" r:id="rId64"/>
    <p:sldId id="1677" r:id="rId65"/>
    <p:sldId id="1678" r:id="rId66"/>
    <p:sldId id="1397" r:id="rId67"/>
  </p:sldIdLst>
  <p:sldSz cx="12192000" cy="6858000"/>
  <p:notesSz cx="6858000" cy="9144000"/>
  <p:custDataLst>
    <p:tags r:id="rId7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7371" userDrawn="1">
          <p15:clr>
            <a:srgbClr val="A4A3A4"/>
          </p15:clr>
        </p15:guide>
        <p15:guide id="3" pos="310" userDrawn="1">
          <p15:clr>
            <a:srgbClr val="A4A3A4"/>
          </p15:clr>
        </p15:guide>
        <p15:guide id="4" orient="horz" pos="1425" userDrawn="1">
          <p15:clr>
            <a:srgbClr val="A4A3A4"/>
          </p15:clr>
        </p15:guide>
        <p15:guide id="5" orient="horz" pos="3806" userDrawn="1">
          <p15:clr>
            <a:srgbClr val="A4A3A4"/>
          </p15:clr>
        </p15:guide>
        <p15:guide id="6" orient="horz" pos="1138" userDrawn="1">
          <p15:clr>
            <a:srgbClr val="A4A3A4"/>
          </p15:clr>
        </p15:guide>
        <p15:guide id="7" orient="horz" pos="331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2222"/>
    <a:srgbClr val="E25822"/>
    <a:srgbClr val="F1BC31"/>
    <a:srgbClr val="7C0A02"/>
    <a:srgbClr val="5B9BD5"/>
    <a:srgbClr val="1E1D22"/>
    <a:srgbClr val="EA0404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52" autoAdjust="0"/>
    <p:restoredTop sz="94660"/>
  </p:normalViewPr>
  <p:slideViewPr>
    <p:cSldViewPr snapToGrid="0" showGuides="1">
      <p:cViewPr>
        <p:scale>
          <a:sx n="86" d="100"/>
          <a:sy n="86" d="100"/>
        </p:scale>
        <p:origin x="394" y="62"/>
      </p:cViewPr>
      <p:guideLst>
        <p:guide pos="3840"/>
        <p:guide pos="7371"/>
        <p:guide pos="310"/>
        <p:guide orient="horz" pos="1425"/>
        <p:guide orient="horz" pos="3806"/>
        <p:guide orient="horz" pos="1138"/>
        <p:guide orient="horz" pos="331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1296"/>
    </p:cViewPr>
  </p:sorterViewPr>
  <p:notesViewPr>
    <p:cSldViewPr snapToGrid="0">
      <p:cViewPr varScale="1">
        <p:scale>
          <a:sx n="69" d="100"/>
          <a:sy n="69" d="100"/>
        </p:scale>
        <p:origin x="1856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1A4C80-FD81-480F-8FEC-F9EEE5B9EE34}" type="datetimeFigureOut">
              <a:rPr lang="zh-CN" altLang="en-US" smtClean="0"/>
              <a:t>2023/10/7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59A42D-E811-4D3C-8D4A-E4CE239410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FBD92A-039F-4EFA-A2BC-D5CCDC432DAA}" type="datetimeFigureOut">
              <a:rPr lang="zh-CN" altLang="en-US" smtClean="0"/>
              <a:t>2023/10/7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CC3F8-329A-4784-BEE6-94511AF436D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CC3F8-329A-4784-BEE6-94511AF436D2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CC3F8-329A-4784-BEE6-94511AF436D2}" type="slidenum">
              <a:rPr lang="zh-CN" altLang="en-US" smtClean="0"/>
              <a:t>64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CC3F8-329A-4784-BEE6-94511AF436D2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CC3F8-329A-4784-BEE6-94511AF436D2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CC3F8-329A-4784-BEE6-94511AF436D2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CC3F8-329A-4784-BEE6-94511AF436D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408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CC3F8-329A-4784-BEE6-94511AF436D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3517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CC3F8-329A-4784-BEE6-94511AF436D2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805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CC3F8-329A-4784-BEE6-94511AF436D2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812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CC3F8-329A-4784-BEE6-94511AF436D2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567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" t="15999" r="89" b="21777"/>
          <a:stretch>
            <a:fillRect/>
          </a:stretch>
        </p:blipFill>
        <p:spPr>
          <a:xfrm>
            <a:off x="-10847" y="2590800"/>
            <a:ext cx="12202847" cy="42672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0">
                <a:schemeClr val="bg1"/>
              </a:gs>
              <a:gs pos="39000">
                <a:srgbClr val="FFFFFF"/>
              </a:gs>
              <a:gs pos="55000">
                <a:schemeClr val="bg1">
                  <a:alpha val="98000"/>
                </a:schemeClr>
              </a:gs>
              <a:gs pos="79000">
                <a:schemeClr val="bg1">
                  <a:alpha val="82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5566517" y="700797"/>
            <a:ext cx="1048117" cy="1045370"/>
            <a:chOff x="1222324" y="837219"/>
            <a:chExt cx="1830289" cy="1825494"/>
          </a:xfrm>
        </p:grpSpPr>
        <p:sp>
          <p:nvSpPr>
            <p:cNvPr id="17" name="ïṩḷîďé"/>
            <p:cNvSpPr/>
            <p:nvPr userDrawn="1"/>
          </p:nvSpPr>
          <p:spPr bwMode="auto">
            <a:xfrm>
              <a:off x="1222324" y="837219"/>
              <a:ext cx="1830289" cy="1825494"/>
            </a:xfrm>
            <a:prstGeom prst="ellipse">
              <a:avLst/>
            </a:pr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8" name="iṩlïḓè"/>
            <p:cNvSpPr/>
            <p:nvPr/>
          </p:nvSpPr>
          <p:spPr bwMode="auto">
            <a:xfrm>
              <a:off x="1418298" y="1031994"/>
              <a:ext cx="1438341" cy="1434745"/>
            </a:xfrm>
            <a:prstGeom prst="ellipse">
              <a:avLst/>
            </a:pr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ïṣļiḍé"/>
            <p:cNvSpPr/>
            <p:nvPr/>
          </p:nvSpPr>
          <p:spPr bwMode="auto">
            <a:xfrm>
              <a:off x="1653075" y="1226094"/>
              <a:ext cx="983168" cy="929497"/>
            </a:xfrm>
            <a:custGeom>
              <a:avLst/>
              <a:gdLst>
                <a:gd name="connsiteX0" fmla="*/ 48899 w 983168"/>
                <a:gd name="connsiteY0" fmla="*/ 129015 h 929497"/>
                <a:gd name="connsiteX1" fmla="*/ 140311 w 983168"/>
                <a:gd name="connsiteY1" fmla="*/ 129015 h 929497"/>
                <a:gd name="connsiteX2" fmla="*/ 231723 w 983168"/>
                <a:gd name="connsiteY2" fmla="*/ 129015 h 929497"/>
                <a:gd name="connsiteX3" fmla="*/ 231723 w 983168"/>
                <a:gd name="connsiteY3" fmla="*/ 333483 h 929497"/>
                <a:gd name="connsiteX4" fmla="*/ 189315 w 983168"/>
                <a:gd name="connsiteY4" fmla="*/ 337252 h 929497"/>
                <a:gd name="connsiteX5" fmla="*/ 179891 w 983168"/>
                <a:gd name="connsiteY5" fmla="*/ 348559 h 929497"/>
                <a:gd name="connsiteX6" fmla="*/ 179891 w 983168"/>
                <a:gd name="connsiteY6" fmla="*/ 376827 h 929497"/>
                <a:gd name="connsiteX7" fmla="*/ 179891 w 983168"/>
                <a:gd name="connsiteY7" fmla="*/ 552085 h 929497"/>
                <a:gd name="connsiteX8" fmla="*/ 185545 w 983168"/>
                <a:gd name="connsiteY8" fmla="*/ 588833 h 929497"/>
                <a:gd name="connsiteX9" fmla="*/ 256225 w 983168"/>
                <a:gd name="connsiteY9" fmla="*/ 593544 h 929497"/>
                <a:gd name="connsiteX10" fmla="*/ 258109 w 983168"/>
                <a:gd name="connsiteY10" fmla="*/ 618985 h 929497"/>
                <a:gd name="connsiteX11" fmla="*/ 257167 w 983168"/>
                <a:gd name="connsiteY11" fmla="*/ 798013 h 929497"/>
                <a:gd name="connsiteX12" fmla="*/ 79055 w 983168"/>
                <a:gd name="connsiteY12" fmla="*/ 798013 h 929497"/>
                <a:gd name="connsiteX13" fmla="*/ 43244 w 983168"/>
                <a:gd name="connsiteY13" fmla="*/ 798013 h 929497"/>
                <a:gd name="connsiteX14" fmla="*/ 18742 w 983168"/>
                <a:gd name="connsiteY14" fmla="*/ 787648 h 929497"/>
                <a:gd name="connsiteX15" fmla="*/ 2721 w 983168"/>
                <a:gd name="connsiteY15" fmla="*/ 766919 h 929497"/>
                <a:gd name="connsiteX16" fmla="*/ 2721 w 983168"/>
                <a:gd name="connsiteY16" fmla="*/ 765034 h 929497"/>
                <a:gd name="connsiteX17" fmla="*/ 837 w 983168"/>
                <a:gd name="connsiteY17" fmla="*/ 724517 h 929497"/>
                <a:gd name="connsiteX18" fmla="*/ 837 w 983168"/>
                <a:gd name="connsiteY18" fmla="*/ 210048 h 929497"/>
                <a:gd name="connsiteX19" fmla="*/ 837 w 983168"/>
                <a:gd name="connsiteY19" fmla="*/ 168589 h 929497"/>
                <a:gd name="connsiteX20" fmla="*/ 16857 w 983168"/>
                <a:gd name="connsiteY20" fmla="*/ 140322 h 929497"/>
                <a:gd name="connsiteX21" fmla="*/ 37590 w 983168"/>
                <a:gd name="connsiteY21" fmla="*/ 129957 h 929497"/>
                <a:gd name="connsiteX22" fmla="*/ 48899 w 983168"/>
                <a:gd name="connsiteY22" fmla="*/ 129015 h 929497"/>
                <a:gd name="connsiteX23" fmla="*/ 925122 w 983168"/>
                <a:gd name="connsiteY23" fmla="*/ 128661 h 929497"/>
                <a:gd name="connsiteX24" fmla="*/ 953077 w 983168"/>
                <a:gd name="connsiteY24" fmla="*/ 131841 h 929497"/>
                <a:gd name="connsiteX25" fmla="*/ 971006 w 983168"/>
                <a:gd name="connsiteY25" fmla="*/ 145033 h 929497"/>
                <a:gd name="connsiteX26" fmla="*/ 974781 w 983168"/>
                <a:gd name="connsiteY26" fmla="*/ 149744 h 929497"/>
                <a:gd name="connsiteX27" fmla="*/ 976668 w 983168"/>
                <a:gd name="connsiteY27" fmla="*/ 154455 h 929497"/>
                <a:gd name="connsiteX28" fmla="*/ 982330 w 983168"/>
                <a:gd name="connsiteY28" fmla="*/ 164820 h 929497"/>
                <a:gd name="connsiteX29" fmla="*/ 982330 w 983168"/>
                <a:gd name="connsiteY29" fmla="*/ 182723 h 929497"/>
                <a:gd name="connsiteX30" fmla="*/ 982330 w 983168"/>
                <a:gd name="connsiteY30" fmla="*/ 239258 h 929497"/>
                <a:gd name="connsiteX31" fmla="*/ 982330 w 983168"/>
                <a:gd name="connsiteY31" fmla="*/ 350444 h 929497"/>
                <a:gd name="connsiteX32" fmla="*/ 982330 w 983168"/>
                <a:gd name="connsiteY32" fmla="*/ 722633 h 929497"/>
                <a:gd name="connsiteX33" fmla="*/ 982330 w 983168"/>
                <a:gd name="connsiteY33" fmla="*/ 759381 h 929497"/>
                <a:gd name="connsiteX34" fmla="*/ 979499 w 983168"/>
                <a:gd name="connsiteY34" fmla="*/ 765034 h 929497"/>
                <a:gd name="connsiteX35" fmla="*/ 978555 w 983168"/>
                <a:gd name="connsiteY35" fmla="*/ 770688 h 929497"/>
                <a:gd name="connsiteX36" fmla="*/ 972893 w 983168"/>
                <a:gd name="connsiteY36" fmla="*/ 778226 h 929497"/>
                <a:gd name="connsiteX37" fmla="*/ 971950 w 983168"/>
                <a:gd name="connsiteY37" fmla="*/ 781995 h 929497"/>
                <a:gd name="connsiteX38" fmla="*/ 961570 w 983168"/>
                <a:gd name="connsiteY38" fmla="*/ 789533 h 929497"/>
                <a:gd name="connsiteX39" fmla="*/ 935148 w 983168"/>
                <a:gd name="connsiteY39" fmla="*/ 798013 h 929497"/>
                <a:gd name="connsiteX40" fmla="*/ 865318 w 983168"/>
                <a:gd name="connsiteY40" fmla="*/ 798013 h 929497"/>
                <a:gd name="connsiteX41" fmla="*/ 726603 w 983168"/>
                <a:gd name="connsiteY41" fmla="*/ 797071 h 929497"/>
                <a:gd name="connsiteX42" fmla="*/ 725660 w 983168"/>
                <a:gd name="connsiteY42" fmla="*/ 785764 h 929497"/>
                <a:gd name="connsiteX43" fmla="*/ 725660 w 983168"/>
                <a:gd name="connsiteY43" fmla="*/ 644426 h 929497"/>
                <a:gd name="connsiteX44" fmla="*/ 726603 w 983168"/>
                <a:gd name="connsiteY44" fmla="*/ 594487 h 929497"/>
                <a:gd name="connsiteX45" fmla="*/ 743589 w 983168"/>
                <a:gd name="connsiteY45" fmla="*/ 593544 h 929497"/>
                <a:gd name="connsiteX46" fmla="*/ 759631 w 983168"/>
                <a:gd name="connsiteY46" fmla="*/ 593544 h 929497"/>
                <a:gd name="connsiteX47" fmla="*/ 793602 w 983168"/>
                <a:gd name="connsiteY47" fmla="*/ 590718 h 929497"/>
                <a:gd name="connsiteX48" fmla="*/ 795489 w 983168"/>
                <a:gd name="connsiteY48" fmla="*/ 586949 h 929497"/>
                <a:gd name="connsiteX49" fmla="*/ 798320 w 983168"/>
                <a:gd name="connsiteY49" fmla="*/ 585064 h 929497"/>
                <a:gd name="connsiteX50" fmla="*/ 801151 w 983168"/>
                <a:gd name="connsiteY50" fmla="*/ 552085 h 929497"/>
                <a:gd name="connsiteX51" fmla="*/ 802095 w 983168"/>
                <a:gd name="connsiteY51" fmla="*/ 375884 h 929497"/>
                <a:gd name="connsiteX52" fmla="*/ 795489 w 983168"/>
                <a:gd name="connsiteY52" fmla="*/ 338194 h 929497"/>
                <a:gd name="connsiteX53" fmla="*/ 751138 w 983168"/>
                <a:gd name="connsiteY53" fmla="*/ 333483 h 929497"/>
                <a:gd name="connsiteX54" fmla="*/ 750194 w 983168"/>
                <a:gd name="connsiteY54" fmla="*/ 288255 h 929497"/>
                <a:gd name="connsiteX55" fmla="*/ 750194 w 983168"/>
                <a:gd name="connsiteY55" fmla="*/ 140322 h 929497"/>
                <a:gd name="connsiteX56" fmla="*/ 751138 w 983168"/>
                <a:gd name="connsiteY56" fmla="*/ 129015 h 929497"/>
                <a:gd name="connsiteX57" fmla="*/ 893628 w 983168"/>
                <a:gd name="connsiteY57" fmla="*/ 129015 h 929497"/>
                <a:gd name="connsiteX58" fmla="*/ 925122 w 983168"/>
                <a:gd name="connsiteY58" fmla="*/ 128661 h 929497"/>
                <a:gd name="connsiteX59" fmla="*/ 301558 w 983168"/>
                <a:gd name="connsiteY59" fmla="*/ 419 h 929497"/>
                <a:gd name="connsiteX60" fmla="*/ 423323 w 983168"/>
                <a:gd name="connsiteY60" fmla="*/ 1361 h 929497"/>
                <a:gd name="connsiteX61" fmla="*/ 430874 w 983168"/>
                <a:gd name="connsiteY61" fmla="*/ 14550 h 929497"/>
                <a:gd name="connsiteX62" fmla="*/ 449753 w 983168"/>
                <a:gd name="connsiteY62" fmla="*/ 58825 h 929497"/>
                <a:gd name="connsiteX63" fmla="*/ 459192 w 983168"/>
                <a:gd name="connsiteY63" fmla="*/ 81434 h 929497"/>
                <a:gd name="connsiteX64" fmla="*/ 463911 w 983168"/>
                <a:gd name="connsiteY64" fmla="*/ 92738 h 929497"/>
                <a:gd name="connsiteX65" fmla="*/ 475238 w 983168"/>
                <a:gd name="connsiteY65" fmla="*/ 118173 h 929497"/>
                <a:gd name="connsiteX66" fmla="*/ 487509 w 983168"/>
                <a:gd name="connsiteY66" fmla="*/ 148318 h 929497"/>
                <a:gd name="connsiteX67" fmla="*/ 499780 w 983168"/>
                <a:gd name="connsiteY67" fmla="*/ 177521 h 929497"/>
                <a:gd name="connsiteX68" fmla="*/ 519602 w 983168"/>
                <a:gd name="connsiteY68" fmla="*/ 221797 h 929497"/>
                <a:gd name="connsiteX69" fmla="*/ 528097 w 983168"/>
                <a:gd name="connsiteY69" fmla="*/ 234043 h 929497"/>
                <a:gd name="connsiteX70" fmla="*/ 531873 w 983168"/>
                <a:gd name="connsiteY70" fmla="*/ 208608 h 929497"/>
                <a:gd name="connsiteX71" fmla="*/ 531873 w 983168"/>
                <a:gd name="connsiteY71" fmla="*/ 11724 h 929497"/>
                <a:gd name="connsiteX72" fmla="*/ 536592 w 983168"/>
                <a:gd name="connsiteY72" fmla="*/ 419 h 929497"/>
                <a:gd name="connsiteX73" fmla="*/ 555471 w 983168"/>
                <a:gd name="connsiteY73" fmla="*/ 419 h 929497"/>
                <a:gd name="connsiteX74" fmla="*/ 696113 w 983168"/>
                <a:gd name="connsiteY74" fmla="*/ 1361 h 929497"/>
                <a:gd name="connsiteX75" fmla="*/ 697057 w 983168"/>
                <a:gd name="connsiteY75" fmla="*/ 14550 h 929497"/>
                <a:gd name="connsiteX76" fmla="*/ 697057 w 983168"/>
                <a:gd name="connsiteY76" fmla="*/ 234043 h 929497"/>
                <a:gd name="connsiteX77" fmla="*/ 697057 w 983168"/>
                <a:gd name="connsiteY77" fmla="*/ 701291 h 929497"/>
                <a:gd name="connsiteX78" fmla="*/ 697057 w 983168"/>
                <a:gd name="connsiteY78" fmla="*/ 927378 h 929497"/>
                <a:gd name="connsiteX79" fmla="*/ 560190 w 983168"/>
                <a:gd name="connsiteY79" fmla="*/ 927378 h 929497"/>
                <a:gd name="connsiteX80" fmla="*/ 556415 w 983168"/>
                <a:gd name="connsiteY80" fmla="*/ 920784 h 929497"/>
                <a:gd name="connsiteX81" fmla="*/ 546975 w 983168"/>
                <a:gd name="connsiteY81" fmla="*/ 899117 h 929497"/>
                <a:gd name="connsiteX82" fmla="*/ 510163 w 983168"/>
                <a:gd name="connsiteY82" fmla="*/ 810566 h 929497"/>
                <a:gd name="connsiteX83" fmla="*/ 496948 w 983168"/>
                <a:gd name="connsiteY83" fmla="*/ 781363 h 929497"/>
                <a:gd name="connsiteX84" fmla="*/ 491285 w 983168"/>
                <a:gd name="connsiteY84" fmla="*/ 767233 h 929497"/>
                <a:gd name="connsiteX85" fmla="*/ 472406 w 983168"/>
                <a:gd name="connsiteY85" fmla="*/ 722957 h 929497"/>
                <a:gd name="connsiteX86" fmla="*/ 465799 w 983168"/>
                <a:gd name="connsiteY86" fmla="*/ 708827 h 929497"/>
                <a:gd name="connsiteX87" fmla="*/ 458248 w 983168"/>
                <a:gd name="connsiteY87" fmla="*/ 695638 h 929497"/>
                <a:gd name="connsiteX88" fmla="*/ 452584 w 983168"/>
                <a:gd name="connsiteY88" fmla="*/ 720131 h 929497"/>
                <a:gd name="connsiteX89" fmla="*/ 451640 w 983168"/>
                <a:gd name="connsiteY89" fmla="*/ 929262 h 929497"/>
                <a:gd name="connsiteX90" fmla="*/ 303446 w 983168"/>
                <a:gd name="connsiteY90" fmla="*/ 929262 h 929497"/>
                <a:gd name="connsiteX91" fmla="*/ 285512 w 983168"/>
                <a:gd name="connsiteY91" fmla="*/ 928320 h 929497"/>
                <a:gd name="connsiteX92" fmla="*/ 284568 w 983168"/>
                <a:gd name="connsiteY92" fmla="*/ 58825 h 929497"/>
                <a:gd name="connsiteX93" fmla="*/ 285512 w 983168"/>
                <a:gd name="connsiteY93" fmla="*/ 1361 h 929497"/>
                <a:gd name="connsiteX94" fmla="*/ 301558 w 983168"/>
                <a:gd name="connsiteY94" fmla="*/ 419 h 929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83168" h="929497">
                  <a:moveTo>
                    <a:pt x="48899" y="129015"/>
                  </a:moveTo>
                  <a:cubicBezTo>
                    <a:pt x="79055" y="127130"/>
                    <a:pt x="110154" y="129015"/>
                    <a:pt x="140311" y="129015"/>
                  </a:cubicBezTo>
                  <a:cubicBezTo>
                    <a:pt x="171409" y="129015"/>
                    <a:pt x="201566" y="129015"/>
                    <a:pt x="231723" y="129015"/>
                  </a:cubicBezTo>
                  <a:cubicBezTo>
                    <a:pt x="232665" y="194030"/>
                    <a:pt x="232665" y="272237"/>
                    <a:pt x="231723" y="333483"/>
                  </a:cubicBezTo>
                  <a:cubicBezTo>
                    <a:pt x="217587" y="336310"/>
                    <a:pt x="199681" y="331599"/>
                    <a:pt x="189315" y="337252"/>
                  </a:cubicBezTo>
                  <a:cubicBezTo>
                    <a:pt x="185545" y="339137"/>
                    <a:pt x="181776" y="342906"/>
                    <a:pt x="179891" y="348559"/>
                  </a:cubicBezTo>
                  <a:cubicBezTo>
                    <a:pt x="178006" y="356097"/>
                    <a:pt x="179891" y="366462"/>
                    <a:pt x="179891" y="376827"/>
                  </a:cubicBezTo>
                  <a:cubicBezTo>
                    <a:pt x="179891" y="434304"/>
                    <a:pt x="179891" y="492724"/>
                    <a:pt x="179891" y="552085"/>
                  </a:cubicBezTo>
                  <a:cubicBezTo>
                    <a:pt x="179891" y="567161"/>
                    <a:pt x="178006" y="581295"/>
                    <a:pt x="185545" y="588833"/>
                  </a:cubicBezTo>
                  <a:cubicBezTo>
                    <a:pt x="197796" y="599198"/>
                    <a:pt x="235492" y="590718"/>
                    <a:pt x="256225" y="593544"/>
                  </a:cubicBezTo>
                  <a:cubicBezTo>
                    <a:pt x="259052" y="597313"/>
                    <a:pt x="258109" y="612389"/>
                    <a:pt x="258109" y="618985"/>
                  </a:cubicBezTo>
                  <a:cubicBezTo>
                    <a:pt x="258109" y="677405"/>
                    <a:pt x="258109" y="741478"/>
                    <a:pt x="257167" y="798013"/>
                  </a:cubicBezTo>
                  <a:cubicBezTo>
                    <a:pt x="196854" y="798013"/>
                    <a:pt x="138426" y="798013"/>
                    <a:pt x="79055" y="798013"/>
                  </a:cubicBezTo>
                  <a:cubicBezTo>
                    <a:pt x="66804" y="798013"/>
                    <a:pt x="55495" y="798955"/>
                    <a:pt x="43244" y="798013"/>
                  </a:cubicBezTo>
                  <a:cubicBezTo>
                    <a:pt x="34763" y="797071"/>
                    <a:pt x="24396" y="792359"/>
                    <a:pt x="18742" y="787648"/>
                  </a:cubicBezTo>
                  <a:cubicBezTo>
                    <a:pt x="12145" y="781995"/>
                    <a:pt x="6491" y="775399"/>
                    <a:pt x="2721" y="766919"/>
                  </a:cubicBezTo>
                  <a:cubicBezTo>
                    <a:pt x="2721" y="766919"/>
                    <a:pt x="2721" y="765034"/>
                    <a:pt x="2721" y="765034"/>
                  </a:cubicBezTo>
                  <a:cubicBezTo>
                    <a:pt x="-106" y="752785"/>
                    <a:pt x="837" y="739593"/>
                    <a:pt x="837" y="724517"/>
                  </a:cubicBezTo>
                  <a:cubicBezTo>
                    <a:pt x="837" y="210048"/>
                    <a:pt x="837" y="210048"/>
                    <a:pt x="837" y="210048"/>
                  </a:cubicBezTo>
                  <a:cubicBezTo>
                    <a:pt x="837" y="194972"/>
                    <a:pt x="-1048" y="180838"/>
                    <a:pt x="837" y="168589"/>
                  </a:cubicBezTo>
                  <a:cubicBezTo>
                    <a:pt x="2721" y="156340"/>
                    <a:pt x="8376" y="146917"/>
                    <a:pt x="16857" y="140322"/>
                  </a:cubicBezTo>
                  <a:cubicBezTo>
                    <a:pt x="22512" y="135610"/>
                    <a:pt x="29108" y="132784"/>
                    <a:pt x="37590" y="129957"/>
                  </a:cubicBezTo>
                  <a:cubicBezTo>
                    <a:pt x="41359" y="129015"/>
                    <a:pt x="46071" y="129015"/>
                    <a:pt x="48899" y="129015"/>
                  </a:cubicBezTo>
                  <a:close/>
                  <a:moveTo>
                    <a:pt x="925122" y="128661"/>
                  </a:moveTo>
                  <a:cubicBezTo>
                    <a:pt x="935620" y="128779"/>
                    <a:pt x="945528" y="129486"/>
                    <a:pt x="953077" y="131841"/>
                  </a:cubicBezTo>
                  <a:cubicBezTo>
                    <a:pt x="958739" y="134668"/>
                    <a:pt x="966288" y="139379"/>
                    <a:pt x="971006" y="145033"/>
                  </a:cubicBezTo>
                  <a:cubicBezTo>
                    <a:pt x="971950" y="146917"/>
                    <a:pt x="973837" y="147860"/>
                    <a:pt x="974781" y="149744"/>
                  </a:cubicBezTo>
                  <a:cubicBezTo>
                    <a:pt x="975724" y="150686"/>
                    <a:pt x="975724" y="152571"/>
                    <a:pt x="976668" y="154455"/>
                  </a:cubicBezTo>
                  <a:cubicBezTo>
                    <a:pt x="978555" y="157282"/>
                    <a:pt x="981386" y="161993"/>
                    <a:pt x="982330" y="164820"/>
                  </a:cubicBezTo>
                  <a:cubicBezTo>
                    <a:pt x="983273" y="170474"/>
                    <a:pt x="982330" y="177069"/>
                    <a:pt x="982330" y="182723"/>
                  </a:cubicBezTo>
                  <a:cubicBezTo>
                    <a:pt x="982330" y="200626"/>
                    <a:pt x="981386" y="220413"/>
                    <a:pt x="982330" y="239258"/>
                  </a:cubicBezTo>
                  <a:cubicBezTo>
                    <a:pt x="984217" y="277890"/>
                    <a:pt x="982330" y="312754"/>
                    <a:pt x="982330" y="350444"/>
                  </a:cubicBezTo>
                  <a:cubicBezTo>
                    <a:pt x="982330" y="474821"/>
                    <a:pt x="982330" y="597313"/>
                    <a:pt x="982330" y="722633"/>
                  </a:cubicBezTo>
                  <a:cubicBezTo>
                    <a:pt x="982330" y="735824"/>
                    <a:pt x="983273" y="748074"/>
                    <a:pt x="982330" y="759381"/>
                  </a:cubicBezTo>
                  <a:cubicBezTo>
                    <a:pt x="982330" y="761265"/>
                    <a:pt x="980443" y="762207"/>
                    <a:pt x="979499" y="765034"/>
                  </a:cubicBezTo>
                  <a:cubicBezTo>
                    <a:pt x="979499" y="766919"/>
                    <a:pt x="979499" y="768803"/>
                    <a:pt x="978555" y="770688"/>
                  </a:cubicBezTo>
                  <a:cubicBezTo>
                    <a:pt x="977612" y="773514"/>
                    <a:pt x="974781" y="776341"/>
                    <a:pt x="972893" y="778226"/>
                  </a:cubicBezTo>
                  <a:cubicBezTo>
                    <a:pt x="971950" y="779168"/>
                    <a:pt x="971950" y="781052"/>
                    <a:pt x="971950" y="781995"/>
                  </a:cubicBezTo>
                  <a:cubicBezTo>
                    <a:pt x="969119" y="783879"/>
                    <a:pt x="965344" y="787648"/>
                    <a:pt x="961570" y="789533"/>
                  </a:cubicBezTo>
                  <a:cubicBezTo>
                    <a:pt x="954964" y="794244"/>
                    <a:pt x="946472" y="797071"/>
                    <a:pt x="935148" y="798013"/>
                  </a:cubicBezTo>
                  <a:cubicBezTo>
                    <a:pt x="913444" y="798955"/>
                    <a:pt x="889853" y="798013"/>
                    <a:pt x="865318" y="798013"/>
                  </a:cubicBezTo>
                  <a:cubicBezTo>
                    <a:pt x="817193" y="798013"/>
                    <a:pt x="770954" y="798955"/>
                    <a:pt x="726603" y="797071"/>
                  </a:cubicBezTo>
                  <a:cubicBezTo>
                    <a:pt x="724716" y="794244"/>
                    <a:pt x="725660" y="789533"/>
                    <a:pt x="725660" y="785764"/>
                  </a:cubicBezTo>
                  <a:cubicBezTo>
                    <a:pt x="725660" y="740536"/>
                    <a:pt x="725660" y="690596"/>
                    <a:pt x="725660" y="644426"/>
                  </a:cubicBezTo>
                  <a:cubicBezTo>
                    <a:pt x="725660" y="626523"/>
                    <a:pt x="724716" y="610505"/>
                    <a:pt x="726603" y="594487"/>
                  </a:cubicBezTo>
                  <a:cubicBezTo>
                    <a:pt x="731322" y="592602"/>
                    <a:pt x="736983" y="594487"/>
                    <a:pt x="743589" y="593544"/>
                  </a:cubicBezTo>
                  <a:cubicBezTo>
                    <a:pt x="748307" y="593544"/>
                    <a:pt x="753969" y="593544"/>
                    <a:pt x="759631" y="593544"/>
                  </a:cubicBezTo>
                  <a:cubicBezTo>
                    <a:pt x="771898" y="593544"/>
                    <a:pt x="786053" y="595429"/>
                    <a:pt x="793602" y="590718"/>
                  </a:cubicBezTo>
                  <a:cubicBezTo>
                    <a:pt x="794545" y="589775"/>
                    <a:pt x="794545" y="588833"/>
                    <a:pt x="795489" y="586949"/>
                  </a:cubicBezTo>
                  <a:cubicBezTo>
                    <a:pt x="796433" y="586006"/>
                    <a:pt x="797376" y="586006"/>
                    <a:pt x="798320" y="585064"/>
                  </a:cubicBezTo>
                  <a:cubicBezTo>
                    <a:pt x="803038" y="580353"/>
                    <a:pt x="801151" y="562450"/>
                    <a:pt x="801151" y="552085"/>
                  </a:cubicBezTo>
                  <a:cubicBezTo>
                    <a:pt x="801151" y="492724"/>
                    <a:pt x="802095" y="435246"/>
                    <a:pt x="802095" y="375884"/>
                  </a:cubicBezTo>
                  <a:cubicBezTo>
                    <a:pt x="802095" y="359866"/>
                    <a:pt x="803982" y="345732"/>
                    <a:pt x="795489" y="338194"/>
                  </a:cubicBezTo>
                  <a:cubicBezTo>
                    <a:pt x="786053" y="330656"/>
                    <a:pt x="766236" y="336310"/>
                    <a:pt x="751138" y="333483"/>
                  </a:cubicBezTo>
                  <a:cubicBezTo>
                    <a:pt x="750194" y="319349"/>
                    <a:pt x="750194" y="304273"/>
                    <a:pt x="750194" y="288255"/>
                  </a:cubicBezTo>
                  <a:cubicBezTo>
                    <a:pt x="751138" y="241143"/>
                    <a:pt x="750194" y="185550"/>
                    <a:pt x="750194" y="140322"/>
                  </a:cubicBezTo>
                  <a:cubicBezTo>
                    <a:pt x="750194" y="136553"/>
                    <a:pt x="749251" y="132784"/>
                    <a:pt x="751138" y="129015"/>
                  </a:cubicBezTo>
                  <a:cubicBezTo>
                    <a:pt x="795489" y="129015"/>
                    <a:pt x="847389" y="129015"/>
                    <a:pt x="893628" y="129015"/>
                  </a:cubicBezTo>
                  <a:cubicBezTo>
                    <a:pt x="903536" y="129015"/>
                    <a:pt x="914624" y="128544"/>
                    <a:pt x="925122" y="128661"/>
                  </a:cubicBezTo>
                  <a:close/>
                  <a:moveTo>
                    <a:pt x="301558" y="419"/>
                  </a:moveTo>
                  <a:cubicBezTo>
                    <a:pt x="341203" y="419"/>
                    <a:pt x="391230" y="419"/>
                    <a:pt x="423323" y="1361"/>
                  </a:cubicBezTo>
                  <a:cubicBezTo>
                    <a:pt x="428043" y="4187"/>
                    <a:pt x="428986" y="9839"/>
                    <a:pt x="430874" y="14550"/>
                  </a:cubicBezTo>
                  <a:cubicBezTo>
                    <a:pt x="437482" y="28680"/>
                    <a:pt x="443145" y="44695"/>
                    <a:pt x="449753" y="58825"/>
                  </a:cubicBezTo>
                  <a:cubicBezTo>
                    <a:pt x="452584" y="66361"/>
                    <a:pt x="456360" y="73898"/>
                    <a:pt x="459192" y="81434"/>
                  </a:cubicBezTo>
                  <a:cubicBezTo>
                    <a:pt x="461079" y="85202"/>
                    <a:pt x="462967" y="88970"/>
                    <a:pt x="463911" y="92738"/>
                  </a:cubicBezTo>
                  <a:cubicBezTo>
                    <a:pt x="467687" y="101217"/>
                    <a:pt x="471462" y="109695"/>
                    <a:pt x="475238" y="118173"/>
                  </a:cubicBezTo>
                  <a:cubicBezTo>
                    <a:pt x="479014" y="127593"/>
                    <a:pt x="483733" y="137956"/>
                    <a:pt x="487509" y="148318"/>
                  </a:cubicBezTo>
                  <a:cubicBezTo>
                    <a:pt x="492229" y="157738"/>
                    <a:pt x="495060" y="167159"/>
                    <a:pt x="499780" y="177521"/>
                  </a:cubicBezTo>
                  <a:cubicBezTo>
                    <a:pt x="506387" y="192594"/>
                    <a:pt x="512995" y="206724"/>
                    <a:pt x="519602" y="221797"/>
                  </a:cubicBezTo>
                  <a:cubicBezTo>
                    <a:pt x="522434" y="228391"/>
                    <a:pt x="523378" y="234985"/>
                    <a:pt x="528097" y="234043"/>
                  </a:cubicBezTo>
                  <a:cubicBezTo>
                    <a:pt x="533761" y="233101"/>
                    <a:pt x="531873" y="218028"/>
                    <a:pt x="531873" y="208608"/>
                  </a:cubicBezTo>
                  <a:cubicBezTo>
                    <a:pt x="531873" y="144550"/>
                    <a:pt x="530929" y="78608"/>
                    <a:pt x="531873" y="11724"/>
                  </a:cubicBezTo>
                  <a:cubicBezTo>
                    <a:pt x="531873" y="6071"/>
                    <a:pt x="530929" y="1361"/>
                    <a:pt x="536592" y="419"/>
                  </a:cubicBezTo>
                  <a:cubicBezTo>
                    <a:pt x="541312" y="-523"/>
                    <a:pt x="548863" y="419"/>
                    <a:pt x="555471" y="419"/>
                  </a:cubicBezTo>
                  <a:cubicBezTo>
                    <a:pt x="601722" y="419"/>
                    <a:pt x="650806" y="419"/>
                    <a:pt x="696113" y="1361"/>
                  </a:cubicBezTo>
                  <a:cubicBezTo>
                    <a:pt x="698001" y="5129"/>
                    <a:pt x="697057" y="9839"/>
                    <a:pt x="697057" y="14550"/>
                  </a:cubicBezTo>
                  <a:cubicBezTo>
                    <a:pt x="698945" y="83318"/>
                    <a:pt x="697057" y="161507"/>
                    <a:pt x="697057" y="234043"/>
                  </a:cubicBezTo>
                  <a:cubicBezTo>
                    <a:pt x="697057" y="391362"/>
                    <a:pt x="697057" y="544913"/>
                    <a:pt x="697057" y="701291"/>
                  </a:cubicBezTo>
                  <a:cubicBezTo>
                    <a:pt x="697057" y="779479"/>
                    <a:pt x="698001" y="854842"/>
                    <a:pt x="697057" y="927378"/>
                  </a:cubicBezTo>
                  <a:cubicBezTo>
                    <a:pt x="653637" y="929262"/>
                    <a:pt x="601722" y="929262"/>
                    <a:pt x="560190" y="927378"/>
                  </a:cubicBezTo>
                  <a:cubicBezTo>
                    <a:pt x="558302" y="925494"/>
                    <a:pt x="557358" y="922668"/>
                    <a:pt x="556415" y="920784"/>
                  </a:cubicBezTo>
                  <a:cubicBezTo>
                    <a:pt x="553583" y="914190"/>
                    <a:pt x="549807" y="905711"/>
                    <a:pt x="546975" y="899117"/>
                  </a:cubicBezTo>
                  <a:cubicBezTo>
                    <a:pt x="534705" y="869914"/>
                    <a:pt x="522434" y="840711"/>
                    <a:pt x="510163" y="810566"/>
                  </a:cubicBezTo>
                  <a:cubicBezTo>
                    <a:pt x="505443" y="801146"/>
                    <a:pt x="500724" y="791726"/>
                    <a:pt x="496948" y="781363"/>
                  </a:cubicBezTo>
                  <a:cubicBezTo>
                    <a:pt x="495060" y="776653"/>
                    <a:pt x="493172" y="771943"/>
                    <a:pt x="491285" y="767233"/>
                  </a:cubicBezTo>
                  <a:cubicBezTo>
                    <a:pt x="485621" y="752160"/>
                    <a:pt x="479014" y="737088"/>
                    <a:pt x="472406" y="722957"/>
                  </a:cubicBezTo>
                  <a:cubicBezTo>
                    <a:pt x="470519" y="718247"/>
                    <a:pt x="467687" y="713537"/>
                    <a:pt x="465799" y="708827"/>
                  </a:cubicBezTo>
                  <a:cubicBezTo>
                    <a:pt x="464855" y="704117"/>
                    <a:pt x="462967" y="698464"/>
                    <a:pt x="458248" y="695638"/>
                  </a:cubicBezTo>
                  <a:cubicBezTo>
                    <a:pt x="449753" y="699406"/>
                    <a:pt x="452584" y="711653"/>
                    <a:pt x="452584" y="720131"/>
                  </a:cubicBezTo>
                  <a:cubicBezTo>
                    <a:pt x="452584" y="789841"/>
                    <a:pt x="453528" y="863320"/>
                    <a:pt x="451640" y="929262"/>
                  </a:cubicBezTo>
                  <a:cubicBezTo>
                    <a:pt x="407277" y="929262"/>
                    <a:pt x="352530" y="929262"/>
                    <a:pt x="303446" y="929262"/>
                  </a:cubicBezTo>
                  <a:cubicBezTo>
                    <a:pt x="296839" y="929262"/>
                    <a:pt x="290232" y="930204"/>
                    <a:pt x="285512" y="928320"/>
                  </a:cubicBezTo>
                  <a:cubicBezTo>
                    <a:pt x="283624" y="641943"/>
                    <a:pt x="284568" y="348029"/>
                    <a:pt x="284568" y="58825"/>
                  </a:cubicBezTo>
                  <a:cubicBezTo>
                    <a:pt x="284568" y="39984"/>
                    <a:pt x="283624" y="20202"/>
                    <a:pt x="285512" y="1361"/>
                  </a:cubicBezTo>
                  <a:cubicBezTo>
                    <a:pt x="290232" y="419"/>
                    <a:pt x="295895" y="419"/>
                    <a:pt x="301558" y="4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Sļidé"/>
            <p:cNvSpPr/>
            <p:nvPr/>
          </p:nvSpPr>
          <p:spPr bwMode="auto">
            <a:xfrm>
              <a:off x="1939077" y="2258425"/>
              <a:ext cx="405870" cy="109505"/>
            </a:xfrm>
            <a:custGeom>
              <a:avLst/>
              <a:gdLst>
                <a:gd name="connsiteX0" fmla="*/ 248776 w 405870"/>
                <a:gd name="connsiteY0" fmla="*/ 31276 h 109505"/>
                <a:gd name="connsiteX1" fmla="*/ 245953 w 405870"/>
                <a:gd name="connsiteY1" fmla="*/ 35999 h 109505"/>
                <a:gd name="connsiteX2" fmla="*/ 238426 w 405870"/>
                <a:gd name="connsiteY2" fmla="*/ 43557 h 109505"/>
                <a:gd name="connsiteX3" fmla="*/ 225253 w 405870"/>
                <a:gd name="connsiteY3" fmla="*/ 62450 h 109505"/>
                <a:gd name="connsiteX4" fmla="*/ 251599 w 405870"/>
                <a:gd name="connsiteY4" fmla="*/ 63395 h 109505"/>
                <a:gd name="connsiteX5" fmla="*/ 252540 w 405870"/>
                <a:gd name="connsiteY5" fmla="*/ 54893 h 109505"/>
                <a:gd name="connsiteX6" fmla="*/ 252540 w 405870"/>
                <a:gd name="connsiteY6" fmla="*/ 46391 h 109505"/>
                <a:gd name="connsiteX7" fmla="*/ 250658 w 405870"/>
                <a:gd name="connsiteY7" fmla="*/ 31276 h 109505"/>
                <a:gd name="connsiteX8" fmla="*/ 248776 w 405870"/>
                <a:gd name="connsiteY8" fmla="*/ 31276 h 109505"/>
                <a:gd name="connsiteX9" fmla="*/ 359474 w 405870"/>
                <a:gd name="connsiteY9" fmla="*/ 23232 h 109505"/>
                <a:gd name="connsiteX10" fmla="*/ 359474 w 405870"/>
                <a:gd name="connsiteY10" fmla="*/ 24174 h 109505"/>
                <a:gd name="connsiteX11" fmla="*/ 353818 w 405870"/>
                <a:gd name="connsiteY11" fmla="*/ 25117 h 109505"/>
                <a:gd name="connsiteX12" fmla="*/ 347219 w 405870"/>
                <a:gd name="connsiteY12" fmla="*/ 71299 h 109505"/>
                <a:gd name="connsiteX13" fmla="*/ 356646 w 405870"/>
                <a:gd name="connsiteY13" fmla="*/ 88265 h 109505"/>
                <a:gd name="connsiteX14" fmla="*/ 366073 w 405870"/>
                <a:gd name="connsiteY14" fmla="*/ 89207 h 109505"/>
                <a:gd name="connsiteX15" fmla="*/ 372671 w 405870"/>
                <a:gd name="connsiteY15" fmla="*/ 81667 h 109505"/>
                <a:gd name="connsiteX16" fmla="*/ 375499 w 405870"/>
                <a:gd name="connsiteY16" fmla="*/ 43024 h 109505"/>
                <a:gd name="connsiteX17" fmla="*/ 375499 w 405870"/>
                <a:gd name="connsiteY17" fmla="*/ 37369 h 109505"/>
                <a:gd name="connsiteX18" fmla="*/ 372671 w 405870"/>
                <a:gd name="connsiteY18" fmla="*/ 28887 h 109505"/>
                <a:gd name="connsiteX19" fmla="*/ 359474 w 405870"/>
                <a:gd name="connsiteY19" fmla="*/ 23232 h 109505"/>
                <a:gd name="connsiteX20" fmla="*/ 133617 w 405870"/>
                <a:gd name="connsiteY20" fmla="*/ 22593 h 109505"/>
                <a:gd name="connsiteX21" fmla="*/ 121294 w 405870"/>
                <a:gd name="connsiteY21" fmla="*/ 27882 h 109505"/>
                <a:gd name="connsiteX22" fmla="*/ 120346 w 405870"/>
                <a:gd name="connsiteY22" fmla="*/ 43867 h 109505"/>
                <a:gd name="connsiteX23" fmla="*/ 147835 w 405870"/>
                <a:gd name="connsiteY23" fmla="*/ 36345 h 109505"/>
                <a:gd name="connsiteX24" fmla="*/ 145939 w 405870"/>
                <a:gd name="connsiteY24" fmla="*/ 27882 h 109505"/>
                <a:gd name="connsiteX25" fmla="*/ 133617 w 405870"/>
                <a:gd name="connsiteY25" fmla="*/ 22593 h 109505"/>
                <a:gd name="connsiteX26" fmla="*/ 43484 w 405870"/>
                <a:gd name="connsiteY26" fmla="*/ 1718 h 109505"/>
                <a:gd name="connsiteX27" fmla="*/ 53341 w 405870"/>
                <a:gd name="connsiteY27" fmla="*/ 2393 h 109505"/>
                <a:gd name="connsiteX28" fmla="*/ 58062 w 405870"/>
                <a:gd name="connsiteY28" fmla="*/ 32438 h 109505"/>
                <a:gd name="connsiteX29" fmla="*/ 57118 w 405870"/>
                <a:gd name="connsiteY29" fmla="*/ 73750 h 109505"/>
                <a:gd name="connsiteX30" fmla="*/ 51452 w 405870"/>
                <a:gd name="connsiteY30" fmla="*/ 107551 h 109505"/>
                <a:gd name="connsiteX31" fmla="*/ 32565 w 405870"/>
                <a:gd name="connsiteY31" fmla="*/ 105673 h 109505"/>
                <a:gd name="connsiteX32" fmla="*/ 27843 w 405870"/>
                <a:gd name="connsiteY32" fmla="*/ 95345 h 109505"/>
                <a:gd name="connsiteX33" fmla="*/ 28787 w 405870"/>
                <a:gd name="connsiteY33" fmla="*/ 46522 h 109505"/>
                <a:gd name="connsiteX34" fmla="*/ 2345 w 405870"/>
                <a:gd name="connsiteY34" fmla="*/ 40888 h 109505"/>
                <a:gd name="connsiteX35" fmla="*/ 7067 w 405870"/>
                <a:gd name="connsiteY35" fmla="*/ 23988 h 109505"/>
                <a:gd name="connsiteX36" fmla="*/ 14622 w 405870"/>
                <a:gd name="connsiteY36" fmla="*/ 23988 h 109505"/>
                <a:gd name="connsiteX37" fmla="*/ 25954 w 405870"/>
                <a:gd name="connsiteY37" fmla="*/ 18354 h 109505"/>
                <a:gd name="connsiteX38" fmla="*/ 43484 w 405870"/>
                <a:gd name="connsiteY38" fmla="*/ 1718 h 109505"/>
                <a:gd name="connsiteX39" fmla="*/ 359474 w 405870"/>
                <a:gd name="connsiteY39" fmla="*/ 1554 h 109505"/>
                <a:gd name="connsiteX40" fmla="*/ 378327 w 405870"/>
                <a:gd name="connsiteY40" fmla="*/ 4382 h 109505"/>
                <a:gd name="connsiteX41" fmla="*/ 383041 w 405870"/>
                <a:gd name="connsiteY41" fmla="*/ 6267 h 109505"/>
                <a:gd name="connsiteX42" fmla="*/ 392467 w 405870"/>
                <a:gd name="connsiteY42" fmla="*/ 12864 h 109505"/>
                <a:gd name="connsiteX43" fmla="*/ 400951 w 405870"/>
                <a:gd name="connsiteY43" fmla="*/ 25117 h 109505"/>
                <a:gd name="connsiteX44" fmla="*/ 404722 w 405870"/>
                <a:gd name="connsiteY44" fmla="*/ 75069 h 109505"/>
                <a:gd name="connsiteX45" fmla="*/ 402837 w 405870"/>
                <a:gd name="connsiteY45" fmla="*/ 79782 h 109505"/>
                <a:gd name="connsiteX46" fmla="*/ 397181 w 405870"/>
                <a:gd name="connsiteY46" fmla="*/ 93920 h 109505"/>
                <a:gd name="connsiteX47" fmla="*/ 377385 w 405870"/>
                <a:gd name="connsiteY47" fmla="*/ 107115 h 109505"/>
                <a:gd name="connsiteX48" fmla="*/ 336850 w 405870"/>
                <a:gd name="connsiteY48" fmla="*/ 103345 h 109505"/>
                <a:gd name="connsiteX49" fmla="*/ 327423 w 405870"/>
                <a:gd name="connsiteY49" fmla="*/ 95805 h 109505"/>
                <a:gd name="connsiteX50" fmla="*/ 326481 w 405870"/>
                <a:gd name="connsiteY50" fmla="*/ 92035 h 109505"/>
                <a:gd name="connsiteX51" fmla="*/ 320825 w 405870"/>
                <a:gd name="connsiteY51" fmla="*/ 82609 h 109505"/>
                <a:gd name="connsiteX52" fmla="*/ 319882 w 405870"/>
                <a:gd name="connsiteY52" fmla="*/ 77897 h 109505"/>
                <a:gd name="connsiteX53" fmla="*/ 317997 w 405870"/>
                <a:gd name="connsiteY53" fmla="*/ 72242 h 109505"/>
                <a:gd name="connsiteX54" fmla="*/ 317054 w 405870"/>
                <a:gd name="connsiteY54" fmla="*/ 58104 h 109505"/>
                <a:gd name="connsiteX55" fmla="*/ 318939 w 405870"/>
                <a:gd name="connsiteY55" fmla="*/ 37369 h 109505"/>
                <a:gd name="connsiteX56" fmla="*/ 319882 w 405870"/>
                <a:gd name="connsiteY56" fmla="*/ 31714 h 109505"/>
                <a:gd name="connsiteX57" fmla="*/ 322710 w 405870"/>
                <a:gd name="connsiteY57" fmla="*/ 27944 h 109505"/>
                <a:gd name="connsiteX58" fmla="*/ 327423 w 405870"/>
                <a:gd name="connsiteY58" fmla="*/ 18519 h 109505"/>
                <a:gd name="connsiteX59" fmla="*/ 330251 w 405870"/>
                <a:gd name="connsiteY59" fmla="*/ 13807 h 109505"/>
                <a:gd name="connsiteX60" fmla="*/ 350047 w 405870"/>
                <a:gd name="connsiteY60" fmla="*/ 2497 h 109505"/>
                <a:gd name="connsiteX61" fmla="*/ 359474 w 405870"/>
                <a:gd name="connsiteY61" fmla="*/ 1554 h 109505"/>
                <a:gd name="connsiteX62" fmla="*/ 133617 w 405870"/>
                <a:gd name="connsiteY62" fmla="*/ 1554 h 109505"/>
                <a:gd name="connsiteX63" fmla="*/ 163001 w 405870"/>
                <a:gd name="connsiteY63" fmla="*/ 10957 h 109505"/>
                <a:gd name="connsiteX64" fmla="*/ 170584 w 405870"/>
                <a:gd name="connsiteY64" fmla="*/ 19420 h 109505"/>
                <a:gd name="connsiteX65" fmla="*/ 180063 w 405870"/>
                <a:gd name="connsiteY65" fmla="*/ 58912 h 109505"/>
                <a:gd name="connsiteX66" fmla="*/ 176272 w 405870"/>
                <a:gd name="connsiteY66" fmla="*/ 83360 h 109505"/>
                <a:gd name="connsiteX67" fmla="*/ 160158 w 405870"/>
                <a:gd name="connsiteY67" fmla="*/ 101225 h 109505"/>
                <a:gd name="connsiteX68" fmla="*/ 152574 w 405870"/>
                <a:gd name="connsiteY68" fmla="*/ 105927 h 109505"/>
                <a:gd name="connsiteX69" fmla="*/ 113711 w 405870"/>
                <a:gd name="connsiteY69" fmla="*/ 107807 h 109505"/>
                <a:gd name="connsiteX70" fmla="*/ 108972 w 405870"/>
                <a:gd name="connsiteY70" fmla="*/ 104986 h 109505"/>
                <a:gd name="connsiteX71" fmla="*/ 104232 w 405870"/>
                <a:gd name="connsiteY71" fmla="*/ 104046 h 109505"/>
                <a:gd name="connsiteX72" fmla="*/ 96649 w 405870"/>
                <a:gd name="connsiteY72" fmla="*/ 96524 h 109505"/>
                <a:gd name="connsiteX73" fmla="*/ 110867 w 405870"/>
                <a:gd name="connsiteY73" fmla="*/ 80539 h 109505"/>
                <a:gd name="connsiteX74" fmla="*/ 122242 w 405870"/>
                <a:gd name="connsiteY74" fmla="*/ 87121 h 109505"/>
                <a:gd name="connsiteX75" fmla="*/ 133617 w 405870"/>
                <a:gd name="connsiteY75" fmla="*/ 89942 h 109505"/>
                <a:gd name="connsiteX76" fmla="*/ 148783 w 405870"/>
                <a:gd name="connsiteY76" fmla="*/ 76778 h 109505"/>
                <a:gd name="connsiteX77" fmla="*/ 147835 w 405870"/>
                <a:gd name="connsiteY77" fmla="*/ 64554 h 109505"/>
                <a:gd name="connsiteX78" fmla="*/ 139304 w 405870"/>
                <a:gd name="connsiteY78" fmla="*/ 69255 h 109505"/>
                <a:gd name="connsiteX79" fmla="*/ 120346 w 405870"/>
                <a:gd name="connsiteY79" fmla="*/ 70196 h 109505"/>
                <a:gd name="connsiteX80" fmla="*/ 107076 w 405870"/>
                <a:gd name="connsiteY80" fmla="*/ 66434 h 109505"/>
                <a:gd name="connsiteX81" fmla="*/ 93805 w 405870"/>
                <a:gd name="connsiteY81" fmla="*/ 53270 h 109505"/>
                <a:gd name="connsiteX82" fmla="*/ 90962 w 405870"/>
                <a:gd name="connsiteY82" fmla="*/ 25061 h 109505"/>
                <a:gd name="connsiteX83" fmla="*/ 107076 w 405870"/>
                <a:gd name="connsiteY83" fmla="*/ 8136 h 109505"/>
                <a:gd name="connsiteX84" fmla="*/ 133617 w 405870"/>
                <a:gd name="connsiteY84" fmla="*/ 1554 h 109505"/>
                <a:gd name="connsiteX85" fmla="*/ 259126 w 405870"/>
                <a:gd name="connsiteY85" fmla="*/ 102 h 109505"/>
                <a:gd name="connsiteX86" fmla="*/ 280767 w 405870"/>
                <a:gd name="connsiteY86" fmla="*/ 17106 h 109505"/>
                <a:gd name="connsiteX87" fmla="*/ 280767 w 405870"/>
                <a:gd name="connsiteY87" fmla="*/ 53948 h 109505"/>
                <a:gd name="connsiteX88" fmla="*/ 281708 w 405870"/>
                <a:gd name="connsiteY88" fmla="*/ 64339 h 109505"/>
                <a:gd name="connsiteX89" fmla="*/ 287354 w 405870"/>
                <a:gd name="connsiteY89" fmla="*/ 65284 h 109505"/>
                <a:gd name="connsiteX90" fmla="*/ 294881 w 405870"/>
                <a:gd name="connsiteY90" fmla="*/ 74731 h 109505"/>
                <a:gd name="connsiteX91" fmla="*/ 292999 w 405870"/>
                <a:gd name="connsiteY91" fmla="*/ 83233 h 109505"/>
                <a:gd name="connsiteX92" fmla="*/ 282649 w 405870"/>
                <a:gd name="connsiteY92" fmla="*/ 86067 h 109505"/>
                <a:gd name="connsiteX93" fmla="*/ 280767 w 405870"/>
                <a:gd name="connsiteY93" fmla="*/ 97403 h 109505"/>
                <a:gd name="connsiteX94" fmla="*/ 273240 w 405870"/>
                <a:gd name="connsiteY94" fmla="*/ 107794 h 109505"/>
                <a:gd name="connsiteX95" fmla="*/ 257244 w 405870"/>
                <a:gd name="connsiteY95" fmla="*/ 106849 h 109505"/>
                <a:gd name="connsiteX96" fmla="*/ 251599 w 405870"/>
                <a:gd name="connsiteY96" fmla="*/ 95513 h 109505"/>
                <a:gd name="connsiteX97" fmla="*/ 249717 w 405870"/>
                <a:gd name="connsiteY97" fmla="*/ 86067 h 109505"/>
                <a:gd name="connsiteX98" fmla="*/ 211139 w 405870"/>
                <a:gd name="connsiteY98" fmla="*/ 86067 h 109505"/>
                <a:gd name="connsiteX99" fmla="*/ 202671 w 405870"/>
                <a:gd name="connsiteY99" fmla="*/ 79454 h 109505"/>
                <a:gd name="connsiteX100" fmla="*/ 202671 w 405870"/>
                <a:gd name="connsiteY100" fmla="*/ 63395 h 109505"/>
                <a:gd name="connsiteX101" fmla="*/ 205494 w 405870"/>
                <a:gd name="connsiteY101" fmla="*/ 60561 h 109505"/>
                <a:gd name="connsiteX102" fmla="*/ 206435 w 405870"/>
                <a:gd name="connsiteY102" fmla="*/ 56782 h 109505"/>
                <a:gd name="connsiteX103" fmla="*/ 210198 w 405870"/>
                <a:gd name="connsiteY103" fmla="*/ 53948 h 109505"/>
                <a:gd name="connsiteX104" fmla="*/ 217726 w 405870"/>
                <a:gd name="connsiteY104" fmla="*/ 42612 h 109505"/>
                <a:gd name="connsiteX105" fmla="*/ 241249 w 405870"/>
                <a:gd name="connsiteY105" fmla="*/ 16161 h 109505"/>
                <a:gd name="connsiteX106" fmla="*/ 249717 w 405870"/>
                <a:gd name="connsiteY106" fmla="*/ 5770 h 109505"/>
                <a:gd name="connsiteX107" fmla="*/ 259126 w 405870"/>
                <a:gd name="connsiteY107" fmla="*/ 102 h 10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05870" h="109505">
                  <a:moveTo>
                    <a:pt x="248776" y="31276"/>
                  </a:moveTo>
                  <a:cubicBezTo>
                    <a:pt x="247835" y="32221"/>
                    <a:pt x="246894" y="34110"/>
                    <a:pt x="245953" y="35999"/>
                  </a:cubicBezTo>
                  <a:cubicBezTo>
                    <a:pt x="242190" y="36944"/>
                    <a:pt x="242190" y="41667"/>
                    <a:pt x="238426" y="43557"/>
                  </a:cubicBezTo>
                  <a:cubicBezTo>
                    <a:pt x="235603" y="51114"/>
                    <a:pt x="229017" y="54893"/>
                    <a:pt x="225253" y="62450"/>
                  </a:cubicBezTo>
                  <a:cubicBezTo>
                    <a:pt x="232780" y="64339"/>
                    <a:pt x="243131" y="64339"/>
                    <a:pt x="251599" y="63395"/>
                  </a:cubicBezTo>
                  <a:cubicBezTo>
                    <a:pt x="252540" y="60561"/>
                    <a:pt x="252540" y="57727"/>
                    <a:pt x="252540" y="54893"/>
                  </a:cubicBezTo>
                  <a:cubicBezTo>
                    <a:pt x="252540" y="52059"/>
                    <a:pt x="252540" y="48280"/>
                    <a:pt x="252540" y="46391"/>
                  </a:cubicBezTo>
                  <a:cubicBezTo>
                    <a:pt x="252540" y="40723"/>
                    <a:pt x="252540" y="33165"/>
                    <a:pt x="250658" y="31276"/>
                  </a:cubicBezTo>
                  <a:cubicBezTo>
                    <a:pt x="248776" y="31276"/>
                    <a:pt x="248776" y="31276"/>
                    <a:pt x="248776" y="31276"/>
                  </a:cubicBezTo>
                  <a:close/>
                  <a:moveTo>
                    <a:pt x="359474" y="23232"/>
                  </a:moveTo>
                  <a:cubicBezTo>
                    <a:pt x="359474" y="23232"/>
                    <a:pt x="359474" y="23232"/>
                    <a:pt x="359474" y="24174"/>
                  </a:cubicBezTo>
                  <a:cubicBezTo>
                    <a:pt x="357589" y="24174"/>
                    <a:pt x="356646" y="25117"/>
                    <a:pt x="353818" y="25117"/>
                  </a:cubicBezTo>
                  <a:cubicBezTo>
                    <a:pt x="347219" y="31714"/>
                    <a:pt x="344391" y="55277"/>
                    <a:pt x="347219" y="71299"/>
                  </a:cubicBezTo>
                  <a:cubicBezTo>
                    <a:pt x="348162" y="77897"/>
                    <a:pt x="351933" y="87322"/>
                    <a:pt x="356646" y="88265"/>
                  </a:cubicBezTo>
                  <a:cubicBezTo>
                    <a:pt x="359474" y="89207"/>
                    <a:pt x="363245" y="88265"/>
                    <a:pt x="366073" y="89207"/>
                  </a:cubicBezTo>
                  <a:cubicBezTo>
                    <a:pt x="369843" y="87322"/>
                    <a:pt x="370786" y="85437"/>
                    <a:pt x="372671" y="81667"/>
                  </a:cubicBezTo>
                  <a:cubicBezTo>
                    <a:pt x="377385" y="72242"/>
                    <a:pt x="376442" y="56219"/>
                    <a:pt x="375499" y="43024"/>
                  </a:cubicBezTo>
                  <a:cubicBezTo>
                    <a:pt x="375499" y="41139"/>
                    <a:pt x="376442" y="38312"/>
                    <a:pt x="375499" y="37369"/>
                  </a:cubicBezTo>
                  <a:cubicBezTo>
                    <a:pt x="375499" y="33599"/>
                    <a:pt x="371729" y="32657"/>
                    <a:pt x="372671" y="28887"/>
                  </a:cubicBezTo>
                  <a:cubicBezTo>
                    <a:pt x="368901" y="26059"/>
                    <a:pt x="367015" y="22289"/>
                    <a:pt x="359474" y="23232"/>
                  </a:cubicBezTo>
                  <a:close/>
                  <a:moveTo>
                    <a:pt x="133617" y="22593"/>
                  </a:moveTo>
                  <a:cubicBezTo>
                    <a:pt x="128640" y="22476"/>
                    <a:pt x="123664" y="24121"/>
                    <a:pt x="121294" y="27882"/>
                  </a:cubicBezTo>
                  <a:cubicBezTo>
                    <a:pt x="119398" y="33524"/>
                    <a:pt x="118451" y="39166"/>
                    <a:pt x="120346" y="43867"/>
                  </a:cubicBezTo>
                  <a:cubicBezTo>
                    <a:pt x="125086" y="57031"/>
                    <a:pt x="149731" y="53270"/>
                    <a:pt x="147835" y="36345"/>
                  </a:cubicBezTo>
                  <a:cubicBezTo>
                    <a:pt x="147835" y="33524"/>
                    <a:pt x="145939" y="31644"/>
                    <a:pt x="145939" y="27882"/>
                  </a:cubicBezTo>
                  <a:cubicBezTo>
                    <a:pt x="143570" y="24591"/>
                    <a:pt x="138593" y="22711"/>
                    <a:pt x="133617" y="22593"/>
                  </a:cubicBezTo>
                  <a:close/>
                  <a:moveTo>
                    <a:pt x="43484" y="1718"/>
                  </a:moveTo>
                  <a:cubicBezTo>
                    <a:pt x="46140" y="926"/>
                    <a:pt x="49327" y="984"/>
                    <a:pt x="53341" y="2393"/>
                  </a:cubicBezTo>
                  <a:cubicBezTo>
                    <a:pt x="59007" y="8965"/>
                    <a:pt x="58062" y="22110"/>
                    <a:pt x="58062" y="32438"/>
                  </a:cubicBezTo>
                  <a:cubicBezTo>
                    <a:pt x="58062" y="42766"/>
                    <a:pt x="57118" y="56850"/>
                    <a:pt x="57118" y="73750"/>
                  </a:cubicBezTo>
                  <a:cubicBezTo>
                    <a:pt x="57118" y="87834"/>
                    <a:pt x="59951" y="101918"/>
                    <a:pt x="51452" y="107551"/>
                  </a:cubicBezTo>
                  <a:cubicBezTo>
                    <a:pt x="43897" y="109429"/>
                    <a:pt x="36342" y="109429"/>
                    <a:pt x="32565" y="105673"/>
                  </a:cubicBezTo>
                  <a:cubicBezTo>
                    <a:pt x="28787" y="102857"/>
                    <a:pt x="28787" y="100979"/>
                    <a:pt x="27843" y="95345"/>
                  </a:cubicBezTo>
                  <a:cubicBezTo>
                    <a:pt x="26898" y="81262"/>
                    <a:pt x="28787" y="59667"/>
                    <a:pt x="28787" y="46522"/>
                  </a:cubicBezTo>
                  <a:cubicBezTo>
                    <a:pt x="23121" y="40888"/>
                    <a:pt x="7067" y="47461"/>
                    <a:pt x="2345" y="40888"/>
                  </a:cubicBezTo>
                  <a:cubicBezTo>
                    <a:pt x="-2377" y="35255"/>
                    <a:pt x="456" y="25866"/>
                    <a:pt x="7067" y="23988"/>
                  </a:cubicBezTo>
                  <a:cubicBezTo>
                    <a:pt x="9900" y="23988"/>
                    <a:pt x="11789" y="23988"/>
                    <a:pt x="14622" y="23988"/>
                  </a:cubicBezTo>
                  <a:cubicBezTo>
                    <a:pt x="18399" y="23049"/>
                    <a:pt x="23121" y="21171"/>
                    <a:pt x="25954" y="18354"/>
                  </a:cubicBezTo>
                  <a:cubicBezTo>
                    <a:pt x="32329" y="14129"/>
                    <a:pt x="35516" y="4094"/>
                    <a:pt x="43484" y="1718"/>
                  </a:cubicBezTo>
                  <a:close/>
                  <a:moveTo>
                    <a:pt x="359474" y="1554"/>
                  </a:moveTo>
                  <a:cubicBezTo>
                    <a:pt x="367015" y="1554"/>
                    <a:pt x="373614" y="2497"/>
                    <a:pt x="378327" y="4382"/>
                  </a:cubicBezTo>
                  <a:cubicBezTo>
                    <a:pt x="380213" y="5324"/>
                    <a:pt x="382098" y="5324"/>
                    <a:pt x="383041" y="6267"/>
                  </a:cubicBezTo>
                  <a:cubicBezTo>
                    <a:pt x="385869" y="7209"/>
                    <a:pt x="389639" y="10979"/>
                    <a:pt x="392467" y="12864"/>
                  </a:cubicBezTo>
                  <a:cubicBezTo>
                    <a:pt x="396238" y="16634"/>
                    <a:pt x="398123" y="21347"/>
                    <a:pt x="400951" y="25117"/>
                  </a:cubicBezTo>
                  <a:cubicBezTo>
                    <a:pt x="404722" y="37369"/>
                    <a:pt x="407550" y="59047"/>
                    <a:pt x="404722" y="75069"/>
                  </a:cubicBezTo>
                  <a:cubicBezTo>
                    <a:pt x="404722" y="76012"/>
                    <a:pt x="403779" y="77897"/>
                    <a:pt x="402837" y="79782"/>
                  </a:cubicBezTo>
                  <a:cubicBezTo>
                    <a:pt x="400951" y="85437"/>
                    <a:pt x="400009" y="90150"/>
                    <a:pt x="397181" y="93920"/>
                  </a:cubicBezTo>
                  <a:cubicBezTo>
                    <a:pt x="392467" y="100517"/>
                    <a:pt x="385869" y="104287"/>
                    <a:pt x="377385" y="107115"/>
                  </a:cubicBezTo>
                  <a:cubicBezTo>
                    <a:pt x="364187" y="111827"/>
                    <a:pt x="347219" y="109000"/>
                    <a:pt x="336850" y="103345"/>
                  </a:cubicBezTo>
                  <a:cubicBezTo>
                    <a:pt x="334022" y="102402"/>
                    <a:pt x="329309" y="98632"/>
                    <a:pt x="327423" y="95805"/>
                  </a:cubicBezTo>
                  <a:cubicBezTo>
                    <a:pt x="326481" y="94862"/>
                    <a:pt x="326481" y="92977"/>
                    <a:pt x="326481" y="92035"/>
                  </a:cubicBezTo>
                  <a:cubicBezTo>
                    <a:pt x="324595" y="90150"/>
                    <a:pt x="321767" y="86380"/>
                    <a:pt x="320825" y="82609"/>
                  </a:cubicBezTo>
                  <a:cubicBezTo>
                    <a:pt x="319882" y="81667"/>
                    <a:pt x="319882" y="78839"/>
                    <a:pt x="319882" y="77897"/>
                  </a:cubicBezTo>
                  <a:cubicBezTo>
                    <a:pt x="318939" y="76012"/>
                    <a:pt x="317997" y="74127"/>
                    <a:pt x="317997" y="72242"/>
                  </a:cubicBezTo>
                  <a:cubicBezTo>
                    <a:pt x="317054" y="68472"/>
                    <a:pt x="317054" y="62817"/>
                    <a:pt x="317054" y="58104"/>
                  </a:cubicBezTo>
                  <a:cubicBezTo>
                    <a:pt x="317054" y="49622"/>
                    <a:pt x="317997" y="43967"/>
                    <a:pt x="318939" y="37369"/>
                  </a:cubicBezTo>
                  <a:cubicBezTo>
                    <a:pt x="319882" y="35484"/>
                    <a:pt x="319882" y="33599"/>
                    <a:pt x="319882" y="31714"/>
                  </a:cubicBezTo>
                  <a:cubicBezTo>
                    <a:pt x="320825" y="30772"/>
                    <a:pt x="321767" y="29829"/>
                    <a:pt x="322710" y="27944"/>
                  </a:cubicBezTo>
                  <a:cubicBezTo>
                    <a:pt x="323653" y="24174"/>
                    <a:pt x="324595" y="22289"/>
                    <a:pt x="327423" y="18519"/>
                  </a:cubicBezTo>
                  <a:cubicBezTo>
                    <a:pt x="328366" y="16634"/>
                    <a:pt x="329309" y="14749"/>
                    <a:pt x="330251" y="13807"/>
                  </a:cubicBezTo>
                  <a:cubicBezTo>
                    <a:pt x="334965" y="9094"/>
                    <a:pt x="343449" y="4382"/>
                    <a:pt x="350047" y="2497"/>
                  </a:cubicBezTo>
                  <a:cubicBezTo>
                    <a:pt x="351933" y="1554"/>
                    <a:pt x="356646" y="1554"/>
                    <a:pt x="359474" y="1554"/>
                  </a:cubicBezTo>
                  <a:close/>
                  <a:moveTo>
                    <a:pt x="133617" y="1554"/>
                  </a:moveTo>
                  <a:cubicBezTo>
                    <a:pt x="146887" y="2494"/>
                    <a:pt x="155418" y="5315"/>
                    <a:pt x="163001" y="10957"/>
                  </a:cubicBezTo>
                  <a:cubicBezTo>
                    <a:pt x="166793" y="13778"/>
                    <a:pt x="167741" y="14718"/>
                    <a:pt x="170584" y="19420"/>
                  </a:cubicBezTo>
                  <a:cubicBezTo>
                    <a:pt x="177220" y="28823"/>
                    <a:pt x="181011" y="41987"/>
                    <a:pt x="180063" y="58912"/>
                  </a:cubicBezTo>
                  <a:cubicBezTo>
                    <a:pt x="179115" y="68315"/>
                    <a:pt x="178167" y="74897"/>
                    <a:pt x="176272" y="83360"/>
                  </a:cubicBezTo>
                  <a:cubicBezTo>
                    <a:pt x="171532" y="89942"/>
                    <a:pt x="167741" y="96524"/>
                    <a:pt x="160158" y="101225"/>
                  </a:cubicBezTo>
                  <a:cubicBezTo>
                    <a:pt x="158262" y="103106"/>
                    <a:pt x="155418" y="104986"/>
                    <a:pt x="152574" y="105927"/>
                  </a:cubicBezTo>
                  <a:cubicBezTo>
                    <a:pt x="142148" y="109688"/>
                    <a:pt x="125086" y="110628"/>
                    <a:pt x="113711" y="107807"/>
                  </a:cubicBezTo>
                  <a:cubicBezTo>
                    <a:pt x="111815" y="106867"/>
                    <a:pt x="110867" y="105927"/>
                    <a:pt x="108972" y="104986"/>
                  </a:cubicBezTo>
                  <a:cubicBezTo>
                    <a:pt x="107076" y="104046"/>
                    <a:pt x="106128" y="104986"/>
                    <a:pt x="104232" y="104046"/>
                  </a:cubicBezTo>
                  <a:cubicBezTo>
                    <a:pt x="102336" y="103106"/>
                    <a:pt x="97597" y="99345"/>
                    <a:pt x="96649" y="96524"/>
                  </a:cubicBezTo>
                  <a:cubicBezTo>
                    <a:pt x="92858" y="87121"/>
                    <a:pt x="101389" y="78658"/>
                    <a:pt x="110867" y="80539"/>
                  </a:cubicBezTo>
                  <a:cubicBezTo>
                    <a:pt x="115607" y="80539"/>
                    <a:pt x="118451" y="85240"/>
                    <a:pt x="122242" y="87121"/>
                  </a:cubicBezTo>
                  <a:cubicBezTo>
                    <a:pt x="126034" y="89001"/>
                    <a:pt x="129825" y="90882"/>
                    <a:pt x="133617" y="89942"/>
                  </a:cubicBezTo>
                  <a:cubicBezTo>
                    <a:pt x="143096" y="89942"/>
                    <a:pt x="144991" y="84300"/>
                    <a:pt x="148783" y="76778"/>
                  </a:cubicBezTo>
                  <a:cubicBezTo>
                    <a:pt x="148783" y="73016"/>
                    <a:pt x="151627" y="66434"/>
                    <a:pt x="147835" y="64554"/>
                  </a:cubicBezTo>
                  <a:cubicBezTo>
                    <a:pt x="144991" y="63613"/>
                    <a:pt x="142148" y="68315"/>
                    <a:pt x="139304" y="69255"/>
                  </a:cubicBezTo>
                  <a:cubicBezTo>
                    <a:pt x="134565" y="70196"/>
                    <a:pt x="126034" y="70196"/>
                    <a:pt x="120346" y="70196"/>
                  </a:cubicBezTo>
                  <a:cubicBezTo>
                    <a:pt x="115607" y="69255"/>
                    <a:pt x="110867" y="68315"/>
                    <a:pt x="107076" y="66434"/>
                  </a:cubicBezTo>
                  <a:cubicBezTo>
                    <a:pt x="101389" y="63613"/>
                    <a:pt x="94753" y="60793"/>
                    <a:pt x="93805" y="53270"/>
                  </a:cubicBezTo>
                  <a:cubicBezTo>
                    <a:pt x="88118" y="47628"/>
                    <a:pt x="90014" y="34464"/>
                    <a:pt x="90962" y="25061"/>
                  </a:cubicBezTo>
                  <a:cubicBezTo>
                    <a:pt x="95701" y="17539"/>
                    <a:pt x="99493" y="11897"/>
                    <a:pt x="107076" y="8136"/>
                  </a:cubicBezTo>
                  <a:cubicBezTo>
                    <a:pt x="113711" y="3435"/>
                    <a:pt x="124138" y="1554"/>
                    <a:pt x="133617" y="1554"/>
                  </a:cubicBezTo>
                  <a:close/>
                  <a:moveTo>
                    <a:pt x="259126" y="102"/>
                  </a:moveTo>
                  <a:cubicBezTo>
                    <a:pt x="273240" y="-843"/>
                    <a:pt x="278885" y="4825"/>
                    <a:pt x="280767" y="17106"/>
                  </a:cubicBezTo>
                  <a:cubicBezTo>
                    <a:pt x="281708" y="26553"/>
                    <a:pt x="280767" y="43557"/>
                    <a:pt x="280767" y="53948"/>
                  </a:cubicBezTo>
                  <a:cubicBezTo>
                    <a:pt x="279826" y="58671"/>
                    <a:pt x="279826" y="62450"/>
                    <a:pt x="281708" y="64339"/>
                  </a:cubicBezTo>
                  <a:cubicBezTo>
                    <a:pt x="283590" y="65284"/>
                    <a:pt x="285472" y="64339"/>
                    <a:pt x="287354" y="65284"/>
                  </a:cubicBezTo>
                  <a:cubicBezTo>
                    <a:pt x="291117" y="66229"/>
                    <a:pt x="294881" y="70952"/>
                    <a:pt x="294881" y="74731"/>
                  </a:cubicBezTo>
                  <a:cubicBezTo>
                    <a:pt x="294881" y="77565"/>
                    <a:pt x="293940" y="80399"/>
                    <a:pt x="292999" y="83233"/>
                  </a:cubicBezTo>
                  <a:cubicBezTo>
                    <a:pt x="290177" y="84177"/>
                    <a:pt x="287354" y="87011"/>
                    <a:pt x="282649" y="86067"/>
                  </a:cubicBezTo>
                  <a:cubicBezTo>
                    <a:pt x="278885" y="87956"/>
                    <a:pt x="280767" y="93624"/>
                    <a:pt x="280767" y="97403"/>
                  </a:cubicBezTo>
                  <a:cubicBezTo>
                    <a:pt x="279826" y="101181"/>
                    <a:pt x="276063" y="106849"/>
                    <a:pt x="273240" y="107794"/>
                  </a:cubicBezTo>
                  <a:cubicBezTo>
                    <a:pt x="268535" y="110628"/>
                    <a:pt x="260067" y="109683"/>
                    <a:pt x="257244" y="106849"/>
                  </a:cubicBezTo>
                  <a:cubicBezTo>
                    <a:pt x="254422" y="104960"/>
                    <a:pt x="252540" y="99292"/>
                    <a:pt x="251599" y="95513"/>
                  </a:cubicBezTo>
                  <a:cubicBezTo>
                    <a:pt x="251599" y="91735"/>
                    <a:pt x="253481" y="87956"/>
                    <a:pt x="249717" y="86067"/>
                  </a:cubicBezTo>
                  <a:cubicBezTo>
                    <a:pt x="240308" y="86067"/>
                    <a:pt x="221489" y="88901"/>
                    <a:pt x="211139" y="86067"/>
                  </a:cubicBezTo>
                  <a:cubicBezTo>
                    <a:pt x="208316" y="85122"/>
                    <a:pt x="203612" y="81343"/>
                    <a:pt x="202671" y="79454"/>
                  </a:cubicBezTo>
                  <a:cubicBezTo>
                    <a:pt x="201730" y="76620"/>
                    <a:pt x="200789" y="68118"/>
                    <a:pt x="202671" y="63395"/>
                  </a:cubicBezTo>
                  <a:cubicBezTo>
                    <a:pt x="202671" y="62450"/>
                    <a:pt x="204553" y="62450"/>
                    <a:pt x="205494" y="60561"/>
                  </a:cubicBezTo>
                  <a:cubicBezTo>
                    <a:pt x="205494" y="59616"/>
                    <a:pt x="205494" y="57727"/>
                    <a:pt x="206435" y="56782"/>
                  </a:cubicBezTo>
                  <a:cubicBezTo>
                    <a:pt x="207376" y="55837"/>
                    <a:pt x="209257" y="54893"/>
                    <a:pt x="210198" y="53948"/>
                  </a:cubicBezTo>
                  <a:cubicBezTo>
                    <a:pt x="213021" y="51114"/>
                    <a:pt x="214903" y="46391"/>
                    <a:pt x="217726" y="42612"/>
                  </a:cubicBezTo>
                  <a:cubicBezTo>
                    <a:pt x="225253" y="35055"/>
                    <a:pt x="233721" y="24663"/>
                    <a:pt x="241249" y="16161"/>
                  </a:cubicBezTo>
                  <a:cubicBezTo>
                    <a:pt x="244071" y="12382"/>
                    <a:pt x="246894" y="8604"/>
                    <a:pt x="249717" y="5770"/>
                  </a:cubicBezTo>
                  <a:cubicBezTo>
                    <a:pt x="252540" y="2936"/>
                    <a:pt x="255362" y="1991"/>
                    <a:pt x="259126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işḻîḋé"/>
            <p:cNvSpPr/>
            <p:nvPr/>
          </p:nvSpPr>
          <p:spPr bwMode="auto">
            <a:xfrm>
              <a:off x="1273735" y="882959"/>
              <a:ext cx="1733256" cy="1758178"/>
            </a:xfrm>
            <a:custGeom>
              <a:avLst/>
              <a:gdLst>
                <a:gd name="connsiteX0" fmla="*/ 780239 w 1733256"/>
                <a:gd name="connsiteY0" fmla="*/ 1681855 h 1758178"/>
                <a:gd name="connsiteX1" fmla="*/ 772669 w 1733256"/>
                <a:gd name="connsiteY1" fmla="*/ 1695989 h 1758178"/>
                <a:gd name="connsiteX2" fmla="*/ 784971 w 1733256"/>
                <a:gd name="connsiteY2" fmla="*/ 1702585 h 1758178"/>
                <a:gd name="connsiteX3" fmla="*/ 796326 w 1733256"/>
                <a:gd name="connsiteY3" fmla="*/ 1690335 h 1758178"/>
                <a:gd name="connsiteX4" fmla="*/ 780239 w 1733256"/>
                <a:gd name="connsiteY4" fmla="*/ 1681855 h 1758178"/>
                <a:gd name="connsiteX5" fmla="*/ 761314 w 1733256"/>
                <a:gd name="connsiteY5" fmla="*/ 1649818 h 1758178"/>
                <a:gd name="connsiteX6" fmla="*/ 749012 w 1733256"/>
                <a:gd name="connsiteY6" fmla="*/ 1657356 h 1758178"/>
                <a:gd name="connsiteX7" fmla="*/ 764153 w 1733256"/>
                <a:gd name="connsiteY7" fmla="*/ 1660183 h 1758178"/>
                <a:gd name="connsiteX8" fmla="*/ 766991 w 1733256"/>
                <a:gd name="connsiteY8" fmla="*/ 1650760 h 1758178"/>
                <a:gd name="connsiteX9" fmla="*/ 761314 w 1733256"/>
                <a:gd name="connsiteY9" fmla="*/ 1649818 h 1758178"/>
                <a:gd name="connsiteX10" fmla="*/ 755636 w 1733256"/>
                <a:gd name="connsiteY10" fmla="*/ 1637568 h 1758178"/>
                <a:gd name="connsiteX11" fmla="*/ 738603 w 1733256"/>
                <a:gd name="connsiteY11" fmla="*/ 1647933 h 1758178"/>
                <a:gd name="connsiteX12" fmla="*/ 736711 w 1733256"/>
                <a:gd name="connsiteY12" fmla="*/ 1657356 h 1758178"/>
                <a:gd name="connsiteX13" fmla="*/ 747120 w 1733256"/>
                <a:gd name="connsiteY13" fmla="*/ 1650760 h 1758178"/>
                <a:gd name="connsiteX14" fmla="*/ 750905 w 1733256"/>
                <a:gd name="connsiteY14" fmla="*/ 1647933 h 1758178"/>
                <a:gd name="connsiteX15" fmla="*/ 755636 w 1733256"/>
                <a:gd name="connsiteY15" fmla="*/ 1637568 h 1758178"/>
                <a:gd name="connsiteX16" fmla="*/ 1094306 w 1733256"/>
                <a:gd name="connsiteY16" fmla="*/ 1635298 h 1758178"/>
                <a:gd name="connsiteX17" fmla="*/ 1102379 w 1733256"/>
                <a:gd name="connsiteY17" fmla="*/ 1638739 h 1758178"/>
                <a:gd name="connsiteX18" fmla="*/ 1105213 w 1733256"/>
                <a:gd name="connsiteY18" fmla="*/ 1650973 h 1758178"/>
                <a:gd name="connsiteX19" fmla="*/ 1101435 w 1733256"/>
                <a:gd name="connsiteY19" fmla="*/ 1663208 h 1758178"/>
                <a:gd name="connsiteX20" fmla="*/ 1106157 w 1733256"/>
                <a:gd name="connsiteY20" fmla="*/ 1668855 h 1758178"/>
                <a:gd name="connsiteX21" fmla="*/ 1096712 w 1733256"/>
                <a:gd name="connsiteY21" fmla="*/ 1679207 h 1758178"/>
                <a:gd name="connsiteX22" fmla="*/ 1066489 w 1733256"/>
                <a:gd name="connsiteY22" fmla="*/ 1702736 h 1758178"/>
                <a:gd name="connsiteX23" fmla="*/ 1069322 w 1733256"/>
                <a:gd name="connsiteY23" fmla="*/ 1712147 h 1758178"/>
                <a:gd name="connsiteX24" fmla="*/ 1077823 w 1733256"/>
                <a:gd name="connsiteY24" fmla="*/ 1718735 h 1758178"/>
                <a:gd name="connsiteX25" fmla="*/ 1103324 w 1733256"/>
                <a:gd name="connsiteY25" fmla="*/ 1717794 h 1758178"/>
                <a:gd name="connsiteX26" fmla="*/ 1133547 w 1733256"/>
                <a:gd name="connsiteY26" fmla="*/ 1696148 h 1758178"/>
                <a:gd name="connsiteX27" fmla="*/ 1136380 w 1733256"/>
                <a:gd name="connsiteY27" fmla="*/ 1676384 h 1758178"/>
                <a:gd name="connsiteX28" fmla="*/ 1145825 w 1733256"/>
                <a:gd name="connsiteY28" fmla="*/ 1682031 h 1758178"/>
                <a:gd name="connsiteX29" fmla="*/ 1149603 w 1733256"/>
                <a:gd name="connsiteY29" fmla="*/ 1696148 h 1758178"/>
                <a:gd name="connsiteX30" fmla="*/ 1082545 w 1733256"/>
                <a:gd name="connsiteY30" fmla="*/ 1736616 h 1758178"/>
                <a:gd name="connsiteX31" fmla="*/ 1058933 w 1733256"/>
                <a:gd name="connsiteY31" fmla="*/ 1727205 h 1758178"/>
                <a:gd name="connsiteX32" fmla="*/ 1055155 w 1733256"/>
                <a:gd name="connsiteY32" fmla="*/ 1705559 h 1758178"/>
                <a:gd name="connsiteX33" fmla="*/ 1067433 w 1733256"/>
                <a:gd name="connsiteY33" fmla="*/ 1679207 h 1758178"/>
                <a:gd name="connsiteX34" fmla="*/ 1087267 w 1733256"/>
                <a:gd name="connsiteY34" fmla="*/ 1666973 h 1758178"/>
                <a:gd name="connsiteX35" fmla="*/ 1087267 w 1733256"/>
                <a:gd name="connsiteY35" fmla="*/ 1663208 h 1758178"/>
                <a:gd name="connsiteX36" fmla="*/ 1087267 w 1733256"/>
                <a:gd name="connsiteY36" fmla="*/ 1657561 h 1758178"/>
                <a:gd name="connsiteX37" fmla="*/ 1070267 w 1733256"/>
                <a:gd name="connsiteY37" fmla="*/ 1660385 h 1758178"/>
                <a:gd name="connsiteX38" fmla="*/ 1055155 w 1733256"/>
                <a:gd name="connsiteY38" fmla="*/ 1669796 h 1758178"/>
                <a:gd name="connsiteX39" fmla="*/ 1050433 w 1733256"/>
                <a:gd name="connsiteY39" fmla="*/ 1673561 h 1758178"/>
                <a:gd name="connsiteX40" fmla="*/ 1032487 w 1733256"/>
                <a:gd name="connsiteY40" fmla="*/ 1734734 h 1758178"/>
                <a:gd name="connsiteX41" fmla="*/ 1031543 w 1733256"/>
                <a:gd name="connsiteY41" fmla="*/ 1750733 h 1758178"/>
                <a:gd name="connsiteX42" fmla="*/ 1021154 w 1733256"/>
                <a:gd name="connsiteY42" fmla="*/ 1754498 h 1758178"/>
                <a:gd name="connsiteX43" fmla="*/ 1013598 w 1733256"/>
                <a:gd name="connsiteY43" fmla="*/ 1745087 h 1758178"/>
                <a:gd name="connsiteX44" fmla="*/ 1012653 w 1733256"/>
                <a:gd name="connsiteY44" fmla="*/ 1735675 h 1758178"/>
                <a:gd name="connsiteX45" fmla="*/ 1003209 w 1733256"/>
                <a:gd name="connsiteY45" fmla="*/ 1724382 h 1758178"/>
                <a:gd name="connsiteX46" fmla="*/ 1001320 w 1733256"/>
                <a:gd name="connsiteY46" fmla="*/ 1706500 h 1758178"/>
                <a:gd name="connsiteX47" fmla="*/ 1003209 w 1733256"/>
                <a:gd name="connsiteY47" fmla="*/ 1691442 h 1758178"/>
                <a:gd name="connsiteX48" fmla="*/ 1006042 w 1733256"/>
                <a:gd name="connsiteY48" fmla="*/ 1674502 h 1758178"/>
                <a:gd name="connsiteX49" fmla="*/ 1019265 w 1733256"/>
                <a:gd name="connsiteY49" fmla="*/ 1665090 h 1758178"/>
                <a:gd name="connsiteX50" fmla="*/ 1019265 w 1733256"/>
                <a:gd name="connsiteY50" fmla="*/ 1677325 h 1758178"/>
                <a:gd name="connsiteX51" fmla="*/ 1010764 w 1733256"/>
                <a:gd name="connsiteY51" fmla="*/ 1688619 h 1758178"/>
                <a:gd name="connsiteX52" fmla="*/ 1006986 w 1733256"/>
                <a:gd name="connsiteY52" fmla="*/ 1699912 h 1758178"/>
                <a:gd name="connsiteX53" fmla="*/ 1014542 w 1733256"/>
                <a:gd name="connsiteY53" fmla="*/ 1709324 h 1758178"/>
                <a:gd name="connsiteX54" fmla="*/ 1022098 w 1733256"/>
                <a:gd name="connsiteY54" fmla="*/ 1732852 h 1758178"/>
                <a:gd name="connsiteX55" fmla="*/ 1028710 w 1733256"/>
                <a:gd name="connsiteY55" fmla="*/ 1722499 h 1758178"/>
                <a:gd name="connsiteX56" fmla="*/ 1042877 w 1733256"/>
                <a:gd name="connsiteY56" fmla="*/ 1677325 h 1758178"/>
                <a:gd name="connsiteX57" fmla="*/ 1061766 w 1733256"/>
                <a:gd name="connsiteY57" fmla="*/ 1647209 h 1758178"/>
                <a:gd name="connsiteX58" fmla="*/ 1083135 w 1733256"/>
                <a:gd name="connsiteY58" fmla="*/ 1637327 h 1758178"/>
                <a:gd name="connsiteX59" fmla="*/ 1094306 w 1733256"/>
                <a:gd name="connsiteY59" fmla="*/ 1635298 h 1758178"/>
                <a:gd name="connsiteX60" fmla="*/ 693182 w 1733256"/>
                <a:gd name="connsiteY60" fmla="*/ 1598935 h 1758178"/>
                <a:gd name="connsiteX61" fmla="*/ 710215 w 1733256"/>
                <a:gd name="connsiteY61" fmla="*/ 1614011 h 1758178"/>
                <a:gd name="connsiteX62" fmla="*/ 735764 w 1733256"/>
                <a:gd name="connsiteY62" fmla="*/ 1620607 h 1758178"/>
                <a:gd name="connsiteX63" fmla="*/ 730087 w 1733256"/>
                <a:gd name="connsiteY63" fmla="*/ 1634741 h 1758178"/>
                <a:gd name="connsiteX64" fmla="*/ 723463 w 1733256"/>
                <a:gd name="connsiteY64" fmla="*/ 1645106 h 1758178"/>
                <a:gd name="connsiteX65" fmla="*/ 724409 w 1733256"/>
                <a:gd name="connsiteY65" fmla="*/ 1658298 h 1758178"/>
                <a:gd name="connsiteX66" fmla="*/ 735764 w 1733256"/>
                <a:gd name="connsiteY66" fmla="*/ 1646049 h 1758178"/>
                <a:gd name="connsiteX67" fmla="*/ 742388 w 1733256"/>
                <a:gd name="connsiteY67" fmla="*/ 1629088 h 1758178"/>
                <a:gd name="connsiteX68" fmla="*/ 750905 w 1733256"/>
                <a:gd name="connsiteY68" fmla="*/ 1617781 h 1758178"/>
                <a:gd name="connsiteX69" fmla="*/ 760368 w 1733256"/>
                <a:gd name="connsiteY69" fmla="*/ 1620607 h 1758178"/>
                <a:gd name="connsiteX70" fmla="*/ 816198 w 1733256"/>
                <a:gd name="connsiteY70" fmla="*/ 1630972 h 1758178"/>
                <a:gd name="connsiteX71" fmla="*/ 817144 w 1733256"/>
                <a:gd name="connsiteY71" fmla="*/ 1639453 h 1758178"/>
                <a:gd name="connsiteX72" fmla="*/ 796326 w 1733256"/>
                <a:gd name="connsiteY72" fmla="*/ 1646049 h 1758178"/>
                <a:gd name="connsiteX73" fmla="*/ 779293 w 1733256"/>
                <a:gd name="connsiteY73" fmla="*/ 1645106 h 1758178"/>
                <a:gd name="connsiteX74" fmla="*/ 784971 w 1733256"/>
                <a:gd name="connsiteY74" fmla="*/ 1660183 h 1758178"/>
                <a:gd name="connsiteX75" fmla="*/ 801057 w 1733256"/>
                <a:gd name="connsiteY75" fmla="*/ 1663009 h 1758178"/>
                <a:gd name="connsiteX76" fmla="*/ 812413 w 1733256"/>
                <a:gd name="connsiteY76" fmla="*/ 1669605 h 1758178"/>
                <a:gd name="connsiteX77" fmla="*/ 819037 w 1733256"/>
                <a:gd name="connsiteY77" fmla="*/ 1676201 h 1758178"/>
                <a:gd name="connsiteX78" fmla="*/ 810520 w 1733256"/>
                <a:gd name="connsiteY78" fmla="*/ 1697873 h 1758178"/>
                <a:gd name="connsiteX79" fmla="*/ 799165 w 1733256"/>
                <a:gd name="connsiteY79" fmla="*/ 1706354 h 1758178"/>
                <a:gd name="connsiteX80" fmla="*/ 792541 w 1733256"/>
                <a:gd name="connsiteY80" fmla="*/ 1711065 h 1758178"/>
                <a:gd name="connsiteX81" fmla="*/ 775508 w 1733256"/>
                <a:gd name="connsiteY81" fmla="*/ 1716719 h 1758178"/>
                <a:gd name="connsiteX82" fmla="*/ 770777 w 1733256"/>
                <a:gd name="connsiteY82" fmla="*/ 1713892 h 1758178"/>
                <a:gd name="connsiteX83" fmla="*/ 762260 w 1733256"/>
                <a:gd name="connsiteY83" fmla="*/ 1727083 h 1758178"/>
                <a:gd name="connsiteX84" fmla="*/ 745227 w 1733256"/>
                <a:gd name="connsiteY84" fmla="*/ 1758178 h 1758178"/>
                <a:gd name="connsiteX85" fmla="*/ 754690 w 1733256"/>
                <a:gd name="connsiteY85" fmla="*/ 1710123 h 1758178"/>
                <a:gd name="connsiteX86" fmla="*/ 756582 w 1733256"/>
                <a:gd name="connsiteY86" fmla="*/ 1695989 h 1758178"/>
                <a:gd name="connsiteX87" fmla="*/ 759421 w 1733256"/>
                <a:gd name="connsiteY87" fmla="*/ 1683739 h 1758178"/>
                <a:gd name="connsiteX88" fmla="*/ 743335 w 1733256"/>
                <a:gd name="connsiteY88" fmla="*/ 1681855 h 1758178"/>
                <a:gd name="connsiteX89" fmla="*/ 739550 w 1733256"/>
                <a:gd name="connsiteY89" fmla="*/ 1694104 h 1758178"/>
                <a:gd name="connsiteX90" fmla="*/ 734818 w 1733256"/>
                <a:gd name="connsiteY90" fmla="*/ 1700700 h 1758178"/>
                <a:gd name="connsiteX91" fmla="*/ 727248 w 1733256"/>
                <a:gd name="connsiteY91" fmla="*/ 1700700 h 1758178"/>
                <a:gd name="connsiteX92" fmla="*/ 724409 w 1733256"/>
                <a:gd name="connsiteY92" fmla="*/ 1688451 h 1758178"/>
                <a:gd name="connsiteX93" fmla="*/ 721570 w 1733256"/>
                <a:gd name="connsiteY93" fmla="*/ 1674317 h 1758178"/>
                <a:gd name="connsiteX94" fmla="*/ 717785 w 1733256"/>
                <a:gd name="connsiteY94" fmla="*/ 1679028 h 1758178"/>
                <a:gd name="connsiteX95" fmla="*/ 709269 w 1733256"/>
                <a:gd name="connsiteY95" fmla="*/ 1693162 h 1758178"/>
                <a:gd name="connsiteX96" fmla="*/ 701699 w 1733256"/>
                <a:gd name="connsiteY96" fmla="*/ 1699758 h 1758178"/>
                <a:gd name="connsiteX97" fmla="*/ 692236 w 1733256"/>
                <a:gd name="connsiteY97" fmla="*/ 1704469 h 1758178"/>
                <a:gd name="connsiteX98" fmla="*/ 691289 w 1733256"/>
                <a:gd name="connsiteY98" fmla="*/ 1689393 h 1758178"/>
                <a:gd name="connsiteX99" fmla="*/ 700752 w 1733256"/>
                <a:gd name="connsiteY99" fmla="*/ 1685624 h 1758178"/>
                <a:gd name="connsiteX100" fmla="*/ 704537 w 1733256"/>
                <a:gd name="connsiteY100" fmla="*/ 1675259 h 1758178"/>
                <a:gd name="connsiteX101" fmla="*/ 692236 w 1733256"/>
                <a:gd name="connsiteY101" fmla="*/ 1673374 h 1758178"/>
                <a:gd name="connsiteX102" fmla="*/ 697913 w 1733256"/>
                <a:gd name="connsiteY102" fmla="*/ 1660183 h 1758178"/>
                <a:gd name="connsiteX103" fmla="*/ 707376 w 1733256"/>
                <a:gd name="connsiteY103" fmla="*/ 1651702 h 1758178"/>
                <a:gd name="connsiteX104" fmla="*/ 703591 w 1733256"/>
                <a:gd name="connsiteY104" fmla="*/ 1636626 h 1758178"/>
                <a:gd name="connsiteX105" fmla="*/ 693182 w 1733256"/>
                <a:gd name="connsiteY105" fmla="*/ 1637568 h 1758178"/>
                <a:gd name="connsiteX106" fmla="*/ 683719 w 1733256"/>
                <a:gd name="connsiteY106" fmla="*/ 1646049 h 1758178"/>
                <a:gd name="connsiteX107" fmla="*/ 674257 w 1733256"/>
                <a:gd name="connsiteY107" fmla="*/ 1689393 h 1758178"/>
                <a:gd name="connsiteX108" fmla="*/ 672364 w 1733256"/>
                <a:gd name="connsiteY108" fmla="*/ 1712007 h 1758178"/>
                <a:gd name="connsiteX109" fmla="*/ 669525 w 1733256"/>
                <a:gd name="connsiteY109" fmla="*/ 1716719 h 1758178"/>
                <a:gd name="connsiteX110" fmla="*/ 663848 w 1733256"/>
                <a:gd name="connsiteY110" fmla="*/ 1673374 h 1758178"/>
                <a:gd name="connsiteX111" fmla="*/ 693182 w 1733256"/>
                <a:gd name="connsiteY111" fmla="*/ 1598935 h 1758178"/>
                <a:gd name="connsiteX112" fmla="*/ 462129 w 1733256"/>
                <a:gd name="connsiteY112" fmla="*/ 1598113 h 1758178"/>
                <a:gd name="connsiteX113" fmla="*/ 454588 w 1733256"/>
                <a:gd name="connsiteY113" fmla="*/ 1599991 h 1758178"/>
                <a:gd name="connsiteX114" fmla="*/ 439506 w 1733256"/>
                <a:gd name="connsiteY114" fmla="*/ 1600930 h 1758178"/>
                <a:gd name="connsiteX115" fmla="*/ 416883 w 1733256"/>
                <a:gd name="connsiteY115" fmla="*/ 1603748 h 1758178"/>
                <a:gd name="connsiteX116" fmla="*/ 431965 w 1733256"/>
                <a:gd name="connsiteY116" fmla="*/ 1617835 h 1758178"/>
                <a:gd name="connsiteX117" fmla="*/ 434793 w 1733256"/>
                <a:gd name="connsiteY117" fmla="*/ 1619713 h 1758178"/>
                <a:gd name="connsiteX118" fmla="*/ 457416 w 1733256"/>
                <a:gd name="connsiteY118" fmla="*/ 1627227 h 1758178"/>
                <a:gd name="connsiteX119" fmla="*/ 467785 w 1733256"/>
                <a:gd name="connsiteY119" fmla="*/ 1624409 h 1758178"/>
                <a:gd name="connsiteX120" fmla="*/ 479097 w 1733256"/>
                <a:gd name="connsiteY120" fmla="*/ 1612200 h 1758178"/>
                <a:gd name="connsiteX121" fmla="*/ 476269 w 1733256"/>
                <a:gd name="connsiteY121" fmla="*/ 1603748 h 1758178"/>
                <a:gd name="connsiteX122" fmla="*/ 472498 w 1733256"/>
                <a:gd name="connsiteY122" fmla="*/ 1600930 h 1758178"/>
                <a:gd name="connsiteX123" fmla="*/ 462129 w 1733256"/>
                <a:gd name="connsiteY123" fmla="*/ 1598113 h 1758178"/>
                <a:gd name="connsiteX124" fmla="*/ 1085135 w 1733256"/>
                <a:gd name="connsiteY124" fmla="*/ 1583180 h 1758178"/>
                <a:gd name="connsiteX125" fmla="*/ 1091727 w 1733256"/>
                <a:gd name="connsiteY125" fmla="*/ 1594444 h 1758178"/>
                <a:gd name="connsiteX126" fmla="*/ 1077601 w 1733256"/>
                <a:gd name="connsiteY126" fmla="*/ 1617911 h 1758178"/>
                <a:gd name="connsiteX127" fmla="*/ 1037105 w 1733256"/>
                <a:gd name="connsiteY127" fmla="*/ 1661090 h 1758178"/>
                <a:gd name="connsiteX128" fmla="*/ 1050289 w 1733256"/>
                <a:gd name="connsiteY128" fmla="*/ 1624482 h 1758178"/>
                <a:gd name="connsiteX129" fmla="*/ 1024862 w 1733256"/>
                <a:gd name="connsiteY129" fmla="*/ 1635746 h 1758178"/>
                <a:gd name="connsiteX130" fmla="*/ 1021094 w 1733256"/>
                <a:gd name="connsiteY130" fmla="*/ 1652642 h 1758178"/>
                <a:gd name="connsiteX131" fmla="*/ 1013560 w 1733256"/>
                <a:gd name="connsiteY131" fmla="*/ 1653581 h 1758178"/>
                <a:gd name="connsiteX132" fmla="*/ 1009793 w 1733256"/>
                <a:gd name="connsiteY132" fmla="*/ 1650765 h 1758178"/>
                <a:gd name="connsiteX133" fmla="*/ 999434 w 1733256"/>
                <a:gd name="connsiteY133" fmla="*/ 1658274 h 1758178"/>
                <a:gd name="connsiteX134" fmla="*/ 994725 w 1733256"/>
                <a:gd name="connsiteY134" fmla="*/ 1647949 h 1758178"/>
                <a:gd name="connsiteX135" fmla="*/ 1006968 w 1733256"/>
                <a:gd name="connsiteY135" fmla="*/ 1634807 h 1758178"/>
                <a:gd name="connsiteX136" fmla="*/ 1005084 w 1733256"/>
                <a:gd name="connsiteY136" fmla="*/ 1613217 h 1758178"/>
                <a:gd name="connsiteX137" fmla="*/ 1007910 w 1733256"/>
                <a:gd name="connsiteY137" fmla="*/ 1592567 h 1758178"/>
                <a:gd name="connsiteX138" fmla="*/ 1019211 w 1733256"/>
                <a:gd name="connsiteY138" fmla="*/ 1592567 h 1758178"/>
                <a:gd name="connsiteX139" fmla="*/ 1022036 w 1733256"/>
                <a:gd name="connsiteY139" fmla="*/ 1599137 h 1758178"/>
                <a:gd name="connsiteX140" fmla="*/ 1025803 w 1733256"/>
                <a:gd name="connsiteY140" fmla="*/ 1627298 h 1758178"/>
                <a:gd name="connsiteX141" fmla="*/ 1055940 w 1733256"/>
                <a:gd name="connsiteY141" fmla="*/ 1613217 h 1758178"/>
                <a:gd name="connsiteX142" fmla="*/ 1085135 w 1733256"/>
                <a:gd name="connsiteY142" fmla="*/ 1583180 h 1758178"/>
                <a:gd name="connsiteX143" fmla="*/ 424424 w 1733256"/>
                <a:gd name="connsiteY143" fmla="*/ 1575573 h 1758178"/>
                <a:gd name="connsiteX144" fmla="*/ 420653 w 1733256"/>
                <a:gd name="connsiteY144" fmla="*/ 1587782 h 1758178"/>
                <a:gd name="connsiteX145" fmla="*/ 435735 w 1733256"/>
                <a:gd name="connsiteY145" fmla="*/ 1592478 h 1758178"/>
                <a:gd name="connsiteX146" fmla="*/ 453645 w 1733256"/>
                <a:gd name="connsiteY146" fmla="*/ 1586843 h 1758178"/>
                <a:gd name="connsiteX147" fmla="*/ 437621 w 1733256"/>
                <a:gd name="connsiteY147" fmla="*/ 1578390 h 1758178"/>
                <a:gd name="connsiteX148" fmla="*/ 424424 w 1733256"/>
                <a:gd name="connsiteY148" fmla="*/ 1575573 h 1758178"/>
                <a:gd name="connsiteX149" fmla="*/ 1414657 w 1733256"/>
                <a:gd name="connsiteY149" fmla="*/ 1545172 h 1758178"/>
                <a:gd name="connsiteX150" fmla="*/ 1421255 w 1733256"/>
                <a:gd name="connsiteY150" fmla="*/ 1545172 h 1758178"/>
                <a:gd name="connsiteX151" fmla="*/ 1429738 w 1733256"/>
                <a:gd name="connsiteY151" fmla="*/ 1553698 h 1758178"/>
                <a:gd name="connsiteX152" fmla="*/ 1427852 w 1733256"/>
                <a:gd name="connsiteY152" fmla="*/ 1559382 h 1758178"/>
                <a:gd name="connsiteX153" fmla="*/ 1411829 w 1733256"/>
                <a:gd name="connsiteY153" fmla="*/ 1571697 h 1758178"/>
                <a:gd name="connsiteX154" fmla="*/ 1384495 w 1733256"/>
                <a:gd name="connsiteY154" fmla="*/ 1572645 h 1758178"/>
                <a:gd name="connsiteX155" fmla="*/ 1343023 w 1733256"/>
                <a:gd name="connsiteY155" fmla="*/ 1569803 h 1758178"/>
                <a:gd name="connsiteX156" fmla="*/ 1333597 w 1733256"/>
                <a:gd name="connsiteY156" fmla="*/ 1565066 h 1758178"/>
                <a:gd name="connsiteX157" fmla="*/ 1326999 w 1733256"/>
                <a:gd name="connsiteY157" fmla="*/ 1557488 h 1758178"/>
                <a:gd name="connsiteX158" fmla="*/ 1336425 w 1733256"/>
                <a:gd name="connsiteY158" fmla="*/ 1548962 h 1758178"/>
                <a:gd name="connsiteX159" fmla="*/ 1351506 w 1733256"/>
                <a:gd name="connsiteY159" fmla="*/ 1549909 h 1758178"/>
                <a:gd name="connsiteX160" fmla="*/ 1372242 w 1733256"/>
                <a:gd name="connsiteY160" fmla="*/ 1551804 h 1758178"/>
                <a:gd name="connsiteX161" fmla="*/ 1414657 w 1733256"/>
                <a:gd name="connsiteY161" fmla="*/ 1545172 h 1758178"/>
                <a:gd name="connsiteX162" fmla="*/ 372579 w 1733256"/>
                <a:gd name="connsiteY162" fmla="*/ 1487291 h 1758178"/>
                <a:gd name="connsiteX163" fmla="*/ 523400 w 1733256"/>
                <a:gd name="connsiteY163" fmla="*/ 1565242 h 1758178"/>
                <a:gd name="connsiteX164" fmla="*/ 530941 w 1733256"/>
                <a:gd name="connsiteY164" fmla="*/ 1573694 h 1758178"/>
                <a:gd name="connsiteX165" fmla="*/ 534712 w 1733256"/>
                <a:gd name="connsiteY165" fmla="*/ 1583086 h 1758178"/>
                <a:gd name="connsiteX166" fmla="*/ 519630 w 1733256"/>
                <a:gd name="connsiteY166" fmla="*/ 1586843 h 1758178"/>
                <a:gd name="connsiteX167" fmla="*/ 500777 w 1733256"/>
                <a:gd name="connsiteY167" fmla="*/ 1568998 h 1758178"/>
                <a:gd name="connsiteX168" fmla="*/ 465900 w 1733256"/>
                <a:gd name="connsiteY168" fmla="*/ 1550215 h 1758178"/>
                <a:gd name="connsiteX169" fmla="*/ 426309 w 1733256"/>
                <a:gd name="connsiteY169" fmla="*/ 1539884 h 1758178"/>
                <a:gd name="connsiteX170" fmla="*/ 387661 w 1733256"/>
                <a:gd name="connsiteY170" fmla="*/ 1537067 h 1758178"/>
                <a:gd name="connsiteX171" fmla="*/ 377292 w 1733256"/>
                <a:gd name="connsiteY171" fmla="*/ 1543641 h 1758178"/>
                <a:gd name="connsiteX172" fmla="*/ 402743 w 1733256"/>
                <a:gd name="connsiteY172" fmla="*/ 1550215 h 1758178"/>
                <a:gd name="connsiteX173" fmla="*/ 414055 w 1733256"/>
                <a:gd name="connsiteY173" fmla="*/ 1553033 h 1758178"/>
                <a:gd name="connsiteX174" fmla="*/ 424424 w 1733256"/>
                <a:gd name="connsiteY174" fmla="*/ 1552093 h 1758178"/>
                <a:gd name="connsiteX175" fmla="*/ 437621 w 1733256"/>
                <a:gd name="connsiteY175" fmla="*/ 1553033 h 1758178"/>
                <a:gd name="connsiteX176" fmla="*/ 435735 w 1733256"/>
                <a:gd name="connsiteY176" fmla="*/ 1559607 h 1758178"/>
                <a:gd name="connsiteX177" fmla="*/ 444219 w 1733256"/>
                <a:gd name="connsiteY177" fmla="*/ 1565242 h 1758178"/>
                <a:gd name="connsiteX178" fmla="*/ 447990 w 1733256"/>
                <a:gd name="connsiteY178" fmla="*/ 1567120 h 1758178"/>
                <a:gd name="connsiteX179" fmla="*/ 464957 w 1733256"/>
                <a:gd name="connsiteY179" fmla="*/ 1568059 h 1758178"/>
                <a:gd name="connsiteX180" fmla="*/ 476269 w 1733256"/>
                <a:gd name="connsiteY180" fmla="*/ 1577451 h 1758178"/>
                <a:gd name="connsiteX181" fmla="*/ 487580 w 1733256"/>
                <a:gd name="connsiteY181" fmla="*/ 1592478 h 1758178"/>
                <a:gd name="connsiteX182" fmla="*/ 492293 w 1733256"/>
                <a:gd name="connsiteY182" fmla="*/ 1615957 h 1758178"/>
                <a:gd name="connsiteX183" fmla="*/ 465900 w 1733256"/>
                <a:gd name="connsiteY183" fmla="*/ 1629105 h 1758178"/>
                <a:gd name="connsiteX184" fmla="*/ 457416 w 1733256"/>
                <a:gd name="connsiteY184" fmla="*/ 1632862 h 1758178"/>
                <a:gd name="connsiteX185" fmla="*/ 446104 w 1733256"/>
                <a:gd name="connsiteY185" fmla="*/ 1633801 h 1758178"/>
                <a:gd name="connsiteX186" fmla="*/ 431022 w 1733256"/>
                <a:gd name="connsiteY186" fmla="*/ 1641314 h 1758178"/>
                <a:gd name="connsiteX187" fmla="*/ 381063 w 1733256"/>
                <a:gd name="connsiteY187" fmla="*/ 1608443 h 1758178"/>
                <a:gd name="connsiteX188" fmla="*/ 380120 w 1733256"/>
                <a:gd name="connsiteY188" fmla="*/ 1599052 h 1758178"/>
                <a:gd name="connsiteX189" fmla="*/ 383891 w 1733256"/>
                <a:gd name="connsiteY189" fmla="*/ 1593417 h 1758178"/>
                <a:gd name="connsiteX190" fmla="*/ 388604 w 1733256"/>
                <a:gd name="connsiteY190" fmla="*/ 1590599 h 1758178"/>
                <a:gd name="connsiteX191" fmla="*/ 405571 w 1733256"/>
                <a:gd name="connsiteY191" fmla="*/ 1589660 h 1758178"/>
                <a:gd name="connsiteX192" fmla="*/ 414055 w 1733256"/>
                <a:gd name="connsiteY192" fmla="*/ 1587782 h 1758178"/>
                <a:gd name="connsiteX193" fmla="*/ 416883 w 1733256"/>
                <a:gd name="connsiteY193" fmla="*/ 1584964 h 1758178"/>
                <a:gd name="connsiteX194" fmla="*/ 400858 w 1733256"/>
                <a:gd name="connsiteY194" fmla="*/ 1581208 h 1758178"/>
                <a:gd name="connsiteX195" fmla="*/ 398973 w 1733256"/>
                <a:gd name="connsiteY195" fmla="*/ 1569938 h 1758178"/>
                <a:gd name="connsiteX196" fmla="*/ 400858 w 1733256"/>
                <a:gd name="connsiteY196" fmla="*/ 1562424 h 1758178"/>
                <a:gd name="connsiteX197" fmla="*/ 384833 w 1733256"/>
                <a:gd name="connsiteY197" fmla="*/ 1558668 h 1758178"/>
                <a:gd name="connsiteX198" fmla="*/ 369751 w 1733256"/>
                <a:gd name="connsiteY198" fmla="*/ 1568059 h 1758178"/>
                <a:gd name="connsiteX199" fmla="*/ 368808 w 1733256"/>
                <a:gd name="connsiteY199" fmla="*/ 1585903 h 1758178"/>
                <a:gd name="connsiteX200" fmla="*/ 355612 w 1733256"/>
                <a:gd name="connsiteY200" fmla="*/ 1586843 h 1758178"/>
                <a:gd name="connsiteX201" fmla="*/ 365038 w 1733256"/>
                <a:gd name="connsiteY201" fmla="*/ 1536128 h 1758178"/>
                <a:gd name="connsiteX202" fmla="*/ 379177 w 1733256"/>
                <a:gd name="connsiteY202" fmla="*/ 1529554 h 1758178"/>
                <a:gd name="connsiteX203" fmla="*/ 436678 w 1733256"/>
                <a:gd name="connsiteY203" fmla="*/ 1531432 h 1758178"/>
                <a:gd name="connsiteX204" fmla="*/ 372579 w 1733256"/>
                <a:gd name="connsiteY204" fmla="*/ 1506074 h 1758178"/>
                <a:gd name="connsiteX205" fmla="*/ 372579 w 1733256"/>
                <a:gd name="connsiteY205" fmla="*/ 1487291 h 1758178"/>
                <a:gd name="connsiteX206" fmla="*/ 1306085 w 1733256"/>
                <a:gd name="connsiteY206" fmla="*/ 1474864 h 1758178"/>
                <a:gd name="connsiteX207" fmla="*/ 1317440 w 1733256"/>
                <a:gd name="connsiteY207" fmla="*/ 1477459 h 1758178"/>
                <a:gd name="connsiteX208" fmla="*/ 1316494 w 1733256"/>
                <a:gd name="connsiteY208" fmla="*/ 1497273 h 1758178"/>
                <a:gd name="connsiteX209" fmla="*/ 1315548 w 1733256"/>
                <a:gd name="connsiteY209" fmla="*/ 1503878 h 1758178"/>
                <a:gd name="connsiteX210" fmla="*/ 1318387 w 1733256"/>
                <a:gd name="connsiteY210" fmla="*/ 1505765 h 1758178"/>
                <a:gd name="connsiteX211" fmla="*/ 1329742 w 1733256"/>
                <a:gd name="connsiteY211" fmla="*/ 1497273 h 1758178"/>
                <a:gd name="connsiteX212" fmla="*/ 1341097 w 1733256"/>
                <a:gd name="connsiteY212" fmla="*/ 1497273 h 1758178"/>
                <a:gd name="connsiteX213" fmla="*/ 1345829 w 1733256"/>
                <a:gd name="connsiteY213" fmla="*/ 1511426 h 1758178"/>
                <a:gd name="connsiteX214" fmla="*/ 1343936 w 1733256"/>
                <a:gd name="connsiteY214" fmla="*/ 1519918 h 1758178"/>
                <a:gd name="connsiteX215" fmla="*/ 1318387 w 1733256"/>
                <a:gd name="connsiteY215" fmla="*/ 1551055 h 1758178"/>
                <a:gd name="connsiteX216" fmla="*/ 1320279 w 1733256"/>
                <a:gd name="connsiteY216" fmla="*/ 1559546 h 1758178"/>
                <a:gd name="connsiteX217" fmla="*/ 1302300 w 1733256"/>
                <a:gd name="connsiteY217" fmla="*/ 1639746 h 1758178"/>
                <a:gd name="connsiteX218" fmla="*/ 1290945 w 1733256"/>
                <a:gd name="connsiteY218" fmla="*/ 1653899 h 1758178"/>
                <a:gd name="connsiteX219" fmla="*/ 1280536 w 1733256"/>
                <a:gd name="connsiteY219" fmla="*/ 1644464 h 1758178"/>
                <a:gd name="connsiteX220" fmla="*/ 1289998 w 1733256"/>
                <a:gd name="connsiteY220" fmla="*/ 1626537 h 1758178"/>
                <a:gd name="connsiteX221" fmla="*/ 1292837 w 1733256"/>
                <a:gd name="connsiteY221" fmla="*/ 1618045 h 1758178"/>
                <a:gd name="connsiteX222" fmla="*/ 1294730 w 1733256"/>
                <a:gd name="connsiteY222" fmla="*/ 1575586 h 1758178"/>
                <a:gd name="connsiteX223" fmla="*/ 1291891 w 1733256"/>
                <a:gd name="connsiteY223" fmla="*/ 1574643 h 1758178"/>
                <a:gd name="connsiteX224" fmla="*/ 1281482 w 1733256"/>
                <a:gd name="connsiteY224" fmla="*/ 1584078 h 1758178"/>
                <a:gd name="connsiteX225" fmla="*/ 1272019 w 1733256"/>
                <a:gd name="connsiteY225" fmla="*/ 1590683 h 1758178"/>
                <a:gd name="connsiteX226" fmla="*/ 1265395 w 1733256"/>
                <a:gd name="connsiteY226" fmla="*/ 1564264 h 1758178"/>
                <a:gd name="connsiteX227" fmla="*/ 1274858 w 1733256"/>
                <a:gd name="connsiteY227" fmla="*/ 1556716 h 1758178"/>
                <a:gd name="connsiteX228" fmla="*/ 1286213 w 1733256"/>
                <a:gd name="connsiteY228" fmla="*/ 1545393 h 1758178"/>
                <a:gd name="connsiteX229" fmla="*/ 1290945 w 1733256"/>
                <a:gd name="connsiteY229" fmla="*/ 1538788 h 1758178"/>
                <a:gd name="connsiteX230" fmla="*/ 1289052 w 1733256"/>
                <a:gd name="connsiteY230" fmla="*/ 1517087 h 1758178"/>
                <a:gd name="connsiteX231" fmla="*/ 1294730 w 1733256"/>
                <a:gd name="connsiteY231" fmla="*/ 1482177 h 1758178"/>
                <a:gd name="connsiteX232" fmla="*/ 1306085 w 1733256"/>
                <a:gd name="connsiteY232" fmla="*/ 1474864 h 1758178"/>
                <a:gd name="connsiteX233" fmla="*/ 1519389 w 1733256"/>
                <a:gd name="connsiteY233" fmla="*/ 1339182 h 1758178"/>
                <a:gd name="connsiteX234" fmla="*/ 1525957 w 1733256"/>
                <a:gd name="connsiteY234" fmla="*/ 1345785 h 1758178"/>
                <a:gd name="connsiteX235" fmla="*/ 1526895 w 1733256"/>
                <a:gd name="connsiteY235" fmla="*/ 1355218 h 1758178"/>
                <a:gd name="connsiteX236" fmla="*/ 1526895 w 1733256"/>
                <a:gd name="connsiteY236" fmla="*/ 1361821 h 1758178"/>
                <a:gd name="connsiteX237" fmla="*/ 1540970 w 1733256"/>
                <a:gd name="connsiteY237" fmla="*/ 1357104 h 1758178"/>
                <a:gd name="connsiteX238" fmla="*/ 1563489 w 1733256"/>
                <a:gd name="connsiteY238" fmla="*/ 1342012 h 1758178"/>
                <a:gd name="connsiteX239" fmla="*/ 1563489 w 1733256"/>
                <a:gd name="connsiteY239" fmla="*/ 1362764 h 1758178"/>
                <a:gd name="connsiteX240" fmla="*/ 1551291 w 1733256"/>
                <a:gd name="connsiteY240" fmla="*/ 1377856 h 1758178"/>
                <a:gd name="connsiteX241" fmla="*/ 1548476 w 1733256"/>
                <a:gd name="connsiteY241" fmla="*/ 1384459 h 1758178"/>
                <a:gd name="connsiteX242" fmla="*/ 1550353 w 1733256"/>
                <a:gd name="connsiteY242" fmla="*/ 1387289 h 1758178"/>
                <a:gd name="connsiteX243" fmla="*/ 1558798 w 1733256"/>
                <a:gd name="connsiteY243" fmla="*/ 1402381 h 1758178"/>
                <a:gd name="connsiteX244" fmla="*/ 1559736 w 1733256"/>
                <a:gd name="connsiteY244" fmla="*/ 1408984 h 1758178"/>
                <a:gd name="connsiteX245" fmla="*/ 1555044 w 1733256"/>
                <a:gd name="connsiteY245" fmla="*/ 1441998 h 1758178"/>
                <a:gd name="connsiteX246" fmla="*/ 1538155 w 1733256"/>
                <a:gd name="connsiteY246" fmla="*/ 1434452 h 1758178"/>
                <a:gd name="connsiteX247" fmla="*/ 1543785 w 1733256"/>
                <a:gd name="connsiteY247" fmla="*/ 1429735 h 1758178"/>
                <a:gd name="connsiteX248" fmla="*/ 1547538 w 1733256"/>
                <a:gd name="connsiteY248" fmla="*/ 1415587 h 1758178"/>
                <a:gd name="connsiteX249" fmla="*/ 1543785 w 1733256"/>
                <a:gd name="connsiteY249" fmla="*/ 1407097 h 1758178"/>
                <a:gd name="connsiteX250" fmla="*/ 1534402 w 1733256"/>
                <a:gd name="connsiteY250" fmla="*/ 1398608 h 1758178"/>
                <a:gd name="connsiteX251" fmla="*/ 1529710 w 1733256"/>
                <a:gd name="connsiteY251" fmla="*/ 1403324 h 1758178"/>
                <a:gd name="connsiteX252" fmla="*/ 1511882 w 1733256"/>
                <a:gd name="connsiteY252" fmla="*/ 1429735 h 1758178"/>
                <a:gd name="connsiteX253" fmla="*/ 1503437 w 1733256"/>
                <a:gd name="connsiteY253" fmla="*/ 1433509 h 1758178"/>
                <a:gd name="connsiteX254" fmla="*/ 1497807 w 1733256"/>
                <a:gd name="connsiteY254" fmla="*/ 1426906 h 1758178"/>
                <a:gd name="connsiteX255" fmla="*/ 1514697 w 1733256"/>
                <a:gd name="connsiteY255" fmla="*/ 1392005 h 1758178"/>
                <a:gd name="connsiteX256" fmla="*/ 1518450 w 1733256"/>
                <a:gd name="connsiteY256" fmla="*/ 1386345 h 1758178"/>
                <a:gd name="connsiteX257" fmla="*/ 1510005 w 1733256"/>
                <a:gd name="connsiteY257" fmla="*/ 1374083 h 1758178"/>
                <a:gd name="connsiteX258" fmla="*/ 1483733 w 1733256"/>
                <a:gd name="connsiteY258" fmla="*/ 1393892 h 1758178"/>
                <a:gd name="connsiteX259" fmla="*/ 1481856 w 1733256"/>
                <a:gd name="connsiteY259" fmla="*/ 1375970 h 1758178"/>
                <a:gd name="connsiteX260" fmla="*/ 1499684 w 1733256"/>
                <a:gd name="connsiteY260" fmla="*/ 1351445 h 1758178"/>
                <a:gd name="connsiteX261" fmla="*/ 1519389 w 1733256"/>
                <a:gd name="connsiteY261" fmla="*/ 1339182 h 1758178"/>
                <a:gd name="connsiteX262" fmla="*/ 235423 w 1733256"/>
                <a:gd name="connsiteY262" fmla="*/ 1336095 h 1758178"/>
                <a:gd name="connsiteX263" fmla="*/ 247727 w 1733256"/>
                <a:gd name="connsiteY263" fmla="*/ 1336095 h 1758178"/>
                <a:gd name="connsiteX264" fmla="*/ 257192 w 1733256"/>
                <a:gd name="connsiteY264" fmla="*/ 1343635 h 1758178"/>
                <a:gd name="connsiteX265" fmla="*/ 268550 w 1733256"/>
                <a:gd name="connsiteY265" fmla="*/ 1354944 h 1758178"/>
                <a:gd name="connsiteX266" fmla="*/ 275175 w 1733256"/>
                <a:gd name="connsiteY266" fmla="*/ 1361541 h 1758178"/>
                <a:gd name="connsiteX267" fmla="*/ 290318 w 1733256"/>
                <a:gd name="connsiteY267" fmla="*/ 1400180 h 1758178"/>
                <a:gd name="connsiteX268" fmla="*/ 269496 w 1733256"/>
                <a:gd name="connsiteY268" fmla="*/ 1402065 h 1758178"/>
                <a:gd name="connsiteX269" fmla="*/ 260031 w 1733256"/>
                <a:gd name="connsiteY269" fmla="*/ 1395468 h 1758178"/>
                <a:gd name="connsiteX270" fmla="*/ 249620 w 1733256"/>
                <a:gd name="connsiteY270" fmla="*/ 1388871 h 1758178"/>
                <a:gd name="connsiteX271" fmla="*/ 242995 w 1733256"/>
                <a:gd name="connsiteY271" fmla="*/ 1392641 h 1758178"/>
                <a:gd name="connsiteX272" fmla="*/ 247727 w 1733256"/>
                <a:gd name="connsiteY272" fmla="*/ 1403008 h 1758178"/>
                <a:gd name="connsiteX273" fmla="*/ 239209 w 1733256"/>
                <a:gd name="connsiteY273" fmla="*/ 1422799 h 1758178"/>
                <a:gd name="connsiteX274" fmla="*/ 228798 w 1733256"/>
                <a:gd name="connsiteY274" fmla="*/ 1428453 h 1758178"/>
                <a:gd name="connsiteX275" fmla="*/ 219333 w 1733256"/>
                <a:gd name="connsiteY275" fmla="*/ 1431281 h 1758178"/>
                <a:gd name="connsiteX276" fmla="*/ 215547 w 1733256"/>
                <a:gd name="connsiteY276" fmla="*/ 1448244 h 1758178"/>
                <a:gd name="connsiteX277" fmla="*/ 201350 w 1733256"/>
                <a:gd name="connsiteY277" fmla="*/ 1453899 h 1758178"/>
                <a:gd name="connsiteX278" fmla="*/ 189046 w 1733256"/>
                <a:gd name="connsiteY278" fmla="*/ 1435993 h 1758178"/>
                <a:gd name="connsiteX279" fmla="*/ 157813 w 1733256"/>
                <a:gd name="connsiteY279" fmla="*/ 1406777 h 1758178"/>
                <a:gd name="connsiteX280" fmla="*/ 150241 w 1733256"/>
                <a:gd name="connsiteY280" fmla="*/ 1382274 h 1758178"/>
                <a:gd name="connsiteX281" fmla="*/ 172956 w 1733256"/>
                <a:gd name="connsiteY281" fmla="*/ 1388871 h 1758178"/>
                <a:gd name="connsiteX282" fmla="*/ 179581 w 1733256"/>
                <a:gd name="connsiteY282" fmla="*/ 1394526 h 1758178"/>
                <a:gd name="connsiteX283" fmla="*/ 188100 w 1733256"/>
                <a:gd name="connsiteY283" fmla="*/ 1404893 h 1758178"/>
                <a:gd name="connsiteX284" fmla="*/ 201350 w 1733256"/>
                <a:gd name="connsiteY284" fmla="*/ 1418087 h 1758178"/>
                <a:gd name="connsiteX285" fmla="*/ 211761 w 1733256"/>
                <a:gd name="connsiteY285" fmla="*/ 1420914 h 1758178"/>
                <a:gd name="connsiteX286" fmla="*/ 224066 w 1733256"/>
                <a:gd name="connsiteY286" fmla="*/ 1407720 h 1758178"/>
                <a:gd name="connsiteX287" fmla="*/ 215547 w 1733256"/>
                <a:gd name="connsiteY287" fmla="*/ 1397353 h 1758178"/>
                <a:gd name="connsiteX288" fmla="*/ 213654 w 1733256"/>
                <a:gd name="connsiteY288" fmla="*/ 1380390 h 1758178"/>
                <a:gd name="connsiteX289" fmla="*/ 234477 w 1733256"/>
                <a:gd name="connsiteY289" fmla="*/ 1375677 h 1758178"/>
                <a:gd name="connsiteX290" fmla="*/ 247727 w 1733256"/>
                <a:gd name="connsiteY290" fmla="*/ 1371908 h 1758178"/>
                <a:gd name="connsiteX291" fmla="*/ 240155 w 1733256"/>
                <a:gd name="connsiteY291" fmla="*/ 1364368 h 1758178"/>
                <a:gd name="connsiteX292" fmla="*/ 228798 w 1733256"/>
                <a:gd name="connsiteY292" fmla="*/ 1353059 h 1758178"/>
                <a:gd name="connsiteX293" fmla="*/ 235423 w 1733256"/>
                <a:gd name="connsiteY293" fmla="*/ 1336095 h 1758178"/>
                <a:gd name="connsiteX294" fmla="*/ 142112 w 1733256"/>
                <a:gd name="connsiteY294" fmla="*/ 1327874 h 1758178"/>
                <a:gd name="connsiteX295" fmla="*/ 158143 w 1733256"/>
                <a:gd name="connsiteY295" fmla="*/ 1332535 h 1758178"/>
                <a:gd name="connsiteX296" fmla="*/ 175118 w 1733256"/>
                <a:gd name="connsiteY296" fmla="*/ 1338129 h 1758178"/>
                <a:gd name="connsiteX297" fmla="*/ 181719 w 1733256"/>
                <a:gd name="connsiteY297" fmla="*/ 1340926 h 1758178"/>
                <a:gd name="connsiteX298" fmla="*/ 174175 w 1733256"/>
                <a:gd name="connsiteY298" fmla="*/ 1342790 h 1758178"/>
                <a:gd name="connsiteX299" fmla="*/ 156257 w 1733256"/>
                <a:gd name="connsiteY299" fmla="*/ 1345587 h 1758178"/>
                <a:gd name="connsiteX300" fmla="*/ 149656 w 1733256"/>
                <a:gd name="connsiteY300" fmla="*/ 1348384 h 1758178"/>
                <a:gd name="connsiteX301" fmla="*/ 136454 w 1733256"/>
                <a:gd name="connsiteY301" fmla="*/ 1357706 h 1758178"/>
                <a:gd name="connsiteX302" fmla="*/ 117593 w 1733256"/>
                <a:gd name="connsiteY302" fmla="*/ 1349316 h 1758178"/>
                <a:gd name="connsiteX303" fmla="*/ 128909 w 1733256"/>
                <a:gd name="connsiteY303" fmla="*/ 1336264 h 1758178"/>
                <a:gd name="connsiteX304" fmla="*/ 142112 w 1733256"/>
                <a:gd name="connsiteY304" fmla="*/ 1327874 h 1758178"/>
                <a:gd name="connsiteX305" fmla="*/ 173158 w 1733256"/>
                <a:gd name="connsiteY305" fmla="*/ 1295857 h 1758178"/>
                <a:gd name="connsiteX306" fmla="*/ 182575 w 1733256"/>
                <a:gd name="connsiteY306" fmla="*/ 1298690 h 1758178"/>
                <a:gd name="connsiteX307" fmla="*/ 189167 w 1733256"/>
                <a:gd name="connsiteY307" fmla="*/ 1314745 h 1758178"/>
                <a:gd name="connsiteX308" fmla="*/ 179750 w 1733256"/>
                <a:gd name="connsiteY308" fmla="*/ 1322299 h 1758178"/>
                <a:gd name="connsiteX309" fmla="*/ 166565 w 1733256"/>
                <a:gd name="connsiteY309" fmla="*/ 1311911 h 1758178"/>
                <a:gd name="connsiteX310" fmla="*/ 173158 w 1733256"/>
                <a:gd name="connsiteY310" fmla="*/ 1295857 h 1758178"/>
                <a:gd name="connsiteX311" fmla="*/ 1494806 w 1733256"/>
                <a:gd name="connsiteY311" fmla="*/ 1281896 h 1758178"/>
                <a:gd name="connsiteX312" fmla="*/ 1501421 w 1733256"/>
                <a:gd name="connsiteY312" fmla="*/ 1287543 h 1758178"/>
                <a:gd name="connsiteX313" fmla="*/ 1506146 w 1733256"/>
                <a:gd name="connsiteY313" fmla="*/ 1304485 h 1758178"/>
                <a:gd name="connsiteX314" fmla="*/ 1513707 w 1733256"/>
                <a:gd name="connsiteY314" fmla="*/ 1294132 h 1758178"/>
                <a:gd name="connsiteX315" fmla="*/ 1517487 w 1733256"/>
                <a:gd name="connsiteY315" fmla="*/ 1289426 h 1758178"/>
                <a:gd name="connsiteX316" fmla="*/ 1526938 w 1733256"/>
                <a:gd name="connsiteY316" fmla="*/ 1284719 h 1758178"/>
                <a:gd name="connsiteX317" fmla="*/ 1537334 w 1733256"/>
                <a:gd name="connsiteY317" fmla="*/ 1288484 h 1758178"/>
                <a:gd name="connsiteX318" fmla="*/ 1543004 w 1733256"/>
                <a:gd name="connsiteY318" fmla="*/ 1307309 h 1758178"/>
                <a:gd name="connsiteX319" fmla="*/ 1528828 w 1733256"/>
                <a:gd name="connsiteY319" fmla="*/ 1317662 h 1758178"/>
                <a:gd name="connsiteX320" fmla="*/ 1459838 w 1733256"/>
                <a:gd name="connsiteY320" fmla="*/ 1383548 h 1758178"/>
                <a:gd name="connsiteX321" fmla="*/ 1455112 w 1733256"/>
                <a:gd name="connsiteY321" fmla="*/ 1395784 h 1758178"/>
                <a:gd name="connsiteX322" fmla="*/ 1461728 w 1733256"/>
                <a:gd name="connsiteY322" fmla="*/ 1406138 h 1758178"/>
                <a:gd name="connsiteX323" fmla="*/ 1464563 w 1733256"/>
                <a:gd name="connsiteY323" fmla="*/ 1417432 h 1758178"/>
                <a:gd name="connsiteX324" fmla="*/ 1456057 w 1733256"/>
                <a:gd name="connsiteY324" fmla="*/ 1424021 h 1758178"/>
                <a:gd name="connsiteX325" fmla="*/ 1443772 w 1733256"/>
                <a:gd name="connsiteY325" fmla="*/ 1410844 h 1758178"/>
                <a:gd name="connsiteX326" fmla="*/ 1436211 w 1733256"/>
                <a:gd name="connsiteY326" fmla="*/ 1398608 h 1758178"/>
                <a:gd name="connsiteX327" fmla="*/ 1449442 w 1733256"/>
                <a:gd name="connsiteY327" fmla="*/ 1368489 h 1758178"/>
                <a:gd name="connsiteX328" fmla="*/ 1484410 w 1733256"/>
                <a:gd name="connsiteY328" fmla="*/ 1321427 h 1758178"/>
                <a:gd name="connsiteX329" fmla="*/ 1478739 w 1733256"/>
                <a:gd name="connsiteY329" fmla="*/ 1306368 h 1758178"/>
                <a:gd name="connsiteX330" fmla="*/ 1470233 w 1733256"/>
                <a:gd name="connsiteY330" fmla="*/ 1316721 h 1758178"/>
                <a:gd name="connsiteX331" fmla="*/ 1471179 w 1733256"/>
                <a:gd name="connsiteY331" fmla="*/ 1328016 h 1758178"/>
                <a:gd name="connsiteX332" fmla="*/ 1467398 w 1733256"/>
                <a:gd name="connsiteY332" fmla="*/ 1333663 h 1758178"/>
                <a:gd name="connsiteX333" fmla="*/ 1459838 w 1733256"/>
                <a:gd name="connsiteY333" fmla="*/ 1334605 h 1758178"/>
                <a:gd name="connsiteX334" fmla="*/ 1446607 w 1733256"/>
                <a:gd name="connsiteY334" fmla="*/ 1338369 h 1758178"/>
                <a:gd name="connsiteX335" fmla="*/ 1438101 w 1733256"/>
                <a:gd name="connsiteY335" fmla="*/ 1367547 h 1758178"/>
                <a:gd name="connsiteX336" fmla="*/ 1427705 w 1733256"/>
                <a:gd name="connsiteY336" fmla="*/ 1364724 h 1758178"/>
                <a:gd name="connsiteX337" fmla="*/ 1422035 w 1733256"/>
                <a:gd name="connsiteY337" fmla="*/ 1351547 h 1758178"/>
                <a:gd name="connsiteX338" fmla="*/ 1437156 w 1733256"/>
                <a:gd name="connsiteY338" fmla="*/ 1340252 h 1758178"/>
                <a:gd name="connsiteX339" fmla="*/ 1439991 w 1733256"/>
                <a:gd name="connsiteY339" fmla="*/ 1330839 h 1758178"/>
                <a:gd name="connsiteX340" fmla="*/ 1443772 w 1733256"/>
                <a:gd name="connsiteY340" fmla="*/ 1324251 h 1758178"/>
                <a:gd name="connsiteX341" fmla="*/ 1454167 w 1733256"/>
                <a:gd name="connsiteY341" fmla="*/ 1315780 h 1758178"/>
                <a:gd name="connsiteX342" fmla="*/ 1461728 w 1733256"/>
                <a:gd name="connsiteY342" fmla="*/ 1314839 h 1758178"/>
                <a:gd name="connsiteX343" fmla="*/ 1472124 w 1733256"/>
                <a:gd name="connsiteY343" fmla="*/ 1296014 h 1758178"/>
                <a:gd name="connsiteX344" fmla="*/ 1494806 w 1733256"/>
                <a:gd name="connsiteY344" fmla="*/ 1281896 h 1758178"/>
                <a:gd name="connsiteX345" fmla="*/ 224270 w 1733256"/>
                <a:gd name="connsiteY345" fmla="*/ 1280864 h 1758178"/>
                <a:gd name="connsiteX346" fmla="*/ 235571 w 1733256"/>
                <a:gd name="connsiteY346" fmla="*/ 1285535 h 1758178"/>
                <a:gd name="connsiteX347" fmla="*/ 243105 w 1733256"/>
                <a:gd name="connsiteY347" fmla="*/ 1298615 h 1758178"/>
                <a:gd name="connsiteX348" fmla="*/ 230862 w 1733256"/>
                <a:gd name="connsiteY348" fmla="*/ 1310760 h 1758178"/>
                <a:gd name="connsiteX349" fmla="*/ 211085 w 1733256"/>
                <a:gd name="connsiteY349" fmla="*/ 1292075 h 1758178"/>
                <a:gd name="connsiteX350" fmla="*/ 212027 w 1733256"/>
                <a:gd name="connsiteY350" fmla="*/ 1287404 h 1758178"/>
                <a:gd name="connsiteX351" fmla="*/ 224270 w 1733256"/>
                <a:gd name="connsiteY351" fmla="*/ 1280864 h 1758178"/>
                <a:gd name="connsiteX352" fmla="*/ 60744 w 1733256"/>
                <a:gd name="connsiteY352" fmla="*/ 861357 h 1758178"/>
                <a:gd name="connsiteX353" fmla="*/ 74871 w 1733256"/>
                <a:gd name="connsiteY353" fmla="*/ 862300 h 1758178"/>
                <a:gd name="connsiteX354" fmla="*/ 78638 w 1733256"/>
                <a:gd name="connsiteY354" fmla="*/ 864186 h 1758178"/>
                <a:gd name="connsiteX355" fmla="*/ 89939 w 1733256"/>
                <a:gd name="connsiteY355" fmla="*/ 871730 h 1758178"/>
                <a:gd name="connsiteX356" fmla="*/ 94648 w 1733256"/>
                <a:gd name="connsiteY356" fmla="*/ 905680 h 1758178"/>
                <a:gd name="connsiteX357" fmla="*/ 79580 w 1733256"/>
                <a:gd name="connsiteY357" fmla="*/ 921711 h 1758178"/>
                <a:gd name="connsiteX358" fmla="*/ 75812 w 1733256"/>
                <a:gd name="connsiteY358" fmla="*/ 921711 h 1758178"/>
                <a:gd name="connsiteX359" fmla="*/ 67336 w 1733256"/>
                <a:gd name="connsiteY359" fmla="*/ 922654 h 1758178"/>
                <a:gd name="connsiteX360" fmla="*/ 66395 w 1733256"/>
                <a:gd name="connsiteY360" fmla="*/ 905680 h 1758178"/>
                <a:gd name="connsiteX361" fmla="*/ 83347 w 1733256"/>
                <a:gd name="connsiteY361" fmla="*/ 888705 h 1758178"/>
                <a:gd name="connsiteX362" fmla="*/ 77696 w 1733256"/>
                <a:gd name="connsiteY362" fmla="*/ 882104 h 1758178"/>
                <a:gd name="connsiteX363" fmla="*/ 1412 w 1733256"/>
                <a:gd name="connsiteY363" fmla="*/ 880218 h 1758178"/>
                <a:gd name="connsiteX364" fmla="*/ 1412 w 1733256"/>
                <a:gd name="connsiteY364" fmla="*/ 862300 h 1758178"/>
                <a:gd name="connsiteX365" fmla="*/ 60744 w 1733256"/>
                <a:gd name="connsiteY365" fmla="*/ 861357 h 1758178"/>
                <a:gd name="connsiteX366" fmla="*/ 1731694 w 1733256"/>
                <a:gd name="connsiteY366" fmla="*/ 846630 h 1758178"/>
                <a:gd name="connsiteX367" fmla="*/ 1732639 w 1733256"/>
                <a:gd name="connsiteY367" fmla="*/ 862623 h 1758178"/>
                <a:gd name="connsiteX368" fmla="*/ 1731694 w 1733256"/>
                <a:gd name="connsiteY368" fmla="*/ 868268 h 1758178"/>
                <a:gd name="connsiteX369" fmla="*/ 1724133 w 1733256"/>
                <a:gd name="connsiteY369" fmla="*/ 871090 h 1758178"/>
                <a:gd name="connsiteX370" fmla="*/ 1712793 w 1733256"/>
                <a:gd name="connsiteY370" fmla="*/ 875794 h 1758178"/>
                <a:gd name="connsiteX371" fmla="*/ 1698617 w 1733256"/>
                <a:gd name="connsiteY371" fmla="*/ 881439 h 1758178"/>
                <a:gd name="connsiteX372" fmla="*/ 1689166 w 1733256"/>
                <a:gd name="connsiteY372" fmla="*/ 887084 h 1758178"/>
                <a:gd name="connsiteX373" fmla="*/ 1693891 w 1733256"/>
                <a:gd name="connsiteY373" fmla="*/ 889906 h 1758178"/>
                <a:gd name="connsiteX374" fmla="*/ 1729804 w 1733256"/>
                <a:gd name="connsiteY374" fmla="*/ 909662 h 1758178"/>
                <a:gd name="connsiteX375" fmla="*/ 1729804 w 1733256"/>
                <a:gd name="connsiteY375" fmla="*/ 927537 h 1758178"/>
                <a:gd name="connsiteX376" fmla="*/ 1687276 w 1733256"/>
                <a:gd name="connsiteY376" fmla="*/ 904018 h 1758178"/>
                <a:gd name="connsiteX377" fmla="*/ 1679715 w 1733256"/>
                <a:gd name="connsiteY377" fmla="*/ 900255 h 1758178"/>
                <a:gd name="connsiteX378" fmla="*/ 1675935 w 1733256"/>
                <a:gd name="connsiteY378" fmla="*/ 899314 h 1758178"/>
                <a:gd name="connsiteX379" fmla="*/ 1667429 w 1733256"/>
                <a:gd name="connsiteY379" fmla="*/ 893669 h 1758178"/>
                <a:gd name="connsiteX380" fmla="*/ 1646638 w 1733256"/>
                <a:gd name="connsiteY380" fmla="*/ 892728 h 1758178"/>
                <a:gd name="connsiteX381" fmla="*/ 1636242 w 1733256"/>
                <a:gd name="connsiteY381" fmla="*/ 889906 h 1758178"/>
                <a:gd name="connsiteX382" fmla="*/ 1637187 w 1733256"/>
                <a:gd name="connsiteY382" fmla="*/ 874853 h 1758178"/>
                <a:gd name="connsiteX383" fmla="*/ 1672155 w 1733256"/>
                <a:gd name="connsiteY383" fmla="*/ 872972 h 1758178"/>
                <a:gd name="connsiteX384" fmla="*/ 1691056 w 1733256"/>
                <a:gd name="connsiteY384" fmla="*/ 865446 h 1758178"/>
                <a:gd name="connsiteX385" fmla="*/ 1694836 w 1733256"/>
                <a:gd name="connsiteY385" fmla="*/ 862623 h 1758178"/>
                <a:gd name="connsiteX386" fmla="*/ 1698617 w 1733256"/>
                <a:gd name="connsiteY386" fmla="*/ 862623 h 1758178"/>
                <a:gd name="connsiteX387" fmla="*/ 1702397 w 1733256"/>
                <a:gd name="connsiteY387" fmla="*/ 858860 h 1758178"/>
                <a:gd name="connsiteX388" fmla="*/ 1706177 w 1733256"/>
                <a:gd name="connsiteY388" fmla="*/ 858860 h 1758178"/>
                <a:gd name="connsiteX389" fmla="*/ 1722243 w 1733256"/>
                <a:gd name="connsiteY389" fmla="*/ 852275 h 1758178"/>
                <a:gd name="connsiteX390" fmla="*/ 1731694 w 1733256"/>
                <a:gd name="connsiteY390" fmla="*/ 846630 h 1758178"/>
                <a:gd name="connsiteX391" fmla="*/ 4858 w 1733256"/>
                <a:gd name="connsiteY391" fmla="*/ 798429 h 1758178"/>
                <a:gd name="connsiteX392" fmla="*/ 11480 w 1733256"/>
                <a:gd name="connsiteY392" fmla="*/ 799370 h 1758178"/>
                <a:gd name="connsiteX393" fmla="*/ 54994 w 1733256"/>
                <a:gd name="connsiteY393" fmla="*/ 802196 h 1758178"/>
                <a:gd name="connsiteX394" fmla="*/ 75806 w 1733256"/>
                <a:gd name="connsiteY394" fmla="*/ 803137 h 1758178"/>
                <a:gd name="connsiteX395" fmla="*/ 96617 w 1733256"/>
                <a:gd name="connsiteY395" fmla="*/ 805963 h 1758178"/>
                <a:gd name="connsiteX396" fmla="*/ 94725 w 1733256"/>
                <a:gd name="connsiteY396" fmla="*/ 821972 h 1758178"/>
                <a:gd name="connsiteX397" fmla="*/ 47426 w 1733256"/>
                <a:gd name="connsiteY397" fmla="*/ 820089 h 1758178"/>
                <a:gd name="connsiteX398" fmla="*/ 1074 w 1733256"/>
                <a:gd name="connsiteY398" fmla="*/ 816322 h 1758178"/>
                <a:gd name="connsiteX399" fmla="*/ 4858 w 1733256"/>
                <a:gd name="connsiteY399" fmla="*/ 798429 h 1758178"/>
                <a:gd name="connsiteX400" fmla="*/ 1722435 w 1733256"/>
                <a:gd name="connsiteY400" fmla="*/ 732502 h 1758178"/>
                <a:gd name="connsiteX401" fmla="*/ 1727156 w 1733256"/>
                <a:gd name="connsiteY401" fmla="*/ 770088 h 1758178"/>
                <a:gd name="connsiteX402" fmla="*/ 1728101 w 1733256"/>
                <a:gd name="connsiteY402" fmla="*/ 788881 h 1758178"/>
                <a:gd name="connsiteX403" fmla="*/ 1729045 w 1733256"/>
                <a:gd name="connsiteY403" fmla="*/ 806734 h 1758178"/>
                <a:gd name="connsiteX404" fmla="*/ 1716770 w 1733256"/>
                <a:gd name="connsiteY404" fmla="*/ 807674 h 1758178"/>
                <a:gd name="connsiteX405" fmla="*/ 1711105 w 1733256"/>
                <a:gd name="connsiteY405" fmla="*/ 780424 h 1758178"/>
                <a:gd name="connsiteX406" fmla="*/ 1655397 w 1733256"/>
                <a:gd name="connsiteY406" fmla="*/ 786062 h 1758178"/>
                <a:gd name="connsiteX407" fmla="*/ 1632736 w 1733256"/>
                <a:gd name="connsiteY407" fmla="*/ 787941 h 1758178"/>
                <a:gd name="connsiteX408" fmla="*/ 1631792 w 1733256"/>
                <a:gd name="connsiteY408" fmla="*/ 770088 h 1758178"/>
                <a:gd name="connsiteX409" fmla="*/ 1651620 w 1733256"/>
                <a:gd name="connsiteY409" fmla="*/ 768208 h 1758178"/>
                <a:gd name="connsiteX410" fmla="*/ 1663895 w 1733256"/>
                <a:gd name="connsiteY410" fmla="*/ 766329 h 1758178"/>
                <a:gd name="connsiteX411" fmla="*/ 1680891 w 1733256"/>
                <a:gd name="connsiteY411" fmla="*/ 765389 h 1758178"/>
                <a:gd name="connsiteX412" fmla="*/ 1695998 w 1733256"/>
                <a:gd name="connsiteY412" fmla="*/ 762570 h 1758178"/>
                <a:gd name="connsiteX413" fmla="*/ 1709217 w 1733256"/>
                <a:gd name="connsiteY413" fmla="*/ 761631 h 1758178"/>
                <a:gd name="connsiteX414" fmla="*/ 1709217 w 1733256"/>
                <a:gd name="connsiteY414" fmla="*/ 747536 h 1758178"/>
                <a:gd name="connsiteX415" fmla="*/ 1709217 w 1733256"/>
                <a:gd name="connsiteY415" fmla="*/ 733441 h 1758178"/>
                <a:gd name="connsiteX416" fmla="*/ 1722435 w 1733256"/>
                <a:gd name="connsiteY416" fmla="*/ 732502 h 1758178"/>
                <a:gd name="connsiteX417" fmla="*/ 65938 w 1733256"/>
                <a:gd name="connsiteY417" fmla="*/ 709222 h 1758178"/>
                <a:gd name="connsiteX418" fmla="*/ 58044 w 1733256"/>
                <a:gd name="connsiteY418" fmla="*/ 710637 h 1758178"/>
                <a:gd name="connsiteX419" fmla="*/ 46733 w 1733256"/>
                <a:gd name="connsiteY419" fmla="*/ 711581 h 1758178"/>
                <a:gd name="connsiteX420" fmla="*/ 39193 w 1733256"/>
                <a:gd name="connsiteY420" fmla="*/ 713468 h 1758178"/>
                <a:gd name="connsiteX421" fmla="*/ 31652 w 1733256"/>
                <a:gd name="connsiteY421" fmla="*/ 714412 h 1758178"/>
                <a:gd name="connsiteX422" fmla="*/ 38250 w 1733256"/>
                <a:gd name="connsiteY422" fmla="*/ 721960 h 1758178"/>
                <a:gd name="connsiteX423" fmla="*/ 57101 w 1733256"/>
                <a:gd name="connsiteY423" fmla="*/ 731396 h 1758178"/>
                <a:gd name="connsiteX424" fmla="*/ 66527 w 1733256"/>
                <a:gd name="connsiteY424" fmla="*/ 737058 h 1758178"/>
                <a:gd name="connsiteX425" fmla="*/ 71239 w 1733256"/>
                <a:gd name="connsiteY425" fmla="*/ 725735 h 1758178"/>
                <a:gd name="connsiteX426" fmla="*/ 73125 w 1733256"/>
                <a:gd name="connsiteY426" fmla="*/ 710637 h 1758178"/>
                <a:gd name="connsiteX427" fmla="*/ 65938 w 1733256"/>
                <a:gd name="connsiteY427" fmla="*/ 709222 h 1758178"/>
                <a:gd name="connsiteX428" fmla="*/ 111769 w 1733256"/>
                <a:gd name="connsiteY428" fmla="*/ 684217 h 1758178"/>
                <a:gd name="connsiteX429" fmla="*/ 111769 w 1733256"/>
                <a:gd name="connsiteY429" fmla="*/ 691766 h 1758178"/>
                <a:gd name="connsiteX430" fmla="*/ 109884 w 1733256"/>
                <a:gd name="connsiteY430" fmla="*/ 702145 h 1758178"/>
                <a:gd name="connsiteX431" fmla="*/ 90091 w 1733256"/>
                <a:gd name="connsiteY431" fmla="*/ 705919 h 1758178"/>
                <a:gd name="connsiteX432" fmla="*/ 85378 w 1733256"/>
                <a:gd name="connsiteY432" fmla="*/ 731396 h 1758178"/>
                <a:gd name="connsiteX433" fmla="*/ 83493 w 1733256"/>
                <a:gd name="connsiteY433" fmla="*/ 744606 h 1758178"/>
                <a:gd name="connsiteX434" fmla="*/ 100459 w 1733256"/>
                <a:gd name="connsiteY434" fmla="*/ 756873 h 1758178"/>
                <a:gd name="connsiteX435" fmla="*/ 99516 w 1733256"/>
                <a:gd name="connsiteY435" fmla="*/ 765365 h 1758178"/>
                <a:gd name="connsiteX436" fmla="*/ 97631 w 1733256"/>
                <a:gd name="connsiteY436" fmla="*/ 772914 h 1758178"/>
                <a:gd name="connsiteX437" fmla="*/ 20341 w 1733256"/>
                <a:gd name="connsiteY437" fmla="*/ 729509 h 1758178"/>
                <a:gd name="connsiteX438" fmla="*/ 10916 w 1733256"/>
                <a:gd name="connsiteY438" fmla="*/ 722904 h 1758178"/>
                <a:gd name="connsiteX439" fmla="*/ 14686 w 1733256"/>
                <a:gd name="connsiteY439" fmla="*/ 702145 h 1758178"/>
                <a:gd name="connsiteX440" fmla="*/ 40135 w 1733256"/>
                <a:gd name="connsiteY440" fmla="*/ 696483 h 1758178"/>
                <a:gd name="connsiteX441" fmla="*/ 47676 w 1733256"/>
                <a:gd name="connsiteY441" fmla="*/ 694596 h 1758178"/>
                <a:gd name="connsiteX442" fmla="*/ 85378 w 1733256"/>
                <a:gd name="connsiteY442" fmla="*/ 688935 h 1758178"/>
                <a:gd name="connsiteX443" fmla="*/ 111769 w 1733256"/>
                <a:gd name="connsiteY443" fmla="*/ 684217 h 1758178"/>
                <a:gd name="connsiteX444" fmla="*/ 1710359 w 1733256"/>
                <a:gd name="connsiteY444" fmla="*/ 675826 h 1758178"/>
                <a:gd name="connsiteX445" fmla="*/ 1712256 w 1733256"/>
                <a:gd name="connsiteY445" fmla="*/ 682450 h 1758178"/>
                <a:gd name="connsiteX446" fmla="*/ 1714153 w 1733256"/>
                <a:gd name="connsiteY446" fmla="*/ 692859 h 1758178"/>
                <a:gd name="connsiteX447" fmla="*/ 1678113 w 1733256"/>
                <a:gd name="connsiteY447" fmla="*/ 700429 h 1758178"/>
                <a:gd name="connsiteX448" fmla="*/ 1672422 w 1733256"/>
                <a:gd name="connsiteY448" fmla="*/ 702322 h 1758178"/>
                <a:gd name="connsiteX449" fmla="*/ 1662938 w 1733256"/>
                <a:gd name="connsiteY449" fmla="*/ 703268 h 1758178"/>
                <a:gd name="connsiteX450" fmla="*/ 1655351 w 1733256"/>
                <a:gd name="connsiteY450" fmla="*/ 705161 h 1758178"/>
                <a:gd name="connsiteX451" fmla="*/ 1646815 w 1733256"/>
                <a:gd name="connsiteY451" fmla="*/ 706107 h 1758178"/>
                <a:gd name="connsiteX452" fmla="*/ 1642073 w 1733256"/>
                <a:gd name="connsiteY452" fmla="*/ 708000 h 1758178"/>
                <a:gd name="connsiteX453" fmla="*/ 1630691 w 1733256"/>
                <a:gd name="connsiteY453" fmla="*/ 708946 h 1758178"/>
                <a:gd name="connsiteX454" fmla="*/ 1620259 w 1733256"/>
                <a:gd name="connsiteY454" fmla="*/ 710839 h 1758178"/>
                <a:gd name="connsiteX455" fmla="*/ 1618362 w 1733256"/>
                <a:gd name="connsiteY455" fmla="*/ 692859 h 1758178"/>
                <a:gd name="connsiteX456" fmla="*/ 1625001 w 1733256"/>
                <a:gd name="connsiteY456" fmla="*/ 691913 h 1758178"/>
                <a:gd name="connsiteX457" fmla="*/ 1642073 w 1733256"/>
                <a:gd name="connsiteY457" fmla="*/ 688128 h 1758178"/>
                <a:gd name="connsiteX458" fmla="*/ 1664835 w 1733256"/>
                <a:gd name="connsiteY458" fmla="*/ 683396 h 1758178"/>
                <a:gd name="connsiteX459" fmla="*/ 1675268 w 1733256"/>
                <a:gd name="connsiteY459" fmla="*/ 682450 h 1758178"/>
                <a:gd name="connsiteX460" fmla="*/ 1682855 w 1733256"/>
                <a:gd name="connsiteY460" fmla="*/ 679611 h 1758178"/>
                <a:gd name="connsiteX461" fmla="*/ 1692339 w 1733256"/>
                <a:gd name="connsiteY461" fmla="*/ 678665 h 1758178"/>
                <a:gd name="connsiteX462" fmla="*/ 1697081 w 1733256"/>
                <a:gd name="connsiteY462" fmla="*/ 676772 h 1758178"/>
                <a:gd name="connsiteX463" fmla="*/ 1710359 w 1733256"/>
                <a:gd name="connsiteY463" fmla="*/ 675826 h 1758178"/>
                <a:gd name="connsiteX464" fmla="*/ 1645659 w 1733256"/>
                <a:gd name="connsiteY464" fmla="*/ 571130 h 1758178"/>
                <a:gd name="connsiteX465" fmla="*/ 1673014 w 1733256"/>
                <a:gd name="connsiteY465" fmla="*/ 572075 h 1758178"/>
                <a:gd name="connsiteX466" fmla="*/ 1689049 w 1733256"/>
                <a:gd name="connsiteY466" fmla="*/ 624970 h 1758178"/>
                <a:gd name="connsiteX467" fmla="*/ 1686219 w 1733256"/>
                <a:gd name="connsiteY467" fmla="*/ 627804 h 1758178"/>
                <a:gd name="connsiteX468" fmla="*/ 1673957 w 1733256"/>
                <a:gd name="connsiteY468" fmla="*/ 635361 h 1758178"/>
                <a:gd name="connsiteX469" fmla="*/ 1671127 w 1733256"/>
                <a:gd name="connsiteY469" fmla="*/ 627804 h 1758178"/>
                <a:gd name="connsiteX470" fmla="*/ 1673014 w 1733256"/>
                <a:gd name="connsiteY470" fmla="*/ 618358 h 1758178"/>
                <a:gd name="connsiteX471" fmla="*/ 1677730 w 1733256"/>
                <a:gd name="connsiteY471" fmla="*/ 600412 h 1758178"/>
                <a:gd name="connsiteX472" fmla="*/ 1654148 w 1733256"/>
                <a:gd name="connsiteY472" fmla="*/ 589077 h 1758178"/>
                <a:gd name="connsiteX473" fmla="*/ 1651319 w 1733256"/>
                <a:gd name="connsiteY473" fmla="*/ 610802 h 1758178"/>
                <a:gd name="connsiteX474" fmla="*/ 1641886 w 1733256"/>
                <a:gd name="connsiteY474" fmla="*/ 649529 h 1758178"/>
                <a:gd name="connsiteX475" fmla="*/ 1618304 w 1733256"/>
                <a:gd name="connsiteY475" fmla="*/ 651418 h 1758178"/>
                <a:gd name="connsiteX476" fmla="*/ 1599439 w 1733256"/>
                <a:gd name="connsiteY476" fmla="*/ 630638 h 1758178"/>
                <a:gd name="connsiteX477" fmla="*/ 1592836 w 1733256"/>
                <a:gd name="connsiteY477" fmla="*/ 609857 h 1758178"/>
                <a:gd name="connsiteX478" fmla="*/ 1591893 w 1733256"/>
                <a:gd name="connsiteY478" fmla="*/ 600412 h 1758178"/>
                <a:gd name="connsiteX479" fmla="*/ 1594723 w 1733256"/>
                <a:gd name="connsiteY479" fmla="*/ 596633 h 1758178"/>
                <a:gd name="connsiteX480" fmla="*/ 1595666 w 1733256"/>
                <a:gd name="connsiteY480" fmla="*/ 591911 h 1758178"/>
                <a:gd name="connsiteX481" fmla="*/ 1603212 w 1733256"/>
                <a:gd name="connsiteY481" fmla="*/ 582465 h 1758178"/>
                <a:gd name="connsiteX482" fmla="*/ 1612645 w 1733256"/>
                <a:gd name="connsiteY482" fmla="*/ 578687 h 1758178"/>
                <a:gd name="connsiteX483" fmla="*/ 1615474 w 1733256"/>
                <a:gd name="connsiteY483" fmla="*/ 586243 h 1758178"/>
                <a:gd name="connsiteX484" fmla="*/ 1618304 w 1733256"/>
                <a:gd name="connsiteY484" fmla="*/ 594744 h 1758178"/>
                <a:gd name="connsiteX485" fmla="*/ 1612645 w 1733256"/>
                <a:gd name="connsiteY485" fmla="*/ 599467 h 1758178"/>
                <a:gd name="connsiteX486" fmla="*/ 1606042 w 1733256"/>
                <a:gd name="connsiteY486" fmla="*/ 616469 h 1758178"/>
                <a:gd name="connsiteX487" fmla="*/ 1607928 w 1733256"/>
                <a:gd name="connsiteY487" fmla="*/ 620248 h 1758178"/>
                <a:gd name="connsiteX488" fmla="*/ 1609815 w 1733256"/>
                <a:gd name="connsiteY488" fmla="*/ 624970 h 1758178"/>
                <a:gd name="connsiteX489" fmla="*/ 1628680 w 1733256"/>
                <a:gd name="connsiteY489" fmla="*/ 632527 h 1758178"/>
                <a:gd name="connsiteX490" fmla="*/ 1635283 w 1733256"/>
                <a:gd name="connsiteY490" fmla="*/ 584354 h 1758178"/>
                <a:gd name="connsiteX491" fmla="*/ 1645659 w 1733256"/>
                <a:gd name="connsiteY491" fmla="*/ 571130 h 1758178"/>
                <a:gd name="connsiteX492" fmla="*/ 61022 w 1733256"/>
                <a:gd name="connsiteY492" fmla="*/ 544064 h 1758178"/>
                <a:gd name="connsiteX493" fmla="*/ 69504 w 1733256"/>
                <a:gd name="connsiteY493" fmla="*/ 545948 h 1758178"/>
                <a:gd name="connsiteX494" fmla="*/ 74216 w 1733256"/>
                <a:gd name="connsiteY494" fmla="*/ 546890 h 1758178"/>
                <a:gd name="connsiteX495" fmla="*/ 77986 w 1733256"/>
                <a:gd name="connsiteY495" fmla="*/ 548773 h 1758178"/>
                <a:gd name="connsiteX496" fmla="*/ 81756 w 1733256"/>
                <a:gd name="connsiteY496" fmla="*/ 549715 h 1758178"/>
                <a:gd name="connsiteX497" fmla="*/ 85526 w 1733256"/>
                <a:gd name="connsiteY497" fmla="*/ 551599 h 1758178"/>
                <a:gd name="connsiteX498" fmla="*/ 99663 w 1733256"/>
                <a:gd name="connsiteY498" fmla="*/ 555366 h 1758178"/>
                <a:gd name="connsiteX499" fmla="*/ 103433 w 1733256"/>
                <a:gd name="connsiteY499" fmla="*/ 558191 h 1758178"/>
                <a:gd name="connsiteX500" fmla="*/ 109087 w 1733256"/>
                <a:gd name="connsiteY500" fmla="*/ 559133 h 1758178"/>
                <a:gd name="connsiteX501" fmla="*/ 116627 w 1733256"/>
                <a:gd name="connsiteY501" fmla="*/ 562900 h 1758178"/>
                <a:gd name="connsiteX502" fmla="*/ 126052 w 1733256"/>
                <a:gd name="connsiteY502" fmla="*/ 565725 h 1758178"/>
                <a:gd name="connsiteX503" fmla="*/ 130764 w 1733256"/>
                <a:gd name="connsiteY503" fmla="*/ 567609 h 1758178"/>
                <a:gd name="connsiteX504" fmla="*/ 134534 w 1733256"/>
                <a:gd name="connsiteY504" fmla="*/ 568551 h 1758178"/>
                <a:gd name="connsiteX505" fmla="*/ 144901 w 1733256"/>
                <a:gd name="connsiteY505" fmla="*/ 573259 h 1758178"/>
                <a:gd name="connsiteX506" fmla="*/ 150556 w 1733256"/>
                <a:gd name="connsiteY506" fmla="*/ 575143 h 1758178"/>
                <a:gd name="connsiteX507" fmla="*/ 140189 w 1733256"/>
                <a:gd name="connsiteY507" fmla="*/ 600571 h 1758178"/>
                <a:gd name="connsiteX508" fmla="*/ 102490 w 1733256"/>
                <a:gd name="connsiteY508" fmla="*/ 604338 h 1758178"/>
                <a:gd name="connsiteX509" fmla="*/ 87411 w 1733256"/>
                <a:gd name="connsiteY509" fmla="*/ 606221 h 1758178"/>
                <a:gd name="connsiteX510" fmla="*/ 70446 w 1733256"/>
                <a:gd name="connsiteY510" fmla="*/ 608105 h 1758178"/>
                <a:gd name="connsiteX511" fmla="*/ 55367 w 1733256"/>
                <a:gd name="connsiteY511" fmla="*/ 610930 h 1758178"/>
                <a:gd name="connsiteX512" fmla="*/ 62906 w 1733256"/>
                <a:gd name="connsiteY512" fmla="*/ 614697 h 1758178"/>
                <a:gd name="connsiteX513" fmla="*/ 66676 w 1733256"/>
                <a:gd name="connsiteY513" fmla="*/ 616581 h 1758178"/>
                <a:gd name="connsiteX514" fmla="*/ 71389 w 1733256"/>
                <a:gd name="connsiteY514" fmla="*/ 617523 h 1758178"/>
                <a:gd name="connsiteX515" fmla="*/ 81756 w 1733256"/>
                <a:gd name="connsiteY515" fmla="*/ 621290 h 1758178"/>
                <a:gd name="connsiteX516" fmla="*/ 109087 w 1733256"/>
                <a:gd name="connsiteY516" fmla="*/ 632591 h 1758178"/>
                <a:gd name="connsiteX517" fmla="*/ 126994 w 1733256"/>
                <a:gd name="connsiteY517" fmla="*/ 638242 h 1758178"/>
                <a:gd name="connsiteX518" fmla="*/ 122282 w 1733256"/>
                <a:gd name="connsiteY518" fmla="*/ 654252 h 1758178"/>
                <a:gd name="connsiteX519" fmla="*/ 101548 w 1733256"/>
                <a:gd name="connsiteY519" fmla="*/ 647659 h 1758178"/>
                <a:gd name="connsiteX520" fmla="*/ 87411 w 1733256"/>
                <a:gd name="connsiteY520" fmla="*/ 642009 h 1758178"/>
                <a:gd name="connsiteX521" fmla="*/ 34632 w 1733256"/>
                <a:gd name="connsiteY521" fmla="*/ 624115 h 1758178"/>
                <a:gd name="connsiteX522" fmla="*/ 42172 w 1733256"/>
                <a:gd name="connsiteY522" fmla="*/ 596804 h 1758178"/>
                <a:gd name="connsiteX523" fmla="*/ 81756 w 1733256"/>
                <a:gd name="connsiteY523" fmla="*/ 592095 h 1758178"/>
                <a:gd name="connsiteX524" fmla="*/ 96835 w 1733256"/>
                <a:gd name="connsiteY524" fmla="*/ 589270 h 1758178"/>
                <a:gd name="connsiteX525" fmla="*/ 111915 w 1733256"/>
                <a:gd name="connsiteY525" fmla="*/ 588328 h 1758178"/>
                <a:gd name="connsiteX526" fmla="*/ 125109 w 1733256"/>
                <a:gd name="connsiteY526" fmla="*/ 584561 h 1758178"/>
                <a:gd name="connsiteX527" fmla="*/ 105317 w 1733256"/>
                <a:gd name="connsiteY527" fmla="*/ 576085 h 1758178"/>
                <a:gd name="connsiteX528" fmla="*/ 87411 w 1733256"/>
                <a:gd name="connsiteY528" fmla="*/ 569492 h 1758178"/>
                <a:gd name="connsiteX529" fmla="*/ 71389 w 1733256"/>
                <a:gd name="connsiteY529" fmla="*/ 563842 h 1758178"/>
                <a:gd name="connsiteX530" fmla="*/ 66676 w 1733256"/>
                <a:gd name="connsiteY530" fmla="*/ 563842 h 1758178"/>
                <a:gd name="connsiteX531" fmla="*/ 62906 w 1733256"/>
                <a:gd name="connsiteY531" fmla="*/ 561016 h 1758178"/>
                <a:gd name="connsiteX532" fmla="*/ 57252 w 1733256"/>
                <a:gd name="connsiteY532" fmla="*/ 559133 h 1758178"/>
                <a:gd name="connsiteX533" fmla="*/ 59137 w 1733256"/>
                <a:gd name="connsiteY533" fmla="*/ 551599 h 1758178"/>
                <a:gd name="connsiteX534" fmla="*/ 61022 w 1733256"/>
                <a:gd name="connsiteY534" fmla="*/ 544064 h 1758178"/>
                <a:gd name="connsiteX535" fmla="*/ 1620254 w 1733256"/>
                <a:gd name="connsiteY535" fmla="*/ 475886 h 1758178"/>
                <a:gd name="connsiteX536" fmla="*/ 1599552 w 1733256"/>
                <a:gd name="connsiteY536" fmla="*/ 487215 h 1758178"/>
                <a:gd name="connsiteX537" fmla="*/ 1609903 w 1733256"/>
                <a:gd name="connsiteY537" fmla="*/ 509872 h 1758178"/>
                <a:gd name="connsiteX538" fmla="*/ 1629665 w 1733256"/>
                <a:gd name="connsiteY538" fmla="*/ 508928 h 1758178"/>
                <a:gd name="connsiteX539" fmla="*/ 1632488 w 1733256"/>
                <a:gd name="connsiteY539" fmla="*/ 494767 h 1758178"/>
                <a:gd name="connsiteX540" fmla="*/ 1624959 w 1733256"/>
                <a:gd name="connsiteY540" fmla="*/ 479662 h 1758178"/>
                <a:gd name="connsiteX541" fmla="*/ 1620254 w 1733256"/>
                <a:gd name="connsiteY541" fmla="*/ 475886 h 1758178"/>
                <a:gd name="connsiteX542" fmla="*/ 1625900 w 1733256"/>
                <a:gd name="connsiteY542" fmla="*/ 452285 h 1758178"/>
                <a:gd name="connsiteX543" fmla="*/ 1629665 w 1733256"/>
                <a:gd name="connsiteY543" fmla="*/ 454173 h 1758178"/>
                <a:gd name="connsiteX544" fmla="*/ 1634370 w 1733256"/>
                <a:gd name="connsiteY544" fmla="*/ 465501 h 1758178"/>
                <a:gd name="connsiteX545" fmla="*/ 1636252 w 1733256"/>
                <a:gd name="connsiteY545" fmla="*/ 469278 h 1758178"/>
                <a:gd name="connsiteX546" fmla="*/ 1637193 w 1733256"/>
                <a:gd name="connsiteY546" fmla="*/ 473054 h 1758178"/>
                <a:gd name="connsiteX547" fmla="*/ 1640016 w 1733256"/>
                <a:gd name="connsiteY547" fmla="*/ 476830 h 1758178"/>
                <a:gd name="connsiteX548" fmla="*/ 1640957 w 1733256"/>
                <a:gd name="connsiteY548" fmla="*/ 479662 h 1758178"/>
                <a:gd name="connsiteX549" fmla="*/ 1642839 w 1733256"/>
                <a:gd name="connsiteY549" fmla="*/ 482494 h 1758178"/>
                <a:gd name="connsiteX550" fmla="*/ 1643780 w 1733256"/>
                <a:gd name="connsiteY550" fmla="*/ 487215 h 1758178"/>
                <a:gd name="connsiteX551" fmla="*/ 1647544 w 1733256"/>
                <a:gd name="connsiteY551" fmla="*/ 494767 h 1758178"/>
                <a:gd name="connsiteX552" fmla="*/ 1649426 w 1733256"/>
                <a:gd name="connsiteY552" fmla="*/ 506095 h 1758178"/>
                <a:gd name="connsiteX553" fmla="*/ 1649426 w 1733256"/>
                <a:gd name="connsiteY553" fmla="*/ 513648 h 1758178"/>
                <a:gd name="connsiteX554" fmla="*/ 1641898 w 1733256"/>
                <a:gd name="connsiteY554" fmla="*/ 524976 h 1758178"/>
                <a:gd name="connsiteX555" fmla="*/ 1639075 w 1733256"/>
                <a:gd name="connsiteY555" fmla="*/ 525920 h 1758178"/>
                <a:gd name="connsiteX556" fmla="*/ 1620254 w 1733256"/>
                <a:gd name="connsiteY556" fmla="*/ 529696 h 1758178"/>
                <a:gd name="connsiteX557" fmla="*/ 1607080 w 1733256"/>
                <a:gd name="connsiteY557" fmla="*/ 524032 h 1758178"/>
                <a:gd name="connsiteX558" fmla="*/ 1608021 w 1733256"/>
                <a:gd name="connsiteY558" fmla="*/ 530641 h 1758178"/>
                <a:gd name="connsiteX559" fmla="*/ 1593906 w 1733256"/>
                <a:gd name="connsiteY559" fmla="*/ 544801 h 1758178"/>
                <a:gd name="connsiteX560" fmla="*/ 1589201 w 1733256"/>
                <a:gd name="connsiteY560" fmla="*/ 548577 h 1758178"/>
                <a:gd name="connsiteX561" fmla="*/ 1584496 w 1733256"/>
                <a:gd name="connsiteY561" fmla="*/ 550465 h 1758178"/>
                <a:gd name="connsiteX562" fmla="*/ 1583555 w 1733256"/>
                <a:gd name="connsiteY562" fmla="*/ 552354 h 1758178"/>
                <a:gd name="connsiteX563" fmla="*/ 1575085 w 1733256"/>
                <a:gd name="connsiteY563" fmla="*/ 558962 h 1758178"/>
                <a:gd name="connsiteX564" fmla="*/ 1569439 w 1733256"/>
                <a:gd name="connsiteY564" fmla="*/ 550465 h 1758178"/>
                <a:gd name="connsiteX565" fmla="*/ 1566616 w 1733256"/>
                <a:gd name="connsiteY565" fmla="*/ 542913 h 1758178"/>
                <a:gd name="connsiteX566" fmla="*/ 1576968 w 1733256"/>
                <a:gd name="connsiteY566" fmla="*/ 533473 h 1758178"/>
                <a:gd name="connsiteX567" fmla="*/ 1594847 w 1733256"/>
                <a:gd name="connsiteY567" fmla="*/ 521200 h 1758178"/>
                <a:gd name="connsiteX568" fmla="*/ 1592965 w 1733256"/>
                <a:gd name="connsiteY568" fmla="*/ 509872 h 1758178"/>
                <a:gd name="connsiteX569" fmla="*/ 1584496 w 1733256"/>
                <a:gd name="connsiteY569" fmla="*/ 493823 h 1758178"/>
                <a:gd name="connsiteX570" fmla="*/ 1564734 w 1733256"/>
                <a:gd name="connsiteY570" fmla="*/ 501375 h 1758178"/>
                <a:gd name="connsiteX571" fmla="*/ 1549678 w 1733256"/>
                <a:gd name="connsiteY571" fmla="*/ 507983 h 1758178"/>
                <a:gd name="connsiteX572" fmla="*/ 1545914 w 1733256"/>
                <a:gd name="connsiteY572" fmla="*/ 498543 h 1758178"/>
                <a:gd name="connsiteX573" fmla="*/ 1543091 w 1733256"/>
                <a:gd name="connsiteY573" fmla="*/ 491935 h 1758178"/>
                <a:gd name="connsiteX574" fmla="*/ 1588260 w 1733256"/>
                <a:gd name="connsiteY574" fmla="*/ 469278 h 1758178"/>
                <a:gd name="connsiteX575" fmla="*/ 1592024 w 1733256"/>
                <a:gd name="connsiteY575" fmla="*/ 469278 h 1758178"/>
                <a:gd name="connsiteX576" fmla="*/ 1593906 w 1733256"/>
                <a:gd name="connsiteY576" fmla="*/ 466446 h 1758178"/>
                <a:gd name="connsiteX577" fmla="*/ 1625900 w 1733256"/>
                <a:gd name="connsiteY577" fmla="*/ 452285 h 1758178"/>
                <a:gd name="connsiteX578" fmla="*/ 129954 w 1733256"/>
                <a:gd name="connsiteY578" fmla="*/ 430110 h 1758178"/>
                <a:gd name="connsiteX579" fmla="*/ 146014 w 1733256"/>
                <a:gd name="connsiteY579" fmla="*/ 434803 h 1758178"/>
                <a:gd name="connsiteX580" fmla="*/ 137512 w 1733256"/>
                <a:gd name="connsiteY580" fmla="*/ 450758 h 1758178"/>
                <a:gd name="connsiteX581" fmla="*/ 115784 w 1733256"/>
                <a:gd name="connsiteY581" fmla="*/ 456389 h 1758178"/>
                <a:gd name="connsiteX582" fmla="*/ 111061 w 1733256"/>
                <a:gd name="connsiteY582" fmla="*/ 466713 h 1758178"/>
                <a:gd name="connsiteX583" fmla="*/ 127120 w 1733256"/>
                <a:gd name="connsiteY583" fmla="*/ 501439 h 1758178"/>
                <a:gd name="connsiteX584" fmla="*/ 167741 w 1733256"/>
                <a:gd name="connsiteY584" fmla="*/ 506131 h 1758178"/>
                <a:gd name="connsiteX585" fmla="*/ 180967 w 1733256"/>
                <a:gd name="connsiteY585" fmla="*/ 485484 h 1758178"/>
                <a:gd name="connsiteX586" fmla="*/ 183801 w 1733256"/>
                <a:gd name="connsiteY586" fmla="*/ 478914 h 1758178"/>
                <a:gd name="connsiteX587" fmla="*/ 176243 w 1733256"/>
                <a:gd name="connsiteY587" fmla="*/ 472344 h 1758178"/>
                <a:gd name="connsiteX588" fmla="*/ 166796 w 1733256"/>
                <a:gd name="connsiteY588" fmla="*/ 467651 h 1758178"/>
                <a:gd name="connsiteX589" fmla="*/ 156405 w 1733256"/>
                <a:gd name="connsiteY589" fmla="*/ 482668 h 1758178"/>
                <a:gd name="connsiteX590" fmla="*/ 144124 w 1733256"/>
                <a:gd name="connsiteY590" fmla="*/ 476098 h 1758178"/>
                <a:gd name="connsiteX591" fmla="*/ 150737 w 1733256"/>
                <a:gd name="connsiteY591" fmla="*/ 462959 h 1758178"/>
                <a:gd name="connsiteX592" fmla="*/ 157350 w 1733256"/>
                <a:gd name="connsiteY592" fmla="*/ 450758 h 1758178"/>
                <a:gd name="connsiteX593" fmla="*/ 163018 w 1733256"/>
                <a:gd name="connsiteY593" fmla="*/ 444188 h 1758178"/>
                <a:gd name="connsiteX594" fmla="*/ 167741 w 1733256"/>
                <a:gd name="connsiteY594" fmla="*/ 447942 h 1758178"/>
                <a:gd name="connsiteX595" fmla="*/ 170575 w 1733256"/>
                <a:gd name="connsiteY595" fmla="*/ 447942 h 1758178"/>
                <a:gd name="connsiteX596" fmla="*/ 202694 w 1733256"/>
                <a:gd name="connsiteY596" fmla="*/ 467651 h 1758178"/>
                <a:gd name="connsiteX597" fmla="*/ 180967 w 1733256"/>
                <a:gd name="connsiteY597" fmla="*/ 512701 h 1758178"/>
                <a:gd name="connsiteX598" fmla="*/ 178133 w 1733256"/>
                <a:gd name="connsiteY598" fmla="*/ 513640 h 1758178"/>
                <a:gd name="connsiteX599" fmla="*/ 170575 w 1733256"/>
                <a:gd name="connsiteY599" fmla="*/ 521148 h 1758178"/>
                <a:gd name="connsiteX600" fmla="*/ 145069 w 1733256"/>
                <a:gd name="connsiteY600" fmla="*/ 528656 h 1758178"/>
                <a:gd name="connsiteX601" fmla="*/ 137512 w 1733256"/>
                <a:gd name="connsiteY601" fmla="*/ 525841 h 1758178"/>
                <a:gd name="connsiteX602" fmla="*/ 125231 w 1733256"/>
                <a:gd name="connsiteY602" fmla="*/ 523025 h 1758178"/>
                <a:gd name="connsiteX603" fmla="*/ 119563 w 1733256"/>
                <a:gd name="connsiteY603" fmla="*/ 519271 h 1758178"/>
                <a:gd name="connsiteX604" fmla="*/ 112950 w 1733256"/>
                <a:gd name="connsiteY604" fmla="*/ 513640 h 1758178"/>
                <a:gd name="connsiteX605" fmla="*/ 110116 w 1733256"/>
                <a:gd name="connsiteY605" fmla="*/ 513640 h 1758178"/>
                <a:gd name="connsiteX606" fmla="*/ 103504 w 1733256"/>
                <a:gd name="connsiteY606" fmla="*/ 507070 h 1758178"/>
                <a:gd name="connsiteX607" fmla="*/ 102559 w 1733256"/>
                <a:gd name="connsiteY607" fmla="*/ 505193 h 1758178"/>
                <a:gd name="connsiteX608" fmla="*/ 100670 w 1733256"/>
                <a:gd name="connsiteY608" fmla="*/ 502377 h 1758178"/>
                <a:gd name="connsiteX609" fmla="*/ 94057 w 1733256"/>
                <a:gd name="connsiteY609" fmla="*/ 474221 h 1758178"/>
                <a:gd name="connsiteX610" fmla="*/ 100670 w 1733256"/>
                <a:gd name="connsiteY610" fmla="*/ 457327 h 1758178"/>
                <a:gd name="connsiteX611" fmla="*/ 104448 w 1733256"/>
                <a:gd name="connsiteY611" fmla="*/ 450758 h 1758178"/>
                <a:gd name="connsiteX612" fmla="*/ 129954 w 1733256"/>
                <a:gd name="connsiteY612" fmla="*/ 430110 h 1758178"/>
                <a:gd name="connsiteX613" fmla="*/ 1567578 w 1733256"/>
                <a:gd name="connsiteY613" fmla="*/ 357594 h 1758178"/>
                <a:gd name="connsiteX614" fmla="*/ 1587355 w 1733256"/>
                <a:gd name="connsiteY614" fmla="*/ 385803 h 1758178"/>
                <a:gd name="connsiteX615" fmla="*/ 1601482 w 1733256"/>
                <a:gd name="connsiteY615" fmla="*/ 408370 h 1758178"/>
                <a:gd name="connsiteX616" fmla="*/ 1591122 w 1733256"/>
                <a:gd name="connsiteY616" fmla="*/ 415892 h 1758178"/>
                <a:gd name="connsiteX617" fmla="*/ 1583588 w 1733256"/>
                <a:gd name="connsiteY617" fmla="*/ 407429 h 1758178"/>
                <a:gd name="connsiteX618" fmla="*/ 1575112 w 1733256"/>
                <a:gd name="connsiteY618" fmla="*/ 394265 h 1758178"/>
                <a:gd name="connsiteX619" fmla="*/ 1565694 w 1733256"/>
                <a:gd name="connsiteY619" fmla="*/ 382041 h 1758178"/>
                <a:gd name="connsiteX620" fmla="*/ 1558160 w 1733256"/>
                <a:gd name="connsiteY620" fmla="*/ 386743 h 1758178"/>
                <a:gd name="connsiteX621" fmla="*/ 1546859 w 1733256"/>
                <a:gd name="connsiteY621" fmla="*/ 395206 h 1758178"/>
                <a:gd name="connsiteX622" fmla="*/ 1555335 w 1733256"/>
                <a:gd name="connsiteY622" fmla="*/ 408370 h 1758178"/>
                <a:gd name="connsiteX623" fmla="*/ 1563811 w 1733256"/>
                <a:gd name="connsiteY623" fmla="*/ 421534 h 1758178"/>
                <a:gd name="connsiteX624" fmla="*/ 1566636 w 1733256"/>
                <a:gd name="connsiteY624" fmla="*/ 428116 h 1758178"/>
                <a:gd name="connsiteX625" fmla="*/ 1562869 w 1733256"/>
                <a:gd name="connsiteY625" fmla="*/ 431877 h 1758178"/>
                <a:gd name="connsiteX626" fmla="*/ 1550626 w 1733256"/>
                <a:gd name="connsiteY626" fmla="*/ 427176 h 1758178"/>
                <a:gd name="connsiteX627" fmla="*/ 1540267 w 1733256"/>
                <a:gd name="connsiteY627" fmla="*/ 412131 h 1758178"/>
                <a:gd name="connsiteX628" fmla="*/ 1533674 w 1733256"/>
                <a:gd name="connsiteY628" fmla="*/ 403668 h 1758178"/>
                <a:gd name="connsiteX629" fmla="*/ 1525198 w 1733256"/>
                <a:gd name="connsiteY629" fmla="*/ 408370 h 1758178"/>
                <a:gd name="connsiteX630" fmla="*/ 1515781 w 1733256"/>
                <a:gd name="connsiteY630" fmla="*/ 413071 h 1758178"/>
                <a:gd name="connsiteX631" fmla="*/ 1517664 w 1733256"/>
                <a:gd name="connsiteY631" fmla="*/ 427176 h 1758178"/>
                <a:gd name="connsiteX632" fmla="*/ 1522373 w 1733256"/>
                <a:gd name="connsiteY632" fmla="*/ 434698 h 1758178"/>
                <a:gd name="connsiteX633" fmla="*/ 1525198 w 1733256"/>
                <a:gd name="connsiteY633" fmla="*/ 436578 h 1758178"/>
                <a:gd name="connsiteX634" fmla="*/ 1528024 w 1733256"/>
                <a:gd name="connsiteY634" fmla="*/ 442220 h 1758178"/>
                <a:gd name="connsiteX635" fmla="*/ 1530849 w 1733256"/>
                <a:gd name="connsiteY635" fmla="*/ 446922 h 1758178"/>
                <a:gd name="connsiteX636" fmla="*/ 1531791 w 1733256"/>
                <a:gd name="connsiteY636" fmla="*/ 449743 h 1758178"/>
                <a:gd name="connsiteX637" fmla="*/ 1534616 w 1733256"/>
                <a:gd name="connsiteY637" fmla="*/ 453504 h 1758178"/>
                <a:gd name="connsiteX638" fmla="*/ 1528024 w 1733256"/>
                <a:gd name="connsiteY638" fmla="*/ 458205 h 1758178"/>
                <a:gd name="connsiteX639" fmla="*/ 1516722 w 1733256"/>
                <a:gd name="connsiteY639" fmla="*/ 450683 h 1758178"/>
                <a:gd name="connsiteX640" fmla="*/ 1509188 w 1733256"/>
                <a:gd name="connsiteY640" fmla="*/ 442220 h 1758178"/>
                <a:gd name="connsiteX641" fmla="*/ 1503537 w 1733256"/>
                <a:gd name="connsiteY641" fmla="*/ 432817 h 1758178"/>
                <a:gd name="connsiteX642" fmla="*/ 1498829 w 1733256"/>
                <a:gd name="connsiteY642" fmla="*/ 424355 h 1758178"/>
                <a:gd name="connsiteX643" fmla="*/ 1494120 w 1733256"/>
                <a:gd name="connsiteY643" fmla="*/ 416832 h 1758178"/>
                <a:gd name="connsiteX644" fmla="*/ 1489411 w 1733256"/>
                <a:gd name="connsiteY644" fmla="*/ 409310 h 1758178"/>
                <a:gd name="connsiteX645" fmla="*/ 1498829 w 1733256"/>
                <a:gd name="connsiteY645" fmla="*/ 401788 h 1758178"/>
                <a:gd name="connsiteX646" fmla="*/ 1521431 w 1733256"/>
                <a:gd name="connsiteY646" fmla="*/ 386743 h 1758178"/>
                <a:gd name="connsiteX647" fmla="*/ 1524256 w 1733256"/>
                <a:gd name="connsiteY647" fmla="*/ 385803 h 1758178"/>
                <a:gd name="connsiteX648" fmla="*/ 1557219 w 1733256"/>
                <a:gd name="connsiteY648" fmla="*/ 364176 h 1758178"/>
                <a:gd name="connsiteX649" fmla="*/ 1567578 w 1733256"/>
                <a:gd name="connsiteY649" fmla="*/ 357594 h 1758178"/>
                <a:gd name="connsiteX650" fmla="*/ 196919 w 1733256"/>
                <a:gd name="connsiteY650" fmla="*/ 312046 h 1758178"/>
                <a:gd name="connsiteX651" fmla="*/ 200697 w 1733256"/>
                <a:gd name="connsiteY651" fmla="*/ 321490 h 1758178"/>
                <a:gd name="connsiteX652" fmla="*/ 202586 w 1733256"/>
                <a:gd name="connsiteY652" fmla="*/ 325267 h 1758178"/>
                <a:gd name="connsiteX653" fmla="*/ 203530 w 1733256"/>
                <a:gd name="connsiteY653" fmla="*/ 329044 h 1758178"/>
                <a:gd name="connsiteX654" fmla="*/ 205419 w 1733256"/>
                <a:gd name="connsiteY654" fmla="*/ 334711 h 1758178"/>
                <a:gd name="connsiteX655" fmla="*/ 206363 w 1733256"/>
                <a:gd name="connsiteY655" fmla="*/ 339432 h 1758178"/>
                <a:gd name="connsiteX656" fmla="*/ 212029 w 1733256"/>
                <a:gd name="connsiteY656" fmla="*/ 352654 h 1758178"/>
                <a:gd name="connsiteX657" fmla="*/ 217695 w 1733256"/>
                <a:gd name="connsiteY657" fmla="*/ 363986 h 1758178"/>
                <a:gd name="connsiteX658" fmla="*/ 273413 w 1733256"/>
                <a:gd name="connsiteY658" fmla="*/ 366819 h 1758178"/>
                <a:gd name="connsiteX659" fmla="*/ 261136 w 1733256"/>
                <a:gd name="connsiteY659" fmla="*/ 384762 h 1758178"/>
                <a:gd name="connsiteX660" fmla="*/ 233750 w 1733256"/>
                <a:gd name="connsiteY660" fmla="*/ 381929 h 1758178"/>
                <a:gd name="connsiteX661" fmla="*/ 218640 w 1733256"/>
                <a:gd name="connsiteY661" fmla="*/ 382873 h 1758178"/>
                <a:gd name="connsiteX662" fmla="*/ 225250 w 1733256"/>
                <a:gd name="connsiteY662" fmla="*/ 401760 h 1758178"/>
                <a:gd name="connsiteX663" fmla="*/ 228083 w 1733256"/>
                <a:gd name="connsiteY663" fmla="*/ 409315 h 1758178"/>
                <a:gd name="connsiteX664" fmla="*/ 232805 w 1733256"/>
                <a:gd name="connsiteY664" fmla="*/ 419703 h 1758178"/>
                <a:gd name="connsiteX665" fmla="*/ 226195 w 1733256"/>
                <a:gd name="connsiteY665" fmla="*/ 430091 h 1758178"/>
                <a:gd name="connsiteX666" fmla="*/ 220529 w 1733256"/>
                <a:gd name="connsiteY666" fmla="*/ 436702 h 1758178"/>
                <a:gd name="connsiteX667" fmla="*/ 215807 w 1733256"/>
                <a:gd name="connsiteY667" fmla="*/ 422536 h 1758178"/>
                <a:gd name="connsiteX668" fmla="*/ 213918 w 1733256"/>
                <a:gd name="connsiteY668" fmla="*/ 416870 h 1758178"/>
                <a:gd name="connsiteX669" fmla="*/ 211085 w 1733256"/>
                <a:gd name="connsiteY669" fmla="*/ 405538 h 1758178"/>
                <a:gd name="connsiteX670" fmla="*/ 205419 w 1733256"/>
                <a:gd name="connsiteY670" fmla="*/ 391372 h 1758178"/>
                <a:gd name="connsiteX671" fmla="*/ 199753 w 1733256"/>
                <a:gd name="connsiteY671" fmla="*/ 380984 h 1758178"/>
                <a:gd name="connsiteX672" fmla="*/ 148757 w 1733256"/>
                <a:gd name="connsiteY672" fmla="*/ 378151 h 1758178"/>
                <a:gd name="connsiteX673" fmla="*/ 159145 w 1733256"/>
                <a:gd name="connsiteY673" fmla="*/ 361153 h 1758178"/>
                <a:gd name="connsiteX674" fmla="*/ 183698 w 1733256"/>
                <a:gd name="connsiteY674" fmla="*/ 363042 h 1758178"/>
                <a:gd name="connsiteX675" fmla="*/ 197864 w 1733256"/>
                <a:gd name="connsiteY675" fmla="*/ 363042 h 1758178"/>
                <a:gd name="connsiteX676" fmla="*/ 192198 w 1733256"/>
                <a:gd name="connsiteY676" fmla="*/ 343210 h 1758178"/>
                <a:gd name="connsiteX677" fmla="*/ 189365 w 1733256"/>
                <a:gd name="connsiteY677" fmla="*/ 335655 h 1758178"/>
                <a:gd name="connsiteX678" fmla="*/ 186531 w 1733256"/>
                <a:gd name="connsiteY678" fmla="*/ 327156 h 1758178"/>
                <a:gd name="connsiteX679" fmla="*/ 195031 w 1733256"/>
                <a:gd name="connsiteY679" fmla="*/ 312990 h 1758178"/>
                <a:gd name="connsiteX680" fmla="*/ 196919 w 1733256"/>
                <a:gd name="connsiteY680" fmla="*/ 312046 h 1758178"/>
                <a:gd name="connsiteX681" fmla="*/ 239476 w 1733256"/>
                <a:gd name="connsiteY681" fmla="*/ 267647 h 1758178"/>
                <a:gd name="connsiteX682" fmla="*/ 244925 w 1733256"/>
                <a:gd name="connsiteY682" fmla="*/ 271871 h 1758178"/>
                <a:gd name="connsiteX683" fmla="*/ 252507 w 1733256"/>
                <a:gd name="connsiteY683" fmla="*/ 278441 h 1758178"/>
                <a:gd name="connsiteX684" fmla="*/ 300842 w 1733256"/>
                <a:gd name="connsiteY684" fmla="*/ 321620 h 1758178"/>
                <a:gd name="connsiteX685" fmla="*/ 301790 w 1733256"/>
                <a:gd name="connsiteY685" fmla="*/ 323498 h 1758178"/>
                <a:gd name="connsiteX686" fmla="*/ 308424 w 1733256"/>
                <a:gd name="connsiteY686" fmla="*/ 329130 h 1758178"/>
                <a:gd name="connsiteX687" fmla="*/ 303685 w 1733256"/>
                <a:gd name="connsiteY687" fmla="*/ 337578 h 1758178"/>
                <a:gd name="connsiteX688" fmla="*/ 296103 w 1733256"/>
                <a:gd name="connsiteY688" fmla="*/ 343210 h 1758178"/>
                <a:gd name="connsiteX689" fmla="*/ 292312 w 1733256"/>
                <a:gd name="connsiteY689" fmla="*/ 339455 h 1758178"/>
                <a:gd name="connsiteX690" fmla="*/ 285678 w 1733256"/>
                <a:gd name="connsiteY690" fmla="*/ 333823 h 1758178"/>
                <a:gd name="connsiteX691" fmla="*/ 283783 w 1733256"/>
                <a:gd name="connsiteY691" fmla="*/ 332884 h 1758178"/>
                <a:gd name="connsiteX692" fmla="*/ 260089 w 1733256"/>
                <a:gd name="connsiteY692" fmla="*/ 310356 h 1758178"/>
                <a:gd name="connsiteX693" fmla="*/ 237343 w 1733256"/>
                <a:gd name="connsiteY693" fmla="*/ 290644 h 1758178"/>
                <a:gd name="connsiteX694" fmla="*/ 227866 w 1733256"/>
                <a:gd name="connsiteY694" fmla="*/ 280319 h 1758178"/>
                <a:gd name="connsiteX695" fmla="*/ 231657 w 1733256"/>
                <a:gd name="connsiteY695" fmla="*/ 275625 h 1758178"/>
                <a:gd name="connsiteX696" fmla="*/ 235448 w 1733256"/>
                <a:gd name="connsiteY696" fmla="*/ 271871 h 1758178"/>
                <a:gd name="connsiteX697" fmla="*/ 239476 w 1733256"/>
                <a:gd name="connsiteY697" fmla="*/ 267647 h 1758178"/>
                <a:gd name="connsiteX698" fmla="*/ 1479821 w 1733256"/>
                <a:gd name="connsiteY698" fmla="*/ 254513 h 1758178"/>
                <a:gd name="connsiteX699" fmla="*/ 1488297 w 1733256"/>
                <a:gd name="connsiteY699" fmla="*/ 275249 h 1758178"/>
                <a:gd name="connsiteX700" fmla="*/ 1485472 w 1733256"/>
                <a:gd name="connsiteY700" fmla="*/ 280904 h 1758178"/>
                <a:gd name="connsiteX701" fmla="*/ 1477938 w 1733256"/>
                <a:gd name="connsiteY701" fmla="*/ 295043 h 1758178"/>
                <a:gd name="connsiteX702" fmla="*/ 1466637 w 1733256"/>
                <a:gd name="connsiteY702" fmla="*/ 315779 h 1758178"/>
                <a:gd name="connsiteX703" fmla="*/ 1462870 w 1733256"/>
                <a:gd name="connsiteY703" fmla="*/ 323319 h 1758178"/>
                <a:gd name="connsiteX704" fmla="*/ 1454394 w 1733256"/>
                <a:gd name="connsiteY704" fmla="*/ 335573 h 1758178"/>
                <a:gd name="connsiteX705" fmla="*/ 1468520 w 1733256"/>
                <a:gd name="connsiteY705" fmla="*/ 332745 h 1758178"/>
                <a:gd name="connsiteX706" fmla="*/ 1476996 w 1733256"/>
                <a:gd name="connsiteY706" fmla="*/ 329917 h 1758178"/>
                <a:gd name="connsiteX707" fmla="*/ 1484530 w 1733256"/>
                <a:gd name="connsiteY707" fmla="*/ 326147 h 1758178"/>
                <a:gd name="connsiteX708" fmla="*/ 1494890 w 1733256"/>
                <a:gd name="connsiteY708" fmla="*/ 321434 h 1758178"/>
                <a:gd name="connsiteX709" fmla="*/ 1497715 w 1733256"/>
                <a:gd name="connsiteY709" fmla="*/ 320492 h 1758178"/>
                <a:gd name="connsiteX710" fmla="*/ 1508075 w 1733256"/>
                <a:gd name="connsiteY710" fmla="*/ 314836 h 1758178"/>
                <a:gd name="connsiteX711" fmla="*/ 1519376 w 1733256"/>
                <a:gd name="connsiteY711" fmla="*/ 311066 h 1758178"/>
                <a:gd name="connsiteX712" fmla="*/ 1527852 w 1733256"/>
                <a:gd name="connsiteY712" fmla="*/ 308238 h 1758178"/>
                <a:gd name="connsiteX713" fmla="*/ 1534444 w 1733256"/>
                <a:gd name="connsiteY713" fmla="*/ 312951 h 1758178"/>
                <a:gd name="connsiteX714" fmla="*/ 1539153 w 1733256"/>
                <a:gd name="connsiteY714" fmla="*/ 319549 h 1758178"/>
                <a:gd name="connsiteX715" fmla="*/ 1525968 w 1733256"/>
                <a:gd name="connsiteY715" fmla="*/ 326147 h 1758178"/>
                <a:gd name="connsiteX716" fmla="*/ 1515609 w 1733256"/>
                <a:gd name="connsiteY716" fmla="*/ 330860 h 1758178"/>
                <a:gd name="connsiteX717" fmla="*/ 1493948 w 1733256"/>
                <a:gd name="connsiteY717" fmla="*/ 340285 h 1758178"/>
                <a:gd name="connsiteX718" fmla="*/ 1486414 w 1733256"/>
                <a:gd name="connsiteY718" fmla="*/ 343113 h 1758178"/>
                <a:gd name="connsiteX719" fmla="*/ 1473229 w 1733256"/>
                <a:gd name="connsiteY719" fmla="*/ 346883 h 1758178"/>
                <a:gd name="connsiteX720" fmla="*/ 1470404 w 1733256"/>
                <a:gd name="connsiteY720" fmla="*/ 349711 h 1758178"/>
                <a:gd name="connsiteX721" fmla="*/ 1466637 w 1733256"/>
                <a:gd name="connsiteY721" fmla="*/ 349711 h 1758178"/>
                <a:gd name="connsiteX722" fmla="*/ 1447801 w 1733256"/>
                <a:gd name="connsiteY722" fmla="*/ 358194 h 1758178"/>
                <a:gd name="connsiteX723" fmla="*/ 1437442 w 1733256"/>
                <a:gd name="connsiteY723" fmla="*/ 346883 h 1758178"/>
                <a:gd name="connsiteX724" fmla="*/ 1433675 w 1733256"/>
                <a:gd name="connsiteY724" fmla="*/ 343113 h 1758178"/>
                <a:gd name="connsiteX725" fmla="*/ 1434617 w 1733256"/>
                <a:gd name="connsiteY725" fmla="*/ 337458 h 1758178"/>
                <a:gd name="connsiteX726" fmla="*/ 1441209 w 1733256"/>
                <a:gd name="connsiteY726" fmla="*/ 325204 h 1758178"/>
                <a:gd name="connsiteX727" fmla="*/ 1449685 w 1733256"/>
                <a:gd name="connsiteY727" fmla="*/ 311066 h 1758178"/>
                <a:gd name="connsiteX728" fmla="*/ 1450627 w 1733256"/>
                <a:gd name="connsiteY728" fmla="*/ 307296 h 1758178"/>
                <a:gd name="connsiteX729" fmla="*/ 1452510 w 1733256"/>
                <a:gd name="connsiteY729" fmla="*/ 304468 h 1758178"/>
                <a:gd name="connsiteX730" fmla="*/ 1459103 w 1733256"/>
                <a:gd name="connsiteY730" fmla="*/ 292215 h 1758178"/>
                <a:gd name="connsiteX731" fmla="*/ 1475113 w 1733256"/>
                <a:gd name="connsiteY731" fmla="*/ 260168 h 1758178"/>
                <a:gd name="connsiteX732" fmla="*/ 1478880 w 1733256"/>
                <a:gd name="connsiteY732" fmla="*/ 255455 h 1758178"/>
                <a:gd name="connsiteX733" fmla="*/ 1479821 w 1733256"/>
                <a:gd name="connsiteY733" fmla="*/ 254513 h 1758178"/>
                <a:gd name="connsiteX734" fmla="*/ 1437256 w 1733256"/>
                <a:gd name="connsiteY734" fmla="*/ 214359 h 1758178"/>
                <a:gd name="connsiteX735" fmla="*/ 1450456 w 1733256"/>
                <a:gd name="connsiteY735" fmla="*/ 226550 h 1758178"/>
                <a:gd name="connsiteX736" fmla="*/ 1442913 w 1733256"/>
                <a:gd name="connsiteY736" fmla="*/ 235927 h 1758178"/>
                <a:gd name="connsiteX737" fmla="*/ 1394830 w 1733256"/>
                <a:gd name="connsiteY737" fmla="*/ 286566 h 1758178"/>
                <a:gd name="connsiteX738" fmla="*/ 1386344 w 1733256"/>
                <a:gd name="connsiteY738" fmla="*/ 294068 h 1758178"/>
                <a:gd name="connsiteX739" fmla="*/ 1379745 w 1733256"/>
                <a:gd name="connsiteY739" fmla="*/ 289379 h 1758178"/>
                <a:gd name="connsiteX740" fmla="*/ 1373145 w 1733256"/>
                <a:gd name="connsiteY740" fmla="*/ 283753 h 1758178"/>
                <a:gd name="connsiteX741" fmla="*/ 1388230 w 1733256"/>
                <a:gd name="connsiteY741" fmla="*/ 265935 h 1758178"/>
                <a:gd name="connsiteX742" fmla="*/ 1437256 w 1733256"/>
                <a:gd name="connsiteY742" fmla="*/ 214359 h 1758178"/>
                <a:gd name="connsiteX743" fmla="*/ 1330718 w 1733256"/>
                <a:gd name="connsiteY743" fmla="*/ 134834 h 1758178"/>
                <a:gd name="connsiteX744" fmla="*/ 1344854 w 1733256"/>
                <a:gd name="connsiteY744" fmla="*/ 142394 h 1758178"/>
                <a:gd name="connsiteX745" fmla="*/ 1350509 w 1733256"/>
                <a:gd name="connsiteY745" fmla="*/ 147118 h 1758178"/>
                <a:gd name="connsiteX746" fmla="*/ 1355221 w 1733256"/>
                <a:gd name="connsiteY746" fmla="*/ 151843 h 1758178"/>
                <a:gd name="connsiteX747" fmla="*/ 1352393 w 1733256"/>
                <a:gd name="connsiteY747" fmla="*/ 162237 h 1758178"/>
                <a:gd name="connsiteX748" fmla="*/ 1351451 w 1733256"/>
                <a:gd name="connsiteY748" fmla="*/ 171685 h 1758178"/>
                <a:gd name="connsiteX749" fmla="*/ 1345797 w 1733256"/>
                <a:gd name="connsiteY749" fmla="*/ 194363 h 1758178"/>
                <a:gd name="connsiteX750" fmla="*/ 1345797 w 1733256"/>
                <a:gd name="connsiteY750" fmla="*/ 201922 h 1758178"/>
                <a:gd name="connsiteX751" fmla="*/ 1342969 w 1733256"/>
                <a:gd name="connsiteY751" fmla="*/ 212316 h 1758178"/>
                <a:gd name="connsiteX752" fmla="*/ 1342969 w 1733256"/>
                <a:gd name="connsiteY752" fmla="*/ 217041 h 1758178"/>
                <a:gd name="connsiteX753" fmla="*/ 1341084 w 1733256"/>
                <a:gd name="connsiteY753" fmla="*/ 232159 h 1758178"/>
                <a:gd name="connsiteX754" fmla="*/ 1347681 w 1733256"/>
                <a:gd name="connsiteY754" fmla="*/ 225545 h 1758178"/>
                <a:gd name="connsiteX755" fmla="*/ 1380666 w 1733256"/>
                <a:gd name="connsiteY755" fmla="*/ 182079 h 1758178"/>
                <a:gd name="connsiteX756" fmla="*/ 1386321 w 1733256"/>
                <a:gd name="connsiteY756" fmla="*/ 174520 h 1758178"/>
                <a:gd name="connsiteX757" fmla="*/ 1392918 w 1733256"/>
                <a:gd name="connsiteY757" fmla="*/ 179245 h 1758178"/>
                <a:gd name="connsiteX758" fmla="*/ 1399515 w 1733256"/>
                <a:gd name="connsiteY758" fmla="*/ 184914 h 1758178"/>
                <a:gd name="connsiteX759" fmla="*/ 1392918 w 1733256"/>
                <a:gd name="connsiteY759" fmla="*/ 193418 h 1758178"/>
                <a:gd name="connsiteX760" fmla="*/ 1386321 w 1733256"/>
                <a:gd name="connsiteY760" fmla="*/ 201922 h 1758178"/>
                <a:gd name="connsiteX761" fmla="*/ 1384436 w 1733256"/>
                <a:gd name="connsiteY761" fmla="*/ 205702 h 1758178"/>
                <a:gd name="connsiteX762" fmla="*/ 1354278 w 1733256"/>
                <a:gd name="connsiteY762" fmla="*/ 247277 h 1758178"/>
                <a:gd name="connsiteX763" fmla="*/ 1349566 w 1733256"/>
                <a:gd name="connsiteY763" fmla="*/ 252002 h 1758178"/>
                <a:gd name="connsiteX764" fmla="*/ 1342969 w 1733256"/>
                <a:gd name="connsiteY764" fmla="*/ 259561 h 1758178"/>
                <a:gd name="connsiteX765" fmla="*/ 1335430 w 1733256"/>
                <a:gd name="connsiteY765" fmla="*/ 253892 h 1758178"/>
                <a:gd name="connsiteX766" fmla="*/ 1327890 w 1733256"/>
                <a:gd name="connsiteY766" fmla="*/ 249167 h 1758178"/>
                <a:gd name="connsiteX767" fmla="*/ 1321293 w 1733256"/>
                <a:gd name="connsiteY767" fmla="*/ 242553 h 1758178"/>
                <a:gd name="connsiteX768" fmla="*/ 1322236 w 1733256"/>
                <a:gd name="connsiteY768" fmla="*/ 237828 h 1758178"/>
                <a:gd name="connsiteX769" fmla="*/ 1326948 w 1733256"/>
                <a:gd name="connsiteY769" fmla="*/ 213261 h 1758178"/>
                <a:gd name="connsiteX770" fmla="*/ 1328833 w 1733256"/>
                <a:gd name="connsiteY770" fmla="*/ 209481 h 1758178"/>
                <a:gd name="connsiteX771" fmla="*/ 1329775 w 1733256"/>
                <a:gd name="connsiteY771" fmla="*/ 197198 h 1758178"/>
                <a:gd name="connsiteX772" fmla="*/ 1332603 w 1733256"/>
                <a:gd name="connsiteY772" fmla="*/ 191528 h 1758178"/>
                <a:gd name="connsiteX773" fmla="*/ 1332603 w 1733256"/>
                <a:gd name="connsiteY773" fmla="*/ 185859 h 1758178"/>
                <a:gd name="connsiteX774" fmla="*/ 1334487 w 1733256"/>
                <a:gd name="connsiteY774" fmla="*/ 180190 h 1758178"/>
                <a:gd name="connsiteX775" fmla="*/ 1334487 w 1733256"/>
                <a:gd name="connsiteY775" fmla="*/ 176410 h 1758178"/>
                <a:gd name="connsiteX776" fmla="*/ 1337315 w 1733256"/>
                <a:gd name="connsiteY776" fmla="*/ 158457 h 1758178"/>
                <a:gd name="connsiteX777" fmla="*/ 1332603 w 1733256"/>
                <a:gd name="connsiteY777" fmla="*/ 161292 h 1758178"/>
                <a:gd name="connsiteX778" fmla="*/ 1323178 w 1733256"/>
                <a:gd name="connsiteY778" fmla="*/ 174520 h 1758178"/>
                <a:gd name="connsiteX779" fmla="*/ 1300560 w 1733256"/>
                <a:gd name="connsiteY779" fmla="*/ 204757 h 1758178"/>
                <a:gd name="connsiteX780" fmla="*/ 1293021 w 1733256"/>
                <a:gd name="connsiteY780" fmla="*/ 213261 h 1758178"/>
                <a:gd name="connsiteX781" fmla="*/ 1288308 w 1733256"/>
                <a:gd name="connsiteY781" fmla="*/ 218930 h 1758178"/>
                <a:gd name="connsiteX782" fmla="*/ 1281711 w 1733256"/>
                <a:gd name="connsiteY782" fmla="*/ 214206 h 1758178"/>
                <a:gd name="connsiteX783" fmla="*/ 1276057 w 1733256"/>
                <a:gd name="connsiteY783" fmla="*/ 210426 h 1758178"/>
                <a:gd name="connsiteX784" fmla="*/ 1289251 w 1733256"/>
                <a:gd name="connsiteY784" fmla="*/ 188694 h 1758178"/>
                <a:gd name="connsiteX785" fmla="*/ 1298675 w 1733256"/>
                <a:gd name="connsiteY785" fmla="*/ 177355 h 1758178"/>
                <a:gd name="connsiteX786" fmla="*/ 1330718 w 1733256"/>
                <a:gd name="connsiteY786" fmla="*/ 134834 h 1758178"/>
                <a:gd name="connsiteX787" fmla="*/ 425145 w 1733256"/>
                <a:gd name="connsiteY787" fmla="*/ 118812 h 1758178"/>
                <a:gd name="connsiteX788" fmla="*/ 429873 w 1733256"/>
                <a:gd name="connsiteY788" fmla="*/ 122579 h 1758178"/>
                <a:gd name="connsiteX789" fmla="*/ 432710 w 1733256"/>
                <a:gd name="connsiteY789" fmla="*/ 127288 h 1758178"/>
                <a:gd name="connsiteX790" fmla="*/ 434601 w 1733256"/>
                <a:gd name="connsiteY790" fmla="*/ 131055 h 1758178"/>
                <a:gd name="connsiteX791" fmla="*/ 437438 w 1733256"/>
                <a:gd name="connsiteY791" fmla="*/ 133880 h 1758178"/>
                <a:gd name="connsiteX792" fmla="*/ 444057 w 1733256"/>
                <a:gd name="connsiteY792" fmla="*/ 143298 h 1758178"/>
                <a:gd name="connsiteX793" fmla="*/ 445002 w 1733256"/>
                <a:gd name="connsiteY793" fmla="*/ 146123 h 1758178"/>
                <a:gd name="connsiteX794" fmla="*/ 447839 w 1733256"/>
                <a:gd name="connsiteY794" fmla="*/ 148948 h 1758178"/>
                <a:gd name="connsiteX795" fmla="*/ 475261 w 1733256"/>
                <a:gd name="connsiteY795" fmla="*/ 192270 h 1758178"/>
                <a:gd name="connsiteX796" fmla="*/ 465805 w 1733256"/>
                <a:gd name="connsiteY796" fmla="*/ 205455 h 1758178"/>
                <a:gd name="connsiteX797" fmla="*/ 454458 w 1733256"/>
                <a:gd name="connsiteY797" fmla="*/ 212047 h 1758178"/>
                <a:gd name="connsiteX798" fmla="*/ 437438 w 1733256"/>
                <a:gd name="connsiteY798" fmla="*/ 201688 h 1758178"/>
                <a:gd name="connsiteX799" fmla="*/ 422308 w 1733256"/>
                <a:gd name="connsiteY799" fmla="*/ 193212 h 1758178"/>
                <a:gd name="connsiteX800" fmla="*/ 419472 w 1733256"/>
                <a:gd name="connsiteY800" fmla="*/ 191328 h 1758178"/>
                <a:gd name="connsiteX801" fmla="*/ 408125 w 1733256"/>
                <a:gd name="connsiteY801" fmla="*/ 183794 h 1758178"/>
                <a:gd name="connsiteX802" fmla="*/ 399614 w 1733256"/>
                <a:gd name="connsiteY802" fmla="*/ 179085 h 1758178"/>
                <a:gd name="connsiteX803" fmla="*/ 397723 w 1733256"/>
                <a:gd name="connsiteY803" fmla="*/ 177202 h 1758178"/>
                <a:gd name="connsiteX804" fmla="*/ 381648 w 1733256"/>
                <a:gd name="connsiteY804" fmla="*/ 167784 h 1758178"/>
                <a:gd name="connsiteX805" fmla="*/ 386376 w 1733256"/>
                <a:gd name="connsiteY805" fmla="*/ 180027 h 1758178"/>
                <a:gd name="connsiteX806" fmla="*/ 389213 w 1733256"/>
                <a:gd name="connsiteY806" fmla="*/ 184736 h 1758178"/>
                <a:gd name="connsiteX807" fmla="*/ 392050 w 1733256"/>
                <a:gd name="connsiteY807" fmla="*/ 188503 h 1758178"/>
                <a:gd name="connsiteX808" fmla="*/ 392050 w 1733256"/>
                <a:gd name="connsiteY808" fmla="*/ 190387 h 1758178"/>
                <a:gd name="connsiteX809" fmla="*/ 398669 w 1733256"/>
                <a:gd name="connsiteY809" fmla="*/ 197921 h 1758178"/>
                <a:gd name="connsiteX810" fmla="*/ 400560 w 1733256"/>
                <a:gd name="connsiteY810" fmla="*/ 203571 h 1758178"/>
                <a:gd name="connsiteX811" fmla="*/ 403397 w 1733256"/>
                <a:gd name="connsiteY811" fmla="*/ 206397 h 1758178"/>
                <a:gd name="connsiteX812" fmla="*/ 404342 w 1733256"/>
                <a:gd name="connsiteY812" fmla="*/ 209222 h 1758178"/>
                <a:gd name="connsiteX813" fmla="*/ 421363 w 1733256"/>
                <a:gd name="connsiteY813" fmla="*/ 234650 h 1758178"/>
                <a:gd name="connsiteX814" fmla="*/ 407179 w 1733256"/>
                <a:gd name="connsiteY814" fmla="*/ 243126 h 1758178"/>
                <a:gd name="connsiteX815" fmla="*/ 381648 w 1733256"/>
                <a:gd name="connsiteY815" fmla="*/ 206397 h 1758178"/>
                <a:gd name="connsiteX816" fmla="*/ 368410 w 1733256"/>
                <a:gd name="connsiteY816" fmla="*/ 184736 h 1758178"/>
                <a:gd name="connsiteX817" fmla="*/ 356118 w 1733256"/>
                <a:gd name="connsiteY817" fmla="*/ 163075 h 1758178"/>
                <a:gd name="connsiteX818" fmla="*/ 359900 w 1733256"/>
                <a:gd name="connsiteY818" fmla="*/ 162133 h 1758178"/>
                <a:gd name="connsiteX819" fmla="*/ 379757 w 1733256"/>
                <a:gd name="connsiteY819" fmla="*/ 148948 h 1758178"/>
                <a:gd name="connsiteX820" fmla="*/ 412853 w 1733256"/>
                <a:gd name="connsiteY820" fmla="*/ 168726 h 1758178"/>
                <a:gd name="connsiteX821" fmla="*/ 414744 w 1733256"/>
                <a:gd name="connsiteY821" fmla="*/ 169667 h 1758178"/>
                <a:gd name="connsiteX822" fmla="*/ 440274 w 1733256"/>
                <a:gd name="connsiteY822" fmla="*/ 184736 h 1758178"/>
                <a:gd name="connsiteX823" fmla="*/ 451621 w 1733256"/>
                <a:gd name="connsiteY823" fmla="*/ 189445 h 1758178"/>
                <a:gd name="connsiteX824" fmla="*/ 448784 w 1733256"/>
                <a:gd name="connsiteY824" fmla="*/ 182852 h 1758178"/>
                <a:gd name="connsiteX825" fmla="*/ 446893 w 1733256"/>
                <a:gd name="connsiteY825" fmla="*/ 181911 h 1758178"/>
                <a:gd name="connsiteX826" fmla="*/ 440274 w 1733256"/>
                <a:gd name="connsiteY826" fmla="*/ 169667 h 1758178"/>
                <a:gd name="connsiteX827" fmla="*/ 425145 w 1733256"/>
                <a:gd name="connsiteY827" fmla="*/ 147065 h 1758178"/>
                <a:gd name="connsiteX828" fmla="*/ 412853 w 1733256"/>
                <a:gd name="connsiteY828" fmla="*/ 127288 h 1758178"/>
                <a:gd name="connsiteX829" fmla="*/ 425145 w 1733256"/>
                <a:gd name="connsiteY829" fmla="*/ 118812 h 1758178"/>
                <a:gd name="connsiteX830" fmla="*/ 518612 w 1733256"/>
                <a:gd name="connsiteY830" fmla="*/ 85064 h 1758178"/>
                <a:gd name="connsiteX831" fmla="*/ 504386 w 1733256"/>
                <a:gd name="connsiteY831" fmla="*/ 117998 h 1758178"/>
                <a:gd name="connsiteX832" fmla="*/ 506283 w 1733256"/>
                <a:gd name="connsiteY832" fmla="*/ 121762 h 1758178"/>
                <a:gd name="connsiteX833" fmla="*/ 512922 w 1733256"/>
                <a:gd name="connsiteY833" fmla="*/ 138700 h 1758178"/>
                <a:gd name="connsiteX834" fmla="*/ 541374 w 1733256"/>
                <a:gd name="connsiteY834" fmla="*/ 152814 h 1758178"/>
                <a:gd name="connsiteX835" fmla="*/ 557498 w 1733256"/>
                <a:gd name="connsiteY835" fmla="*/ 141523 h 1758178"/>
                <a:gd name="connsiteX836" fmla="*/ 541374 w 1733256"/>
                <a:gd name="connsiteY836" fmla="*/ 87887 h 1758178"/>
                <a:gd name="connsiteX837" fmla="*/ 518612 w 1733256"/>
                <a:gd name="connsiteY837" fmla="*/ 85064 h 1758178"/>
                <a:gd name="connsiteX838" fmla="*/ 1208619 w 1733256"/>
                <a:gd name="connsiteY838" fmla="*/ 69326 h 1758178"/>
                <a:gd name="connsiteX839" fmla="*/ 1223700 w 1733256"/>
                <a:gd name="connsiteY839" fmla="*/ 77802 h 1758178"/>
                <a:gd name="connsiteX840" fmla="*/ 1218987 w 1733256"/>
                <a:gd name="connsiteY840" fmla="*/ 87220 h 1758178"/>
                <a:gd name="connsiteX841" fmla="*/ 1216159 w 1733256"/>
                <a:gd name="connsiteY841" fmla="*/ 93812 h 1758178"/>
                <a:gd name="connsiteX842" fmla="*/ 1212389 w 1733256"/>
                <a:gd name="connsiteY842" fmla="*/ 104171 h 1758178"/>
                <a:gd name="connsiteX843" fmla="*/ 1209561 w 1733256"/>
                <a:gd name="connsiteY843" fmla="*/ 107939 h 1758178"/>
                <a:gd name="connsiteX844" fmla="*/ 1209561 w 1733256"/>
                <a:gd name="connsiteY844" fmla="*/ 110764 h 1758178"/>
                <a:gd name="connsiteX845" fmla="*/ 1202963 w 1733256"/>
                <a:gd name="connsiteY845" fmla="*/ 123007 h 1758178"/>
                <a:gd name="connsiteX846" fmla="*/ 1197308 w 1733256"/>
                <a:gd name="connsiteY846" fmla="*/ 152202 h 1758178"/>
                <a:gd name="connsiteX847" fmla="*/ 1218987 w 1733256"/>
                <a:gd name="connsiteY847" fmla="*/ 164445 h 1758178"/>
                <a:gd name="connsiteX848" fmla="*/ 1241608 w 1733256"/>
                <a:gd name="connsiteY848" fmla="*/ 143726 h 1758178"/>
                <a:gd name="connsiteX849" fmla="*/ 1251034 w 1733256"/>
                <a:gd name="connsiteY849" fmla="*/ 123949 h 1758178"/>
                <a:gd name="connsiteX850" fmla="*/ 1260459 w 1733256"/>
                <a:gd name="connsiteY850" fmla="*/ 106055 h 1758178"/>
                <a:gd name="connsiteX851" fmla="*/ 1265172 w 1733256"/>
                <a:gd name="connsiteY851" fmla="*/ 97579 h 1758178"/>
                <a:gd name="connsiteX852" fmla="*/ 1272712 w 1733256"/>
                <a:gd name="connsiteY852" fmla="*/ 100404 h 1758178"/>
                <a:gd name="connsiteX853" fmla="*/ 1280253 w 1733256"/>
                <a:gd name="connsiteY853" fmla="*/ 104171 h 1758178"/>
                <a:gd name="connsiteX854" fmla="*/ 1268000 w 1733256"/>
                <a:gd name="connsiteY854" fmla="*/ 131483 h 1758178"/>
                <a:gd name="connsiteX855" fmla="*/ 1267057 w 1733256"/>
                <a:gd name="connsiteY855" fmla="*/ 135250 h 1758178"/>
                <a:gd name="connsiteX856" fmla="*/ 1258574 w 1733256"/>
                <a:gd name="connsiteY856" fmla="*/ 153144 h 1758178"/>
                <a:gd name="connsiteX857" fmla="*/ 1254804 w 1733256"/>
                <a:gd name="connsiteY857" fmla="*/ 157853 h 1758178"/>
                <a:gd name="connsiteX858" fmla="*/ 1246321 w 1733256"/>
                <a:gd name="connsiteY858" fmla="*/ 171037 h 1758178"/>
                <a:gd name="connsiteX859" fmla="*/ 1198251 w 1733256"/>
                <a:gd name="connsiteY859" fmla="*/ 170096 h 1758178"/>
                <a:gd name="connsiteX860" fmla="*/ 1180342 w 1733256"/>
                <a:gd name="connsiteY860" fmla="*/ 154085 h 1758178"/>
                <a:gd name="connsiteX861" fmla="*/ 1177514 w 1733256"/>
                <a:gd name="connsiteY861" fmla="*/ 133366 h 1758178"/>
                <a:gd name="connsiteX862" fmla="*/ 1179400 w 1733256"/>
                <a:gd name="connsiteY862" fmla="*/ 128658 h 1758178"/>
                <a:gd name="connsiteX863" fmla="*/ 1180342 w 1733256"/>
                <a:gd name="connsiteY863" fmla="*/ 123949 h 1758178"/>
                <a:gd name="connsiteX864" fmla="*/ 1183170 w 1733256"/>
                <a:gd name="connsiteY864" fmla="*/ 120182 h 1758178"/>
                <a:gd name="connsiteX865" fmla="*/ 1184112 w 1733256"/>
                <a:gd name="connsiteY865" fmla="*/ 115473 h 1758178"/>
                <a:gd name="connsiteX866" fmla="*/ 1192595 w 1733256"/>
                <a:gd name="connsiteY866" fmla="*/ 101346 h 1758178"/>
                <a:gd name="connsiteX867" fmla="*/ 1193538 w 1733256"/>
                <a:gd name="connsiteY867" fmla="*/ 96637 h 1758178"/>
                <a:gd name="connsiteX868" fmla="*/ 1199193 w 1733256"/>
                <a:gd name="connsiteY868" fmla="*/ 84394 h 1758178"/>
                <a:gd name="connsiteX869" fmla="*/ 1206734 w 1733256"/>
                <a:gd name="connsiteY869" fmla="*/ 70268 h 1758178"/>
                <a:gd name="connsiteX870" fmla="*/ 1208619 w 1733256"/>
                <a:gd name="connsiteY870" fmla="*/ 69326 h 1758178"/>
                <a:gd name="connsiteX871" fmla="*/ 532839 w 1733256"/>
                <a:gd name="connsiteY871" fmla="*/ 68127 h 1758178"/>
                <a:gd name="connsiteX872" fmla="*/ 540426 w 1733256"/>
                <a:gd name="connsiteY872" fmla="*/ 70009 h 1758178"/>
                <a:gd name="connsiteX873" fmla="*/ 551807 w 1733256"/>
                <a:gd name="connsiteY873" fmla="*/ 73773 h 1758178"/>
                <a:gd name="connsiteX874" fmla="*/ 566033 w 1733256"/>
                <a:gd name="connsiteY874" fmla="*/ 87887 h 1758178"/>
                <a:gd name="connsiteX875" fmla="*/ 567930 w 1733256"/>
                <a:gd name="connsiteY875" fmla="*/ 89769 h 1758178"/>
                <a:gd name="connsiteX876" fmla="*/ 567930 w 1733256"/>
                <a:gd name="connsiteY876" fmla="*/ 92592 h 1758178"/>
                <a:gd name="connsiteX877" fmla="*/ 571724 w 1733256"/>
                <a:gd name="connsiteY877" fmla="*/ 96356 h 1758178"/>
                <a:gd name="connsiteX878" fmla="*/ 572672 w 1733256"/>
                <a:gd name="connsiteY878" fmla="*/ 100120 h 1758178"/>
                <a:gd name="connsiteX879" fmla="*/ 574569 w 1733256"/>
                <a:gd name="connsiteY879" fmla="*/ 102943 h 1758178"/>
                <a:gd name="connsiteX880" fmla="*/ 572672 w 1733256"/>
                <a:gd name="connsiteY880" fmla="*/ 145287 h 1758178"/>
                <a:gd name="connsiteX881" fmla="*/ 565085 w 1733256"/>
                <a:gd name="connsiteY881" fmla="*/ 153755 h 1758178"/>
                <a:gd name="connsiteX882" fmla="*/ 546116 w 1733256"/>
                <a:gd name="connsiteY882" fmla="*/ 164106 h 1758178"/>
                <a:gd name="connsiteX883" fmla="*/ 512922 w 1733256"/>
                <a:gd name="connsiteY883" fmla="*/ 164106 h 1758178"/>
                <a:gd name="connsiteX884" fmla="*/ 499644 w 1733256"/>
                <a:gd name="connsiteY884" fmla="*/ 152814 h 1758178"/>
                <a:gd name="connsiteX885" fmla="*/ 488262 w 1733256"/>
                <a:gd name="connsiteY885" fmla="*/ 133995 h 1758178"/>
                <a:gd name="connsiteX886" fmla="*/ 486366 w 1733256"/>
                <a:gd name="connsiteY886" fmla="*/ 128349 h 1758178"/>
                <a:gd name="connsiteX887" fmla="*/ 485417 w 1733256"/>
                <a:gd name="connsiteY887" fmla="*/ 121762 h 1758178"/>
                <a:gd name="connsiteX888" fmla="*/ 483520 w 1733256"/>
                <a:gd name="connsiteY888" fmla="*/ 105766 h 1758178"/>
                <a:gd name="connsiteX889" fmla="*/ 485417 w 1733256"/>
                <a:gd name="connsiteY889" fmla="*/ 101061 h 1758178"/>
                <a:gd name="connsiteX890" fmla="*/ 486366 w 1733256"/>
                <a:gd name="connsiteY890" fmla="*/ 96356 h 1758178"/>
                <a:gd name="connsiteX891" fmla="*/ 490159 w 1733256"/>
                <a:gd name="connsiteY891" fmla="*/ 88828 h 1758178"/>
                <a:gd name="connsiteX892" fmla="*/ 496798 w 1733256"/>
                <a:gd name="connsiteY892" fmla="*/ 82241 h 1758178"/>
                <a:gd name="connsiteX893" fmla="*/ 500592 w 1733256"/>
                <a:gd name="connsiteY893" fmla="*/ 79419 h 1758178"/>
                <a:gd name="connsiteX894" fmla="*/ 504386 w 1733256"/>
                <a:gd name="connsiteY894" fmla="*/ 76596 h 1758178"/>
                <a:gd name="connsiteX895" fmla="*/ 508179 w 1733256"/>
                <a:gd name="connsiteY895" fmla="*/ 75655 h 1758178"/>
                <a:gd name="connsiteX896" fmla="*/ 511973 w 1733256"/>
                <a:gd name="connsiteY896" fmla="*/ 72832 h 1758178"/>
                <a:gd name="connsiteX897" fmla="*/ 532839 w 1733256"/>
                <a:gd name="connsiteY897" fmla="*/ 68127 h 1758178"/>
                <a:gd name="connsiteX898" fmla="*/ 639318 w 1733256"/>
                <a:gd name="connsiteY898" fmla="*/ 44264 h 1758178"/>
                <a:gd name="connsiteX899" fmla="*/ 627053 w 1733256"/>
                <a:gd name="connsiteY899" fmla="*/ 46272 h 1758178"/>
                <a:gd name="connsiteX900" fmla="*/ 623279 w 1733256"/>
                <a:gd name="connsiteY900" fmla="*/ 51941 h 1758178"/>
                <a:gd name="connsiteX901" fmla="*/ 627053 w 1733256"/>
                <a:gd name="connsiteY901" fmla="*/ 65169 h 1758178"/>
                <a:gd name="connsiteX902" fmla="*/ 628940 w 1733256"/>
                <a:gd name="connsiteY902" fmla="*/ 73673 h 1758178"/>
                <a:gd name="connsiteX903" fmla="*/ 651583 w 1733256"/>
                <a:gd name="connsiteY903" fmla="*/ 69893 h 1758178"/>
                <a:gd name="connsiteX904" fmla="*/ 659131 w 1733256"/>
                <a:gd name="connsiteY904" fmla="*/ 60445 h 1758178"/>
                <a:gd name="connsiteX905" fmla="*/ 651583 w 1733256"/>
                <a:gd name="connsiteY905" fmla="*/ 44382 h 1758178"/>
                <a:gd name="connsiteX906" fmla="*/ 639318 w 1733256"/>
                <a:gd name="connsiteY906" fmla="*/ 44264 h 1758178"/>
                <a:gd name="connsiteX907" fmla="*/ 654413 w 1733256"/>
                <a:gd name="connsiteY907" fmla="*/ 28320 h 1758178"/>
                <a:gd name="connsiteX908" fmla="*/ 671396 w 1733256"/>
                <a:gd name="connsiteY908" fmla="*/ 35879 h 1758178"/>
                <a:gd name="connsiteX909" fmla="*/ 676113 w 1733256"/>
                <a:gd name="connsiteY909" fmla="*/ 60445 h 1758178"/>
                <a:gd name="connsiteX910" fmla="*/ 666678 w 1733256"/>
                <a:gd name="connsiteY910" fmla="*/ 71783 h 1758178"/>
                <a:gd name="connsiteX911" fmla="*/ 675170 w 1733256"/>
                <a:gd name="connsiteY911" fmla="*/ 75563 h 1758178"/>
                <a:gd name="connsiteX912" fmla="*/ 681774 w 1733256"/>
                <a:gd name="connsiteY912" fmla="*/ 81232 h 1758178"/>
                <a:gd name="connsiteX913" fmla="*/ 685548 w 1733256"/>
                <a:gd name="connsiteY913" fmla="*/ 89735 h 1758178"/>
                <a:gd name="connsiteX914" fmla="*/ 692152 w 1733256"/>
                <a:gd name="connsiteY914" fmla="*/ 106743 h 1758178"/>
                <a:gd name="connsiteX915" fmla="*/ 694982 w 1733256"/>
                <a:gd name="connsiteY915" fmla="*/ 112412 h 1758178"/>
                <a:gd name="connsiteX916" fmla="*/ 685548 w 1733256"/>
                <a:gd name="connsiteY916" fmla="*/ 115246 h 1758178"/>
                <a:gd name="connsiteX917" fmla="*/ 675170 w 1733256"/>
                <a:gd name="connsiteY917" fmla="*/ 114302 h 1758178"/>
                <a:gd name="connsiteX918" fmla="*/ 664792 w 1733256"/>
                <a:gd name="connsiteY918" fmla="*/ 87846 h 1758178"/>
                <a:gd name="connsiteX919" fmla="*/ 636488 w 1733256"/>
                <a:gd name="connsiteY919" fmla="*/ 87846 h 1758178"/>
                <a:gd name="connsiteX920" fmla="*/ 635544 w 1733256"/>
                <a:gd name="connsiteY920" fmla="*/ 102018 h 1758178"/>
                <a:gd name="connsiteX921" fmla="*/ 636488 w 1733256"/>
                <a:gd name="connsiteY921" fmla="*/ 107688 h 1758178"/>
                <a:gd name="connsiteX922" fmla="*/ 638374 w 1733256"/>
                <a:gd name="connsiteY922" fmla="*/ 113357 h 1758178"/>
                <a:gd name="connsiteX923" fmla="*/ 642148 w 1733256"/>
                <a:gd name="connsiteY923" fmla="*/ 126585 h 1758178"/>
                <a:gd name="connsiteX924" fmla="*/ 623279 w 1733256"/>
                <a:gd name="connsiteY924" fmla="*/ 130364 h 1758178"/>
                <a:gd name="connsiteX925" fmla="*/ 611014 w 1733256"/>
                <a:gd name="connsiteY925" fmla="*/ 85956 h 1758178"/>
                <a:gd name="connsiteX926" fmla="*/ 600636 w 1733256"/>
                <a:gd name="connsiteY926" fmla="*/ 39658 h 1758178"/>
                <a:gd name="connsiteX927" fmla="*/ 619505 w 1733256"/>
                <a:gd name="connsiteY927" fmla="*/ 34934 h 1758178"/>
                <a:gd name="connsiteX928" fmla="*/ 624223 w 1733256"/>
                <a:gd name="connsiteY928" fmla="*/ 33044 h 1758178"/>
                <a:gd name="connsiteX929" fmla="*/ 631770 w 1733256"/>
                <a:gd name="connsiteY929" fmla="*/ 32099 h 1758178"/>
                <a:gd name="connsiteX930" fmla="*/ 636488 w 1733256"/>
                <a:gd name="connsiteY930" fmla="*/ 30209 h 1758178"/>
                <a:gd name="connsiteX931" fmla="*/ 645922 w 1733256"/>
                <a:gd name="connsiteY931" fmla="*/ 29265 h 1758178"/>
                <a:gd name="connsiteX932" fmla="*/ 654413 w 1733256"/>
                <a:gd name="connsiteY932" fmla="*/ 28320 h 1758178"/>
                <a:gd name="connsiteX933" fmla="*/ 914461 w 1733256"/>
                <a:gd name="connsiteY933" fmla="*/ 19857 h 1758178"/>
                <a:gd name="connsiteX934" fmla="*/ 913519 w 1733256"/>
                <a:gd name="connsiteY934" fmla="*/ 21742 h 1758178"/>
                <a:gd name="connsiteX935" fmla="*/ 905977 w 1733256"/>
                <a:gd name="connsiteY935" fmla="*/ 40594 h 1758178"/>
                <a:gd name="connsiteX936" fmla="*/ 904092 w 1733256"/>
                <a:gd name="connsiteY936" fmla="*/ 43422 h 1758178"/>
                <a:gd name="connsiteX937" fmla="*/ 903149 w 1733256"/>
                <a:gd name="connsiteY937" fmla="*/ 48135 h 1758178"/>
                <a:gd name="connsiteX938" fmla="*/ 900321 w 1733256"/>
                <a:gd name="connsiteY938" fmla="*/ 60389 h 1758178"/>
                <a:gd name="connsiteX939" fmla="*/ 925773 w 1733256"/>
                <a:gd name="connsiteY939" fmla="*/ 61331 h 1758178"/>
                <a:gd name="connsiteX940" fmla="*/ 923888 w 1733256"/>
                <a:gd name="connsiteY940" fmla="*/ 48135 h 1758178"/>
                <a:gd name="connsiteX941" fmla="*/ 920117 w 1733256"/>
                <a:gd name="connsiteY941" fmla="*/ 28340 h 1758178"/>
                <a:gd name="connsiteX942" fmla="*/ 914461 w 1733256"/>
                <a:gd name="connsiteY942" fmla="*/ 19857 h 1758178"/>
                <a:gd name="connsiteX943" fmla="*/ 1007622 w 1733256"/>
                <a:gd name="connsiteY943" fmla="*/ 11536 h 1758178"/>
                <a:gd name="connsiteX944" fmla="*/ 1022731 w 1733256"/>
                <a:gd name="connsiteY944" fmla="*/ 15303 h 1758178"/>
                <a:gd name="connsiteX945" fmla="*/ 1020843 w 1733256"/>
                <a:gd name="connsiteY945" fmla="*/ 24720 h 1758178"/>
                <a:gd name="connsiteX946" fmla="*/ 1019898 w 1733256"/>
                <a:gd name="connsiteY946" fmla="*/ 36022 h 1758178"/>
                <a:gd name="connsiteX947" fmla="*/ 1018010 w 1733256"/>
                <a:gd name="connsiteY947" fmla="*/ 40730 h 1758178"/>
                <a:gd name="connsiteX948" fmla="*/ 1017065 w 1733256"/>
                <a:gd name="connsiteY948" fmla="*/ 51090 h 1758178"/>
                <a:gd name="connsiteX949" fmla="*/ 1012343 w 1733256"/>
                <a:gd name="connsiteY949" fmla="*/ 71809 h 1758178"/>
                <a:gd name="connsiteX950" fmla="*/ 1010455 w 1733256"/>
                <a:gd name="connsiteY950" fmla="*/ 84994 h 1758178"/>
                <a:gd name="connsiteX951" fmla="*/ 1008566 w 1733256"/>
                <a:gd name="connsiteY951" fmla="*/ 89702 h 1758178"/>
                <a:gd name="connsiteX952" fmla="*/ 1024620 w 1733256"/>
                <a:gd name="connsiteY952" fmla="*/ 95353 h 1758178"/>
                <a:gd name="connsiteX953" fmla="*/ 1030286 w 1733256"/>
                <a:gd name="connsiteY953" fmla="*/ 97237 h 1758178"/>
                <a:gd name="connsiteX954" fmla="*/ 1048229 w 1733256"/>
                <a:gd name="connsiteY954" fmla="*/ 101004 h 1758178"/>
                <a:gd name="connsiteX955" fmla="*/ 1047285 w 1733256"/>
                <a:gd name="connsiteY955" fmla="*/ 114188 h 1758178"/>
                <a:gd name="connsiteX956" fmla="*/ 1035008 w 1733256"/>
                <a:gd name="connsiteY956" fmla="*/ 112305 h 1758178"/>
                <a:gd name="connsiteX957" fmla="*/ 1026509 w 1733256"/>
                <a:gd name="connsiteY957" fmla="*/ 111363 h 1758178"/>
                <a:gd name="connsiteX958" fmla="*/ 1022731 w 1733256"/>
                <a:gd name="connsiteY958" fmla="*/ 109479 h 1758178"/>
                <a:gd name="connsiteX959" fmla="*/ 1009510 w 1733256"/>
                <a:gd name="connsiteY959" fmla="*/ 107596 h 1758178"/>
                <a:gd name="connsiteX960" fmla="*/ 988734 w 1733256"/>
                <a:gd name="connsiteY960" fmla="*/ 103829 h 1758178"/>
                <a:gd name="connsiteX961" fmla="*/ 992512 w 1733256"/>
                <a:gd name="connsiteY961" fmla="*/ 79343 h 1758178"/>
                <a:gd name="connsiteX962" fmla="*/ 1002900 w 1733256"/>
                <a:gd name="connsiteY962" fmla="*/ 27546 h 1758178"/>
                <a:gd name="connsiteX963" fmla="*/ 1007622 w 1733256"/>
                <a:gd name="connsiteY963" fmla="*/ 11536 h 1758178"/>
                <a:gd name="connsiteX964" fmla="*/ 907863 w 1733256"/>
                <a:gd name="connsiteY964" fmla="*/ 1005 h 1758178"/>
                <a:gd name="connsiteX965" fmla="*/ 926716 w 1733256"/>
                <a:gd name="connsiteY965" fmla="*/ 1947 h 1758178"/>
                <a:gd name="connsiteX966" fmla="*/ 934257 w 1733256"/>
                <a:gd name="connsiteY966" fmla="*/ 19857 h 1758178"/>
                <a:gd name="connsiteX967" fmla="*/ 939913 w 1733256"/>
                <a:gd name="connsiteY967" fmla="*/ 39652 h 1758178"/>
                <a:gd name="connsiteX968" fmla="*/ 943684 w 1733256"/>
                <a:gd name="connsiteY968" fmla="*/ 54733 h 1758178"/>
                <a:gd name="connsiteX969" fmla="*/ 946512 w 1733256"/>
                <a:gd name="connsiteY969" fmla="*/ 59446 h 1758178"/>
                <a:gd name="connsiteX970" fmla="*/ 947455 w 1733256"/>
                <a:gd name="connsiteY970" fmla="*/ 66044 h 1758178"/>
                <a:gd name="connsiteX971" fmla="*/ 949340 w 1733256"/>
                <a:gd name="connsiteY971" fmla="*/ 70757 h 1758178"/>
                <a:gd name="connsiteX972" fmla="*/ 950283 w 1733256"/>
                <a:gd name="connsiteY972" fmla="*/ 75470 h 1758178"/>
                <a:gd name="connsiteX973" fmla="*/ 954996 w 1733256"/>
                <a:gd name="connsiteY973" fmla="*/ 98093 h 1758178"/>
                <a:gd name="connsiteX974" fmla="*/ 939913 w 1733256"/>
                <a:gd name="connsiteY974" fmla="*/ 97150 h 1758178"/>
                <a:gd name="connsiteX975" fmla="*/ 936143 w 1733256"/>
                <a:gd name="connsiteY975" fmla="*/ 87724 h 1758178"/>
                <a:gd name="connsiteX976" fmla="*/ 924831 w 1733256"/>
                <a:gd name="connsiteY976" fmla="*/ 75470 h 1758178"/>
                <a:gd name="connsiteX977" fmla="*/ 917289 w 1733256"/>
                <a:gd name="connsiteY977" fmla="*/ 75470 h 1758178"/>
                <a:gd name="connsiteX978" fmla="*/ 896551 w 1733256"/>
                <a:gd name="connsiteY978" fmla="*/ 74528 h 1758178"/>
                <a:gd name="connsiteX979" fmla="*/ 890895 w 1733256"/>
                <a:gd name="connsiteY979" fmla="*/ 81126 h 1758178"/>
                <a:gd name="connsiteX980" fmla="*/ 883353 w 1733256"/>
                <a:gd name="connsiteY980" fmla="*/ 93380 h 1758178"/>
                <a:gd name="connsiteX981" fmla="*/ 867328 w 1733256"/>
                <a:gd name="connsiteY981" fmla="*/ 92437 h 1758178"/>
                <a:gd name="connsiteX982" fmla="*/ 876755 w 1733256"/>
                <a:gd name="connsiteY982" fmla="*/ 70757 h 1758178"/>
                <a:gd name="connsiteX983" fmla="*/ 891837 w 1733256"/>
                <a:gd name="connsiteY983" fmla="*/ 33996 h 1758178"/>
                <a:gd name="connsiteX984" fmla="*/ 901264 w 1733256"/>
                <a:gd name="connsiteY984" fmla="*/ 12316 h 1758178"/>
                <a:gd name="connsiteX985" fmla="*/ 907863 w 1733256"/>
                <a:gd name="connsiteY985" fmla="*/ 1005 h 1758178"/>
                <a:gd name="connsiteX986" fmla="*/ 823735 w 1733256"/>
                <a:gd name="connsiteY986" fmla="*/ 151 h 1758178"/>
                <a:gd name="connsiteX987" fmla="*/ 828451 w 1733256"/>
                <a:gd name="connsiteY987" fmla="*/ 34137 h 1758178"/>
                <a:gd name="connsiteX988" fmla="*/ 830337 w 1733256"/>
                <a:gd name="connsiteY988" fmla="*/ 60570 h 1758178"/>
                <a:gd name="connsiteX989" fmla="*/ 831281 w 1733256"/>
                <a:gd name="connsiteY989" fmla="*/ 64346 h 1758178"/>
                <a:gd name="connsiteX990" fmla="*/ 833167 w 1733256"/>
                <a:gd name="connsiteY990" fmla="*/ 92667 h 1758178"/>
                <a:gd name="connsiteX991" fmla="*/ 816190 w 1733256"/>
                <a:gd name="connsiteY991" fmla="*/ 93611 h 1758178"/>
                <a:gd name="connsiteX992" fmla="*/ 813360 w 1733256"/>
                <a:gd name="connsiteY992" fmla="*/ 65290 h 1758178"/>
                <a:gd name="connsiteX993" fmla="*/ 812417 w 1733256"/>
                <a:gd name="connsiteY993" fmla="*/ 61514 h 1758178"/>
                <a:gd name="connsiteX994" fmla="*/ 811474 w 1733256"/>
                <a:gd name="connsiteY994" fmla="*/ 38857 h 1758178"/>
                <a:gd name="connsiteX995" fmla="*/ 808644 w 1733256"/>
                <a:gd name="connsiteY995" fmla="*/ 28472 h 1758178"/>
                <a:gd name="connsiteX996" fmla="*/ 806758 w 1733256"/>
                <a:gd name="connsiteY996" fmla="*/ 18088 h 1758178"/>
                <a:gd name="connsiteX997" fmla="*/ 803929 w 1733256"/>
                <a:gd name="connsiteY997" fmla="*/ 28472 h 1758178"/>
                <a:gd name="connsiteX998" fmla="*/ 801099 w 1733256"/>
                <a:gd name="connsiteY998" fmla="*/ 34137 h 1758178"/>
                <a:gd name="connsiteX999" fmla="*/ 801099 w 1733256"/>
                <a:gd name="connsiteY999" fmla="*/ 41689 h 1758178"/>
                <a:gd name="connsiteX1000" fmla="*/ 798270 w 1733256"/>
                <a:gd name="connsiteY1000" fmla="*/ 47353 h 1758178"/>
                <a:gd name="connsiteX1001" fmla="*/ 797326 w 1733256"/>
                <a:gd name="connsiteY1001" fmla="*/ 55850 h 1758178"/>
                <a:gd name="connsiteX1002" fmla="*/ 795440 w 1733256"/>
                <a:gd name="connsiteY1002" fmla="*/ 62458 h 1758178"/>
                <a:gd name="connsiteX1003" fmla="*/ 794497 w 1733256"/>
                <a:gd name="connsiteY1003" fmla="*/ 72842 h 1758178"/>
                <a:gd name="connsiteX1004" fmla="*/ 791667 w 1733256"/>
                <a:gd name="connsiteY1004" fmla="*/ 80395 h 1758178"/>
                <a:gd name="connsiteX1005" fmla="*/ 790724 w 1733256"/>
                <a:gd name="connsiteY1005" fmla="*/ 86059 h 1758178"/>
                <a:gd name="connsiteX1006" fmla="*/ 786951 w 1733256"/>
                <a:gd name="connsiteY1006" fmla="*/ 99276 h 1758178"/>
                <a:gd name="connsiteX1007" fmla="*/ 771861 w 1733256"/>
                <a:gd name="connsiteY1007" fmla="*/ 99276 h 1758178"/>
                <a:gd name="connsiteX1008" fmla="*/ 766202 w 1733256"/>
                <a:gd name="connsiteY1008" fmla="*/ 87003 h 1758178"/>
                <a:gd name="connsiteX1009" fmla="*/ 746395 w 1733256"/>
                <a:gd name="connsiteY1009" fmla="*/ 39801 h 1758178"/>
                <a:gd name="connsiteX1010" fmla="*/ 744509 w 1733256"/>
                <a:gd name="connsiteY1010" fmla="*/ 36025 h 1758178"/>
                <a:gd name="connsiteX1011" fmla="*/ 738850 w 1733256"/>
                <a:gd name="connsiteY1011" fmla="*/ 23752 h 1758178"/>
                <a:gd name="connsiteX1012" fmla="*/ 738850 w 1733256"/>
                <a:gd name="connsiteY1012" fmla="*/ 36969 h 1758178"/>
                <a:gd name="connsiteX1013" fmla="*/ 737906 w 1733256"/>
                <a:gd name="connsiteY1013" fmla="*/ 40745 h 1758178"/>
                <a:gd name="connsiteX1014" fmla="*/ 742622 w 1733256"/>
                <a:gd name="connsiteY1014" fmla="*/ 78507 h 1758178"/>
                <a:gd name="connsiteX1015" fmla="*/ 742622 w 1733256"/>
                <a:gd name="connsiteY1015" fmla="*/ 88891 h 1758178"/>
                <a:gd name="connsiteX1016" fmla="*/ 744509 w 1733256"/>
                <a:gd name="connsiteY1016" fmla="*/ 103052 h 1758178"/>
                <a:gd name="connsiteX1017" fmla="*/ 729418 w 1733256"/>
                <a:gd name="connsiteY1017" fmla="*/ 104940 h 1758178"/>
                <a:gd name="connsiteX1018" fmla="*/ 725645 w 1733256"/>
                <a:gd name="connsiteY1018" fmla="*/ 90779 h 1758178"/>
                <a:gd name="connsiteX1019" fmla="*/ 724702 w 1733256"/>
                <a:gd name="connsiteY1019" fmla="*/ 74730 h 1758178"/>
                <a:gd name="connsiteX1020" fmla="*/ 722816 w 1733256"/>
                <a:gd name="connsiteY1020" fmla="*/ 62458 h 1758178"/>
                <a:gd name="connsiteX1021" fmla="*/ 720929 w 1733256"/>
                <a:gd name="connsiteY1021" fmla="*/ 40745 h 1758178"/>
                <a:gd name="connsiteX1022" fmla="*/ 719043 w 1733256"/>
                <a:gd name="connsiteY1022" fmla="*/ 36025 h 1758178"/>
                <a:gd name="connsiteX1023" fmla="*/ 718100 w 1733256"/>
                <a:gd name="connsiteY1023" fmla="*/ 13368 h 1758178"/>
                <a:gd name="connsiteX1024" fmla="*/ 726588 w 1733256"/>
                <a:gd name="connsiteY1024" fmla="*/ 10535 h 1758178"/>
                <a:gd name="connsiteX1025" fmla="*/ 751111 w 1733256"/>
                <a:gd name="connsiteY1025" fmla="*/ 8647 h 1758178"/>
                <a:gd name="connsiteX1026" fmla="*/ 760543 w 1733256"/>
                <a:gd name="connsiteY1026" fmla="*/ 34137 h 1758178"/>
                <a:gd name="connsiteX1027" fmla="*/ 763372 w 1733256"/>
                <a:gd name="connsiteY1027" fmla="*/ 39801 h 1758178"/>
                <a:gd name="connsiteX1028" fmla="*/ 763372 w 1733256"/>
                <a:gd name="connsiteY1028" fmla="*/ 43577 h 1758178"/>
                <a:gd name="connsiteX1029" fmla="*/ 766202 w 1733256"/>
                <a:gd name="connsiteY1029" fmla="*/ 47353 h 1758178"/>
                <a:gd name="connsiteX1030" fmla="*/ 770918 w 1733256"/>
                <a:gd name="connsiteY1030" fmla="*/ 60570 h 1758178"/>
                <a:gd name="connsiteX1031" fmla="*/ 772804 w 1733256"/>
                <a:gd name="connsiteY1031" fmla="*/ 64346 h 1758178"/>
                <a:gd name="connsiteX1032" fmla="*/ 778463 w 1733256"/>
                <a:gd name="connsiteY1032" fmla="*/ 72842 h 1758178"/>
                <a:gd name="connsiteX1033" fmla="*/ 781292 w 1733256"/>
                <a:gd name="connsiteY1033" fmla="*/ 63402 h 1758178"/>
                <a:gd name="connsiteX1034" fmla="*/ 784122 w 1733256"/>
                <a:gd name="connsiteY1034" fmla="*/ 54905 h 1758178"/>
                <a:gd name="connsiteX1035" fmla="*/ 784122 w 1733256"/>
                <a:gd name="connsiteY1035" fmla="*/ 47353 h 1758178"/>
                <a:gd name="connsiteX1036" fmla="*/ 786951 w 1733256"/>
                <a:gd name="connsiteY1036" fmla="*/ 36025 h 1758178"/>
                <a:gd name="connsiteX1037" fmla="*/ 794497 w 1733256"/>
                <a:gd name="connsiteY1037" fmla="*/ 2983 h 1758178"/>
                <a:gd name="connsiteX1038" fmla="*/ 823735 w 1733256"/>
                <a:gd name="connsiteY1038" fmla="*/ 151 h 175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1733256" h="1758178">
                  <a:moveTo>
                    <a:pt x="780239" y="1681855"/>
                  </a:moveTo>
                  <a:cubicBezTo>
                    <a:pt x="777401" y="1684682"/>
                    <a:pt x="772669" y="1692220"/>
                    <a:pt x="772669" y="1695989"/>
                  </a:cubicBezTo>
                  <a:cubicBezTo>
                    <a:pt x="773615" y="1699758"/>
                    <a:pt x="780239" y="1703527"/>
                    <a:pt x="784971" y="1702585"/>
                  </a:cubicBezTo>
                  <a:cubicBezTo>
                    <a:pt x="788756" y="1698815"/>
                    <a:pt x="796326" y="1696931"/>
                    <a:pt x="796326" y="1690335"/>
                  </a:cubicBezTo>
                  <a:cubicBezTo>
                    <a:pt x="795380" y="1683739"/>
                    <a:pt x="785917" y="1683739"/>
                    <a:pt x="780239" y="1681855"/>
                  </a:cubicBezTo>
                  <a:close/>
                  <a:moveTo>
                    <a:pt x="761314" y="1649818"/>
                  </a:moveTo>
                  <a:cubicBezTo>
                    <a:pt x="757529" y="1652644"/>
                    <a:pt x="751851" y="1654529"/>
                    <a:pt x="749012" y="1657356"/>
                  </a:cubicBezTo>
                  <a:cubicBezTo>
                    <a:pt x="749959" y="1663952"/>
                    <a:pt x="758475" y="1662067"/>
                    <a:pt x="764153" y="1660183"/>
                  </a:cubicBezTo>
                  <a:cubicBezTo>
                    <a:pt x="766045" y="1657356"/>
                    <a:pt x="766991" y="1654529"/>
                    <a:pt x="766991" y="1650760"/>
                  </a:cubicBezTo>
                  <a:cubicBezTo>
                    <a:pt x="766045" y="1649818"/>
                    <a:pt x="762260" y="1648875"/>
                    <a:pt x="761314" y="1649818"/>
                  </a:cubicBezTo>
                  <a:close/>
                  <a:moveTo>
                    <a:pt x="755636" y="1637568"/>
                  </a:moveTo>
                  <a:cubicBezTo>
                    <a:pt x="749012" y="1630972"/>
                    <a:pt x="742388" y="1642280"/>
                    <a:pt x="738603" y="1647933"/>
                  </a:cubicBezTo>
                  <a:cubicBezTo>
                    <a:pt x="736711" y="1649818"/>
                    <a:pt x="731979" y="1656414"/>
                    <a:pt x="736711" y="1657356"/>
                  </a:cubicBezTo>
                  <a:cubicBezTo>
                    <a:pt x="739550" y="1658298"/>
                    <a:pt x="744281" y="1652644"/>
                    <a:pt x="747120" y="1650760"/>
                  </a:cubicBezTo>
                  <a:cubicBezTo>
                    <a:pt x="749012" y="1649818"/>
                    <a:pt x="749959" y="1648875"/>
                    <a:pt x="750905" y="1647933"/>
                  </a:cubicBezTo>
                  <a:cubicBezTo>
                    <a:pt x="752797" y="1644164"/>
                    <a:pt x="755636" y="1643222"/>
                    <a:pt x="755636" y="1637568"/>
                  </a:cubicBezTo>
                  <a:close/>
                  <a:moveTo>
                    <a:pt x="1094306" y="1635298"/>
                  </a:moveTo>
                  <a:cubicBezTo>
                    <a:pt x="1097656" y="1635386"/>
                    <a:pt x="1100490" y="1636386"/>
                    <a:pt x="1102379" y="1638739"/>
                  </a:cubicBezTo>
                  <a:cubicBezTo>
                    <a:pt x="1105213" y="1641562"/>
                    <a:pt x="1105213" y="1645327"/>
                    <a:pt x="1105213" y="1650973"/>
                  </a:cubicBezTo>
                  <a:cubicBezTo>
                    <a:pt x="1104268" y="1654738"/>
                    <a:pt x="1100490" y="1659444"/>
                    <a:pt x="1101435" y="1663208"/>
                  </a:cubicBezTo>
                  <a:cubicBezTo>
                    <a:pt x="1102379" y="1666031"/>
                    <a:pt x="1105213" y="1666031"/>
                    <a:pt x="1106157" y="1668855"/>
                  </a:cubicBezTo>
                  <a:cubicBezTo>
                    <a:pt x="1108046" y="1671678"/>
                    <a:pt x="1100490" y="1677325"/>
                    <a:pt x="1096712" y="1679207"/>
                  </a:cubicBezTo>
                  <a:cubicBezTo>
                    <a:pt x="1086323" y="1682972"/>
                    <a:pt x="1066489" y="1686736"/>
                    <a:pt x="1066489" y="1702736"/>
                  </a:cubicBezTo>
                  <a:cubicBezTo>
                    <a:pt x="1066489" y="1705559"/>
                    <a:pt x="1068378" y="1710265"/>
                    <a:pt x="1069322" y="1712147"/>
                  </a:cubicBezTo>
                  <a:cubicBezTo>
                    <a:pt x="1071211" y="1714970"/>
                    <a:pt x="1074989" y="1717794"/>
                    <a:pt x="1077823" y="1718735"/>
                  </a:cubicBezTo>
                  <a:cubicBezTo>
                    <a:pt x="1086323" y="1722499"/>
                    <a:pt x="1095768" y="1719676"/>
                    <a:pt x="1103324" y="1717794"/>
                  </a:cubicBezTo>
                  <a:cubicBezTo>
                    <a:pt x="1111824" y="1714029"/>
                    <a:pt x="1130714" y="1706500"/>
                    <a:pt x="1133547" y="1696148"/>
                  </a:cubicBezTo>
                  <a:cubicBezTo>
                    <a:pt x="1135436" y="1690501"/>
                    <a:pt x="1136380" y="1682972"/>
                    <a:pt x="1136380" y="1676384"/>
                  </a:cubicBezTo>
                  <a:cubicBezTo>
                    <a:pt x="1141103" y="1674502"/>
                    <a:pt x="1142992" y="1680148"/>
                    <a:pt x="1145825" y="1682031"/>
                  </a:cubicBezTo>
                  <a:cubicBezTo>
                    <a:pt x="1146770" y="1686736"/>
                    <a:pt x="1149603" y="1690501"/>
                    <a:pt x="1149603" y="1696148"/>
                  </a:cubicBezTo>
                  <a:cubicBezTo>
                    <a:pt x="1137325" y="1716853"/>
                    <a:pt x="1113713" y="1737558"/>
                    <a:pt x="1082545" y="1736616"/>
                  </a:cubicBezTo>
                  <a:cubicBezTo>
                    <a:pt x="1074045" y="1736616"/>
                    <a:pt x="1067433" y="1736616"/>
                    <a:pt x="1058933" y="1727205"/>
                  </a:cubicBezTo>
                  <a:cubicBezTo>
                    <a:pt x="1056100" y="1721558"/>
                    <a:pt x="1054211" y="1714029"/>
                    <a:pt x="1055155" y="1705559"/>
                  </a:cubicBezTo>
                  <a:cubicBezTo>
                    <a:pt x="1057044" y="1697089"/>
                    <a:pt x="1060822" y="1683913"/>
                    <a:pt x="1067433" y="1679207"/>
                  </a:cubicBezTo>
                  <a:cubicBezTo>
                    <a:pt x="1074045" y="1675443"/>
                    <a:pt x="1083489" y="1675443"/>
                    <a:pt x="1087267" y="1666973"/>
                  </a:cubicBezTo>
                  <a:cubicBezTo>
                    <a:pt x="1088212" y="1666031"/>
                    <a:pt x="1087267" y="1664149"/>
                    <a:pt x="1087267" y="1663208"/>
                  </a:cubicBezTo>
                  <a:cubicBezTo>
                    <a:pt x="1087267" y="1661326"/>
                    <a:pt x="1088212" y="1659444"/>
                    <a:pt x="1087267" y="1657561"/>
                  </a:cubicBezTo>
                  <a:cubicBezTo>
                    <a:pt x="1082545" y="1653797"/>
                    <a:pt x="1074989" y="1657561"/>
                    <a:pt x="1070267" y="1660385"/>
                  </a:cubicBezTo>
                  <a:cubicBezTo>
                    <a:pt x="1064600" y="1663208"/>
                    <a:pt x="1059877" y="1665090"/>
                    <a:pt x="1055155" y="1669796"/>
                  </a:cubicBezTo>
                  <a:cubicBezTo>
                    <a:pt x="1053266" y="1670737"/>
                    <a:pt x="1051377" y="1672619"/>
                    <a:pt x="1050433" y="1673561"/>
                  </a:cubicBezTo>
                  <a:cubicBezTo>
                    <a:pt x="1041932" y="1686736"/>
                    <a:pt x="1034376" y="1719676"/>
                    <a:pt x="1032487" y="1734734"/>
                  </a:cubicBezTo>
                  <a:cubicBezTo>
                    <a:pt x="1032487" y="1740381"/>
                    <a:pt x="1034376" y="1746028"/>
                    <a:pt x="1031543" y="1750733"/>
                  </a:cubicBezTo>
                  <a:cubicBezTo>
                    <a:pt x="1028710" y="1753557"/>
                    <a:pt x="1025876" y="1756380"/>
                    <a:pt x="1021154" y="1754498"/>
                  </a:cubicBezTo>
                  <a:cubicBezTo>
                    <a:pt x="1020209" y="1753557"/>
                    <a:pt x="1015487" y="1747910"/>
                    <a:pt x="1013598" y="1745087"/>
                  </a:cubicBezTo>
                  <a:cubicBezTo>
                    <a:pt x="1011709" y="1741322"/>
                    <a:pt x="1013598" y="1739440"/>
                    <a:pt x="1012653" y="1735675"/>
                  </a:cubicBezTo>
                  <a:cubicBezTo>
                    <a:pt x="1011709" y="1730029"/>
                    <a:pt x="1006042" y="1727205"/>
                    <a:pt x="1003209" y="1724382"/>
                  </a:cubicBezTo>
                  <a:cubicBezTo>
                    <a:pt x="1000375" y="1718735"/>
                    <a:pt x="1001320" y="1714029"/>
                    <a:pt x="1001320" y="1706500"/>
                  </a:cubicBezTo>
                  <a:cubicBezTo>
                    <a:pt x="1001320" y="1699912"/>
                    <a:pt x="1001320" y="1696148"/>
                    <a:pt x="1003209" y="1691442"/>
                  </a:cubicBezTo>
                  <a:cubicBezTo>
                    <a:pt x="1005098" y="1683913"/>
                    <a:pt x="1005098" y="1681090"/>
                    <a:pt x="1006042" y="1674502"/>
                  </a:cubicBezTo>
                  <a:cubicBezTo>
                    <a:pt x="1006986" y="1668855"/>
                    <a:pt x="1014542" y="1665090"/>
                    <a:pt x="1019265" y="1665090"/>
                  </a:cubicBezTo>
                  <a:cubicBezTo>
                    <a:pt x="1022098" y="1667914"/>
                    <a:pt x="1021154" y="1674502"/>
                    <a:pt x="1019265" y="1677325"/>
                  </a:cubicBezTo>
                  <a:cubicBezTo>
                    <a:pt x="1019265" y="1679207"/>
                    <a:pt x="1011709" y="1688619"/>
                    <a:pt x="1010764" y="1688619"/>
                  </a:cubicBezTo>
                  <a:cubicBezTo>
                    <a:pt x="1009820" y="1691442"/>
                    <a:pt x="1006986" y="1695207"/>
                    <a:pt x="1006986" y="1699912"/>
                  </a:cubicBezTo>
                  <a:cubicBezTo>
                    <a:pt x="1007931" y="1702736"/>
                    <a:pt x="1013598" y="1704618"/>
                    <a:pt x="1014542" y="1709324"/>
                  </a:cubicBezTo>
                  <a:cubicBezTo>
                    <a:pt x="1015487" y="1714029"/>
                    <a:pt x="1015487" y="1732852"/>
                    <a:pt x="1022098" y="1732852"/>
                  </a:cubicBezTo>
                  <a:cubicBezTo>
                    <a:pt x="1026821" y="1733793"/>
                    <a:pt x="1026821" y="1727205"/>
                    <a:pt x="1028710" y="1722499"/>
                  </a:cubicBezTo>
                  <a:cubicBezTo>
                    <a:pt x="1032487" y="1707441"/>
                    <a:pt x="1038154" y="1692383"/>
                    <a:pt x="1042877" y="1677325"/>
                  </a:cubicBezTo>
                  <a:cubicBezTo>
                    <a:pt x="1045710" y="1667914"/>
                    <a:pt x="1053266" y="1651914"/>
                    <a:pt x="1061766" y="1647209"/>
                  </a:cubicBezTo>
                  <a:cubicBezTo>
                    <a:pt x="1066961" y="1644385"/>
                    <a:pt x="1075225" y="1639915"/>
                    <a:pt x="1083135" y="1637327"/>
                  </a:cubicBezTo>
                  <a:cubicBezTo>
                    <a:pt x="1087090" y="1636033"/>
                    <a:pt x="1090956" y="1635210"/>
                    <a:pt x="1094306" y="1635298"/>
                  </a:cubicBezTo>
                  <a:close/>
                  <a:moveTo>
                    <a:pt x="693182" y="1598935"/>
                  </a:moveTo>
                  <a:cubicBezTo>
                    <a:pt x="700752" y="1595166"/>
                    <a:pt x="713054" y="1600820"/>
                    <a:pt x="710215" y="1614011"/>
                  </a:cubicBezTo>
                  <a:cubicBezTo>
                    <a:pt x="716839" y="1617781"/>
                    <a:pt x="734818" y="1609300"/>
                    <a:pt x="735764" y="1620607"/>
                  </a:cubicBezTo>
                  <a:cubicBezTo>
                    <a:pt x="735764" y="1622492"/>
                    <a:pt x="731979" y="1631914"/>
                    <a:pt x="730087" y="1634741"/>
                  </a:cubicBezTo>
                  <a:cubicBezTo>
                    <a:pt x="728194" y="1638510"/>
                    <a:pt x="724409" y="1641337"/>
                    <a:pt x="723463" y="1645106"/>
                  </a:cubicBezTo>
                  <a:cubicBezTo>
                    <a:pt x="722517" y="1648875"/>
                    <a:pt x="722517" y="1654529"/>
                    <a:pt x="724409" y="1658298"/>
                  </a:cubicBezTo>
                  <a:cubicBezTo>
                    <a:pt x="729140" y="1656414"/>
                    <a:pt x="731979" y="1651702"/>
                    <a:pt x="735764" y="1646049"/>
                  </a:cubicBezTo>
                  <a:cubicBezTo>
                    <a:pt x="738603" y="1641337"/>
                    <a:pt x="741442" y="1637568"/>
                    <a:pt x="742388" y="1629088"/>
                  </a:cubicBezTo>
                  <a:cubicBezTo>
                    <a:pt x="742388" y="1624376"/>
                    <a:pt x="747120" y="1619665"/>
                    <a:pt x="750905" y="1617781"/>
                  </a:cubicBezTo>
                  <a:cubicBezTo>
                    <a:pt x="754690" y="1616838"/>
                    <a:pt x="757529" y="1619665"/>
                    <a:pt x="760368" y="1620607"/>
                  </a:cubicBezTo>
                  <a:cubicBezTo>
                    <a:pt x="780239" y="1623434"/>
                    <a:pt x="798219" y="1622492"/>
                    <a:pt x="816198" y="1630972"/>
                  </a:cubicBezTo>
                  <a:cubicBezTo>
                    <a:pt x="819983" y="1632857"/>
                    <a:pt x="819983" y="1637568"/>
                    <a:pt x="817144" y="1639453"/>
                  </a:cubicBezTo>
                  <a:cubicBezTo>
                    <a:pt x="812413" y="1643222"/>
                    <a:pt x="803896" y="1646049"/>
                    <a:pt x="796326" y="1646049"/>
                  </a:cubicBezTo>
                  <a:cubicBezTo>
                    <a:pt x="794433" y="1645106"/>
                    <a:pt x="781186" y="1637568"/>
                    <a:pt x="779293" y="1645106"/>
                  </a:cubicBezTo>
                  <a:cubicBezTo>
                    <a:pt x="779293" y="1646049"/>
                    <a:pt x="784024" y="1659240"/>
                    <a:pt x="784971" y="1660183"/>
                  </a:cubicBezTo>
                  <a:cubicBezTo>
                    <a:pt x="787810" y="1662067"/>
                    <a:pt x="795380" y="1662067"/>
                    <a:pt x="801057" y="1663009"/>
                  </a:cubicBezTo>
                  <a:cubicBezTo>
                    <a:pt x="805789" y="1664894"/>
                    <a:pt x="809574" y="1666778"/>
                    <a:pt x="812413" y="1669605"/>
                  </a:cubicBezTo>
                  <a:cubicBezTo>
                    <a:pt x="815251" y="1670548"/>
                    <a:pt x="818090" y="1672432"/>
                    <a:pt x="819037" y="1676201"/>
                  </a:cubicBezTo>
                  <a:cubicBezTo>
                    <a:pt x="819037" y="1682797"/>
                    <a:pt x="814305" y="1693162"/>
                    <a:pt x="810520" y="1697873"/>
                  </a:cubicBezTo>
                  <a:cubicBezTo>
                    <a:pt x="808628" y="1700700"/>
                    <a:pt x="802950" y="1703527"/>
                    <a:pt x="799165" y="1706354"/>
                  </a:cubicBezTo>
                  <a:cubicBezTo>
                    <a:pt x="796326" y="1709180"/>
                    <a:pt x="795380" y="1709180"/>
                    <a:pt x="792541" y="1711065"/>
                  </a:cubicBezTo>
                  <a:cubicBezTo>
                    <a:pt x="786863" y="1713892"/>
                    <a:pt x="783078" y="1718603"/>
                    <a:pt x="775508" y="1716719"/>
                  </a:cubicBezTo>
                  <a:cubicBezTo>
                    <a:pt x="773615" y="1715776"/>
                    <a:pt x="773615" y="1714834"/>
                    <a:pt x="770777" y="1713892"/>
                  </a:cubicBezTo>
                  <a:cubicBezTo>
                    <a:pt x="767938" y="1716719"/>
                    <a:pt x="764153" y="1721430"/>
                    <a:pt x="762260" y="1727083"/>
                  </a:cubicBezTo>
                  <a:cubicBezTo>
                    <a:pt x="759421" y="1736506"/>
                    <a:pt x="756582" y="1757236"/>
                    <a:pt x="745227" y="1758178"/>
                  </a:cubicBezTo>
                  <a:cubicBezTo>
                    <a:pt x="739550" y="1755351"/>
                    <a:pt x="753744" y="1713892"/>
                    <a:pt x="754690" y="1710123"/>
                  </a:cubicBezTo>
                  <a:cubicBezTo>
                    <a:pt x="755636" y="1705411"/>
                    <a:pt x="755636" y="1700700"/>
                    <a:pt x="756582" y="1695989"/>
                  </a:cubicBezTo>
                  <a:cubicBezTo>
                    <a:pt x="757529" y="1693162"/>
                    <a:pt x="759421" y="1688451"/>
                    <a:pt x="759421" y="1683739"/>
                  </a:cubicBezTo>
                  <a:cubicBezTo>
                    <a:pt x="756582" y="1679970"/>
                    <a:pt x="747120" y="1679028"/>
                    <a:pt x="743335" y="1681855"/>
                  </a:cubicBezTo>
                  <a:cubicBezTo>
                    <a:pt x="740496" y="1683739"/>
                    <a:pt x="741442" y="1689393"/>
                    <a:pt x="739550" y="1694104"/>
                  </a:cubicBezTo>
                  <a:cubicBezTo>
                    <a:pt x="739550" y="1694104"/>
                    <a:pt x="735764" y="1699758"/>
                    <a:pt x="734818" y="1700700"/>
                  </a:cubicBezTo>
                  <a:cubicBezTo>
                    <a:pt x="732926" y="1701642"/>
                    <a:pt x="730087" y="1701642"/>
                    <a:pt x="727248" y="1700700"/>
                  </a:cubicBezTo>
                  <a:cubicBezTo>
                    <a:pt x="724409" y="1697873"/>
                    <a:pt x="725355" y="1692220"/>
                    <a:pt x="724409" y="1688451"/>
                  </a:cubicBezTo>
                  <a:cubicBezTo>
                    <a:pt x="724409" y="1684682"/>
                    <a:pt x="725355" y="1674317"/>
                    <a:pt x="721570" y="1674317"/>
                  </a:cubicBezTo>
                  <a:cubicBezTo>
                    <a:pt x="720624" y="1674317"/>
                    <a:pt x="719678" y="1676201"/>
                    <a:pt x="717785" y="1679028"/>
                  </a:cubicBezTo>
                  <a:cubicBezTo>
                    <a:pt x="715893" y="1682797"/>
                    <a:pt x="711161" y="1690335"/>
                    <a:pt x="709269" y="1693162"/>
                  </a:cubicBezTo>
                  <a:cubicBezTo>
                    <a:pt x="707376" y="1695046"/>
                    <a:pt x="703591" y="1698815"/>
                    <a:pt x="701699" y="1699758"/>
                  </a:cubicBezTo>
                  <a:cubicBezTo>
                    <a:pt x="700752" y="1701642"/>
                    <a:pt x="694128" y="1704469"/>
                    <a:pt x="692236" y="1704469"/>
                  </a:cubicBezTo>
                  <a:cubicBezTo>
                    <a:pt x="682773" y="1705411"/>
                    <a:pt x="686558" y="1693162"/>
                    <a:pt x="691289" y="1689393"/>
                  </a:cubicBezTo>
                  <a:cubicBezTo>
                    <a:pt x="694128" y="1687508"/>
                    <a:pt x="697913" y="1687508"/>
                    <a:pt x="700752" y="1685624"/>
                  </a:cubicBezTo>
                  <a:cubicBezTo>
                    <a:pt x="703591" y="1683739"/>
                    <a:pt x="708322" y="1679028"/>
                    <a:pt x="704537" y="1675259"/>
                  </a:cubicBezTo>
                  <a:cubicBezTo>
                    <a:pt x="700752" y="1674317"/>
                    <a:pt x="695075" y="1676201"/>
                    <a:pt x="692236" y="1673374"/>
                  </a:cubicBezTo>
                  <a:cubicBezTo>
                    <a:pt x="688451" y="1668663"/>
                    <a:pt x="693182" y="1662067"/>
                    <a:pt x="697913" y="1660183"/>
                  </a:cubicBezTo>
                  <a:cubicBezTo>
                    <a:pt x="702645" y="1659240"/>
                    <a:pt x="706430" y="1656414"/>
                    <a:pt x="707376" y="1651702"/>
                  </a:cubicBezTo>
                  <a:cubicBezTo>
                    <a:pt x="708322" y="1646991"/>
                    <a:pt x="703591" y="1642280"/>
                    <a:pt x="703591" y="1636626"/>
                  </a:cubicBezTo>
                  <a:cubicBezTo>
                    <a:pt x="700752" y="1634741"/>
                    <a:pt x="696967" y="1635684"/>
                    <a:pt x="693182" y="1637568"/>
                  </a:cubicBezTo>
                  <a:cubicBezTo>
                    <a:pt x="689397" y="1639453"/>
                    <a:pt x="685612" y="1641337"/>
                    <a:pt x="683719" y="1646049"/>
                  </a:cubicBezTo>
                  <a:cubicBezTo>
                    <a:pt x="675203" y="1659240"/>
                    <a:pt x="675203" y="1673374"/>
                    <a:pt x="674257" y="1689393"/>
                  </a:cubicBezTo>
                  <a:cubicBezTo>
                    <a:pt x="673310" y="1695989"/>
                    <a:pt x="674257" y="1705411"/>
                    <a:pt x="672364" y="1712007"/>
                  </a:cubicBezTo>
                  <a:cubicBezTo>
                    <a:pt x="672364" y="1713892"/>
                    <a:pt x="669525" y="1714834"/>
                    <a:pt x="669525" y="1716719"/>
                  </a:cubicBezTo>
                  <a:cubicBezTo>
                    <a:pt x="658170" y="1710123"/>
                    <a:pt x="661009" y="1686566"/>
                    <a:pt x="663848" y="1673374"/>
                  </a:cubicBezTo>
                  <a:cubicBezTo>
                    <a:pt x="670471" y="1646049"/>
                    <a:pt x="672364" y="1618723"/>
                    <a:pt x="693182" y="1598935"/>
                  </a:cubicBezTo>
                  <a:close/>
                  <a:moveTo>
                    <a:pt x="462129" y="1598113"/>
                  </a:moveTo>
                  <a:cubicBezTo>
                    <a:pt x="459301" y="1598113"/>
                    <a:pt x="457416" y="1599052"/>
                    <a:pt x="454588" y="1599991"/>
                  </a:cubicBezTo>
                  <a:cubicBezTo>
                    <a:pt x="450818" y="1600930"/>
                    <a:pt x="444219" y="1601869"/>
                    <a:pt x="439506" y="1600930"/>
                  </a:cubicBezTo>
                  <a:cubicBezTo>
                    <a:pt x="431022" y="1600930"/>
                    <a:pt x="418768" y="1595295"/>
                    <a:pt x="416883" y="1603748"/>
                  </a:cubicBezTo>
                  <a:cubicBezTo>
                    <a:pt x="414997" y="1614078"/>
                    <a:pt x="424424" y="1615957"/>
                    <a:pt x="431965" y="1617835"/>
                  </a:cubicBezTo>
                  <a:cubicBezTo>
                    <a:pt x="433850" y="1617835"/>
                    <a:pt x="433850" y="1618774"/>
                    <a:pt x="434793" y="1619713"/>
                  </a:cubicBezTo>
                  <a:cubicBezTo>
                    <a:pt x="439506" y="1624409"/>
                    <a:pt x="445162" y="1628166"/>
                    <a:pt x="457416" y="1627227"/>
                  </a:cubicBezTo>
                  <a:cubicBezTo>
                    <a:pt x="460244" y="1627227"/>
                    <a:pt x="464014" y="1625348"/>
                    <a:pt x="467785" y="1624409"/>
                  </a:cubicBezTo>
                  <a:cubicBezTo>
                    <a:pt x="475326" y="1621592"/>
                    <a:pt x="480039" y="1619713"/>
                    <a:pt x="479097" y="1612200"/>
                  </a:cubicBezTo>
                  <a:cubicBezTo>
                    <a:pt x="479097" y="1610322"/>
                    <a:pt x="477211" y="1605626"/>
                    <a:pt x="476269" y="1603748"/>
                  </a:cubicBezTo>
                  <a:cubicBezTo>
                    <a:pt x="475326" y="1602808"/>
                    <a:pt x="473441" y="1601869"/>
                    <a:pt x="472498" y="1600930"/>
                  </a:cubicBezTo>
                  <a:cubicBezTo>
                    <a:pt x="468728" y="1597173"/>
                    <a:pt x="467785" y="1597173"/>
                    <a:pt x="462129" y="1598113"/>
                  </a:cubicBezTo>
                  <a:close/>
                  <a:moveTo>
                    <a:pt x="1085135" y="1583180"/>
                  </a:moveTo>
                  <a:cubicBezTo>
                    <a:pt x="1089844" y="1584119"/>
                    <a:pt x="1091727" y="1589751"/>
                    <a:pt x="1091727" y="1594444"/>
                  </a:cubicBezTo>
                  <a:cubicBezTo>
                    <a:pt x="1092669" y="1605708"/>
                    <a:pt x="1086077" y="1615095"/>
                    <a:pt x="1077601" y="1617911"/>
                  </a:cubicBezTo>
                  <a:cubicBezTo>
                    <a:pt x="1057824" y="1626359"/>
                    <a:pt x="1046522" y="1654520"/>
                    <a:pt x="1037105" y="1661090"/>
                  </a:cubicBezTo>
                  <a:cubicBezTo>
                    <a:pt x="1023920" y="1656397"/>
                    <a:pt x="1055940" y="1633869"/>
                    <a:pt x="1050289" y="1624482"/>
                  </a:cubicBezTo>
                  <a:cubicBezTo>
                    <a:pt x="1040872" y="1625420"/>
                    <a:pt x="1032396" y="1631053"/>
                    <a:pt x="1024862" y="1635746"/>
                  </a:cubicBezTo>
                  <a:cubicBezTo>
                    <a:pt x="1025803" y="1642317"/>
                    <a:pt x="1024862" y="1648887"/>
                    <a:pt x="1021094" y="1652642"/>
                  </a:cubicBezTo>
                  <a:cubicBezTo>
                    <a:pt x="1018269" y="1656397"/>
                    <a:pt x="1017327" y="1656397"/>
                    <a:pt x="1013560" y="1653581"/>
                  </a:cubicBezTo>
                  <a:cubicBezTo>
                    <a:pt x="1012619" y="1652642"/>
                    <a:pt x="1011677" y="1650765"/>
                    <a:pt x="1009793" y="1650765"/>
                  </a:cubicBezTo>
                  <a:cubicBezTo>
                    <a:pt x="1005084" y="1649826"/>
                    <a:pt x="1003201" y="1658274"/>
                    <a:pt x="999434" y="1658274"/>
                  </a:cubicBezTo>
                  <a:cubicBezTo>
                    <a:pt x="995666" y="1658274"/>
                    <a:pt x="993783" y="1652642"/>
                    <a:pt x="994725" y="1647949"/>
                  </a:cubicBezTo>
                  <a:cubicBezTo>
                    <a:pt x="994725" y="1641378"/>
                    <a:pt x="1002259" y="1634807"/>
                    <a:pt x="1006968" y="1634807"/>
                  </a:cubicBezTo>
                  <a:cubicBezTo>
                    <a:pt x="1011677" y="1630114"/>
                    <a:pt x="1006026" y="1622604"/>
                    <a:pt x="1005084" y="1613217"/>
                  </a:cubicBezTo>
                  <a:cubicBezTo>
                    <a:pt x="1004143" y="1605708"/>
                    <a:pt x="1005084" y="1596321"/>
                    <a:pt x="1007910" y="1592567"/>
                  </a:cubicBezTo>
                  <a:cubicBezTo>
                    <a:pt x="1011677" y="1587873"/>
                    <a:pt x="1015444" y="1586935"/>
                    <a:pt x="1019211" y="1592567"/>
                  </a:cubicBezTo>
                  <a:cubicBezTo>
                    <a:pt x="1020153" y="1594444"/>
                    <a:pt x="1022036" y="1597260"/>
                    <a:pt x="1022036" y="1599137"/>
                  </a:cubicBezTo>
                  <a:cubicBezTo>
                    <a:pt x="1022978" y="1607585"/>
                    <a:pt x="1019211" y="1626359"/>
                    <a:pt x="1025803" y="1627298"/>
                  </a:cubicBezTo>
                  <a:cubicBezTo>
                    <a:pt x="1031454" y="1628236"/>
                    <a:pt x="1052173" y="1616972"/>
                    <a:pt x="1055940" y="1613217"/>
                  </a:cubicBezTo>
                  <a:cubicBezTo>
                    <a:pt x="1066300" y="1606647"/>
                    <a:pt x="1075717" y="1585996"/>
                    <a:pt x="1085135" y="1583180"/>
                  </a:cubicBezTo>
                  <a:close/>
                  <a:moveTo>
                    <a:pt x="424424" y="1575573"/>
                  </a:moveTo>
                  <a:cubicBezTo>
                    <a:pt x="420653" y="1578390"/>
                    <a:pt x="419711" y="1582147"/>
                    <a:pt x="420653" y="1587782"/>
                  </a:cubicBezTo>
                  <a:cubicBezTo>
                    <a:pt x="423481" y="1593417"/>
                    <a:pt x="428194" y="1592478"/>
                    <a:pt x="435735" y="1592478"/>
                  </a:cubicBezTo>
                  <a:cubicBezTo>
                    <a:pt x="443276" y="1593417"/>
                    <a:pt x="451760" y="1594356"/>
                    <a:pt x="453645" y="1586843"/>
                  </a:cubicBezTo>
                  <a:cubicBezTo>
                    <a:pt x="454588" y="1579329"/>
                    <a:pt x="445162" y="1580268"/>
                    <a:pt x="437621" y="1578390"/>
                  </a:cubicBezTo>
                  <a:cubicBezTo>
                    <a:pt x="431965" y="1577451"/>
                    <a:pt x="428194" y="1575573"/>
                    <a:pt x="424424" y="1575573"/>
                  </a:cubicBezTo>
                  <a:close/>
                  <a:moveTo>
                    <a:pt x="1414657" y="1545172"/>
                  </a:moveTo>
                  <a:cubicBezTo>
                    <a:pt x="1417484" y="1544225"/>
                    <a:pt x="1419369" y="1545172"/>
                    <a:pt x="1421255" y="1545172"/>
                  </a:cubicBezTo>
                  <a:cubicBezTo>
                    <a:pt x="1425967" y="1547067"/>
                    <a:pt x="1429738" y="1548014"/>
                    <a:pt x="1429738" y="1553698"/>
                  </a:cubicBezTo>
                  <a:cubicBezTo>
                    <a:pt x="1430680" y="1555593"/>
                    <a:pt x="1428795" y="1557488"/>
                    <a:pt x="1427852" y="1559382"/>
                  </a:cubicBezTo>
                  <a:cubicBezTo>
                    <a:pt x="1425025" y="1565066"/>
                    <a:pt x="1420312" y="1568856"/>
                    <a:pt x="1411829" y="1571697"/>
                  </a:cubicBezTo>
                  <a:cubicBezTo>
                    <a:pt x="1403346" y="1572645"/>
                    <a:pt x="1392978" y="1571697"/>
                    <a:pt x="1384495" y="1572645"/>
                  </a:cubicBezTo>
                  <a:cubicBezTo>
                    <a:pt x="1370357" y="1573592"/>
                    <a:pt x="1355276" y="1573592"/>
                    <a:pt x="1343023" y="1569803"/>
                  </a:cubicBezTo>
                  <a:cubicBezTo>
                    <a:pt x="1340195" y="1568856"/>
                    <a:pt x="1336425" y="1566961"/>
                    <a:pt x="1333597" y="1565066"/>
                  </a:cubicBezTo>
                  <a:cubicBezTo>
                    <a:pt x="1329827" y="1563172"/>
                    <a:pt x="1326999" y="1560330"/>
                    <a:pt x="1326999" y="1557488"/>
                  </a:cubicBezTo>
                  <a:cubicBezTo>
                    <a:pt x="1326999" y="1553698"/>
                    <a:pt x="1332654" y="1549909"/>
                    <a:pt x="1336425" y="1548962"/>
                  </a:cubicBezTo>
                  <a:cubicBezTo>
                    <a:pt x="1341137" y="1548014"/>
                    <a:pt x="1347735" y="1548014"/>
                    <a:pt x="1351506" y="1549909"/>
                  </a:cubicBezTo>
                  <a:cubicBezTo>
                    <a:pt x="1360931" y="1551804"/>
                    <a:pt x="1362816" y="1552751"/>
                    <a:pt x="1372242" y="1551804"/>
                  </a:cubicBezTo>
                  <a:cubicBezTo>
                    <a:pt x="1388265" y="1551804"/>
                    <a:pt x="1401461" y="1548014"/>
                    <a:pt x="1414657" y="1545172"/>
                  </a:cubicBezTo>
                  <a:close/>
                  <a:moveTo>
                    <a:pt x="372579" y="1487291"/>
                  </a:moveTo>
                  <a:cubicBezTo>
                    <a:pt x="446104" y="1501379"/>
                    <a:pt x="494179" y="1536128"/>
                    <a:pt x="523400" y="1565242"/>
                  </a:cubicBezTo>
                  <a:cubicBezTo>
                    <a:pt x="526228" y="1568059"/>
                    <a:pt x="529056" y="1569938"/>
                    <a:pt x="530941" y="1573694"/>
                  </a:cubicBezTo>
                  <a:cubicBezTo>
                    <a:pt x="532827" y="1575573"/>
                    <a:pt x="534712" y="1581208"/>
                    <a:pt x="534712" y="1583086"/>
                  </a:cubicBezTo>
                  <a:cubicBezTo>
                    <a:pt x="533769" y="1590599"/>
                    <a:pt x="523400" y="1590599"/>
                    <a:pt x="519630" y="1586843"/>
                  </a:cubicBezTo>
                  <a:cubicBezTo>
                    <a:pt x="513031" y="1581208"/>
                    <a:pt x="508318" y="1573694"/>
                    <a:pt x="500777" y="1568998"/>
                  </a:cubicBezTo>
                  <a:cubicBezTo>
                    <a:pt x="490408" y="1561485"/>
                    <a:pt x="478154" y="1554911"/>
                    <a:pt x="465900" y="1550215"/>
                  </a:cubicBezTo>
                  <a:cubicBezTo>
                    <a:pt x="452703" y="1544580"/>
                    <a:pt x="442334" y="1540824"/>
                    <a:pt x="426309" y="1539884"/>
                  </a:cubicBezTo>
                  <a:cubicBezTo>
                    <a:pt x="413112" y="1538945"/>
                    <a:pt x="400858" y="1536128"/>
                    <a:pt x="387661" y="1537067"/>
                  </a:cubicBezTo>
                  <a:cubicBezTo>
                    <a:pt x="382005" y="1537067"/>
                    <a:pt x="378235" y="1538945"/>
                    <a:pt x="377292" y="1543641"/>
                  </a:cubicBezTo>
                  <a:cubicBezTo>
                    <a:pt x="383891" y="1548337"/>
                    <a:pt x="394260" y="1547398"/>
                    <a:pt x="402743" y="1550215"/>
                  </a:cubicBezTo>
                  <a:cubicBezTo>
                    <a:pt x="407456" y="1551154"/>
                    <a:pt x="410284" y="1553033"/>
                    <a:pt x="414055" y="1553033"/>
                  </a:cubicBezTo>
                  <a:cubicBezTo>
                    <a:pt x="417825" y="1553033"/>
                    <a:pt x="421596" y="1553033"/>
                    <a:pt x="424424" y="1552093"/>
                  </a:cubicBezTo>
                  <a:cubicBezTo>
                    <a:pt x="428194" y="1551154"/>
                    <a:pt x="436678" y="1547398"/>
                    <a:pt x="437621" y="1553033"/>
                  </a:cubicBezTo>
                  <a:cubicBezTo>
                    <a:pt x="437621" y="1555850"/>
                    <a:pt x="435735" y="1557728"/>
                    <a:pt x="435735" y="1559607"/>
                  </a:cubicBezTo>
                  <a:cubicBezTo>
                    <a:pt x="435735" y="1562424"/>
                    <a:pt x="440449" y="1564303"/>
                    <a:pt x="444219" y="1565242"/>
                  </a:cubicBezTo>
                  <a:cubicBezTo>
                    <a:pt x="446104" y="1566181"/>
                    <a:pt x="447047" y="1567120"/>
                    <a:pt x="447990" y="1567120"/>
                  </a:cubicBezTo>
                  <a:cubicBezTo>
                    <a:pt x="453645" y="1568059"/>
                    <a:pt x="459301" y="1566181"/>
                    <a:pt x="464957" y="1568059"/>
                  </a:cubicBezTo>
                  <a:cubicBezTo>
                    <a:pt x="469670" y="1568998"/>
                    <a:pt x="475326" y="1572755"/>
                    <a:pt x="476269" y="1577451"/>
                  </a:cubicBezTo>
                  <a:cubicBezTo>
                    <a:pt x="476269" y="1585903"/>
                    <a:pt x="482867" y="1588721"/>
                    <a:pt x="487580" y="1592478"/>
                  </a:cubicBezTo>
                  <a:cubicBezTo>
                    <a:pt x="493236" y="1596234"/>
                    <a:pt x="497007" y="1609383"/>
                    <a:pt x="492293" y="1615957"/>
                  </a:cubicBezTo>
                  <a:cubicBezTo>
                    <a:pt x="486638" y="1622531"/>
                    <a:pt x="475326" y="1626287"/>
                    <a:pt x="465900" y="1629105"/>
                  </a:cubicBezTo>
                  <a:cubicBezTo>
                    <a:pt x="463072" y="1630983"/>
                    <a:pt x="459301" y="1631922"/>
                    <a:pt x="457416" y="1632862"/>
                  </a:cubicBezTo>
                  <a:cubicBezTo>
                    <a:pt x="453645" y="1632862"/>
                    <a:pt x="449875" y="1632862"/>
                    <a:pt x="446104" y="1633801"/>
                  </a:cubicBezTo>
                  <a:cubicBezTo>
                    <a:pt x="440449" y="1635679"/>
                    <a:pt x="434793" y="1641314"/>
                    <a:pt x="431022" y="1641314"/>
                  </a:cubicBezTo>
                  <a:cubicBezTo>
                    <a:pt x="419711" y="1641314"/>
                    <a:pt x="387661" y="1617835"/>
                    <a:pt x="381063" y="1608443"/>
                  </a:cubicBezTo>
                  <a:cubicBezTo>
                    <a:pt x="380120" y="1605626"/>
                    <a:pt x="379177" y="1601869"/>
                    <a:pt x="380120" y="1599052"/>
                  </a:cubicBezTo>
                  <a:cubicBezTo>
                    <a:pt x="380120" y="1596234"/>
                    <a:pt x="381063" y="1595295"/>
                    <a:pt x="383891" y="1593417"/>
                  </a:cubicBezTo>
                  <a:cubicBezTo>
                    <a:pt x="384833" y="1592478"/>
                    <a:pt x="387661" y="1591538"/>
                    <a:pt x="388604" y="1590599"/>
                  </a:cubicBezTo>
                  <a:cubicBezTo>
                    <a:pt x="393317" y="1588721"/>
                    <a:pt x="399915" y="1590599"/>
                    <a:pt x="405571" y="1589660"/>
                  </a:cubicBezTo>
                  <a:cubicBezTo>
                    <a:pt x="407456" y="1589660"/>
                    <a:pt x="412170" y="1588721"/>
                    <a:pt x="414055" y="1587782"/>
                  </a:cubicBezTo>
                  <a:cubicBezTo>
                    <a:pt x="414997" y="1586843"/>
                    <a:pt x="415940" y="1586843"/>
                    <a:pt x="416883" y="1584964"/>
                  </a:cubicBezTo>
                  <a:cubicBezTo>
                    <a:pt x="416883" y="1579329"/>
                    <a:pt x="404628" y="1584025"/>
                    <a:pt x="400858" y="1581208"/>
                  </a:cubicBezTo>
                  <a:cubicBezTo>
                    <a:pt x="398030" y="1577451"/>
                    <a:pt x="398030" y="1573694"/>
                    <a:pt x="398973" y="1569938"/>
                  </a:cubicBezTo>
                  <a:cubicBezTo>
                    <a:pt x="398973" y="1567120"/>
                    <a:pt x="400858" y="1564303"/>
                    <a:pt x="400858" y="1562424"/>
                  </a:cubicBezTo>
                  <a:cubicBezTo>
                    <a:pt x="399915" y="1557728"/>
                    <a:pt x="388604" y="1558668"/>
                    <a:pt x="384833" y="1558668"/>
                  </a:cubicBezTo>
                  <a:cubicBezTo>
                    <a:pt x="379177" y="1559607"/>
                    <a:pt x="370694" y="1562424"/>
                    <a:pt x="369751" y="1568059"/>
                  </a:cubicBezTo>
                  <a:cubicBezTo>
                    <a:pt x="368808" y="1573694"/>
                    <a:pt x="371636" y="1581208"/>
                    <a:pt x="368808" y="1585903"/>
                  </a:cubicBezTo>
                  <a:cubicBezTo>
                    <a:pt x="365981" y="1591538"/>
                    <a:pt x="359382" y="1593417"/>
                    <a:pt x="355612" y="1586843"/>
                  </a:cubicBezTo>
                  <a:cubicBezTo>
                    <a:pt x="347128" y="1573694"/>
                    <a:pt x="353726" y="1545519"/>
                    <a:pt x="365038" y="1536128"/>
                  </a:cubicBezTo>
                  <a:cubicBezTo>
                    <a:pt x="368808" y="1533310"/>
                    <a:pt x="373522" y="1530493"/>
                    <a:pt x="379177" y="1529554"/>
                  </a:cubicBezTo>
                  <a:cubicBezTo>
                    <a:pt x="394260" y="1526736"/>
                    <a:pt x="426309" y="1538006"/>
                    <a:pt x="436678" y="1531432"/>
                  </a:cubicBezTo>
                  <a:cubicBezTo>
                    <a:pt x="435735" y="1524858"/>
                    <a:pt x="385776" y="1509831"/>
                    <a:pt x="372579" y="1506074"/>
                  </a:cubicBezTo>
                  <a:cubicBezTo>
                    <a:pt x="365038" y="1503257"/>
                    <a:pt x="365038" y="1490109"/>
                    <a:pt x="372579" y="1487291"/>
                  </a:cubicBezTo>
                  <a:close/>
                  <a:moveTo>
                    <a:pt x="1306085" y="1474864"/>
                  </a:moveTo>
                  <a:cubicBezTo>
                    <a:pt x="1310817" y="1473449"/>
                    <a:pt x="1315548" y="1473685"/>
                    <a:pt x="1317440" y="1477459"/>
                  </a:cubicBezTo>
                  <a:cubicBezTo>
                    <a:pt x="1320279" y="1481233"/>
                    <a:pt x="1318387" y="1491612"/>
                    <a:pt x="1316494" y="1497273"/>
                  </a:cubicBezTo>
                  <a:cubicBezTo>
                    <a:pt x="1315548" y="1500104"/>
                    <a:pt x="1313655" y="1501047"/>
                    <a:pt x="1315548" y="1503878"/>
                  </a:cubicBezTo>
                  <a:cubicBezTo>
                    <a:pt x="1316494" y="1504821"/>
                    <a:pt x="1317440" y="1505765"/>
                    <a:pt x="1318387" y="1505765"/>
                  </a:cubicBezTo>
                  <a:cubicBezTo>
                    <a:pt x="1321225" y="1506708"/>
                    <a:pt x="1326903" y="1498217"/>
                    <a:pt x="1329742" y="1497273"/>
                  </a:cubicBezTo>
                  <a:cubicBezTo>
                    <a:pt x="1333527" y="1494443"/>
                    <a:pt x="1337312" y="1495386"/>
                    <a:pt x="1341097" y="1497273"/>
                  </a:cubicBezTo>
                  <a:cubicBezTo>
                    <a:pt x="1345829" y="1500104"/>
                    <a:pt x="1346775" y="1505765"/>
                    <a:pt x="1345829" y="1511426"/>
                  </a:cubicBezTo>
                  <a:cubicBezTo>
                    <a:pt x="1345829" y="1514257"/>
                    <a:pt x="1344883" y="1518031"/>
                    <a:pt x="1343936" y="1519918"/>
                  </a:cubicBezTo>
                  <a:cubicBezTo>
                    <a:pt x="1339205" y="1531240"/>
                    <a:pt x="1318387" y="1538788"/>
                    <a:pt x="1318387" y="1551055"/>
                  </a:cubicBezTo>
                  <a:cubicBezTo>
                    <a:pt x="1318387" y="1553885"/>
                    <a:pt x="1320279" y="1556716"/>
                    <a:pt x="1320279" y="1559546"/>
                  </a:cubicBezTo>
                  <a:cubicBezTo>
                    <a:pt x="1321225" y="1574643"/>
                    <a:pt x="1310816" y="1618045"/>
                    <a:pt x="1302300" y="1639746"/>
                  </a:cubicBezTo>
                  <a:cubicBezTo>
                    <a:pt x="1300407" y="1646351"/>
                    <a:pt x="1298515" y="1653899"/>
                    <a:pt x="1290945" y="1653899"/>
                  </a:cubicBezTo>
                  <a:cubicBezTo>
                    <a:pt x="1286213" y="1653899"/>
                    <a:pt x="1280536" y="1647295"/>
                    <a:pt x="1280536" y="1644464"/>
                  </a:cubicBezTo>
                  <a:cubicBezTo>
                    <a:pt x="1279589" y="1639746"/>
                    <a:pt x="1287160" y="1634085"/>
                    <a:pt x="1289998" y="1626537"/>
                  </a:cubicBezTo>
                  <a:cubicBezTo>
                    <a:pt x="1290945" y="1624650"/>
                    <a:pt x="1291891" y="1621819"/>
                    <a:pt x="1292837" y="1618045"/>
                  </a:cubicBezTo>
                  <a:cubicBezTo>
                    <a:pt x="1295676" y="1604836"/>
                    <a:pt x="1298515" y="1583135"/>
                    <a:pt x="1294730" y="1575586"/>
                  </a:cubicBezTo>
                  <a:cubicBezTo>
                    <a:pt x="1294730" y="1573699"/>
                    <a:pt x="1293784" y="1574643"/>
                    <a:pt x="1291891" y="1574643"/>
                  </a:cubicBezTo>
                  <a:cubicBezTo>
                    <a:pt x="1287160" y="1577473"/>
                    <a:pt x="1284321" y="1581247"/>
                    <a:pt x="1281482" y="1584078"/>
                  </a:cubicBezTo>
                  <a:cubicBezTo>
                    <a:pt x="1278643" y="1585965"/>
                    <a:pt x="1274858" y="1589739"/>
                    <a:pt x="1272019" y="1590683"/>
                  </a:cubicBezTo>
                  <a:cubicBezTo>
                    <a:pt x="1256879" y="1596344"/>
                    <a:pt x="1259718" y="1571812"/>
                    <a:pt x="1265395" y="1564264"/>
                  </a:cubicBezTo>
                  <a:cubicBezTo>
                    <a:pt x="1266342" y="1562377"/>
                    <a:pt x="1272966" y="1559546"/>
                    <a:pt x="1274858" y="1556716"/>
                  </a:cubicBezTo>
                  <a:cubicBezTo>
                    <a:pt x="1279589" y="1553885"/>
                    <a:pt x="1282428" y="1550111"/>
                    <a:pt x="1286213" y="1545393"/>
                  </a:cubicBezTo>
                  <a:cubicBezTo>
                    <a:pt x="1287160" y="1543506"/>
                    <a:pt x="1289998" y="1539732"/>
                    <a:pt x="1290945" y="1538788"/>
                  </a:cubicBezTo>
                  <a:cubicBezTo>
                    <a:pt x="1291891" y="1532184"/>
                    <a:pt x="1289052" y="1524636"/>
                    <a:pt x="1289052" y="1517087"/>
                  </a:cubicBezTo>
                  <a:cubicBezTo>
                    <a:pt x="1288106" y="1505765"/>
                    <a:pt x="1289052" y="1491612"/>
                    <a:pt x="1294730" y="1482177"/>
                  </a:cubicBezTo>
                  <a:cubicBezTo>
                    <a:pt x="1296622" y="1479346"/>
                    <a:pt x="1301354" y="1476280"/>
                    <a:pt x="1306085" y="1474864"/>
                  </a:cubicBezTo>
                  <a:close/>
                  <a:moveTo>
                    <a:pt x="1519389" y="1339182"/>
                  </a:moveTo>
                  <a:cubicBezTo>
                    <a:pt x="1522203" y="1341069"/>
                    <a:pt x="1525018" y="1343899"/>
                    <a:pt x="1525957" y="1345785"/>
                  </a:cubicBezTo>
                  <a:cubicBezTo>
                    <a:pt x="1526895" y="1348615"/>
                    <a:pt x="1526895" y="1352388"/>
                    <a:pt x="1526895" y="1355218"/>
                  </a:cubicBezTo>
                  <a:cubicBezTo>
                    <a:pt x="1526895" y="1358048"/>
                    <a:pt x="1525957" y="1359934"/>
                    <a:pt x="1526895" y="1361821"/>
                  </a:cubicBezTo>
                  <a:cubicBezTo>
                    <a:pt x="1529710" y="1369367"/>
                    <a:pt x="1538155" y="1360877"/>
                    <a:pt x="1540970" y="1357104"/>
                  </a:cubicBezTo>
                  <a:cubicBezTo>
                    <a:pt x="1546600" y="1349558"/>
                    <a:pt x="1551291" y="1336353"/>
                    <a:pt x="1563489" y="1342012"/>
                  </a:cubicBezTo>
                  <a:cubicBezTo>
                    <a:pt x="1569119" y="1344842"/>
                    <a:pt x="1566304" y="1357104"/>
                    <a:pt x="1563489" y="1362764"/>
                  </a:cubicBezTo>
                  <a:cubicBezTo>
                    <a:pt x="1560674" y="1368424"/>
                    <a:pt x="1555044" y="1372197"/>
                    <a:pt x="1551291" y="1377856"/>
                  </a:cubicBezTo>
                  <a:cubicBezTo>
                    <a:pt x="1549415" y="1380686"/>
                    <a:pt x="1548476" y="1382572"/>
                    <a:pt x="1548476" y="1384459"/>
                  </a:cubicBezTo>
                  <a:cubicBezTo>
                    <a:pt x="1548476" y="1386345"/>
                    <a:pt x="1549415" y="1387289"/>
                    <a:pt x="1550353" y="1387289"/>
                  </a:cubicBezTo>
                  <a:cubicBezTo>
                    <a:pt x="1554106" y="1390119"/>
                    <a:pt x="1556921" y="1397665"/>
                    <a:pt x="1558798" y="1402381"/>
                  </a:cubicBezTo>
                  <a:cubicBezTo>
                    <a:pt x="1558798" y="1403324"/>
                    <a:pt x="1558798" y="1406154"/>
                    <a:pt x="1559736" y="1408984"/>
                  </a:cubicBezTo>
                  <a:cubicBezTo>
                    <a:pt x="1560674" y="1419360"/>
                    <a:pt x="1563489" y="1434452"/>
                    <a:pt x="1555044" y="1441998"/>
                  </a:cubicBezTo>
                  <a:cubicBezTo>
                    <a:pt x="1550353" y="1442941"/>
                    <a:pt x="1538155" y="1438225"/>
                    <a:pt x="1538155" y="1434452"/>
                  </a:cubicBezTo>
                  <a:cubicBezTo>
                    <a:pt x="1539093" y="1431622"/>
                    <a:pt x="1541908" y="1430679"/>
                    <a:pt x="1543785" y="1429735"/>
                  </a:cubicBezTo>
                  <a:cubicBezTo>
                    <a:pt x="1548476" y="1425962"/>
                    <a:pt x="1549415" y="1423133"/>
                    <a:pt x="1547538" y="1415587"/>
                  </a:cubicBezTo>
                  <a:cubicBezTo>
                    <a:pt x="1546600" y="1412757"/>
                    <a:pt x="1545661" y="1409927"/>
                    <a:pt x="1543785" y="1407097"/>
                  </a:cubicBezTo>
                  <a:cubicBezTo>
                    <a:pt x="1542846" y="1405211"/>
                    <a:pt x="1538155" y="1398608"/>
                    <a:pt x="1534402" y="1398608"/>
                  </a:cubicBezTo>
                  <a:cubicBezTo>
                    <a:pt x="1533463" y="1398608"/>
                    <a:pt x="1531587" y="1400494"/>
                    <a:pt x="1529710" y="1403324"/>
                  </a:cubicBezTo>
                  <a:cubicBezTo>
                    <a:pt x="1522203" y="1410870"/>
                    <a:pt x="1519389" y="1421246"/>
                    <a:pt x="1511882" y="1429735"/>
                  </a:cubicBezTo>
                  <a:cubicBezTo>
                    <a:pt x="1510005" y="1431622"/>
                    <a:pt x="1507190" y="1434452"/>
                    <a:pt x="1503437" y="1433509"/>
                  </a:cubicBezTo>
                  <a:cubicBezTo>
                    <a:pt x="1501561" y="1433509"/>
                    <a:pt x="1497807" y="1429735"/>
                    <a:pt x="1497807" y="1426906"/>
                  </a:cubicBezTo>
                  <a:cubicBezTo>
                    <a:pt x="1496869" y="1420303"/>
                    <a:pt x="1510944" y="1395778"/>
                    <a:pt x="1514697" y="1392005"/>
                  </a:cubicBezTo>
                  <a:cubicBezTo>
                    <a:pt x="1516574" y="1390119"/>
                    <a:pt x="1518450" y="1390119"/>
                    <a:pt x="1518450" y="1386345"/>
                  </a:cubicBezTo>
                  <a:cubicBezTo>
                    <a:pt x="1518450" y="1382572"/>
                    <a:pt x="1512820" y="1378799"/>
                    <a:pt x="1510005" y="1374083"/>
                  </a:cubicBezTo>
                  <a:cubicBezTo>
                    <a:pt x="1500622" y="1380686"/>
                    <a:pt x="1496869" y="1396721"/>
                    <a:pt x="1483733" y="1393892"/>
                  </a:cubicBezTo>
                  <a:cubicBezTo>
                    <a:pt x="1476226" y="1392948"/>
                    <a:pt x="1479041" y="1380686"/>
                    <a:pt x="1481856" y="1375970"/>
                  </a:cubicBezTo>
                  <a:cubicBezTo>
                    <a:pt x="1488424" y="1364650"/>
                    <a:pt x="1492177" y="1359934"/>
                    <a:pt x="1499684" y="1351445"/>
                  </a:cubicBezTo>
                  <a:cubicBezTo>
                    <a:pt x="1504376" y="1346729"/>
                    <a:pt x="1512820" y="1334466"/>
                    <a:pt x="1519389" y="1339182"/>
                  </a:cubicBezTo>
                  <a:close/>
                  <a:moveTo>
                    <a:pt x="235423" y="1336095"/>
                  </a:moveTo>
                  <a:cubicBezTo>
                    <a:pt x="240155" y="1333268"/>
                    <a:pt x="242995" y="1334211"/>
                    <a:pt x="247727" y="1336095"/>
                  </a:cubicBezTo>
                  <a:cubicBezTo>
                    <a:pt x="252460" y="1338923"/>
                    <a:pt x="254353" y="1339865"/>
                    <a:pt x="257192" y="1343635"/>
                  </a:cubicBezTo>
                  <a:cubicBezTo>
                    <a:pt x="261924" y="1346462"/>
                    <a:pt x="264764" y="1350232"/>
                    <a:pt x="268550" y="1354944"/>
                  </a:cubicBezTo>
                  <a:cubicBezTo>
                    <a:pt x="270443" y="1356829"/>
                    <a:pt x="273282" y="1358714"/>
                    <a:pt x="275175" y="1361541"/>
                  </a:cubicBezTo>
                  <a:cubicBezTo>
                    <a:pt x="279907" y="1368138"/>
                    <a:pt x="299783" y="1392641"/>
                    <a:pt x="290318" y="1400180"/>
                  </a:cubicBezTo>
                  <a:cubicBezTo>
                    <a:pt x="287479" y="1403008"/>
                    <a:pt x="276121" y="1404893"/>
                    <a:pt x="269496" y="1402065"/>
                  </a:cubicBezTo>
                  <a:cubicBezTo>
                    <a:pt x="266657" y="1401123"/>
                    <a:pt x="262871" y="1397353"/>
                    <a:pt x="260031" y="1395468"/>
                  </a:cubicBezTo>
                  <a:cubicBezTo>
                    <a:pt x="257192" y="1392641"/>
                    <a:pt x="254353" y="1388871"/>
                    <a:pt x="249620" y="1388871"/>
                  </a:cubicBezTo>
                  <a:cubicBezTo>
                    <a:pt x="246781" y="1388871"/>
                    <a:pt x="242995" y="1391699"/>
                    <a:pt x="242995" y="1392641"/>
                  </a:cubicBezTo>
                  <a:cubicBezTo>
                    <a:pt x="242048" y="1395468"/>
                    <a:pt x="246781" y="1399238"/>
                    <a:pt x="247727" y="1403008"/>
                  </a:cubicBezTo>
                  <a:cubicBezTo>
                    <a:pt x="249620" y="1412432"/>
                    <a:pt x="245834" y="1419029"/>
                    <a:pt x="239209" y="1422799"/>
                  </a:cubicBezTo>
                  <a:cubicBezTo>
                    <a:pt x="235423" y="1425626"/>
                    <a:pt x="233530" y="1427511"/>
                    <a:pt x="228798" y="1428453"/>
                  </a:cubicBezTo>
                  <a:cubicBezTo>
                    <a:pt x="225958" y="1429396"/>
                    <a:pt x="223119" y="1429396"/>
                    <a:pt x="219333" y="1431281"/>
                  </a:cubicBezTo>
                  <a:cubicBezTo>
                    <a:pt x="214601" y="1435993"/>
                    <a:pt x="219333" y="1443532"/>
                    <a:pt x="215547" y="1448244"/>
                  </a:cubicBezTo>
                  <a:cubicBezTo>
                    <a:pt x="212708" y="1452956"/>
                    <a:pt x="207029" y="1456726"/>
                    <a:pt x="201350" y="1453899"/>
                  </a:cubicBezTo>
                  <a:cubicBezTo>
                    <a:pt x="195671" y="1450129"/>
                    <a:pt x="191886" y="1440705"/>
                    <a:pt x="189046" y="1435993"/>
                  </a:cubicBezTo>
                  <a:cubicBezTo>
                    <a:pt x="181474" y="1421856"/>
                    <a:pt x="169170" y="1416202"/>
                    <a:pt x="157813" y="1406777"/>
                  </a:cubicBezTo>
                  <a:cubicBezTo>
                    <a:pt x="151187" y="1401123"/>
                    <a:pt x="144562" y="1390756"/>
                    <a:pt x="150241" y="1382274"/>
                  </a:cubicBezTo>
                  <a:cubicBezTo>
                    <a:pt x="156866" y="1382274"/>
                    <a:pt x="168224" y="1385102"/>
                    <a:pt x="172956" y="1388871"/>
                  </a:cubicBezTo>
                  <a:cubicBezTo>
                    <a:pt x="175796" y="1390756"/>
                    <a:pt x="177688" y="1391699"/>
                    <a:pt x="179581" y="1394526"/>
                  </a:cubicBezTo>
                  <a:cubicBezTo>
                    <a:pt x="183367" y="1397353"/>
                    <a:pt x="185260" y="1401123"/>
                    <a:pt x="188100" y="1404893"/>
                  </a:cubicBezTo>
                  <a:cubicBezTo>
                    <a:pt x="190939" y="1409605"/>
                    <a:pt x="195671" y="1416202"/>
                    <a:pt x="201350" y="1418087"/>
                  </a:cubicBezTo>
                  <a:cubicBezTo>
                    <a:pt x="204190" y="1418087"/>
                    <a:pt x="208922" y="1420914"/>
                    <a:pt x="211761" y="1420914"/>
                  </a:cubicBezTo>
                  <a:cubicBezTo>
                    <a:pt x="218387" y="1421856"/>
                    <a:pt x="225012" y="1415259"/>
                    <a:pt x="224066" y="1407720"/>
                  </a:cubicBezTo>
                  <a:cubicBezTo>
                    <a:pt x="224066" y="1403950"/>
                    <a:pt x="218387" y="1400180"/>
                    <a:pt x="215547" y="1397353"/>
                  </a:cubicBezTo>
                  <a:cubicBezTo>
                    <a:pt x="211761" y="1392641"/>
                    <a:pt x="210815" y="1386044"/>
                    <a:pt x="213654" y="1380390"/>
                  </a:cubicBezTo>
                  <a:cubicBezTo>
                    <a:pt x="218387" y="1376620"/>
                    <a:pt x="226905" y="1376620"/>
                    <a:pt x="234477" y="1375677"/>
                  </a:cubicBezTo>
                  <a:cubicBezTo>
                    <a:pt x="237316" y="1374735"/>
                    <a:pt x="246781" y="1373793"/>
                    <a:pt x="247727" y="1371908"/>
                  </a:cubicBezTo>
                  <a:cubicBezTo>
                    <a:pt x="249620" y="1368138"/>
                    <a:pt x="242995" y="1366253"/>
                    <a:pt x="240155" y="1364368"/>
                  </a:cubicBezTo>
                  <a:cubicBezTo>
                    <a:pt x="235423" y="1361541"/>
                    <a:pt x="229744" y="1359656"/>
                    <a:pt x="228798" y="1353059"/>
                  </a:cubicBezTo>
                  <a:cubicBezTo>
                    <a:pt x="228798" y="1346462"/>
                    <a:pt x="231637" y="1341750"/>
                    <a:pt x="235423" y="1336095"/>
                  </a:cubicBezTo>
                  <a:close/>
                  <a:moveTo>
                    <a:pt x="142112" y="1327874"/>
                  </a:moveTo>
                  <a:cubicBezTo>
                    <a:pt x="148713" y="1327874"/>
                    <a:pt x="152485" y="1330671"/>
                    <a:pt x="158143" y="1332535"/>
                  </a:cubicBezTo>
                  <a:cubicBezTo>
                    <a:pt x="163802" y="1334400"/>
                    <a:pt x="169460" y="1336264"/>
                    <a:pt x="175118" y="1338129"/>
                  </a:cubicBezTo>
                  <a:cubicBezTo>
                    <a:pt x="177947" y="1339061"/>
                    <a:pt x="181719" y="1339061"/>
                    <a:pt x="181719" y="1340926"/>
                  </a:cubicBezTo>
                  <a:cubicBezTo>
                    <a:pt x="181719" y="1343722"/>
                    <a:pt x="177004" y="1342790"/>
                    <a:pt x="174175" y="1342790"/>
                  </a:cubicBezTo>
                  <a:cubicBezTo>
                    <a:pt x="173232" y="1342790"/>
                    <a:pt x="159086" y="1344655"/>
                    <a:pt x="156257" y="1345587"/>
                  </a:cubicBezTo>
                  <a:cubicBezTo>
                    <a:pt x="154371" y="1345587"/>
                    <a:pt x="151542" y="1347451"/>
                    <a:pt x="149656" y="1348384"/>
                  </a:cubicBezTo>
                  <a:cubicBezTo>
                    <a:pt x="144941" y="1351180"/>
                    <a:pt x="140226" y="1356774"/>
                    <a:pt x="136454" y="1357706"/>
                  </a:cubicBezTo>
                  <a:cubicBezTo>
                    <a:pt x="127023" y="1361435"/>
                    <a:pt x="117593" y="1356774"/>
                    <a:pt x="117593" y="1349316"/>
                  </a:cubicBezTo>
                  <a:cubicBezTo>
                    <a:pt x="117593" y="1342790"/>
                    <a:pt x="124194" y="1339061"/>
                    <a:pt x="128909" y="1336264"/>
                  </a:cubicBezTo>
                  <a:cubicBezTo>
                    <a:pt x="133624" y="1331603"/>
                    <a:pt x="134567" y="1328806"/>
                    <a:pt x="142112" y="1327874"/>
                  </a:cubicBezTo>
                  <a:close/>
                  <a:moveTo>
                    <a:pt x="173158" y="1295857"/>
                  </a:moveTo>
                  <a:cubicBezTo>
                    <a:pt x="175983" y="1294913"/>
                    <a:pt x="178808" y="1296802"/>
                    <a:pt x="182575" y="1298690"/>
                  </a:cubicBezTo>
                  <a:cubicBezTo>
                    <a:pt x="187284" y="1302468"/>
                    <a:pt x="190109" y="1307190"/>
                    <a:pt x="189167" y="1314745"/>
                  </a:cubicBezTo>
                  <a:cubicBezTo>
                    <a:pt x="187284" y="1318522"/>
                    <a:pt x="182575" y="1321355"/>
                    <a:pt x="179750" y="1322299"/>
                  </a:cubicBezTo>
                  <a:cubicBezTo>
                    <a:pt x="171274" y="1326077"/>
                    <a:pt x="168449" y="1317578"/>
                    <a:pt x="166565" y="1311911"/>
                  </a:cubicBezTo>
                  <a:cubicBezTo>
                    <a:pt x="163740" y="1307190"/>
                    <a:pt x="166565" y="1297746"/>
                    <a:pt x="173158" y="1295857"/>
                  </a:cubicBezTo>
                  <a:close/>
                  <a:moveTo>
                    <a:pt x="1494806" y="1281896"/>
                  </a:moveTo>
                  <a:cubicBezTo>
                    <a:pt x="1496696" y="1282837"/>
                    <a:pt x="1500476" y="1284719"/>
                    <a:pt x="1501421" y="1287543"/>
                  </a:cubicBezTo>
                  <a:cubicBezTo>
                    <a:pt x="1504256" y="1292249"/>
                    <a:pt x="1501421" y="1300720"/>
                    <a:pt x="1506146" y="1304485"/>
                  </a:cubicBezTo>
                  <a:cubicBezTo>
                    <a:pt x="1508036" y="1303544"/>
                    <a:pt x="1511817" y="1296955"/>
                    <a:pt x="1513707" y="1294132"/>
                  </a:cubicBezTo>
                  <a:cubicBezTo>
                    <a:pt x="1514652" y="1291308"/>
                    <a:pt x="1515597" y="1290367"/>
                    <a:pt x="1517487" y="1289426"/>
                  </a:cubicBezTo>
                  <a:cubicBezTo>
                    <a:pt x="1520322" y="1287543"/>
                    <a:pt x="1523158" y="1285661"/>
                    <a:pt x="1526938" y="1284719"/>
                  </a:cubicBezTo>
                  <a:cubicBezTo>
                    <a:pt x="1532608" y="1282837"/>
                    <a:pt x="1534498" y="1283778"/>
                    <a:pt x="1537334" y="1288484"/>
                  </a:cubicBezTo>
                  <a:cubicBezTo>
                    <a:pt x="1541114" y="1293190"/>
                    <a:pt x="1543949" y="1300720"/>
                    <a:pt x="1543004" y="1307309"/>
                  </a:cubicBezTo>
                  <a:cubicBezTo>
                    <a:pt x="1542059" y="1314839"/>
                    <a:pt x="1535444" y="1317662"/>
                    <a:pt x="1528828" y="1317662"/>
                  </a:cubicBezTo>
                  <a:cubicBezTo>
                    <a:pt x="1502366" y="1318604"/>
                    <a:pt x="1473069" y="1366606"/>
                    <a:pt x="1459838" y="1383548"/>
                  </a:cubicBezTo>
                  <a:cubicBezTo>
                    <a:pt x="1457948" y="1386372"/>
                    <a:pt x="1455112" y="1390137"/>
                    <a:pt x="1455112" y="1395784"/>
                  </a:cubicBezTo>
                  <a:cubicBezTo>
                    <a:pt x="1456057" y="1400490"/>
                    <a:pt x="1459838" y="1402373"/>
                    <a:pt x="1461728" y="1406138"/>
                  </a:cubicBezTo>
                  <a:cubicBezTo>
                    <a:pt x="1463618" y="1408961"/>
                    <a:pt x="1465508" y="1414609"/>
                    <a:pt x="1464563" y="1417432"/>
                  </a:cubicBezTo>
                  <a:cubicBezTo>
                    <a:pt x="1464563" y="1420256"/>
                    <a:pt x="1460783" y="1424962"/>
                    <a:pt x="1456057" y="1424021"/>
                  </a:cubicBezTo>
                  <a:cubicBezTo>
                    <a:pt x="1450387" y="1423080"/>
                    <a:pt x="1446607" y="1414609"/>
                    <a:pt x="1443772" y="1410844"/>
                  </a:cubicBezTo>
                  <a:cubicBezTo>
                    <a:pt x="1441881" y="1408020"/>
                    <a:pt x="1437156" y="1401432"/>
                    <a:pt x="1436211" y="1398608"/>
                  </a:cubicBezTo>
                  <a:cubicBezTo>
                    <a:pt x="1432431" y="1384489"/>
                    <a:pt x="1443772" y="1376018"/>
                    <a:pt x="1449442" y="1368489"/>
                  </a:cubicBezTo>
                  <a:cubicBezTo>
                    <a:pt x="1457948" y="1357194"/>
                    <a:pt x="1484410" y="1334605"/>
                    <a:pt x="1484410" y="1321427"/>
                  </a:cubicBezTo>
                  <a:cubicBezTo>
                    <a:pt x="1485355" y="1315780"/>
                    <a:pt x="1482520" y="1306368"/>
                    <a:pt x="1478739" y="1306368"/>
                  </a:cubicBezTo>
                  <a:cubicBezTo>
                    <a:pt x="1474959" y="1305426"/>
                    <a:pt x="1471179" y="1312015"/>
                    <a:pt x="1470233" y="1316721"/>
                  </a:cubicBezTo>
                  <a:cubicBezTo>
                    <a:pt x="1470233" y="1320486"/>
                    <a:pt x="1472124" y="1324251"/>
                    <a:pt x="1471179" y="1328016"/>
                  </a:cubicBezTo>
                  <a:cubicBezTo>
                    <a:pt x="1471179" y="1329898"/>
                    <a:pt x="1469288" y="1332722"/>
                    <a:pt x="1467398" y="1333663"/>
                  </a:cubicBezTo>
                  <a:cubicBezTo>
                    <a:pt x="1464563" y="1334605"/>
                    <a:pt x="1462673" y="1334605"/>
                    <a:pt x="1459838" y="1334605"/>
                  </a:cubicBezTo>
                  <a:cubicBezTo>
                    <a:pt x="1455112" y="1334605"/>
                    <a:pt x="1451332" y="1337428"/>
                    <a:pt x="1446607" y="1338369"/>
                  </a:cubicBezTo>
                  <a:cubicBezTo>
                    <a:pt x="1439046" y="1346841"/>
                    <a:pt x="1448497" y="1362841"/>
                    <a:pt x="1438101" y="1367547"/>
                  </a:cubicBezTo>
                  <a:cubicBezTo>
                    <a:pt x="1433376" y="1369430"/>
                    <a:pt x="1430541" y="1366606"/>
                    <a:pt x="1427705" y="1364724"/>
                  </a:cubicBezTo>
                  <a:cubicBezTo>
                    <a:pt x="1423925" y="1361900"/>
                    <a:pt x="1421090" y="1358135"/>
                    <a:pt x="1422035" y="1351547"/>
                  </a:cubicBezTo>
                  <a:cubicBezTo>
                    <a:pt x="1422980" y="1344958"/>
                    <a:pt x="1428650" y="1339311"/>
                    <a:pt x="1437156" y="1340252"/>
                  </a:cubicBezTo>
                  <a:cubicBezTo>
                    <a:pt x="1440936" y="1338369"/>
                    <a:pt x="1439046" y="1334605"/>
                    <a:pt x="1439991" y="1330839"/>
                  </a:cubicBezTo>
                  <a:cubicBezTo>
                    <a:pt x="1440936" y="1328957"/>
                    <a:pt x="1442826" y="1326133"/>
                    <a:pt x="1443772" y="1324251"/>
                  </a:cubicBezTo>
                  <a:cubicBezTo>
                    <a:pt x="1446607" y="1320486"/>
                    <a:pt x="1450387" y="1316721"/>
                    <a:pt x="1454167" y="1315780"/>
                  </a:cubicBezTo>
                  <a:cubicBezTo>
                    <a:pt x="1456057" y="1314839"/>
                    <a:pt x="1458893" y="1315780"/>
                    <a:pt x="1461728" y="1314839"/>
                  </a:cubicBezTo>
                  <a:cubicBezTo>
                    <a:pt x="1466453" y="1312956"/>
                    <a:pt x="1471179" y="1303544"/>
                    <a:pt x="1472124" y="1296014"/>
                  </a:cubicBezTo>
                  <a:cubicBezTo>
                    <a:pt x="1474014" y="1287543"/>
                    <a:pt x="1485355" y="1278131"/>
                    <a:pt x="1494806" y="1281896"/>
                  </a:cubicBezTo>
                  <a:close/>
                  <a:moveTo>
                    <a:pt x="224270" y="1280864"/>
                  </a:moveTo>
                  <a:cubicBezTo>
                    <a:pt x="227095" y="1280864"/>
                    <a:pt x="233688" y="1283667"/>
                    <a:pt x="235571" y="1285535"/>
                  </a:cubicBezTo>
                  <a:cubicBezTo>
                    <a:pt x="238396" y="1286470"/>
                    <a:pt x="244047" y="1294878"/>
                    <a:pt x="243105" y="1298615"/>
                  </a:cubicBezTo>
                  <a:cubicBezTo>
                    <a:pt x="243105" y="1305154"/>
                    <a:pt x="237455" y="1309825"/>
                    <a:pt x="230862" y="1310760"/>
                  </a:cubicBezTo>
                  <a:cubicBezTo>
                    <a:pt x="220503" y="1311694"/>
                    <a:pt x="212027" y="1299549"/>
                    <a:pt x="211085" y="1292075"/>
                  </a:cubicBezTo>
                  <a:cubicBezTo>
                    <a:pt x="211085" y="1290206"/>
                    <a:pt x="211085" y="1288338"/>
                    <a:pt x="212027" y="1287404"/>
                  </a:cubicBezTo>
                  <a:cubicBezTo>
                    <a:pt x="212969" y="1284601"/>
                    <a:pt x="219561" y="1279930"/>
                    <a:pt x="224270" y="1280864"/>
                  </a:cubicBezTo>
                  <a:close/>
                  <a:moveTo>
                    <a:pt x="60744" y="861357"/>
                  </a:moveTo>
                  <a:cubicBezTo>
                    <a:pt x="65453" y="861357"/>
                    <a:pt x="70162" y="860414"/>
                    <a:pt x="74871" y="862300"/>
                  </a:cubicBezTo>
                  <a:cubicBezTo>
                    <a:pt x="75812" y="862300"/>
                    <a:pt x="77696" y="863243"/>
                    <a:pt x="78638" y="864186"/>
                  </a:cubicBezTo>
                  <a:cubicBezTo>
                    <a:pt x="83347" y="866072"/>
                    <a:pt x="87114" y="867015"/>
                    <a:pt x="89939" y="871730"/>
                  </a:cubicBezTo>
                  <a:cubicBezTo>
                    <a:pt x="94648" y="879275"/>
                    <a:pt x="98415" y="893420"/>
                    <a:pt x="94648" y="905680"/>
                  </a:cubicBezTo>
                  <a:cubicBezTo>
                    <a:pt x="93706" y="910395"/>
                    <a:pt x="85230" y="918882"/>
                    <a:pt x="79580" y="921711"/>
                  </a:cubicBezTo>
                  <a:cubicBezTo>
                    <a:pt x="78638" y="921711"/>
                    <a:pt x="76754" y="921711"/>
                    <a:pt x="75812" y="921711"/>
                  </a:cubicBezTo>
                  <a:cubicBezTo>
                    <a:pt x="72045" y="922654"/>
                    <a:pt x="70162" y="924540"/>
                    <a:pt x="67336" y="922654"/>
                  </a:cubicBezTo>
                  <a:cubicBezTo>
                    <a:pt x="64511" y="919825"/>
                    <a:pt x="67336" y="911338"/>
                    <a:pt x="66395" y="905680"/>
                  </a:cubicBezTo>
                  <a:cubicBezTo>
                    <a:pt x="74871" y="903793"/>
                    <a:pt x="87114" y="900021"/>
                    <a:pt x="83347" y="888705"/>
                  </a:cubicBezTo>
                  <a:cubicBezTo>
                    <a:pt x="82405" y="885876"/>
                    <a:pt x="79580" y="884933"/>
                    <a:pt x="77696" y="882104"/>
                  </a:cubicBezTo>
                  <a:cubicBezTo>
                    <a:pt x="57919" y="875503"/>
                    <a:pt x="25899" y="883047"/>
                    <a:pt x="1412" y="880218"/>
                  </a:cubicBezTo>
                  <a:cubicBezTo>
                    <a:pt x="-471" y="875503"/>
                    <a:pt x="-471" y="867015"/>
                    <a:pt x="1412" y="862300"/>
                  </a:cubicBezTo>
                  <a:cubicBezTo>
                    <a:pt x="20248" y="861357"/>
                    <a:pt x="41909" y="861357"/>
                    <a:pt x="60744" y="861357"/>
                  </a:cubicBezTo>
                  <a:close/>
                  <a:moveTo>
                    <a:pt x="1731694" y="846630"/>
                  </a:moveTo>
                  <a:cubicBezTo>
                    <a:pt x="1734529" y="849452"/>
                    <a:pt x="1732639" y="856979"/>
                    <a:pt x="1732639" y="862623"/>
                  </a:cubicBezTo>
                  <a:cubicBezTo>
                    <a:pt x="1732639" y="864505"/>
                    <a:pt x="1733584" y="867327"/>
                    <a:pt x="1731694" y="868268"/>
                  </a:cubicBezTo>
                  <a:cubicBezTo>
                    <a:pt x="1728859" y="869209"/>
                    <a:pt x="1726969" y="870150"/>
                    <a:pt x="1724133" y="871090"/>
                  </a:cubicBezTo>
                  <a:cubicBezTo>
                    <a:pt x="1720353" y="872972"/>
                    <a:pt x="1717518" y="873913"/>
                    <a:pt x="1712793" y="875794"/>
                  </a:cubicBezTo>
                  <a:cubicBezTo>
                    <a:pt x="1708067" y="877676"/>
                    <a:pt x="1703342" y="879557"/>
                    <a:pt x="1698617" y="881439"/>
                  </a:cubicBezTo>
                  <a:cubicBezTo>
                    <a:pt x="1694836" y="883321"/>
                    <a:pt x="1691056" y="883321"/>
                    <a:pt x="1689166" y="887084"/>
                  </a:cubicBezTo>
                  <a:cubicBezTo>
                    <a:pt x="1690111" y="888965"/>
                    <a:pt x="1691056" y="889906"/>
                    <a:pt x="1693891" y="889906"/>
                  </a:cubicBezTo>
                  <a:cubicBezTo>
                    <a:pt x="1705232" y="897432"/>
                    <a:pt x="1717518" y="903077"/>
                    <a:pt x="1729804" y="909662"/>
                  </a:cubicBezTo>
                  <a:cubicBezTo>
                    <a:pt x="1729804" y="915307"/>
                    <a:pt x="1730749" y="922833"/>
                    <a:pt x="1729804" y="927537"/>
                  </a:cubicBezTo>
                  <a:cubicBezTo>
                    <a:pt x="1714683" y="920952"/>
                    <a:pt x="1700507" y="912485"/>
                    <a:pt x="1687276" y="904018"/>
                  </a:cubicBezTo>
                  <a:cubicBezTo>
                    <a:pt x="1683495" y="904958"/>
                    <a:pt x="1682550" y="901195"/>
                    <a:pt x="1679715" y="900255"/>
                  </a:cubicBezTo>
                  <a:cubicBezTo>
                    <a:pt x="1678770" y="899314"/>
                    <a:pt x="1676880" y="899314"/>
                    <a:pt x="1675935" y="899314"/>
                  </a:cubicBezTo>
                  <a:cubicBezTo>
                    <a:pt x="1673100" y="897432"/>
                    <a:pt x="1670265" y="894610"/>
                    <a:pt x="1667429" y="893669"/>
                  </a:cubicBezTo>
                  <a:cubicBezTo>
                    <a:pt x="1661759" y="892728"/>
                    <a:pt x="1653253" y="892728"/>
                    <a:pt x="1646638" y="892728"/>
                  </a:cubicBezTo>
                  <a:cubicBezTo>
                    <a:pt x="1642858" y="892728"/>
                    <a:pt x="1639077" y="891788"/>
                    <a:pt x="1636242" y="889906"/>
                  </a:cubicBezTo>
                  <a:cubicBezTo>
                    <a:pt x="1636242" y="885202"/>
                    <a:pt x="1637187" y="880498"/>
                    <a:pt x="1637187" y="874853"/>
                  </a:cubicBezTo>
                  <a:cubicBezTo>
                    <a:pt x="1647583" y="872031"/>
                    <a:pt x="1663649" y="876735"/>
                    <a:pt x="1672155" y="872972"/>
                  </a:cubicBezTo>
                  <a:cubicBezTo>
                    <a:pt x="1677825" y="870150"/>
                    <a:pt x="1685386" y="868268"/>
                    <a:pt x="1691056" y="865446"/>
                  </a:cubicBezTo>
                  <a:cubicBezTo>
                    <a:pt x="1692946" y="864505"/>
                    <a:pt x="1693891" y="863564"/>
                    <a:pt x="1694836" y="862623"/>
                  </a:cubicBezTo>
                  <a:cubicBezTo>
                    <a:pt x="1695781" y="862623"/>
                    <a:pt x="1697672" y="862623"/>
                    <a:pt x="1698617" y="862623"/>
                  </a:cubicBezTo>
                  <a:cubicBezTo>
                    <a:pt x="1699562" y="861683"/>
                    <a:pt x="1700507" y="859801"/>
                    <a:pt x="1702397" y="858860"/>
                  </a:cubicBezTo>
                  <a:cubicBezTo>
                    <a:pt x="1703342" y="858860"/>
                    <a:pt x="1705232" y="858860"/>
                    <a:pt x="1706177" y="858860"/>
                  </a:cubicBezTo>
                  <a:cubicBezTo>
                    <a:pt x="1710902" y="856038"/>
                    <a:pt x="1715628" y="852275"/>
                    <a:pt x="1722243" y="852275"/>
                  </a:cubicBezTo>
                  <a:cubicBezTo>
                    <a:pt x="1725078" y="849452"/>
                    <a:pt x="1728859" y="848512"/>
                    <a:pt x="1731694" y="846630"/>
                  </a:cubicBezTo>
                  <a:close/>
                  <a:moveTo>
                    <a:pt x="4858" y="798429"/>
                  </a:moveTo>
                  <a:cubicBezTo>
                    <a:pt x="6750" y="797487"/>
                    <a:pt x="9588" y="799370"/>
                    <a:pt x="11480" y="799370"/>
                  </a:cubicBezTo>
                  <a:cubicBezTo>
                    <a:pt x="24723" y="800312"/>
                    <a:pt x="39859" y="800312"/>
                    <a:pt x="54994" y="802196"/>
                  </a:cubicBezTo>
                  <a:cubicBezTo>
                    <a:pt x="61616" y="803137"/>
                    <a:pt x="69184" y="802196"/>
                    <a:pt x="75806" y="803137"/>
                  </a:cubicBezTo>
                  <a:cubicBezTo>
                    <a:pt x="83373" y="803137"/>
                    <a:pt x="90941" y="803137"/>
                    <a:pt x="96617" y="805963"/>
                  </a:cubicBezTo>
                  <a:cubicBezTo>
                    <a:pt x="96617" y="810671"/>
                    <a:pt x="95671" y="817264"/>
                    <a:pt x="94725" y="821972"/>
                  </a:cubicBezTo>
                  <a:cubicBezTo>
                    <a:pt x="79589" y="823856"/>
                    <a:pt x="63508" y="821031"/>
                    <a:pt x="47426" y="820089"/>
                  </a:cubicBezTo>
                  <a:cubicBezTo>
                    <a:pt x="31345" y="819147"/>
                    <a:pt x="15263" y="818205"/>
                    <a:pt x="1074" y="816322"/>
                  </a:cubicBezTo>
                  <a:cubicBezTo>
                    <a:pt x="128" y="812555"/>
                    <a:pt x="128" y="799370"/>
                    <a:pt x="4858" y="798429"/>
                  </a:cubicBezTo>
                  <a:close/>
                  <a:moveTo>
                    <a:pt x="1722435" y="732502"/>
                  </a:moveTo>
                  <a:cubicBezTo>
                    <a:pt x="1722435" y="745657"/>
                    <a:pt x="1725268" y="757872"/>
                    <a:pt x="1727156" y="770088"/>
                  </a:cubicBezTo>
                  <a:cubicBezTo>
                    <a:pt x="1727156" y="776665"/>
                    <a:pt x="1727156" y="783243"/>
                    <a:pt x="1728101" y="788881"/>
                  </a:cubicBezTo>
                  <a:cubicBezTo>
                    <a:pt x="1729045" y="795458"/>
                    <a:pt x="1730933" y="801096"/>
                    <a:pt x="1729045" y="806734"/>
                  </a:cubicBezTo>
                  <a:cubicBezTo>
                    <a:pt x="1725268" y="807674"/>
                    <a:pt x="1720547" y="807674"/>
                    <a:pt x="1716770" y="807674"/>
                  </a:cubicBezTo>
                  <a:cubicBezTo>
                    <a:pt x="1714882" y="799217"/>
                    <a:pt x="1714882" y="787001"/>
                    <a:pt x="1711105" y="780424"/>
                  </a:cubicBezTo>
                  <a:cubicBezTo>
                    <a:pt x="1695054" y="782303"/>
                    <a:pt x="1674281" y="785122"/>
                    <a:pt x="1655397" y="786062"/>
                  </a:cubicBezTo>
                  <a:cubicBezTo>
                    <a:pt x="1648788" y="786062"/>
                    <a:pt x="1641234" y="789820"/>
                    <a:pt x="1632736" y="787941"/>
                  </a:cubicBezTo>
                  <a:cubicBezTo>
                    <a:pt x="1632736" y="782303"/>
                    <a:pt x="1630848" y="776665"/>
                    <a:pt x="1631792" y="770088"/>
                  </a:cubicBezTo>
                  <a:cubicBezTo>
                    <a:pt x="1636513" y="768208"/>
                    <a:pt x="1645011" y="769148"/>
                    <a:pt x="1651620" y="768208"/>
                  </a:cubicBezTo>
                  <a:cubicBezTo>
                    <a:pt x="1655397" y="768208"/>
                    <a:pt x="1659174" y="766329"/>
                    <a:pt x="1663895" y="766329"/>
                  </a:cubicBezTo>
                  <a:cubicBezTo>
                    <a:pt x="1669560" y="765389"/>
                    <a:pt x="1675225" y="765389"/>
                    <a:pt x="1680891" y="765389"/>
                  </a:cubicBezTo>
                  <a:cubicBezTo>
                    <a:pt x="1686556" y="764450"/>
                    <a:pt x="1691277" y="762570"/>
                    <a:pt x="1695998" y="762570"/>
                  </a:cubicBezTo>
                  <a:cubicBezTo>
                    <a:pt x="1699775" y="762570"/>
                    <a:pt x="1707328" y="763510"/>
                    <a:pt x="1709217" y="761631"/>
                  </a:cubicBezTo>
                  <a:cubicBezTo>
                    <a:pt x="1712049" y="758812"/>
                    <a:pt x="1710161" y="751295"/>
                    <a:pt x="1709217" y="747536"/>
                  </a:cubicBezTo>
                  <a:cubicBezTo>
                    <a:pt x="1709217" y="741898"/>
                    <a:pt x="1708272" y="738139"/>
                    <a:pt x="1709217" y="733441"/>
                  </a:cubicBezTo>
                  <a:cubicBezTo>
                    <a:pt x="1712993" y="731562"/>
                    <a:pt x="1718659" y="731562"/>
                    <a:pt x="1722435" y="732502"/>
                  </a:cubicBezTo>
                  <a:close/>
                  <a:moveTo>
                    <a:pt x="65938" y="709222"/>
                  </a:moveTo>
                  <a:cubicBezTo>
                    <a:pt x="62992" y="709694"/>
                    <a:pt x="59929" y="710637"/>
                    <a:pt x="58044" y="710637"/>
                  </a:cubicBezTo>
                  <a:cubicBezTo>
                    <a:pt x="54273" y="711581"/>
                    <a:pt x="50503" y="711581"/>
                    <a:pt x="46733" y="711581"/>
                  </a:cubicBezTo>
                  <a:cubicBezTo>
                    <a:pt x="43905" y="711581"/>
                    <a:pt x="41078" y="713468"/>
                    <a:pt x="39193" y="713468"/>
                  </a:cubicBezTo>
                  <a:cubicBezTo>
                    <a:pt x="36365" y="713468"/>
                    <a:pt x="33537" y="712524"/>
                    <a:pt x="31652" y="714412"/>
                  </a:cubicBezTo>
                  <a:cubicBezTo>
                    <a:pt x="30710" y="719130"/>
                    <a:pt x="35422" y="720073"/>
                    <a:pt x="38250" y="721960"/>
                  </a:cubicBezTo>
                  <a:cubicBezTo>
                    <a:pt x="45790" y="724791"/>
                    <a:pt x="50503" y="727622"/>
                    <a:pt x="57101" y="731396"/>
                  </a:cubicBezTo>
                  <a:cubicBezTo>
                    <a:pt x="59929" y="733283"/>
                    <a:pt x="63699" y="737058"/>
                    <a:pt x="66527" y="737058"/>
                  </a:cubicBezTo>
                  <a:cubicBezTo>
                    <a:pt x="71239" y="736114"/>
                    <a:pt x="70297" y="730453"/>
                    <a:pt x="71239" y="725735"/>
                  </a:cubicBezTo>
                  <a:cubicBezTo>
                    <a:pt x="71239" y="720073"/>
                    <a:pt x="73125" y="715355"/>
                    <a:pt x="73125" y="710637"/>
                  </a:cubicBezTo>
                  <a:cubicBezTo>
                    <a:pt x="71711" y="708750"/>
                    <a:pt x="68883" y="708750"/>
                    <a:pt x="65938" y="709222"/>
                  </a:cubicBezTo>
                  <a:close/>
                  <a:moveTo>
                    <a:pt x="111769" y="684217"/>
                  </a:moveTo>
                  <a:cubicBezTo>
                    <a:pt x="114597" y="685160"/>
                    <a:pt x="111769" y="688935"/>
                    <a:pt x="111769" y="691766"/>
                  </a:cubicBezTo>
                  <a:cubicBezTo>
                    <a:pt x="110827" y="695540"/>
                    <a:pt x="110827" y="699314"/>
                    <a:pt x="109884" y="702145"/>
                  </a:cubicBezTo>
                  <a:cubicBezTo>
                    <a:pt x="103286" y="704032"/>
                    <a:pt x="97631" y="705919"/>
                    <a:pt x="90091" y="705919"/>
                  </a:cubicBezTo>
                  <a:cubicBezTo>
                    <a:pt x="86320" y="712524"/>
                    <a:pt x="87263" y="721960"/>
                    <a:pt x="85378" y="731396"/>
                  </a:cubicBezTo>
                  <a:cubicBezTo>
                    <a:pt x="84435" y="735170"/>
                    <a:pt x="81608" y="739888"/>
                    <a:pt x="83493" y="744606"/>
                  </a:cubicBezTo>
                  <a:cubicBezTo>
                    <a:pt x="85378" y="749324"/>
                    <a:pt x="99516" y="752155"/>
                    <a:pt x="100459" y="756873"/>
                  </a:cubicBezTo>
                  <a:cubicBezTo>
                    <a:pt x="101401" y="759704"/>
                    <a:pt x="99516" y="762534"/>
                    <a:pt x="99516" y="765365"/>
                  </a:cubicBezTo>
                  <a:cubicBezTo>
                    <a:pt x="98574" y="768196"/>
                    <a:pt x="98574" y="771027"/>
                    <a:pt x="97631" y="772914"/>
                  </a:cubicBezTo>
                  <a:cubicBezTo>
                    <a:pt x="71239" y="758760"/>
                    <a:pt x="45790" y="743663"/>
                    <a:pt x="20341" y="729509"/>
                  </a:cubicBezTo>
                  <a:cubicBezTo>
                    <a:pt x="18456" y="725735"/>
                    <a:pt x="12801" y="725735"/>
                    <a:pt x="10916" y="722904"/>
                  </a:cubicBezTo>
                  <a:cubicBezTo>
                    <a:pt x="11858" y="716299"/>
                    <a:pt x="12801" y="707807"/>
                    <a:pt x="14686" y="702145"/>
                  </a:cubicBezTo>
                  <a:cubicBezTo>
                    <a:pt x="20341" y="698371"/>
                    <a:pt x="29767" y="699314"/>
                    <a:pt x="40135" y="696483"/>
                  </a:cubicBezTo>
                  <a:cubicBezTo>
                    <a:pt x="42020" y="696483"/>
                    <a:pt x="44848" y="694596"/>
                    <a:pt x="47676" y="694596"/>
                  </a:cubicBezTo>
                  <a:cubicBezTo>
                    <a:pt x="59929" y="692709"/>
                    <a:pt x="73125" y="690822"/>
                    <a:pt x="85378" y="688935"/>
                  </a:cubicBezTo>
                  <a:cubicBezTo>
                    <a:pt x="93861" y="687048"/>
                    <a:pt x="103286" y="686104"/>
                    <a:pt x="111769" y="684217"/>
                  </a:cubicBezTo>
                  <a:close/>
                  <a:moveTo>
                    <a:pt x="1710359" y="675826"/>
                  </a:moveTo>
                  <a:cubicBezTo>
                    <a:pt x="1712256" y="676772"/>
                    <a:pt x="1711308" y="679611"/>
                    <a:pt x="1712256" y="682450"/>
                  </a:cubicBezTo>
                  <a:cubicBezTo>
                    <a:pt x="1712256" y="685289"/>
                    <a:pt x="1714153" y="689074"/>
                    <a:pt x="1714153" y="692859"/>
                  </a:cubicBezTo>
                  <a:cubicBezTo>
                    <a:pt x="1702772" y="696644"/>
                    <a:pt x="1690442" y="696644"/>
                    <a:pt x="1678113" y="700429"/>
                  </a:cubicBezTo>
                  <a:cubicBezTo>
                    <a:pt x="1676216" y="700429"/>
                    <a:pt x="1674319" y="702322"/>
                    <a:pt x="1672422" y="702322"/>
                  </a:cubicBezTo>
                  <a:cubicBezTo>
                    <a:pt x="1669577" y="702322"/>
                    <a:pt x="1665783" y="702322"/>
                    <a:pt x="1662938" y="703268"/>
                  </a:cubicBezTo>
                  <a:cubicBezTo>
                    <a:pt x="1661041" y="703268"/>
                    <a:pt x="1658196" y="705161"/>
                    <a:pt x="1655351" y="705161"/>
                  </a:cubicBezTo>
                  <a:cubicBezTo>
                    <a:pt x="1652505" y="706107"/>
                    <a:pt x="1649660" y="705161"/>
                    <a:pt x="1646815" y="706107"/>
                  </a:cubicBezTo>
                  <a:cubicBezTo>
                    <a:pt x="1644918" y="706107"/>
                    <a:pt x="1643970" y="708000"/>
                    <a:pt x="1642073" y="708000"/>
                  </a:cubicBezTo>
                  <a:cubicBezTo>
                    <a:pt x="1638279" y="708946"/>
                    <a:pt x="1634485" y="708946"/>
                    <a:pt x="1630691" y="708946"/>
                  </a:cubicBezTo>
                  <a:cubicBezTo>
                    <a:pt x="1626898" y="709892"/>
                    <a:pt x="1624052" y="711785"/>
                    <a:pt x="1620259" y="710839"/>
                  </a:cubicBezTo>
                  <a:cubicBezTo>
                    <a:pt x="1621207" y="707053"/>
                    <a:pt x="1616465" y="696644"/>
                    <a:pt x="1618362" y="692859"/>
                  </a:cubicBezTo>
                  <a:cubicBezTo>
                    <a:pt x="1620259" y="691913"/>
                    <a:pt x="1621207" y="691913"/>
                    <a:pt x="1625001" y="691913"/>
                  </a:cubicBezTo>
                  <a:cubicBezTo>
                    <a:pt x="1630691" y="690967"/>
                    <a:pt x="1635433" y="689074"/>
                    <a:pt x="1642073" y="688128"/>
                  </a:cubicBezTo>
                  <a:cubicBezTo>
                    <a:pt x="1649660" y="687181"/>
                    <a:pt x="1658196" y="685289"/>
                    <a:pt x="1664835" y="683396"/>
                  </a:cubicBezTo>
                  <a:cubicBezTo>
                    <a:pt x="1668629" y="682450"/>
                    <a:pt x="1672422" y="682450"/>
                    <a:pt x="1675268" y="682450"/>
                  </a:cubicBezTo>
                  <a:cubicBezTo>
                    <a:pt x="1677164" y="681504"/>
                    <a:pt x="1680010" y="680557"/>
                    <a:pt x="1682855" y="679611"/>
                  </a:cubicBezTo>
                  <a:cubicBezTo>
                    <a:pt x="1685700" y="679611"/>
                    <a:pt x="1689494" y="679611"/>
                    <a:pt x="1692339" y="678665"/>
                  </a:cubicBezTo>
                  <a:cubicBezTo>
                    <a:pt x="1694236" y="678665"/>
                    <a:pt x="1695185" y="676772"/>
                    <a:pt x="1697081" y="676772"/>
                  </a:cubicBezTo>
                  <a:cubicBezTo>
                    <a:pt x="1701824" y="675826"/>
                    <a:pt x="1706566" y="676772"/>
                    <a:pt x="1710359" y="675826"/>
                  </a:cubicBezTo>
                  <a:close/>
                  <a:moveTo>
                    <a:pt x="1645659" y="571130"/>
                  </a:moveTo>
                  <a:cubicBezTo>
                    <a:pt x="1652262" y="567352"/>
                    <a:pt x="1662638" y="567352"/>
                    <a:pt x="1673014" y="572075"/>
                  </a:cubicBezTo>
                  <a:cubicBezTo>
                    <a:pt x="1684333" y="580576"/>
                    <a:pt x="1700368" y="607024"/>
                    <a:pt x="1689049" y="624970"/>
                  </a:cubicBezTo>
                  <a:cubicBezTo>
                    <a:pt x="1688106" y="625915"/>
                    <a:pt x="1687162" y="626859"/>
                    <a:pt x="1686219" y="627804"/>
                  </a:cubicBezTo>
                  <a:cubicBezTo>
                    <a:pt x="1683389" y="630638"/>
                    <a:pt x="1679616" y="634416"/>
                    <a:pt x="1673957" y="635361"/>
                  </a:cubicBezTo>
                  <a:cubicBezTo>
                    <a:pt x="1672070" y="635361"/>
                    <a:pt x="1672070" y="631582"/>
                    <a:pt x="1671127" y="627804"/>
                  </a:cubicBezTo>
                  <a:cubicBezTo>
                    <a:pt x="1670184" y="624026"/>
                    <a:pt x="1665467" y="618358"/>
                    <a:pt x="1673014" y="618358"/>
                  </a:cubicBezTo>
                  <a:cubicBezTo>
                    <a:pt x="1675843" y="613636"/>
                    <a:pt x="1680560" y="608913"/>
                    <a:pt x="1677730" y="600412"/>
                  </a:cubicBezTo>
                  <a:cubicBezTo>
                    <a:pt x="1675843" y="590966"/>
                    <a:pt x="1666411" y="583409"/>
                    <a:pt x="1654148" y="589077"/>
                  </a:cubicBezTo>
                  <a:cubicBezTo>
                    <a:pt x="1649432" y="594744"/>
                    <a:pt x="1650375" y="601356"/>
                    <a:pt x="1651319" y="610802"/>
                  </a:cubicBezTo>
                  <a:cubicBezTo>
                    <a:pt x="1653205" y="625915"/>
                    <a:pt x="1651319" y="641973"/>
                    <a:pt x="1641886" y="649529"/>
                  </a:cubicBezTo>
                  <a:cubicBezTo>
                    <a:pt x="1633396" y="651418"/>
                    <a:pt x="1626794" y="654252"/>
                    <a:pt x="1618304" y="651418"/>
                  </a:cubicBezTo>
                  <a:cubicBezTo>
                    <a:pt x="1610758" y="648584"/>
                    <a:pt x="1603212" y="639139"/>
                    <a:pt x="1599439" y="630638"/>
                  </a:cubicBezTo>
                  <a:cubicBezTo>
                    <a:pt x="1595666" y="624026"/>
                    <a:pt x="1594723" y="619303"/>
                    <a:pt x="1592836" y="609857"/>
                  </a:cubicBezTo>
                  <a:cubicBezTo>
                    <a:pt x="1591893" y="607968"/>
                    <a:pt x="1591893" y="603245"/>
                    <a:pt x="1591893" y="600412"/>
                  </a:cubicBezTo>
                  <a:cubicBezTo>
                    <a:pt x="1592836" y="599467"/>
                    <a:pt x="1593779" y="598523"/>
                    <a:pt x="1594723" y="596633"/>
                  </a:cubicBezTo>
                  <a:cubicBezTo>
                    <a:pt x="1594723" y="594744"/>
                    <a:pt x="1594723" y="592855"/>
                    <a:pt x="1595666" y="591911"/>
                  </a:cubicBezTo>
                  <a:cubicBezTo>
                    <a:pt x="1596609" y="589077"/>
                    <a:pt x="1600382" y="584354"/>
                    <a:pt x="1603212" y="582465"/>
                  </a:cubicBezTo>
                  <a:cubicBezTo>
                    <a:pt x="1605099" y="581520"/>
                    <a:pt x="1610758" y="578687"/>
                    <a:pt x="1612645" y="578687"/>
                  </a:cubicBezTo>
                  <a:cubicBezTo>
                    <a:pt x="1615474" y="579631"/>
                    <a:pt x="1614531" y="583409"/>
                    <a:pt x="1615474" y="586243"/>
                  </a:cubicBezTo>
                  <a:cubicBezTo>
                    <a:pt x="1616418" y="589077"/>
                    <a:pt x="1619247" y="590966"/>
                    <a:pt x="1618304" y="594744"/>
                  </a:cubicBezTo>
                  <a:cubicBezTo>
                    <a:pt x="1618304" y="597578"/>
                    <a:pt x="1614531" y="597578"/>
                    <a:pt x="1612645" y="599467"/>
                  </a:cubicBezTo>
                  <a:cubicBezTo>
                    <a:pt x="1608872" y="601356"/>
                    <a:pt x="1605099" y="608913"/>
                    <a:pt x="1606042" y="616469"/>
                  </a:cubicBezTo>
                  <a:cubicBezTo>
                    <a:pt x="1606985" y="617414"/>
                    <a:pt x="1607928" y="618358"/>
                    <a:pt x="1607928" y="620248"/>
                  </a:cubicBezTo>
                  <a:cubicBezTo>
                    <a:pt x="1608872" y="622137"/>
                    <a:pt x="1609815" y="623081"/>
                    <a:pt x="1609815" y="624970"/>
                  </a:cubicBezTo>
                  <a:cubicBezTo>
                    <a:pt x="1612645" y="630638"/>
                    <a:pt x="1620191" y="636305"/>
                    <a:pt x="1628680" y="632527"/>
                  </a:cubicBezTo>
                  <a:cubicBezTo>
                    <a:pt x="1640943" y="626859"/>
                    <a:pt x="1631510" y="598523"/>
                    <a:pt x="1635283" y="584354"/>
                  </a:cubicBezTo>
                  <a:cubicBezTo>
                    <a:pt x="1637170" y="580576"/>
                    <a:pt x="1641886" y="573019"/>
                    <a:pt x="1645659" y="571130"/>
                  </a:cubicBezTo>
                  <a:close/>
                  <a:moveTo>
                    <a:pt x="61022" y="544064"/>
                  </a:moveTo>
                  <a:cubicBezTo>
                    <a:pt x="63849" y="542181"/>
                    <a:pt x="66676" y="545006"/>
                    <a:pt x="69504" y="545948"/>
                  </a:cubicBezTo>
                  <a:cubicBezTo>
                    <a:pt x="71389" y="546890"/>
                    <a:pt x="73274" y="545948"/>
                    <a:pt x="74216" y="546890"/>
                  </a:cubicBezTo>
                  <a:cubicBezTo>
                    <a:pt x="76101" y="546890"/>
                    <a:pt x="77043" y="548773"/>
                    <a:pt x="77986" y="548773"/>
                  </a:cubicBezTo>
                  <a:cubicBezTo>
                    <a:pt x="78928" y="549715"/>
                    <a:pt x="80813" y="548773"/>
                    <a:pt x="81756" y="549715"/>
                  </a:cubicBezTo>
                  <a:cubicBezTo>
                    <a:pt x="83641" y="549715"/>
                    <a:pt x="84583" y="551599"/>
                    <a:pt x="85526" y="551599"/>
                  </a:cubicBezTo>
                  <a:cubicBezTo>
                    <a:pt x="90238" y="553482"/>
                    <a:pt x="94950" y="554424"/>
                    <a:pt x="99663" y="555366"/>
                  </a:cubicBezTo>
                  <a:cubicBezTo>
                    <a:pt x="100605" y="556307"/>
                    <a:pt x="102490" y="558191"/>
                    <a:pt x="103433" y="558191"/>
                  </a:cubicBezTo>
                  <a:cubicBezTo>
                    <a:pt x="105317" y="559133"/>
                    <a:pt x="107202" y="558191"/>
                    <a:pt x="109087" y="559133"/>
                  </a:cubicBezTo>
                  <a:cubicBezTo>
                    <a:pt x="110972" y="560075"/>
                    <a:pt x="113800" y="561016"/>
                    <a:pt x="116627" y="562900"/>
                  </a:cubicBezTo>
                  <a:cubicBezTo>
                    <a:pt x="120397" y="563842"/>
                    <a:pt x="123224" y="564783"/>
                    <a:pt x="126052" y="565725"/>
                  </a:cubicBezTo>
                  <a:cubicBezTo>
                    <a:pt x="127937" y="565725"/>
                    <a:pt x="128879" y="567609"/>
                    <a:pt x="130764" y="567609"/>
                  </a:cubicBezTo>
                  <a:cubicBezTo>
                    <a:pt x="131707" y="568551"/>
                    <a:pt x="133592" y="567609"/>
                    <a:pt x="134534" y="568551"/>
                  </a:cubicBezTo>
                  <a:cubicBezTo>
                    <a:pt x="138304" y="569492"/>
                    <a:pt x="141131" y="571376"/>
                    <a:pt x="144901" y="573259"/>
                  </a:cubicBezTo>
                  <a:cubicBezTo>
                    <a:pt x="146786" y="573259"/>
                    <a:pt x="148671" y="573259"/>
                    <a:pt x="150556" y="575143"/>
                  </a:cubicBezTo>
                  <a:cubicBezTo>
                    <a:pt x="147729" y="583619"/>
                    <a:pt x="144901" y="593037"/>
                    <a:pt x="140189" y="600571"/>
                  </a:cubicBezTo>
                  <a:cubicBezTo>
                    <a:pt x="130764" y="603396"/>
                    <a:pt x="114742" y="603396"/>
                    <a:pt x="102490" y="604338"/>
                  </a:cubicBezTo>
                  <a:cubicBezTo>
                    <a:pt x="97778" y="605280"/>
                    <a:pt x="94008" y="606221"/>
                    <a:pt x="87411" y="606221"/>
                  </a:cubicBezTo>
                  <a:cubicBezTo>
                    <a:pt x="82698" y="606221"/>
                    <a:pt x="76101" y="607163"/>
                    <a:pt x="70446" y="608105"/>
                  </a:cubicBezTo>
                  <a:cubicBezTo>
                    <a:pt x="65734" y="608105"/>
                    <a:pt x="56309" y="608105"/>
                    <a:pt x="55367" y="610930"/>
                  </a:cubicBezTo>
                  <a:cubicBezTo>
                    <a:pt x="55367" y="614697"/>
                    <a:pt x="59137" y="613756"/>
                    <a:pt x="62906" y="614697"/>
                  </a:cubicBezTo>
                  <a:cubicBezTo>
                    <a:pt x="63849" y="614697"/>
                    <a:pt x="64791" y="616581"/>
                    <a:pt x="66676" y="616581"/>
                  </a:cubicBezTo>
                  <a:cubicBezTo>
                    <a:pt x="68561" y="617523"/>
                    <a:pt x="70446" y="617523"/>
                    <a:pt x="71389" y="617523"/>
                  </a:cubicBezTo>
                  <a:cubicBezTo>
                    <a:pt x="75159" y="618464"/>
                    <a:pt x="76101" y="621290"/>
                    <a:pt x="81756" y="621290"/>
                  </a:cubicBezTo>
                  <a:cubicBezTo>
                    <a:pt x="89296" y="626940"/>
                    <a:pt x="101548" y="627882"/>
                    <a:pt x="109087" y="632591"/>
                  </a:cubicBezTo>
                  <a:cubicBezTo>
                    <a:pt x="116627" y="633533"/>
                    <a:pt x="121339" y="636358"/>
                    <a:pt x="126994" y="638242"/>
                  </a:cubicBezTo>
                  <a:cubicBezTo>
                    <a:pt x="126052" y="644834"/>
                    <a:pt x="124167" y="648601"/>
                    <a:pt x="122282" y="654252"/>
                  </a:cubicBezTo>
                  <a:cubicBezTo>
                    <a:pt x="113800" y="653310"/>
                    <a:pt x="108145" y="649543"/>
                    <a:pt x="101548" y="647659"/>
                  </a:cubicBezTo>
                  <a:cubicBezTo>
                    <a:pt x="96835" y="645776"/>
                    <a:pt x="91180" y="644834"/>
                    <a:pt x="87411" y="642009"/>
                  </a:cubicBezTo>
                  <a:cubicBezTo>
                    <a:pt x="68561" y="637300"/>
                    <a:pt x="53482" y="628824"/>
                    <a:pt x="34632" y="624115"/>
                  </a:cubicBezTo>
                  <a:cubicBezTo>
                    <a:pt x="33690" y="613756"/>
                    <a:pt x="40287" y="606221"/>
                    <a:pt x="42172" y="596804"/>
                  </a:cubicBezTo>
                  <a:cubicBezTo>
                    <a:pt x="52539" y="592095"/>
                    <a:pt x="67619" y="594920"/>
                    <a:pt x="81756" y="592095"/>
                  </a:cubicBezTo>
                  <a:cubicBezTo>
                    <a:pt x="85526" y="591153"/>
                    <a:pt x="91180" y="590211"/>
                    <a:pt x="96835" y="589270"/>
                  </a:cubicBezTo>
                  <a:cubicBezTo>
                    <a:pt x="102490" y="589270"/>
                    <a:pt x="107202" y="589270"/>
                    <a:pt x="111915" y="588328"/>
                  </a:cubicBezTo>
                  <a:cubicBezTo>
                    <a:pt x="116627" y="587386"/>
                    <a:pt x="122282" y="588328"/>
                    <a:pt x="125109" y="584561"/>
                  </a:cubicBezTo>
                  <a:cubicBezTo>
                    <a:pt x="119454" y="580794"/>
                    <a:pt x="110972" y="580794"/>
                    <a:pt x="105317" y="576085"/>
                  </a:cubicBezTo>
                  <a:cubicBezTo>
                    <a:pt x="98720" y="575143"/>
                    <a:pt x="93065" y="573259"/>
                    <a:pt x="87411" y="569492"/>
                  </a:cubicBezTo>
                  <a:cubicBezTo>
                    <a:pt x="81756" y="569492"/>
                    <a:pt x="77043" y="566667"/>
                    <a:pt x="71389" y="563842"/>
                  </a:cubicBezTo>
                  <a:cubicBezTo>
                    <a:pt x="70446" y="563842"/>
                    <a:pt x="68561" y="563842"/>
                    <a:pt x="66676" y="563842"/>
                  </a:cubicBezTo>
                  <a:cubicBezTo>
                    <a:pt x="65734" y="562900"/>
                    <a:pt x="64791" y="561958"/>
                    <a:pt x="62906" y="561016"/>
                  </a:cubicBezTo>
                  <a:cubicBezTo>
                    <a:pt x="60079" y="560075"/>
                    <a:pt x="58194" y="561016"/>
                    <a:pt x="57252" y="559133"/>
                  </a:cubicBezTo>
                  <a:cubicBezTo>
                    <a:pt x="55367" y="556307"/>
                    <a:pt x="58194" y="553482"/>
                    <a:pt x="59137" y="551599"/>
                  </a:cubicBezTo>
                  <a:cubicBezTo>
                    <a:pt x="60079" y="548773"/>
                    <a:pt x="60079" y="545948"/>
                    <a:pt x="61022" y="544064"/>
                  </a:cubicBezTo>
                  <a:close/>
                  <a:moveTo>
                    <a:pt x="1620254" y="475886"/>
                  </a:moveTo>
                  <a:cubicBezTo>
                    <a:pt x="1613667" y="479662"/>
                    <a:pt x="1605198" y="482494"/>
                    <a:pt x="1599552" y="487215"/>
                  </a:cubicBezTo>
                  <a:cubicBezTo>
                    <a:pt x="1601434" y="495711"/>
                    <a:pt x="1606139" y="502319"/>
                    <a:pt x="1609903" y="509872"/>
                  </a:cubicBezTo>
                  <a:cubicBezTo>
                    <a:pt x="1614608" y="514592"/>
                    <a:pt x="1624959" y="511760"/>
                    <a:pt x="1629665" y="508928"/>
                  </a:cubicBezTo>
                  <a:cubicBezTo>
                    <a:pt x="1632488" y="506095"/>
                    <a:pt x="1633429" y="499487"/>
                    <a:pt x="1632488" y="494767"/>
                  </a:cubicBezTo>
                  <a:cubicBezTo>
                    <a:pt x="1630606" y="490047"/>
                    <a:pt x="1626841" y="481550"/>
                    <a:pt x="1624959" y="479662"/>
                  </a:cubicBezTo>
                  <a:cubicBezTo>
                    <a:pt x="1624018" y="477774"/>
                    <a:pt x="1621195" y="474942"/>
                    <a:pt x="1620254" y="475886"/>
                  </a:cubicBezTo>
                  <a:close/>
                  <a:moveTo>
                    <a:pt x="1625900" y="452285"/>
                  </a:moveTo>
                  <a:cubicBezTo>
                    <a:pt x="1626841" y="452285"/>
                    <a:pt x="1628723" y="454173"/>
                    <a:pt x="1629665" y="454173"/>
                  </a:cubicBezTo>
                  <a:cubicBezTo>
                    <a:pt x="1630606" y="458893"/>
                    <a:pt x="1631547" y="461725"/>
                    <a:pt x="1634370" y="465501"/>
                  </a:cubicBezTo>
                  <a:cubicBezTo>
                    <a:pt x="1634370" y="467390"/>
                    <a:pt x="1636252" y="467390"/>
                    <a:pt x="1636252" y="469278"/>
                  </a:cubicBezTo>
                  <a:cubicBezTo>
                    <a:pt x="1637193" y="470222"/>
                    <a:pt x="1637193" y="471166"/>
                    <a:pt x="1637193" y="473054"/>
                  </a:cubicBezTo>
                  <a:cubicBezTo>
                    <a:pt x="1638134" y="473998"/>
                    <a:pt x="1639075" y="474942"/>
                    <a:pt x="1640016" y="476830"/>
                  </a:cubicBezTo>
                  <a:cubicBezTo>
                    <a:pt x="1640016" y="477774"/>
                    <a:pt x="1640016" y="478718"/>
                    <a:pt x="1640957" y="479662"/>
                  </a:cubicBezTo>
                  <a:cubicBezTo>
                    <a:pt x="1640957" y="480606"/>
                    <a:pt x="1641898" y="481550"/>
                    <a:pt x="1642839" y="482494"/>
                  </a:cubicBezTo>
                  <a:cubicBezTo>
                    <a:pt x="1643780" y="484382"/>
                    <a:pt x="1643780" y="485326"/>
                    <a:pt x="1643780" y="487215"/>
                  </a:cubicBezTo>
                  <a:cubicBezTo>
                    <a:pt x="1644721" y="489103"/>
                    <a:pt x="1645662" y="491935"/>
                    <a:pt x="1647544" y="494767"/>
                  </a:cubicBezTo>
                  <a:cubicBezTo>
                    <a:pt x="1649426" y="499487"/>
                    <a:pt x="1649426" y="500431"/>
                    <a:pt x="1649426" y="506095"/>
                  </a:cubicBezTo>
                  <a:cubicBezTo>
                    <a:pt x="1649426" y="508928"/>
                    <a:pt x="1649426" y="511760"/>
                    <a:pt x="1649426" y="513648"/>
                  </a:cubicBezTo>
                  <a:cubicBezTo>
                    <a:pt x="1648485" y="518368"/>
                    <a:pt x="1644721" y="522144"/>
                    <a:pt x="1641898" y="524976"/>
                  </a:cubicBezTo>
                  <a:cubicBezTo>
                    <a:pt x="1640957" y="524976"/>
                    <a:pt x="1640957" y="525920"/>
                    <a:pt x="1639075" y="525920"/>
                  </a:cubicBezTo>
                  <a:cubicBezTo>
                    <a:pt x="1635311" y="528752"/>
                    <a:pt x="1627782" y="531585"/>
                    <a:pt x="1620254" y="529696"/>
                  </a:cubicBezTo>
                  <a:cubicBezTo>
                    <a:pt x="1615549" y="528752"/>
                    <a:pt x="1612726" y="521200"/>
                    <a:pt x="1607080" y="524032"/>
                  </a:cubicBezTo>
                  <a:cubicBezTo>
                    <a:pt x="1607080" y="525920"/>
                    <a:pt x="1607080" y="528752"/>
                    <a:pt x="1608021" y="530641"/>
                  </a:cubicBezTo>
                  <a:cubicBezTo>
                    <a:pt x="1605198" y="537249"/>
                    <a:pt x="1599552" y="541025"/>
                    <a:pt x="1593906" y="544801"/>
                  </a:cubicBezTo>
                  <a:cubicBezTo>
                    <a:pt x="1592024" y="545745"/>
                    <a:pt x="1591083" y="547633"/>
                    <a:pt x="1589201" y="548577"/>
                  </a:cubicBezTo>
                  <a:cubicBezTo>
                    <a:pt x="1588260" y="549521"/>
                    <a:pt x="1586378" y="549521"/>
                    <a:pt x="1584496" y="550465"/>
                  </a:cubicBezTo>
                  <a:cubicBezTo>
                    <a:pt x="1584496" y="551410"/>
                    <a:pt x="1583555" y="552354"/>
                    <a:pt x="1583555" y="552354"/>
                  </a:cubicBezTo>
                  <a:cubicBezTo>
                    <a:pt x="1580732" y="555186"/>
                    <a:pt x="1576968" y="556130"/>
                    <a:pt x="1575085" y="558962"/>
                  </a:cubicBezTo>
                  <a:cubicBezTo>
                    <a:pt x="1571321" y="558018"/>
                    <a:pt x="1571321" y="553298"/>
                    <a:pt x="1569439" y="550465"/>
                  </a:cubicBezTo>
                  <a:cubicBezTo>
                    <a:pt x="1568498" y="547633"/>
                    <a:pt x="1565675" y="545745"/>
                    <a:pt x="1566616" y="542913"/>
                  </a:cubicBezTo>
                  <a:cubicBezTo>
                    <a:pt x="1566616" y="539137"/>
                    <a:pt x="1573203" y="536305"/>
                    <a:pt x="1576968" y="533473"/>
                  </a:cubicBezTo>
                  <a:cubicBezTo>
                    <a:pt x="1583555" y="529696"/>
                    <a:pt x="1590142" y="526864"/>
                    <a:pt x="1594847" y="521200"/>
                  </a:cubicBezTo>
                  <a:cubicBezTo>
                    <a:pt x="1596729" y="516480"/>
                    <a:pt x="1593906" y="512704"/>
                    <a:pt x="1592965" y="509872"/>
                  </a:cubicBezTo>
                  <a:cubicBezTo>
                    <a:pt x="1590142" y="504207"/>
                    <a:pt x="1588260" y="497599"/>
                    <a:pt x="1584496" y="493823"/>
                  </a:cubicBezTo>
                  <a:cubicBezTo>
                    <a:pt x="1576968" y="495711"/>
                    <a:pt x="1572262" y="499487"/>
                    <a:pt x="1564734" y="501375"/>
                  </a:cubicBezTo>
                  <a:cubicBezTo>
                    <a:pt x="1560029" y="503263"/>
                    <a:pt x="1556265" y="507983"/>
                    <a:pt x="1549678" y="507983"/>
                  </a:cubicBezTo>
                  <a:cubicBezTo>
                    <a:pt x="1547796" y="505151"/>
                    <a:pt x="1546855" y="502319"/>
                    <a:pt x="1545914" y="498543"/>
                  </a:cubicBezTo>
                  <a:cubicBezTo>
                    <a:pt x="1544973" y="496655"/>
                    <a:pt x="1542150" y="494767"/>
                    <a:pt x="1543091" y="491935"/>
                  </a:cubicBezTo>
                  <a:cubicBezTo>
                    <a:pt x="1557206" y="484382"/>
                    <a:pt x="1574144" y="477774"/>
                    <a:pt x="1588260" y="469278"/>
                  </a:cubicBezTo>
                  <a:cubicBezTo>
                    <a:pt x="1590142" y="469278"/>
                    <a:pt x="1590142" y="468334"/>
                    <a:pt x="1592024" y="469278"/>
                  </a:cubicBezTo>
                  <a:cubicBezTo>
                    <a:pt x="1592965" y="468334"/>
                    <a:pt x="1593906" y="467390"/>
                    <a:pt x="1593906" y="466446"/>
                  </a:cubicBezTo>
                  <a:cubicBezTo>
                    <a:pt x="1604257" y="463613"/>
                    <a:pt x="1616490" y="457005"/>
                    <a:pt x="1625900" y="452285"/>
                  </a:cubicBezTo>
                  <a:close/>
                  <a:moveTo>
                    <a:pt x="129954" y="430110"/>
                  </a:moveTo>
                  <a:cubicBezTo>
                    <a:pt x="135622" y="430110"/>
                    <a:pt x="142235" y="431048"/>
                    <a:pt x="146014" y="434803"/>
                  </a:cubicBezTo>
                  <a:cubicBezTo>
                    <a:pt x="143180" y="440434"/>
                    <a:pt x="140346" y="446065"/>
                    <a:pt x="137512" y="450758"/>
                  </a:cubicBezTo>
                  <a:cubicBezTo>
                    <a:pt x="129010" y="446065"/>
                    <a:pt x="121452" y="450758"/>
                    <a:pt x="115784" y="456389"/>
                  </a:cubicBezTo>
                  <a:cubicBezTo>
                    <a:pt x="114840" y="458266"/>
                    <a:pt x="112006" y="463897"/>
                    <a:pt x="111061" y="466713"/>
                  </a:cubicBezTo>
                  <a:cubicBezTo>
                    <a:pt x="105393" y="482668"/>
                    <a:pt x="116729" y="493930"/>
                    <a:pt x="127120" y="501439"/>
                  </a:cubicBezTo>
                  <a:cubicBezTo>
                    <a:pt x="137512" y="508009"/>
                    <a:pt x="154516" y="513640"/>
                    <a:pt x="167741" y="506131"/>
                  </a:cubicBezTo>
                  <a:cubicBezTo>
                    <a:pt x="174354" y="502377"/>
                    <a:pt x="177188" y="494869"/>
                    <a:pt x="180967" y="485484"/>
                  </a:cubicBezTo>
                  <a:cubicBezTo>
                    <a:pt x="181911" y="483607"/>
                    <a:pt x="183801" y="481729"/>
                    <a:pt x="183801" y="478914"/>
                  </a:cubicBezTo>
                  <a:cubicBezTo>
                    <a:pt x="182856" y="476098"/>
                    <a:pt x="178133" y="474221"/>
                    <a:pt x="176243" y="472344"/>
                  </a:cubicBezTo>
                  <a:cubicBezTo>
                    <a:pt x="172465" y="470467"/>
                    <a:pt x="168686" y="467651"/>
                    <a:pt x="166796" y="467651"/>
                  </a:cubicBezTo>
                  <a:cubicBezTo>
                    <a:pt x="160184" y="467651"/>
                    <a:pt x="160184" y="479852"/>
                    <a:pt x="156405" y="482668"/>
                  </a:cubicBezTo>
                  <a:cubicBezTo>
                    <a:pt x="153571" y="480791"/>
                    <a:pt x="145069" y="479852"/>
                    <a:pt x="144124" y="476098"/>
                  </a:cubicBezTo>
                  <a:cubicBezTo>
                    <a:pt x="144124" y="473283"/>
                    <a:pt x="148848" y="467651"/>
                    <a:pt x="150737" y="462959"/>
                  </a:cubicBezTo>
                  <a:cubicBezTo>
                    <a:pt x="153571" y="459205"/>
                    <a:pt x="156405" y="453573"/>
                    <a:pt x="157350" y="450758"/>
                  </a:cubicBezTo>
                  <a:cubicBezTo>
                    <a:pt x="158294" y="448881"/>
                    <a:pt x="159239" y="444188"/>
                    <a:pt x="163018" y="444188"/>
                  </a:cubicBezTo>
                  <a:cubicBezTo>
                    <a:pt x="165852" y="444188"/>
                    <a:pt x="166796" y="447004"/>
                    <a:pt x="167741" y="447942"/>
                  </a:cubicBezTo>
                  <a:cubicBezTo>
                    <a:pt x="168686" y="447942"/>
                    <a:pt x="169631" y="447942"/>
                    <a:pt x="170575" y="447942"/>
                  </a:cubicBezTo>
                  <a:cubicBezTo>
                    <a:pt x="180022" y="455450"/>
                    <a:pt x="193247" y="459205"/>
                    <a:pt x="202694" y="467651"/>
                  </a:cubicBezTo>
                  <a:cubicBezTo>
                    <a:pt x="197026" y="484545"/>
                    <a:pt x="189469" y="498623"/>
                    <a:pt x="180967" y="512701"/>
                  </a:cubicBezTo>
                  <a:cubicBezTo>
                    <a:pt x="180022" y="512701"/>
                    <a:pt x="180022" y="513640"/>
                    <a:pt x="178133" y="513640"/>
                  </a:cubicBezTo>
                  <a:cubicBezTo>
                    <a:pt x="177188" y="516455"/>
                    <a:pt x="174354" y="518332"/>
                    <a:pt x="170575" y="521148"/>
                  </a:cubicBezTo>
                  <a:cubicBezTo>
                    <a:pt x="164907" y="525841"/>
                    <a:pt x="155460" y="529595"/>
                    <a:pt x="145069" y="528656"/>
                  </a:cubicBezTo>
                  <a:cubicBezTo>
                    <a:pt x="142235" y="528656"/>
                    <a:pt x="140346" y="526779"/>
                    <a:pt x="137512" y="525841"/>
                  </a:cubicBezTo>
                  <a:cubicBezTo>
                    <a:pt x="132788" y="524902"/>
                    <a:pt x="129010" y="524902"/>
                    <a:pt x="125231" y="523025"/>
                  </a:cubicBezTo>
                  <a:cubicBezTo>
                    <a:pt x="123342" y="522087"/>
                    <a:pt x="121452" y="520209"/>
                    <a:pt x="119563" y="519271"/>
                  </a:cubicBezTo>
                  <a:cubicBezTo>
                    <a:pt x="115784" y="517394"/>
                    <a:pt x="113895" y="516455"/>
                    <a:pt x="112950" y="513640"/>
                  </a:cubicBezTo>
                  <a:cubicBezTo>
                    <a:pt x="112006" y="513640"/>
                    <a:pt x="110116" y="513640"/>
                    <a:pt x="110116" y="513640"/>
                  </a:cubicBezTo>
                  <a:cubicBezTo>
                    <a:pt x="109172" y="509886"/>
                    <a:pt x="105393" y="509886"/>
                    <a:pt x="103504" y="507070"/>
                  </a:cubicBezTo>
                  <a:cubicBezTo>
                    <a:pt x="103504" y="507070"/>
                    <a:pt x="103504" y="505193"/>
                    <a:pt x="102559" y="505193"/>
                  </a:cubicBezTo>
                  <a:cubicBezTo>
                    <a:pt x="102559" y="503316"/>
                    <a:pt x="100670" y="503316"/>
                    <a:pt x="100670" y="502377"/>
                  </a:cubicBezTo>
                  <a:cubicBezTo>
                    <a:pt x="96891" y="496746"/>
                    <a:pt x="91223" y="484545"/>
                    <a:pt x="94057" y="474221"/>
                  </a:cubicBezTo>
                  <a:cubicBezTo>
                    <a:pt x="95946" y="468590"/>
                    <a:pt x="97836" y="462959"/>
                    <a:pt x="100670" y="457327"/>
                  </a:cubicBezTo>
                  <a:cubicBezTo>
                    <a:pt x="101614" y="455450"/>
                    <a:pt x="103504" y="452635"/>
                    <a:pt x="104448" y="450758"/>
                  </a:cubicBezTo>
                  <a:cubicBezTo>
                    <a:pt x="110116" y="442311"/>
                    <a:pt x="118618" y="431987"/>
                    <a:pt x="129954" y="430110"/>
                  </a:cubicBezTo>
                  <a:close/>
                  <a:moveTo>
                    <a:pt x="1567578" y="357594"/>
                  </a:moveTo>
                  <a:cubicBezTo>
                    <a:pt x="1575112" y="366057"/>
                    <a:pt x="1579821" y="377340"/>
                    <a:pt x="1587355" y="385803"/>
                  </a:cubicBezTo>
                  <a:cubicBezTo>
                    <a:pt x="1591122" y="393325"/>
                    <a:pt x="1596773" y="400847"/>
                    <a:pt x="1601482" y="408370"/>
                  </a:cubicBezTo>
                  <a:cubicBezTo>
                    <a:pt x="1599598" y="412131"/>
                    <a:pt x="1594889" y="413071"/>
                    <a:pt x="1591122" y="415892"/>
                  </a:cubicBezTo>
                  <a:cubicBezTo>
                    <a:pt x="1586414" y="414952"/>
                    <a:pt x="1586414" y="409310"/>
                    <a:pt x="1583588" y="407429"/>
                  </a:cubicBezTo>
                  <a:cubicBezTo>
                    <a:pt x="1581705" y="402728"/>
                    <a:pt x="1577938" y="398026"/>
                    <a:pt x="1575112" y="394265"/>
                  </a:cubicBezTo>
                  <a:cubicBezTo>
                    <a:pt x="1572287" y="389564"/>
                    <a:pt x="1570403" y="384862"/>
                    <a:pt x="1565694" y="382041"/>
                  </a:cubicBezTo>
                  <a:cubicBezTo>
                    <a:pt x="1562869" y="382982"/>
                    <a:pt x="1560044" y="383922"/>
                    <a:pt x="1558160" y="386743"/>
                  </a:cubicBezTo>
                  <a:cubicBezTo>
                    <a:pt x="1554393" y="389564"/>
                    <a:pt x="1547801" y="390504"/>
                    <a:pt x="1546859" y="395206"/>
                  </a:cubicBezTo>
                  <a:cubicBezTo>
                    <a:pt x="1546859" y="398026"/>
                    <a:pt x="1552510" y="404609"/>
                    <a:pt x="1555335" y="408370"/>
                  </a:cubicBezTo>
                  <a:cubicBezTo>
                    <a:pt x="1559102" y="414011"/>
                    <a:pt x="1561927" y="418713"/>
                    <a:pt x="1563811" y="421534"/>
                  </a:cubicBezTo>
                  <a:cubicBezTo>
                    <a:pt x="1564753" y="423414"/>
                    <a:pt x="1567578" y="425295"/>
                    <a:pt x="1566636" y="428116"/>
                  </a:cubicBezTo>
                  <a:cubicBezTo>
                    <a:pt x="1566636" y="429056"/>
                    <a:pt x="1563811" y="430937"/>
                    <a:pt x="1562869" y="431877"/>
                  </a:cubicBezTo>
                  <a:cubicBezTo>
                    <a:pt x="1556277" y="436578"/>
                    <a:pt x="1555335" y="433758"/>
                    <a:pt x="1550626" y="427176"/>
                  </a:cubicBezTo>
                  <a:cubicBezTo>
                    <a:pt x="1548743" y="423414"/>
                    <a:pt x="1542150" y="415892"/>
                    <a:pt x="1540267" y="412131"/>
                  </a:cubicBezTo>
                  <a:cubicBezTo>
                    <a:pt x="1538383" y="408370"/>
                    <a:pt x="1537441" y="403668"/>
                    <a:pt x="1533674" y="403668"/>
                  </a:cubicBezTo>
                  <a:cubicBezTo>
                    <a:pt x="1529907" y="402728"/>
                    <a:pt x="1527082" y="405549"/>
                    <a:pt x="1525198" y="408370"/>
                  </a:cubicBezTo>
                  <a:cubicBezTo>
                    <a:pt x="1521431" y="409310"/>
                    <a:pt x="1518606" y="411191"/>
                    <a:pt x="1515781" y="413071"/>
                  </a:cubicBezTo>
                  <a:cubicBezTo>
                    <a:pt x="1510130" y="416832"/>
                    <a:pt x="1513897" y="421534"/>
                    <a:pt x="1517664" y="427176"/>
                  </a:cubicBezTo>
                  <a:cubicBezTo>
                    <a:pt x="1519548" y="429056"/>
                    <a:pt x="1520489" y="432817"/>
                    <a:pt x="1522373" y="434698"/>
                  </a:cubicBezTo>
                  <a:cubicBezTo>
                    <a:pt x="1523315" y="435638"/>
                    <a:pt x="1524256" y="436578"/>
                    <a:pt x="1525198" y="436578"/>
                  </a:cubicBezTo>
                  <a:cubicBezTo>
                    <a:pt x="1526140" y="438459"/>
                    <a:pt x="1527082" y="440340"/>
                    <a:pt x="1528024" y="442220"/>
                  </a:cubicBezTo>
                  <a:cubicBezTo>
                    <a:pt x="1528965" y="444101"/>
                    <a:pt x="1529907" y="445041"/>
                    <a:pt x="1530849" y="446922"/>
                  </a:cubicBezTo>
                  <a:cubicBezTo>
                    <a:pt x="1531791" y="447862"/>
                    <a:pt x="1531791" y="448802"/>
                    <a:pt x="1531791" y="449743"/>
                  </a:cubicBezTo>
                  <a:cubicBezTo>
                    <a:pt x="1532732" y="450683"/>
                    <a:pt x="1534616" y="451623"/>
                    <a:pt x="1534616" y="453504"/>
                  </a:cubicBezTo>
                  <a:cubicBezTo>
                    <a:pt x="1535558" y="456325"/>
                    <a:pt x="1531791" y="459146"/>
                    <a:pt x="1528024" y="458205"/>
                  </a:cubicBezTo>
                  <a:cubicBezTo>
                    <a:pt x="1523315" y="466668"/>
                    <a:pt x="1519548" y="456325"/>
                    <a:pt x="1516722" y="450683"/>
                  </a:cubicBezTo>
                  <a:cubicBezTo>
                    <a:pt x="1513897" y="446922"/>
                    <a:pt x="1511072" y="444101"/>
                    <a:pt x="1509188" y="442220"/>
                  </a:cubicBezTo>
                  <a:cubicBezTo>
                    <a:pt x="1508246" y="438459"/>
                    <a:pt x="1506363" y="434698"/>
                    <a:pt x="1503537" y="432817"/>
                  </a:cubicBezTo>
                  <a:cubicBezTo>
                    <a:pt x="1503537" y="429056"/>
                    <a:pt x="1499770" y="428116"/>
                    <a:pt x="1498829" y="424355"/>
                  </a:cubicBezTo>
                  <a:cubicBezTo>
                    <a:pt x="1496945" y="422474"/>
                    <a:pt x="1496003" y="419653"/>
                    <a:pt x="1494120" y="416832"/>
                  </a:cubicBezTo>
                  <a:cubicBezTo>
                    <a:pt x="1492236" y="414952"/>
                    <a:pt x="1489411" y="412131"/>
                    <a:pt x="1489411" y="409310"/>
                  </a:cubicBezTo>
                  <a:cubicBezTo>
                    <a:pt x="1489411" y="406489"/>
                    <a:pt x="1496003" y="403668"/>
                    <a:pt x="1498829" y="401788"/>
                  </a:cubicBezTo>
                  <a:cubicBezTo>
                    <a:pt x="1506363" y="397086"/>
                    <a:pt x="1515781" y="391444"/>
                    <a:pt x="1521431" y="386743"/>
                  </a:cubicBezTo>
                  <a:cubicBezTo>
                    <a:pt x="1522373" y="385803"/>
                    <a:pt x="1523315" y="385803"/>
                    <a:pt x="1524256" y="385803"/>
                  </a:cubicBezTo>
                  <a:cubicBezTo>
                    <a:pt x="1533674" y="378280"/>
                    <a:pt x="1547801" y="371698"/>
                    <a:pt x="1557219" y="364176"/>
                  </a:cubicBezTo>
                  <a:cubicBezTo>
                    <a:pt x="1560044" y="361355"/>
                    <a:pt x="1562869" y="359474"/>
                    <a:pt x="1567578" y="357594"/>
                  </a:cubicBezTo>
                  <a:close/>
                  <a:moveTo>
                    <a:pt x="196919" y="312046"/>
                  </a:moveTo>
                  <a:cubicBezTo>
                    <a:pt x="200697" y="313935"/>
                    <a:pt x="199753" y="317712"/>
                    <a:pt x="200697" y="321490"/>
                  </a:cubicBezTo>
                  <a:cubicBezTo>
                    <a:pt x="200697" y="322434"/>
                    <a:pt x="201641" y="323378"/>
                    <a:pt x="202586" y="325267"/>
                  </a:cubicBezTo>
                  <a:cubicBezTo>
                    <a:pt x="202586" y="326211"/>
                    <a:pt x="202586" y="328100"/>
                    <a:pt x="203530" y="329044"/>
                  </a:cubicBezTo>
                  <a:cubicBezTo>
                    <a:pt x="203530" y="330933"/>
                    <a:pt x="205419" y="332822"/>
                    <a:pt x="205419" y="334711"/>
                  </a:cubicBezTo>
                  <a:cubicBezTo>
                    <a:pt x="206363" y="335655"/>
                    <a:pt x="206363" y="337544"/>
                    <a:pt x="206363" y="339432"/>
                  </a:cubicBezTo>
                  <a:cubicBezTo>
                    <a:pt x="207307" y="344154"/>
                    <a:pt x="211085" y="347932"/>
                    <a:pt x="212029" y="352654"/>
                  </a:cubicBezTo>
                  <a:cubicBezTo>
                    <a:pt x="213918" y="357375"/>
                    <a:pt x="212974" y="362097"/>
                    <a:pt x="217695" y="363986"/>
                  </a:cubicBezTo>
                  <a:cubicBezTo>
                    <a:pt x="235638" y="363986"/>
                    <a:pt x="257359" y="364930"/>
                    <a:pt x="273413" y="366819"/>
                  </a:cubicBezTo>
                  <a:cubicBezTo>
                    <a:pt x="270580" y="374374"/>
                    <a:pt x="264914" y="378151"/>
                    <a:pt x="261136" y="384762"/>
                  </a:cubicBezTo>
                  <a:cubicBezTo>
                    <a:pt x="251693" y="384762"/>
                    <a:pt x="242249" y="382873"/>
                    <a:pt x="233750" y="381929"/>
                  </a:cubicBezTo>
                  <a:cubicBezTo>
                    <a:pt x="229028" y="380984"/>
                    <a:pt x="222417" y="379096"/>
                    <a:pt x="218640" y="382873"/>
                  </a:cubicBezTo>
                  <a:cubicBezTo>
                    <a:pt x="220529" y="388539"/>
                    <a:pt x="223362" y="395150"/>
                    <a:pt x="225250" y="401760"/>
                  </a:cubicBezTo>
                  <a:cubicBezTo>
                    <a:pt x="226195" y="404594"/>
                    <a:pt x="227139" y="405538"/>
                    <a:pt x="228083" y="409315"/>
                  </a:cubicBezTo>
                  <a:cubicBezTo>
                    <a:pt x="229972" y="414037"/>
                    <a:pt x="232805" y="416870"/>
                    <a:pt x="232805" y="419703"/>
                  </a:cubicBezTo>
                  <a:cubicBezTo>
                    <a:pt x="232805" y="424425"/>
                    <a:pt x="228083" y="427258"/>
                    <a:pt x="226195" y="430091"/>
                  </a:cubicBezTo>
                  <a:cubicBezTo>
                    <a:pt x="225250" y="432924"/>
                    <a:pt x="223362" y="435758"/>
                    <a:pt x="220529" y="436702"/>
                  </a:cubicBezTo>
                  <a:cubicBezTo>
                    <a:pt x="218640" y="431036"/>
                    <a:pt x="217695" y="427258"/>
                    <a:pt x="215807" y="422536"/>
                  </a:cubicBezTo>
                  <a:cubicBezTo>
                    <a:pt x="215807" y="420648"/>
                    <a:pt x="213918" y="418759"/>
                    <a:pt x="213918" y="416870"/>
                  </a:cubicBezTo>
                  <a:cubicBezTo>
                    <a:pt x="212029" y="413093"/>
                    <a:pt x="212029" y="409315"/>
                    <a:pt x="211085" y="405538"/>
                  </a:cubicBezTo>
                  <a:cubicBezTo>
                    <a:pt x="209196" y="400816"/>
                    <a:pt x="206363" y="396094"/>
                    <a:pt x="205419" y="391372"/>
                  </a:cubicBezTo>
                  <a:cubicBezTo>
                    <a:pt x="203530" y="387595"/>
                    <a:pt x="204474" y="382873"/>
                    <a:pt x="199753" y="380984"/>
                  </a:cubicBezTo>
                  <a:cubicBezTo>
                    <a:pt x="183698" y="380984"/>
                    <a:pt x="162922" y="380040"/>
                    <a:pt x="148757" y="378151"/>
                  </a:cubicBezTo>
                  <a:cubicBezTo>
                    <a:pt x="150646" y="370596"/>
                    <a:pt x="156312" y="367763"/>
                    <a:pt x="159145" y="361153"/>
                  </a:cubicBezTo>
                  <a:cubicBezTo>
                    <a:pt x="168589" y="359264"/>
                    <a:pt x="176143" y="362097"/>
                    <a:pt x="183698" y="363042"/>
                  </a:cubicBezTo>
                  <a:cubicBezTo>
                    <a:pt x="188420" y="363986"/>
                    <a:pt x="194086" y="363986"/>
                    <a:pt x="197864" y="363042"/>
                  </a:cubicBezTo>
                  <a:cubicBezTo>
                    <a:pt x="197864" y="356431"/>
                    <a:pt x="194086" y="350765"/>
                    <a:pt x="192198" y="343210"/>
                  </a:cubicBezTo>
                  <a:cubicBezTo>
                    <a:pt x="191253" y="341321"/>
                    <a:pt x="190309" y="337544"/>
                    <a:pt x="189365" y="335655"/>
                  </a:cubicBezTo>
                  <a:cubicBezTo>
                    <a:pt x="188420" y="332822"/>
                    <a:pt x="186531" y="329044"/>
                    <a:pt x="186531" y="327156"/>
                  </a:cubicBezTo>
                  <a:cubicBezTo>
                    <a:pt x="186531" y="323378"/>
                    <a:pt x="194086" y="317712"/>
                    <a:pt x="195031" y="312990"/>
                  </a:cubicBezTo>
                  <a:cubicBezTo>
                    <a:pt x="195975" y="312046"/>
                    <a:pt x="195975" y="312046"/>
                    <a:pt x="196919" y="312046"/>
                  </a:cubicBezTo>
                  <a:close/>
                  <a:moveTo>
                    <a:pt x="239476" y="267647"/>
                  </a:moveTo>
                  <a:cubicBezTo>
                    <a:pt x="240897" y="267881"/>
                    <a:pt x="242556" y="269524"/>
                    <a:pt x="244925" y="271871"/>
                  </a:cubicBezTo>
                  <a:cubicBezTo>
                    <a:pt x="247769" y="274687"/>
                    <a:pt x="250612" y="275625"/>
                    <a:pt x="252507" y="278441"/>
                  </a:cubicBezTo>
                  <a:cubicBezTo>
                    <a:pt x="269567" y="291583"/>
                    <a:pt x="283783" y="308479"/>
                    <a:pt x="300842" y="321620"/>
                  </a:cubicBezTo>
                  <a:cubicBezTo>
                    <a:pt x="300842" y="322559"/>
                    <a:pt x="301790" y="322559"/>
                    <a:pt x="301790" y="323498"/>
                  </a:cubicBezTo>
                  <a:cubicBezTo>
                    <a:pt x="303685" y="325375"/>
                    <a:pt x="307476" y="326314"/>
                    <a:pt x="308424" y="329130"/>
                  </a:cubicBezTo>
                  <a:cubicBezTo>
                    <a:pt x="309372" y="332884"/>
                    <a:pt x="305581" y="333823"/>
                    <a:pt x="303685" y="337578"/>
                  </a:cubicBezTo>
                  <a:cubicBezTo>
                    <a:pt x="299894" y="338516"/>
                    <a:pt x="299894" y="343210"/>
                    <a:pt x="296103" y="343210"/>
                  </a:cubicBezTo>
                  <a:cubicBezTo>
                    <a:pt x="294208" y="343210"/>
                    <a:pt x="293260" y="341333"/>
                    <a:pt x="292312" y="339455"/>
                  </a:cubicBezTo>
                  <a:cubicBezTo>
                    <a:pt x="290417" y="337578"/>
                    <a:pt x="286626" y="336639"/>
                    <a:pt x="285678" y="333823"/>
                  </a:cubicBezTo>
                  <a:cubicBezTo>
                    <a:pt x="285678" y="333823"/>
                    <a:pt x="284731" y="333823"/>
                    <a:pt x="283783" y="332884"/>
                  </a:cubicBezTo>
                  <a:cubicBezTo>
                    <a:pt x="276201" y="324436"/>
                    <a:pt x="267671" y="318804"/>
                    <a:pt x="260089" y="310356"/>
                  </a:cubicBezTo>
                  <a:cubicBezTo>
                    <a:pt x="251560" y="304724"/>
                    <a:pt x="245873" y="296276"/>
                    <a:pt x="237343" y="290644"/>
                  </a:cubicBezTo>
                  <a:cubicBezTo>
                    <a:pt x="235448" y="285951"/>
                    <a:pt x="227866" y="285012"/>
                    <a:pt x="227866" y="280319"/>
                  </a:cubicBezTo>
                  <a:cubicBezTo>
                    <a:pt x="227866" y="277503"/>
                    <a:pt x="229761" y="277503"/>
                    <a:pt x="231657" y="275625"/>
                  </a:cubicBezTo>
                  <a:cubicBezTo>
                    <a:pt x="233552" y="273748"/>
                    <a:pt x="232605" y="271871"/>
                    <a:pt x="235448" y="271871"/>
                  </a:cubicBezTo>
                  <a:cubicBezTo>
                    <a:pt x="236870" y="268585"/>
                    <a:pt x="238054" y="267412"/>
                    <a:pt x="239476" y="267647"/>
                  </a:cubicBezTo>
                  <a:close/>
                  <a:moveTo>
                    <a:pt x="1479821" y="254513"/>
                  </a:moveTo>
                  <a:cubicBezTo>
                    <a:pt x="1483589" y="258283"/>
                    <a:pt x="1498657" y="268651"/>
                    <a:pt x="1488297" y="275249"/>
                  </a:cubicBezTo>
                  <a:cubicBezTo>
                    <a:pt x="1489239" y="278077"/>
                    <a:pt x="1486414" y="279019"/>
                    <a:pt x="1485472" y="280904"/>
                  </a:cubicBezTo>
                  <a:cubicBezTo>
                    <a:pt x="1483589" y="285617"/>
                    <a:pt x="1480763" y="290330"/>
                    <a:pt x="1477938" y="295043"/>
                  </a:cubicBezTo>
                  <a:cubicBezTo>
                    <a:pt x="1474171" y="301641"/>
                    <a:pt x="1470404" y="309181"/>
                    <a:pt x="1466637" y="315779"/>
                  </a:cubicBezTo>
                  <a:cubicBezTo>
                    <a:pt x="1464753" y="317664"/>
                    <a:pt x="1463811" y="320492"/>
                    <a:pt x="1462870" y="323319"/>
                  </a:cubicBezTo>
                  <a:cubicBezTo>
                    <a:pt x="1460044" y="327090"/>
                    <a:pt x="1456277" y="330860"/>
                    <a:pt x="1454394" y="335573"/>
                  </a:cubicBezTo>
                  <a:cubicBezTo>
                    <a:pt x="1459103" y="339343"/>
                    <a:pt x="1463811" y="334630"/>
                    <a:pt x="1468520" y="332745"/>
                  </a:cubicBezTo>
                  <a:cubicBezTo>
                    <a:pt x="1471346" y="331802"/>
                    <a:pt x="1474171" y="330860"/>
                    <a:pt x="1476996" y="329917"/>
                  </a:cubicBezTo>
                  <a:cubicBezTo>
                    <a:pt x="1479821" y="328032"/>
                    <a:pt x="1481705" y="328032"/>
                    <a:pt x="1484530" y="326147"/>
                  </a:cubicBezTo>
                  <a:cubicBezTo>
                    <a:pt x="1487356" y="325204"/>
                    <a:pt x="1491123" y="322377"/>
                    <a:pt x="1494890" y="321434"/>
                  </a:cubicBezTo>
                  <a:cubicBezTo>
                    <a:pt x="1494890" y="320492"/>
                    <a:pt x="1496773" y="321434"/>
                    <a:pt x="1497715" y="320492"/>
                  </a:cubicBezTo>
                  <a:cubicBezTo>
                    <a:pt x="1500540" y="319549"/>
                    <a:pt x="1504307" y="316721"/>
                    <a:pt x="1508075" y="314836"/>
                  </a:cubicBezTo>
                  <a:cubicBezTo>
                    <a:pt x="1511842" y="312951"/>
                    <a:pt x="1515609" y="312951"/>
                    <a:pt x="1519376" y="311066"/>
                  </a:cubicBezTo>
                  <a:cubicBezTo>
                    <a:pt x="1522201" y="310124"/>
                    <a:pt x="1524085" y="307296"/>
                    <a:pt x="1527852" y="308238"/>
                  </a:cubicBezTo>
                  <a:cubicBezTo>
                    <a:pt x="1529735" y="308238"/>
                    <a:pt x="1532560" y="311066"/>
                    <a:pt x="1534444" y="312951"/>
                  </a:cubicBezTo>
                  <a:cubicBezTo>
                    <a:pt x="1536328" y="315779"/>
                    <a:pt x="1538211" y="317664"/>
                    <a:pt x="1539153" y="319549"/>
                  </a:cubicBezTo>
                  <a:cubicBezTo>
                    <a:pt x="1536328" y="323319"/>
                    <a:pt x="1530677" y="324262"/>
                    <a:pt x="1525968" y="326147"/>
                  </a:cubicBezTo>
                  <a:cubicBezTo>
                    <a:pt x="1522201" y="327090"/>
                    <a:pt x="1518434" y="329917"/>
                    <a:pt x="1515609" y="330860"/>
                  </a:cubicBezTo>
                  <a:cubicBezTo>
                    <a:pt x="1508075" y="333687"/>
                    <a:pt x="1499599" y="335573"/>
                    <a:pt x="1493948" y="340285"/>
                  </a:cubicBezTo>
                  <a:cubicBezTo>
                    <a:pt x="1490181" y="339343"/>
                    <a:pt x="1488297" y="341228"/>
                    <a:pt x="1486414" y="343113"/>
                  </a:cubicBezTo>
                  <a:cubicBezTo>
                    <a:pt x="1482647" y="344998"/>
                    <a:pt x="1476996" y="344998"/>
                    <a:pt x="1473229" y="346883"/>
                  </a:cubicBezTo>
                  <a:cubicBezTo>
                    <a:pt x="1472287" y="347826"/>
                    <a:pt x="1471346" y="348768"/>
                    <a:pt x="1470404" y="349711"/>
                  </a:cubicBezTo>
                  <a:cubicBezTo>
                    <a:pt x="1469462" y="349711"/>
                    <a:pt x="1467579" y="349711"/>
                    <a:pt x="1466637" y="349711"/>
                  </a:cubicBezTo>
                  <a:cubicBezTo>
                    <a:pt x="1460986" y="351596"/>
                    <a:pt x="1454394" y="355366"/>
                    <a:pt x="1447801" y="358194"/>
                  </a:cubicBezTo>
                  <a:cubicBezTo>
                    <a:pt x="1444034" y="357251"/>
                    <a:pt x="1440267" y="349711"/>
                    <a:pt x="1437442" y="346883"/>
                  </a:cubicBezTo>
                  <a:cubicBezTo>
                    <a:pt x="1436500" y="345941"/>
                    <a:pt x="1433675" y="344998"/>
                    <a:pt x="1433675" y="343113"/>
                  </a:cubicBezTo>
                  <a:cubicBezTo>
                    <a:pt x="1433675" y="341228"/>
                    <a:pt x="1435558" y="339343"/>
                    <a:pt x="1434617" y="337458"/>
                  </a:cubicBezTo>
                  <a:cubicBezTo>
                    <a:pt x="1438384" y="333687"/>
                    <a:pt x="1439325" y="328975"/>
                    <a:pt x="1441209" y="325204"/>
                  </a:cubicBezTo>
                  <a:cubicBezTo>
                    <a:pt x="1443093" y="320492"/>
                    <a:pt x="1446860" y="316721"/>
                    <a:pt x="1449685" y="311066"/>
                  </a:cubicBezTo>
                  <a:cubicBezTo>
                    <a:pt x="1449685" y="310124"/>
                    <a:pt x="1449685" y="308238"/>
                    <a:pt x="1450627" y="307296"/>
                  </a:cubicBezTo>
                  <a:cubicBezTo>
                    <a:pt x="1450627" y="306353"/>
                    <a:pt x="1451568" y="305411"/>
                    <a:pt x="1452510" y="304468"/>
                  </a:cubicBezTo>
                  <a:cubicBezTo>
                    <a:pt x="1454394" y="300698"/>
                    <a:pt x="1456277" y="296928"/>
                    <a:pt x="1459103" y="292215"/>
                  </a:cubicBezTo>
                  <a:cubicBezTo>
                    <a:pt x="1464753" y="282790"/>
                    <a:pt x="1470404" y="271479"/>
                    <a:pt x="1475113" y="260168"/>
                  </a:cubicBezTo>
                  <a:cubicBezTo>
                    <a:pt x="1476054" y="258283"/>
                    <a:pt x="1477938" y="256398"/>
                    <a:pt x="1478880" y="255455"/>
                  </a:cubicBezTo>
                  <a:cubicBezTo>
                    <a:pt x="1478880" y="254513"/>
                    <a:pt x="1479821" y="254513"/>
                    <a:pt x="1479821" y="254513"/>
                  </a:cubicBezTo>
                  <a:close/>
                  <a:moveTo>
                    <a:pt x="1437256" y="214359"/>
                  </a:moveTo>
                  <a:cubicBezTo>
                    <a:pt x="1439142" y="215297"/>
                    <a:pt x="1449513" y="222799"/>
                    <a:pt x="1450456" y="226550"/>
                  </a:cubicBezTo>
                  <a:cubicBezTo>
                    <a:pt x="1450456" y="228425"/>
                    <a:pt x="1444799" y="233114"/>
                    <a:pt x="1442913" y="235927"/>
                  </a:cubicBezTo>
                  <a:cubicBezTo>
                    <a:pt x="1425943" y="252807"/>
                    <a:pt x="1411800" y="269686"/>
                    <a:pt x="1394830" y="286566"/>
                  </a:cubicBezTo>
                  <a:cubicBezTo>
                    <a:pt x="1392944" y="289379"/>
                    <a:pt x="1389173" y="294068"/>
                    <a:pt x="1386344" y="294068"/>
                  </a:cubicBezTo>
                  <a:cubicBezTo>
                    <a:pt x="1384459" y="294068"/>
                    <a:pt x="1381630" y="291255"/>
                    <a:pt x="1379745" y="289379"/>
                  </a:cubicBezTo>
                  <a:cubicBezTo>
                    <a:pt x="1376916" y="286566"/>
                    <a:pt x="1375031" y="284690"/>
                    <a:pt x="1373145" y="283753"/>
                  </a:cubicBezTo>
                  <a:cubicBezTo>
                    <a:pt x="1376916" y="276251"/>
                    <a:pt x="1382573" y="271562"/>
                    <a:pt x="1388230" y="265935"/>
                  </a:cubicBezTo>
                  <a:cubicBezTo>
                    <a:pt x="1404258" y="249056"/>
                    <a:pt x="1420286" y="231238"/>
                    <a:pt x="1437256" y="214359"/>
                  </a:cubicBezTo>
                  <a:close/>
                  <a:moveTo>
                    <a:pt x="1330718" y="134834"/>
                  </a:moveTo>
                  <a:cubicBezTo>
                    <a:pt x="1333545" y="131055"/>
                    <a:pt x="1340142" y="141449"/>
                    <a:pt x="1344854" y="142394"/>
                  </a:cubicBezTo>
                  <a:cubicBezTo>
                    <a:pt x="1345797" y="144283"/>
                    <a:pt x="1347681" y="145228"/>
                    <a:pt x="1350509" y="147118"/>
                  </a:cubicBezTo>
                  <a:cubicBezTo>
                    <a:pt x="1352393" y="148063"/>
                    <a:pt x="1355221" y="149953"/>
                    <a:pt x="1355221" y="151843"/>
                  </a:cubicBezTo>
                  <a:cubicBezTo>
                    <a:pt x="1356163" y="155622"/>
                    <a:pt x="1353336" y="159402"/>
                    <a:pt x="1352393" y="162237"/>
                  </a:cubicBezTo>
                  <a:cubicBezTo>
                    <a:pt x="1352393" y="165071"/>
                    <a:pt x="1352393" y="168851"/>
                    <a:pt x="1351451" y="171685"/>
                  </a:cubicBezTo>
                  <a:cubicBezTo>
                    <a:pt x="1350509" y="179245"/>
                    <a:pt x="1347681" y="187749"/>
                    <a:pt x="1345797" y="194363"/>
                  </a:cubicBezTo>
                  <a:cubicBezTo>
                    <a:pt x="1345797" y="197198"/>
                    <a:pt x="1345797" y="200032"/>
                    <a:pt x="1345797" y="201922"/>
                  </a:cubicBezTo>
                  <a:cubicBezTo>
                    <a:pt x="1344854" y="205702"/>
                    <a:pt x="1342969" y="209481"/>
                    <a:pt x="1342969" y="212316"/>
                  </a:cubicBezTo>
                  <a:cubicBezTo>
                    <a:pt x="1342969" y="214206"/>
                    <a:pt x="1342969" y="216096"/>
                    <a:pt x="1342969" y="217041"/>
                  </a:cubicBezTo>
                  <a:cubicBezTo>
                    <a:pt x="1342027" y="222710"/>
                    <a:pt x="1337315" y="227434"/>
                    <a:pt x="1341084" y="232159"/>
                  </a:cubicBezTo>
                  <a:cubicBezTo>
                    <a:pt x="1344854" y="231214"/>
                    <a:pt x="1345797" y="227434"/>
                    <a:pt x="1347681" y="225545"/>
                  </a:cubicBezTo>
                  <a:cubicBezTo>
                    <a:pt x="1358048" y="211371"/>
                    <a:pt x="1369357" y="197198"/>
                    <a:pt x="1380666" y="182079"/>
                  </a:cubicBezTo>
                  <a:cubicBezTo>
                    <a:pt x="1382551" y="179245"/>
                    <a:pt x="1384436" y="174520"/>
                    <a:pt x="1386321" y="174520"/>
                  </a:cubicBezTo>
                  <a:cubicBezTo>
                    <a:pt x="1389148" y="174520"/>
                    <a:pt x="1391033" y="178300"/>
                    <a:pt x="1392918" y="179245"/>
                  </a:cubicBezTo>
                  <a:cubicBezTo>
                    <a:pt x="1394803" y="181134"/>
                    <a:pt x="1399515" y="183024"/>
                    <a:pt x="1399515" y="184914"/>
                  </a:cubicBezTo>
                  <a:cubicBezTo>
                    <a:pt x="1399515" y="187749"/>
                    <a:pt x="1394803" y="191528"/>
                    <a:pt x="1392918" y="193418"/>
                  </a:cubicBezTo>
                  <a:cubicBezTo>
                    <a:pt x="1391033" y="197198"/>
                    <a:pt x="1389148" y="200032"/>
                    <a:pt x="1386321" y="201922"/>
                  </a:cubicBezTo>
                  <a:cubicBezTo>
                    <a:pt x="1386321" y="202867"/>
                    <a:pt x="1385378" y="203812"/>
                    <a:pt x="1384436" y="205702"/>
                  </a:cubicBezTo>
                  <a:cubicBezTo>
                    <a:pt x="1375012" y="217041"/>
                    <a:pt x="1363703" y="234049"/>
                    <a:pt x="1354278" y="247277"/>
                  </a:cubicBezTo>
                  <a:cubicBezTo>
                    <a:pt x="1352393" y="249167"/>
                    <a:pt x="1350509" y="250112"/>
                    <a:pt x="1349566" y="252002"/>
                  </a:cubicBezTo>
                  <a:cubicBezTo>
                    <a:pt x="1347681" y="253892"/>
                    <a:pt x="1345797" y="259561"/>
                    <a:pt x="1342969" y="259561"/>
                  </a:cubicBezTo>
                  <a:cubicBezTo>
                    <a:pt x="1340142" y="260506"/>
                    <a:pt x="1337315" y="255781"/>
                    <a:pt x="1335430" y="253892"/>
                  </a:cubicBezTo>
                  <a:cubicBezTo>
                    <a:pt x="1333545" y="252947"/>
                    <a:pt x="1330718" y="251057"/>
                    <a:pt x="1327890" y="249167"/>
                  </a:cubicBezTo>
                  <a:cubicBezTo>
                    <a:pt x="1326006" y="247277"/>
                    <a:pt x="1322236" y="245388"/>
                    <a:pt x="1321293" y="242553"/>
                  </a:cubicBezTo>
                  <a:cubicBezTo>
                    <a:pt x="1321293" y="240663"/>
                    <a:pt x="1322236" y="239718"/>
                    <a:pt x="1322236" y="237828"/>
                  </a:cubicBezTo>
                  <a:cubicBezTo>
                    <a:pt x="1324121" y="230269"/>
                    <a:pt x="1325063" y="221765"/>
                    <a:pt x="1326948" y="213261"/>
                  </a:cubicBezTo>
                  <a:cubicBezTo>
                    <a:pt x="1326948" y="212316"/>
                    <a:pt x="1327890" y="210426"/>
                    <a:pt x="1328833" y="209481"/>
                  </a:cubicBezTo>
                  <a:cubicBezTo>
                    <a:pt x="1329775" y="205702"/>
                    <a:pt x="1328833" y="200977"/>
                    <a:pt x="1329775" y="197198"/>
                  </a:cubicBezTo>
                  <a:cubicBezTo>
                    <a:pt x="1330718" y="194363"/>
                    <a:pt x="1331660" y="192473"/>
                    <a:pt x="1332603" y="191528"/>
                  </a:cubicBezTo>
                  <a:cubicBezTo>
                    <a:pt x="1332603" y="188694"/>
                    <a:pt x="1331660" y="186804"/>
                    <a:pt x="1332603" y="185859"/>
                  </a:cubicBezTo>
                  <a:cubicBezTo>
                    <a:pt x="1332603" y="183969"/>
                    <a:pt x="1334487" y="182079"/>
                    <a:pt x="1334487" y="180190"/>
                  </a:cubicBezTo>
                  <a:cubicBezTo>
                    <a:pt x="1335430" y="179245"/>
                    <a:pt x="1334487" y="178300"/>
                    <a:pt x="1334487" y="176410"/>
                  </a:cubicBezTo>
                  <a:cubicBezTo>
                    <a:pt x="1335430" y="169796"/>
                    <a:pt x="1340142" y="163181"/>
                    <a:pt x="1337315" y="158457"/>
                  </a:cubicBezTo>
                  <a:cubicBezTo>
                    <a:pt x="1334487" y="158457"/>
                    <a:pt x="1333545" y="160347"/>
                    <a:pt x="1332603" y="161292"/>
                  </a:cubicBezTo>
                  <a:cubicBezTo>
                    <a:pt x="1328833" y="166016"/>
                    <a:pt x="1326948" y="169796"/>
                    <a:pt x="1323178" y="174520"/>
                  </a:cubicBezTo>
                  <a:cubicBezTo>
                    <a:pt x="1316581" y="183969"/>
                    <a:pt x="1308099" y="194363"/>
                    <a:pt x="1300560" y="204757"/>
                  </a:cubicBezTo>
                  <a:cubicBezTo>
                    <a:pt x="1298675" y="207592"/>
                    <a:pt x="1296790" y="211371"/>
                    <a:pt x="1293021" y="213261"/>
                  </a:cubicBezTo>
                  <a:cubicBezTo>
                    <a:pt x="1292078" y="216096"/>
                    <a:pt x="1290193" y="218930"/>
                    <a:pt x="1288308" y="218930"/>
                  </a:cubicBezTo>
                  <a:cubicBezTo>
                    <a:pt x="1287366" y="218930"/>
                    <a:pt x="1284539" y="216096"/>
                    <a:pt x="1281711" y="214206"/>
                  </a:cubicBezTo>
                  <a:cubicBezTo>
                    <a:pt x="1279827" y="212316"/>
                    <a:pt x="1277942" y="211371"/>
                    <a:pt x="1276057" y="210426"/>
                  </a:cubicBezTo>
                  <a:cubicBezTo>
                    <a:pt x="1277942" y="200977"/>
                    <a:pt x="1286424" y="197198"/>
                    <a:pt x="1289251" y="188694"/>
                  </a:cubicBezTo>
                  <a:cubicBezTo>
                    <a:pt x="1293021" y="185859"/>
                    <a:pt x="1296790" y="182079"/>
                    <a:pt x="1298675" y="177355"/>
                  </a:cubicBezTo>
                  <a:cubicBezTo>
                    <a:pt x="1309042" y="166016"/>
                    <a:pt x="1321293" y="147118"/>
                    <a:pt x="1330718" y="134834"/>
                  </a:cubicBezTo>
                  <a:close/>
                  <a:moveTo>
                    <a:pt x="425145" y="118812"/>
                  </a:moveTo>
                  <a:cubicBezTo>
                    <a:pt x="427982" y="117870"/>
                    <a:pt x="427982" y="120695"/>
                    <a:pt x="429873" y="122579"/>
                  </a:cubicBezTo>
                  <a:cubicBezTo>
                    <a:pt x="430819" y="124462"/>
                    <a:pt x="432710" y="126346"/>
                    <a:pt x="432710" y="127288"/>
                  </a:cubicBezTo>
                  <a:cubicBezTo>
                    <a:pt x="433655" y="128229"/>
                    <a:pt x="433655" y="130113"/>
                    <a:pt x="434601" y="131055"/>
                  </a:cubicBezTo>
                  <a:cubicBezTo>
                    <a:pt x="434601" y="131996"/>
                    <a:pt x="436492" y="132938"/>
                    <a:pt x="437438" y="133880"/>
                  </a:cubicBezTo>
                  <a:cubicBezTo>
                    <a:pt x="439329" y="136705"/>
                    <a:pt x="440274" y="141414"/>
                    <a:pt x="444057" y="143298"/>
                  </a:cubicBezTo>
                  <a:cubicBezTo>
                    <a:pt x="444057" y="144240"/>
                    <a:pt x="444057" y="145181"/>
                    <a:pt x="445002" y="146123"/>
                  </a:cubicBezTo>
                  <a:cubicBezTo>
                    <a:pt x="445948" y="147065"/>
                    <a:pt x="446893" y="148007"/>
                    <a:pt x="447839" y="148948"/>
                  </a:cubicBezTo>
                  <a:cubicBezTo>
                    <a:pt x="455404" y="164017"/>
                    <a:pt x="466750" y="177202"/>
                    <a:pt x="475261" y="192270"/>
                  </a:cubicBezTo>
                  <a:cubicBezTo>
                    <a:pt x="483771" y="196979"/>
                    <a:pt x="469587" y="202630"/>
                    <a:pt x="465805" y="205455"/>
                  </a:cubicBezTo>
                  <a:cubicBezTo>
                    <a:pt x="462023" y="207338"/>
                    <a:pt x="459186" y="212047"/>
                    <a:pt x="454458" y="212047"/>
                  </a:cubicBezTo>
                  <a:cubicBezTo>
                    <a:pt x="448784" y="211106"/>
                    <a:pt x="442165" y="204513"/>
                    <a:pt x="437438" y="201688"/>
                  </a:cubicBezTo>
                  <a:cubicBezTo>
                    <a:pt x="432710" y="198862"/>
                    <a:pt x="427036" y="196037"/>
                    <a:pt x="422308" y="193212"/>
                  </a:cubicBezTo>
                  <a:cubicBezTo>
                    <a:pt x="421363" y="192270"/>
                    <a:pt x="420417" y="191328"/>
                    <a:pt x="419472" y="191328"/>
                  </a:cubicBezTo>
                  <a:cubicBezTo>
                    <a:pt x="415689" y="188503"/>
                    <a:pt x="411907" y="185678"/>
                    <a:pt x="408125" y="183794"/>
                  </a:cubicBezTo>
                  <a:cubicBezTo>
                    <a:pt x="405288" y="181911"/>
                    <a:pt x="402451" y="180969"/>
                    <a:pt x="399614" y="179085"/>
                  </a:cubicBezTo>
                  <a:cubicBezTo>
                    <a:pt x="398669" y="178143"/>
                    <a:pt x="397723" y="178143"/>
                    <a:pt x="397723" y="177202"/>
                  </a:cubicBezTo>
                  <a:cubicBezTo>
                    <a:pt x="391104" y="175318"/>
                    <a:pt x="387322" y="170609"/>
                    <a:pt x="381648" y="167784"/>
                  </a:cubicBezTo>
                  <a:cubicBezTo>
                    <a:pt x="376921" y="169667"/>
                    <a:pt x="383540" y="176260"/>
                    <a:pt x="386376" y="180027"/>
                  </a:cubicBezTo>
                  <a:cubicBezTo>
                    <a:pt x="387322" y="181911"/>
                    <a:pt x="387322" y="182852"/>
                    <a:pt x="389213" y="184736"/>
                  </a:cubicBezTo>
                  <a:cubicBezTo>
                    <a:pt x="389213" y="185678"/>
                    <a:pt x="391104" y="186619"/>
                    <a:pt x="392050" y="188503"/>
                  </a:cubicBezTo>
                  <a:cubicBezTo>
                    <a:pt x="392050" y="188503"/>
                    <a:pt x="392050" y="189445"/>
                    <a:pt x="392050" y="190387"/>
                  </a:cubicBezTo>
                  <a:cubicBezTo>
                    <a:pt x="393941" y="192270"/>
                    <a:pt x="396778" y="196037"/>
                    <a:pt x="398669" y="197921"/>
                  </a:cubicBezTo>
                  <a:cubicBezTo>
                    <a:pt x="399614" y="199804"/>
                    <a:pt x="399614" y="201688"/>
                    <a:pt x="400560" y="203571"/>
                  </a:cubicBezTo>
                  <a:cubicBezTo>
                    <a:pt x="401506" y="203571"/>
                    <a:pt x="403397" y="205455"/>
                    <a:pt x="403397" y="206397"/>
                  </a:cubicBezTo>
                  <a:cubicBezTo>
                    <a:pt x="404342" y="207338"/>
                    <a:pt x="404342" y="208280"/>
                    <a:pt x="404342" y="209222"/>
                  </a:cubicBezTo>
                  <a:cubicBezTo>
                    <a:pt x="410016" y="218640"/>
                    <a:pt x="417580" y="225232"/>
                    <a:pt x="421363" y="234650"/>
                  </a:cubicBezTo>
                  <a:cubicBezTo>
                    <a:pt x="417580" y="238417"/>
                    <a:pt x="411907" y="240301"/>
                    <a:pt x="407179" y="243126"/>
                  </a:cubicBezTo>
                  <a:cubicBezTo>
                    <a:pt x="397723" y="231825"/>
                    <a:pt x="391104" y="217698"/>
                    <a:pt x="381648" y="206397"/>
                  </a:cubicBezTo>
                  <a:cubicBezTo>
                    <a:pt x="377866" y="197921"/>
                    <a:pt x="372193" y="192270"/>
                    <a:pt x="368410" y="184736"/>
                  </a:cubicBezTo>
                  <a:cubicBezTo>
                    <a:pt x="364628" y="178143"/>
                    <a:pt x="358009" y="172493"/>
                    <a:pt x="356118" y="163075"/>
                  </a:cubicBezTo>
                  <a:cubicBezTo>
                    <a:pt x="357063" y="163075"/>
                    <a:pt x="358009" y="162133"/>
                    <a:pt x="359900" y="162133"/>
                  </a:cubicBezTo>
                  <a:cubicBezTo>
                    <a:pt x="365574" y="157424"/>
                    <a:pt x="372193" y="153657"/>
                    <a:pt x="379757" y="148948"/>
                  </a:cubicBezTo>
                  <a:cubicBezTo>
                    <a:pt x="391104" y="154599"/>
                    <a:pt x="401506" y="162133"/>
                    <a:pt x="412853" y="168726"/>
                  </a:cubicBezTo>
                  <a:cubicBezTo>
                    <a:pt x="412853" y="169667"/>
                    <a:pt x="414744" y="168726"/>
                    <a:pt x="414744" y="169667"/>
                  </a:cubicBezTo>
                  <a:cubicBezTo>
                    <a:pt x="423254" y="175318"/>
                    <a:pt x="431764" y="180027"/>
                    <a:pt x="440274" y="184736"/>
                  </a:cubicBezTo>
                  <a:cubicBezTo>
                    <a:pt x="443111" y="186619"/>
                    <a:pt x="446893" y="191328"/>
                    <a:pt x="451621" y="189445"/>
                  </a:cubicBezTo>
                  <a:cubicBezTo>
                    <a:pt x="451621" y="186619"/>
                    <a:pt x="448784" y="186619"/>
                    <a:pt x="448784" y="182852"/>
                  </a:cubicBezTo>
                  <a:cubicBezTo>
                    <a:pt x="447839" y="182852"/>
                    <a:pt x="446893" y="181911"/>
                    <a:pt x="446893" y="181911"/>
                  </a:cubicBezTo>
                  <a:cubicBezTo>
                    <a:pt x="445948" y="176260"/>
                    <a:pt x="441220" y="175318"/>
                    <a:pt x="440274" y="169667"/>
                  </a:cubicBezTo>
                  <a:cubicBezTo>
                    <a:pt x="434601" y="163075"/>
                    <a:pt x="429873" y="154599"/>
                    <a:pt x="425145" y="147065"/>
                  </a:cubicBezTo>
                  <a:cubicBezTo>
                    <a:pt x="420417" y="140472"/>
                    <a:pt x="415689" y="134822"/>
                    <a:pt x="412853" y="127288"/>
                  </a:cubicBezTo>
                  <a:cubicBezTo>
                    <a:pt x="417580" y="125404"/>
                    <a:pt x="421363" y="120695"/>
                    <a:pt x="425145" y="118812"/>
                  </a:cubicBezTo>
                  <a:close/>
                  <a:moveTo>
                    <a:pt x="518612" y="85064"/>
                  </a:moveTo>
                  <a:cubicBezTo>
                    <a:pt x="505334" y="88828"/>
                    <a:pt x="499644" y="102002"/>
                    <a:pt x="504386" y="117998"/>
                  </a:cubicBezTo>
                  <a:cubicBezTo>
                    <a:pt x="504386" y="118939"/>
                    <a:pt x="505334" y="119880"/>
                    <a:pt x="506283" y="121762"/>
                  </a:cubicBezTo>
                  <a:cubicBezTo>
                    <a:pt x="508179" y="127408"/>
                    <a:pt x="510076" y="133995"/>
                    <a:pt x="512922" y="138700"/>
                  </a:cubicBezTo>
                  <a:cubicBezTo>
                    <a:pt x="516715" y="146228"/>
                    <a:pt x="527148" y="156578"/>
                    <a:pt x="541374" y="152814"/>
                  </a:cubicBezTo>
                  <a:cubicBezTo>
                    <a:pt x="548962" y="150932"/>
                    <a:pt x="552755" y="147169"/>
                    <a:pt x="557498" y="141523"/>
                  </a:cubicBezTo>
                  <a:cubicBezTo>
                    <a:pt x="564137" y="122703"/>
                    <a:pt x="551807" y="95415"/>
                    <a:pt x="541374" y="87887"/>
                  </a:cubicBezTo>
                  <a:cubicBezTo>
                    <a:pt x="534735" y="83182"/>
                    <a:pt x="526200" y="82241"/>
                    <a:pt x="518612" y="85064"/>
                  </a:cubicBezTo>
                  <a:close/>
                  <a:moveTo>
                    <a:pt x="1208619" y="69326"/>
                  </a:moveTo>
                  <a:cubicBezTo>
                    <a:pt x="1212389" y="70268"/>
                    <a:pt x="1222757" y="75918"/>
                    <a:pt x="1223700" y="77802"/>
                  </a:cubicBezTo>
                  <a:cubicBezTo>
                    <a:pt x="1224642" y="80627"/>
                    <a:pt x="1220872" y="84394"/>
                    <a:pt x="1218987" y="87220"/>
                  </a:cubicBezTo>
                  <a:cubicBezTo>
                    <a:pt x="1218044" y="89103"/>
                    <a:pt x="1217102" y="91928"/>
                    <a:pt x="1216159" y="93812"/>
                  </a:cubicBezTo>
                  <a:cubicBezTo>
                    <a:pt x="1214274" y="97579"/>
                    <a:pt x="1213332" y="99463"/>
                    <a:pt x="1212389" y="104171"/>
                  </a:cubicBezTo>
                  <a:cubicBezTo>
                    <a:pt x="1211446" y="105113"/>
                    <a:pt x="1210504" y="106055"/>
                    <a:pt x="1209561" y="107939"/>
                  </a:cubicBezTo>
                  <a:cubicBezTo>
                    <a:pt x="1208619" y="108880"/>
                    <a:pt x="1209561" y="109822"/>
                    <a:pt x="1209561" y="110764"/>
                  </a:cubicBezTo>
                  <a:cubicBezTo>
                    <a:pt x="1206734" y="113589"/>
                    <a:pt x="1204849" y="118298"/>
                    <a:pt x="1202963" y="123007"/>
                  </a:cubicBezTo>
                  <a:cubicBezTo>
                    <a:pt x="1199193" y="130541"/>
                    <a:pt x="1192595" y="140901"/>
                    <a:pt x="1197308" y="152202"/>
                  </a:cubicBezTo>
                  <a:cubicBezTo>
                    <a:pt x="1199193" y="157853"/>
                    <a:pt x="1210504" y="164445"/>
                    <a:pt x="1218987" y="164445"/>
                  </a:cubicBezTo>
                  <a:cubicBezTo>
                    <a:pt x="1233125" y="164445"/>
                    <a:pt x="1235010" y="152202"/>
                    <a:pt x="1241608" y="143726"/>
                  </a:cubicBezTo>
                  <a:cubicBezTo>
                    <a:pt x="1244436" y="136192"/>
                    <a:pt x="1247263" y="129599"/>
                    <a:pt x="1251034" y="123949"/>
                  </a:cubicBezTo>
                  <a:cubicBezTo>
                    <a:pt x="1252919" y="118298"/>
                    <a:pt x="1257632" y="111706"/>
                    <a:pt x="1260459" y="106055"/>
                  </a:cubicBezTo>
                  <a:cubicBezTo>
                    <a:pt x="1261402" y="102288"/>
                    <a:pt x="1262344" y="97579"/>
                    <a:pt x="1265172" y="97579"/>
                  </a:cubicBezTo>
                  <a:cubicBezTo>
                    <a:pt x="1268000" y="96637"/>
                    <a:pt x="1270827" y="99463"/>
                    <a:pt x="1272712" y="100404"/>
                  </a:cubicBezTo>
                  <a:cubicBezTo>
                    <a:pt x="1275540" y="102288"/>
                    <a:pt x="1278368" y="102288"/>
                    <a:pt x="1280253" y="104171"/>
                  </a:cubicBezTo>
                  <a:cubicBezTo>
                    <a:pt x="1278368" y="114531"/>
                    <a:pt x="1272712" y="123007"/>
                    <a:pt x="1268000" y="131483"/>
                  </a:cubicBezTo>
                  <a:cubicBezTo>
                    <a:pt x="1268000" y="132425"/>
                    <a:pt x="1268000" y="134308"/>
                    <a:pt x="1267057" y="135250"/>
                  </a:cubicBezTo>
                  <a:cubicBezTo>
                    <a:pt x="1264229" y="139959"/>
                    <a:pt x="1261402" y="147493"/>
                    <a:pt x="1258574" y="153144"/>
                  </a:cubicBezTo>
                  <a:cubicBezTo>
                    <a:pt x="1257632" y="155027"/>
                    <a:pt x="1255746" y="155969"/>
                    <a:pt x="1254804" y="157853"/>
                  </a:cubicBezTo>
                  <a:cubicBezTo>
                    <a:pt x="1252919" y="161620"/>
                    <a:pt x="1250091" y="167270"/>
                    <a:pt x="1246321" y="171037"/>
                  </a:cubicBezTo>
                  <a:cubicBezTo>
                    <a:pt x="1233125" y="181397"/>
                    <a:pt x="1211446" y="178572"/>
                    <a:pt x="1198251" y="170096"/>
                  </a:cubicBezTo>
                  <a:cubicBezTo>
                    <a:pt x="1190710" y="166329"/>
                    <a:pt x="1185997" y="159736"/>
                    <a:pt x="1180342" y="154085"/>
                  </a:cubicBezTo>
                  <a:cubicBezTo>
                    <a:pt x="1177514" y="148435"/>
                    <a:pt x="1176572" y="139959"/>
                    <a:pt x="1177514" y="133366"/>
                  </a:cubicBezTo>
                  <a:cubicBezTo>
                    <a:pt x="1177514" y="131483"/>
                    <a:pt x="1179400" y="130541"/>
                    <a:pt x="1179400" y="128658"/>
                  </a:cubicBezTo>
                  <a:cubicBezTo>
                    <a:pt x="1180342" y="127716"/>
                    <a:pt x="1179400" y="125832"/>
                    <a:pt x="1180342" y="123949"/>
                  </a:cubicBezTo>
                  <a:cubicBezTo>
                    <a:pt x="1180342" y="123007"/>
                    <a:pt x="1182227" y="121123"/>
                    <a:pt x="1183170" y="120182"/>
                  </a:cubicBezTo>
                  <a:cubicBezTo>
                    <a:pt x="1183170" y="118298"/>
                    <a:pt x="1184112" y="116415"/>
                    <a:pt x="1184112" y="115473"/>
                  </a:cubicBezTo>
                  <a:cubicBezTo>
                    <a:pt x="1185997" y="110764"/>
                    <a:pt x="1189768" y="106055"/>
                    <a:pt x="1192595" y="101346"/>
                  </a:cubicBezTo>
                  <a:cubicBezTo>
                    <a:pt x="1192595" y="100404"/>
                    <a:pt x="1192595" y="98521"/>
                    <a:pt x="1193538" y="96637"/>
                  </a:cubicBezTo>
                  <a:cubicBezTo>
                    <a:pt x="1195423" y="92870"/>
                    <a:pt x="1199193" y="89103"/>
                    <a:pt x="1199193" y="84394"/>
                  </a:cubicBezTo>
                  <a:cubicBezTo>
                    <a:pt x="1202963" y="80627"/>
                    <a:pt x="1203906" y="74977"/>
                    <a:pt x="1206734" y="70268"/>
                  </a:cubicBezTo>
                  <a:cubicBezTo>
                    <a:pt x="1206734" y="69326"/>
                    <a:pt x="1207676" y="69326"/>
                    <a:pt x="1208619" y="69326"/>
                  </a:cubicBezTo>
                  <a:close/>
                  <a:moveTo>
                    <a:pt x="532839" y="68127"/>
                  </a:moveTo>
                  <a:cubicBezTo>
                    <a:pt x="536632" y="68127"/>
                    <a:pt x="537581" y="69068"/>
                    <a:pt x="540426" y="70009"/>
                  </a:cubicBezTo>
                  <a:cubicBezTo>
                    <a:pt x="545168" y="70950"/>
                    <a:pt x="548013" y="70950"/>
                    <a:pt x="551807" y="73773"/>
                  </a:cubicBezTo>
                  <a:cubicBezTo>
                    <a:pt x="556549" y="76596"/>
                    <a:pt x="562240" y="83182"/>
                    <a:pt x="566033" y="87887"/>
                  </a:cubicBezTo>
                  <a:cubicBezTo>
                    <a:pt x="566982" y="88828"/>
                    <a:pt x="567930" y="89769"/>
                    <a:pt x="567930" y="89769"/>
                  </a:cubicBezTo>
                  <a:cubicBezTo>
                    <a:pt x="567930" y="90710"/>
                    <a:pt x="567930" y="91651"/>
                    <a:pt x="567930" y="92592"/>
                  </a:cubicBezTo>
                  <a:cubicBezTo>
                    <a:pt x="568879" y="93533"/>
                    <a:pt x="570776" y="94474"/>
                    <a:pt x="571724" y="96356"/>
                  </a:cubicBezTo>
                  <a:cubicBezTo>
                    <a:pt x="571724" y="97297"/>
                    <a:pt x="571724" y="99179"/>
                    <a:pt x="572672" y="100120"/>
                  </a:cubicBezTo>
                  <a:cubicBezTo>
                    <a:pt x="572672" y="101061"/>
                    <a:pt x="574569" y="102002"/>
                    <a:pt x="574569" y="102943"/>
                  </a:cubicBezTo>
                  <a:cubicBezTo>
                    <a:pt x="579311" y="115175"/>
                    <a:pt x="580260" y="134936"/>
                    <a:pt x="572672" y="145287"/>
                  </a:cubicBezTo>
                  <a:cubicBezTo>
                    <a:pt x="570776" y="148109"/>
                    <a:pt x="568879" y="150932"/>
                    <a:pt x="565085" y="153755"/>
                  </a:cubicBezTo>
                  <a:cubicBezTo>
                    <a:pt x="559394" y="158460"/>
                    <a:pt x="554652" y="161283"/>
                    <a:pt x="546116" y="164106"/>
                  </a:cubicBezTo>
                  <a:cubicBezTo>
                    <a:pt x="536632" y="167870"/>
                    <a:pt x="522406" y="168811"/>
                    <a:pt x="512922" y="164106"/>
                  </a:cubicBezTo>
                  <a:cubicBezTo>
                    <a:pt x="508179" y="161283"/>
                    <a:pt x="503437" y="157519"/>
                    <a:pt x="499644" y="152814"/>
                  </a:cubicBezTo>
                  <a:cubicBezTo>
                    <a:pt x="495850" y="148109"/>
                    <a:pt x="491108" y="140582"/>
                    <a:pt x="488262" y="133995"/>
                  </a:cubicBezTo>
                  <a:cubicBezTo>
                    <a:pt x="488262" y="132113"/>
                    <a:pt x="486366" y="130231"/>
                    <a:pt x="486366" y="128349"/>
                  </a:cubicBezTo>
                  <a:cubicBezTo>
                    <a:pt x="485417" y="126467"/>
                    <a:pt x="486366" y="123644"/>
                    <a:pt x="485417" y="121762"/>
                  </a:cubicBezTo>
                  <a:cubicBezTo>
                    <a:pt x="484469" y="117998"/>
                    <a:pt x="482572" y="111412"/>
                    <a:pt x="483520" y="105766"/>
                  </a:cubicBezTo>
                  <a:cubicBezTo>
                    <a:pt x="484469" y="104825"/>
                    <a:pt x="485417" y="102943"/>
                    <a:pt x="485417" y="101061"/>
                  </a:cubicBezTo>
                  <a:cubicBezTo>
                    <a:pt x="486366" y="100120"/>
                    <a:pt x="485417" y="98238"/>
                    <a:pt x="486366" y="96356"/>
                  </a:cubicBezTo>
                  <a:cubicBezTo>
                    <a:pt x="486366" y="93533"/>
                    <a:pt x="490159" y="91651"/>
                    <a:pt x="490159" y="88828"/>
                  </a:cubicBezTo>
                  <a:cubicBezTo>
                    <a:pt x="493005" y="87887"/>
                    <a:pt x="493953" y="84123"/>
                    <a:pt x="496798" y="82241"/>
                  </a:cubicBezTo>
                  <a:cubicBezTo>
                    <a:pt x="497747" y="81300"/>
                    <a:pt x="499644" y="81300"/>
                    <a:pt x="500592" y="79419"/>
                  </a:cubicBezTo>
                  <a:cubicBezTo>
                    <a:pt x="502489" y="78478"/>
                    <a:pt x="503437" y="77537"/>
                    <a:pt x="504386" y="76596"/>
                  </a:cubicBezTo>
                  <a:cubicBezTo>
                    <a:pt x="505334" y="75655"/>
                    <a:pt x="507231" y="75655"/>
                    <a:pt x="508179" y="75655"/>
                  </a:cubicBezTo>
                  <a:cubicBezTo>
                    <a:pt x="510076" y="74714"/>
                    <a:pt x="510076" y="73773"/>
                    <a:pt x="511973" y="72832"/>
                  </a:cubicBezTo>
                  <a:cubicBezTo>
                    <a:pt x="517664" y="70009"/>
                    <a:pt x="526200" y="69068"/>
                    <a:pt x="532839" y="68127"/>
                  </a:cubicBezTo>
                  <a:close/>
                  <a:moveTo>
                    <a:pt x="639318" y="44264"/>
                  </a:moveTo>
                  <a:cubicBezTo>
                    <a:pt x="635308" y="45327"/>
                    <a:pt x="631299" y="46744"/>
                    <a:pt x="627053" y="46272"/>
                  </a:cubicBezTo>
                  <a:cubicBezTo>
                    <a:pt x="625166" y="48162"/>
                    <a:pt x="623279" y="49107"/>
                    <a:pt x="623279" y="51941"/>
                  </a:cubicBezTo>
                  <a:cubicBezTo>
                    <a:pt x="622336" y="55721"/>
                    <a:pt x="626109" y="60445"/>
                    <a:pt x="627053" y="65169"/>
                  </a:cubicBezTo>
                  <a:cubicBezTo>
                    <a:pt x="627996" y="68949"/>
                    <a:pt x="626109" y="71783"/>
                    <a:pt x="628940" y="73673"/>
                  </a:cubicBezTo>
                  <a:cubicBezTo>
                    <a:pt x="637431" y="75563"/>
                    <a:pt x="644035" y="70838"/>
                    <a:pt x="651583" y="69893"/>
                  </a:cubicBezTo>
                  <a:cubicBezTo>
                    <a:pt x="653470" y="67059"/>
                    <a:pt x="658187" y="65169"/>
                    <a:pt x="659131" y="60445"/>
                  </a:cubicBezTo>
                  <a:cubicBezTo>
                    <a:pt x="660074" y="54776"/>
                    <a:pt x="656300" y="46272"/>
                    <a:pt x="651583" y="44382"/>
                  </a:cubicBezTo>
                  <a:cubicBezTo>
                    <a:pt x="647338" y="42493"/>
                    <a:pt x="643328" y="43201"/>
                    <a:pt x="639318" y="44264"/>
                  </a:cubicBezTo>
                  <a:close/>
                  <a:moveTo>
                    <a:pt x="654413" y="28320"/>
                  </a:moveTo>
                  <a:cubicBezTo>
                    <a:pt x="662905" y="30209"/>
                    <a:pt x="666678" y="30209"/>
                    <a:pt x="671396" y="35879"/>
                  </a:cubicBezTo>
                  <a:cubicBezTo>
                    <a:pt x="676113" y="39658"/>
                    <a:pt x="679887" y="51941"/>
                    <a:pt x="676113" y="60445"/>
                  </a:cubicBezTo>
                  <a:cubicBezTo>
                    <a:pt x="673283" y="65169"/>
                    <a:pt x="668565" y="67059"/>
                    <a:pt x="666678" y="71783"/>
                  </a:cubicBezTo>
                  <a:cubicBezTo>
                    <a:pt x="668565" y="73673"/>
                    <a:pt x="672339" y="73673"/>
                    <a:pt x="675170" y="75563"/>
                  </a:cubicBezTo>
                  <a:cubicBezTo>
                    <a:pt x="678000" y="76507"/>
                    <a:pt x="678943" y="79342"/>
                    <a:pt x="681774" y="81232"/>
                  </a:cubicBezTo>
                  <a:cubicBezTo>
                    <a:pt x="682717" y="84066"/>
                    <a:pt x="683661" y="86901"/>
                    <a:pt x="685548" y="89735"/>
                  </a:cubicBezTo>
                  <a:cubicBezTo>
                    <a:pt x="687435" y="95404"/>
                    <a:pt x="689322" y="101074"/>
                    <a:pt x="692152" y="106743"/>
                  </a:cubicBezTo>
                  <a:cubicBezTo>
                    <a:pt x="693095" y="109577"/>
                    <a:pt x="695926" y="110522"/>
                    <a:pt x="694982" y="112412"/>
                  </a:cubicBezTo>
                  <a:cubicBezTo>
                    <a:pt x="694039" y="116191"/>
                    <a:pt x="689322" y="114302"/>
                    <a:pt x="685548" y="115246"/>
                  </a:cubicBezTo>
                  <a:cubicBezTo>
                    <a:pt x="679887" y="117136"/>
                    <a:pt x="678000" y="119971"/>
                    <a:pt x="675170" y="114302"/>
                  </a:cubicBezTo>
                  <a:cubicBezTo>
                    <a:pt x="670452" y="106743"/>
                    <a:pt x="669509" y="94460"/>
                    <a:pt x="664792" y="87846"/>
                  </a:cubicBezTo>
                  <a:cubicBezTo>
                    <a:pt x="658187" y="79342"/>
                    <a:pt x="647809" y="87846"/>
                    <a:pt x="636488" y="87846"/>
                  </a:cubicBezTo>
                  <a:cubicBezTo>
                    <a:pt x="630827" y="90680"/>
                    <a:pt x="633657" y="95404"/>
                    <a:pt x="635544" y="102018"/>
                  </a:cubicBezTo>
                  <a:cubicBezTo>
                    <a:pt x="636488" y="103908"/>
                    <a:pt x="636488" y="105798"/>
                    <a:pt x="636488" y="107688"/>
                  </a:cubicBezTo>
                  <a:cubicBezTo>
                    <a:pt x="637431" y="109577"/>
                    <a:pt x="638374" y="111467"/>
                    <a:pt x="638374" y="113357"/>
                  </a:cubicBezTo>
                  <a:cubicBezTo>
                    <a:pt x="640261" y="118081"/>
                    <a:pt x="640261" y="122805"/>
                    <a:pt x="642148" y="126585"/>
                  </a:cubicBezTo>
                  <a:cubicBezTo>
                    <a:pt x="635544" y="127530"/>
                    <a:pt x="630827" y="132254"/>
                    <a:pt x="623279" y="130364"/>
                  </a:cubicBezTo>
                  <a:cubicBezTo>
                    <a:pt x="619505" y="115246"/>
                    <a:pt x="615731" y="100129"/>
                    <a:pt x="611014" y="85956"/>
                  </a:cubicBezTo>
                  <a:cubicBezTo>
                    <a:pt x="609127" y="69893"/>
                    <a:pt x="602523" y="55721"/>
                    <a:pt x="600636" y="39658"/>
                  </a:cubicBezTo>
                  <a:cubicBezTo>
                    <a:pt x="607240" y="37768"/>
                    <a:pt x="611957" y="36823"/>
                    <a:pt x="619505" y="34934"/>
                  </a:cubicBezTo>
                  <a:cubicBezTo>
                    <a:pt x="620449" y="34934"/>
                    <a:pt x="622336" y="33044"/>
                    <a:pt x="624223" y="33044"/>
                  </a:cubicBezTo>
                  <a:cubicBezTo>
                    <a:pt x="626109" y="32099"/>
                    <a:pt x="628940" y="33044"/>
                    <a:pt x="631770" y="32099"/>
                  </a:cubicBezTo>
                  <a:cubicBezTo>
                    <a:pt x="632714" y="32099"/>
                    <a:pt x="634601" y="30209"/>
                    <a:pt x="636488" y="30209"/>
                  </a:cubicBezTo>
                  <a:cubicBezTo>
                    <a:pt x="639318" y="29265"/>
                    <a:pt x="643092" y="29265"/>
                    <a:pt x="645922" y="29265"/>
                  </a:cubicBezTo>
                  <a:cubicBezTo>
                    <a:pt x="649696" y="28320"/>
                    <a:pt x="650640" y="27375"/>
                    <a:pt x="654413" y="28320"/>
                  </a:cubicBezTo>
                  <a:close/>
                  <a:moveTo>
                    <a:pt x="914461" y="19857"/>
                  </a:moveTo>
                  <a:cubicBezTo>
                    <a:pt x="914461" y="20800"/>
                    <a:pt x="913519" y="20800"/>
                    <a:pt x="913519" y="21742"/>
                  </a:cubicBezTo>
                  <a:cubicBezTo>
                    <a:pt x="910691" y="27398"/>
                    <a:pt x="908805" y="33996"/>
                    <a:pt x="905977" y="40594"/>
                  </a:cubicBezTo>
                  <a:cubicBezTo>
                    <a:pt x="905977" y="41537"/>
                    <a:pt x="904092" y="42479"/>
                    <a:pt x="904092" y="43422"/>
                  </a:cubicBezTo>
                  <a:cubicBezTo>
                    <a:pt x="903149" y="45307"/>
                    <a:pt x="903149" y="47192"/>
                    <a:pt x="903149" y="48135"/>
                  </a:cubicBezTo>
                  <a:cubicBezTo>
                    <a:pt x="901264" y="51905"/>
                    <a:pt x="898436" y="55676"/>
                    <a:pt x="900321" y="60389"/>
                  </a:cubicBezTo>
                  <a:cubicBezTo>
                    <a:pt x="907863" y="61331"/>
                    <a:pt x="919175" y="61331"/>
                    <a:pt x="925773" y="61331"/>
                  </a:cubicBezTo>
                  <a:cubicBezTo>
                    <a:pt x="928601" y="57561"/>
                    <a:pt x="924831" y="51905"/>
                    <a:pt x="923888" y="48135"/>
                  </a:cubicBezTo>
                  <a:cubicBezTo>
                    <a:pt x="922945" y="42479"/>
                    <a:pt x="921060" y="33996"/>
                    <a:pt x="920117" y="28340"/>
                  </a:cubicBezTo>
                  <a:cubicBezTo>
                    <a:pt x="919175" y="25513"/>
                    <a:pt x="916347" y="19857"/>
                    <a:pt x="914461" y="19857"/>
                  </a:cubicBezTo>
                  <a:close/>
                  <a:moveTo>
                    <a:pt x="1007622" y="11536"/>
                  </a:moveTo>
                  <a:cubicBezTo>
                    <a:pt x="1013288" y="11536"/>
                    <a:pt x="1018954" y="12477"/>
                    <a:pt x="1022731" y="15303"/>
                  </a:cubicBezTo>
                  <a:cubicBezTo>
                    <a:pt x="1023676" y="18128"/>
                    <a:pt x="1021787" y="20953"/>
                    <a:pt x="1020843" y="24720"/>
                  </a:cubicBezTo>
                  <a:cubicBezTo>
                    <a:pt x="1020843" y="28487"/>
                    <a:pt x="1020843" y="32255"/>
                    <a:pt x="1019898" y="36022"/>
                  </a:cubicBezTo>
                  <a:cubicBezTo>
                    <a:pt x="1019898" y="37905"/>
                    <a:pt x="1018010" y="38847"/>
                    <a:pt x="1018010" y="40730"/>
                  </a:cubicBezTo>
                  <a:cubicBezTo>
                    <a:pt x="1017065" y="43556"/>
                    <a:pt x="1017065" y="47323"/>
                    <a:pt x="1017065" y="51090"/>
                  </a:cubicBezTo>
                  <a:cubicBezTo>
                    <a:pt x="1015176" y="56740"/>
                    <a:pt x="1013288" y="65216"/>
                    <a:pt x="1012343" y="71809"/>
                  </a:cubicBezTo>
                  <a:cubicBezTo>
                    <a:pt x="1011399" y="76518"/>
                    <a:pt x="1011399" y="81226"/>
                    <a:pt x="1010455" y="84994"/>
                  </a:cubicBezTo>
                  <a:cubicBezTo>
                    <a:pt x="1009510" y="86877"/>
                    <a:pt x="1008566" y="87819"/>
                    <a:pt x="1008566" y="89702"/>
                  </a:cubicBezTo>
                  <a:cubicBezTo>
                    <a:pt x="1008566" y="95353"/>
                    <a:pt x="1018010" y="94411"/>
                    <a:pt x="1024620" y="95353"/>
                  </a:cubicBezTo>
                  <a:cubicBezTo>
                    <a:pt x="1026509" y="95353"/>
                    <a:pt x="1028398" y="97237"/>
                    <a:pt x="1030286" y="97237"/>
                  </a:cubicBezTo>
                  <a:cubicBezTo>
                    <a:pt x="1036897" y="99120"/>
                    <a:pt x="1043507" y="98178"/>
                    <a:pt x="1048229" y="101004"/>
                  </a:cubicBezTo>
                  <a:cubicBezTo>
                    <a:pt x="1050118" y="105712"/>
                    <a:pt x="1047285" y="109479"/>
                    <a:pt x="1047285" y="114188"/>
                  </a:cubicBezTo>
                  <a:cubicBezTo>
                    <a:pt x="1043507" y="116072"/>
                    <a:pt x="1038786" y="112305"/>
                    <a:pt x="1035008" y="112305"/>
                  </a:cubicBezTo>
                  <a:cubicBezTo>
                    <a:pt x="1032175" y="111363"/>
                    <a:pt x="1029342" y="112305"/>
                    <a:pt x="1026509" y="111363"/>
                  </a:cubicBezTo>
                  <a:cubicBezTo>
                    <a:pt x="1025564" y="111363"/>
                    <a:pt x="1023676" y="110421"/>
                    <a:pt x="1022731" y="109479"/>
                  </a:cubicBezTo>
                  <a:cubicBezTo>
                    <a:pt x="1018010" y="108538"/>
                    <a:pt x="1013288" y="108538"/>
                    <a:pt x="1009510" y="107596"/>
                  </a:cubicBezTo>
                  <a:cubicBezTo>
                    <a:pt x="1003844" y="106654"/>
                    <a:pt x="996289" y="104771"/>
                    <a:pt x="988734" y="103829"/>
                  </a:cubicBezTo>
                  <a:cubicBezTo>
                    <a:pt x="987790" y="96295"/>
                    <a:pt x="990623" y="87819"/>
                    <a:pt x="992512" y="79343"/>
                  </a:cubicBezTo>
                  <a:cubicBezTo>
                    <a:pt x="996289" y="63333"/>
                    <a:pt x="999122" y="44498"/>
                    <a:pt x="1002900" y="27546"/>
                  </a:cubicBezTo>
                  <a:cubicBezTo>
                    <a:pt x="1003844" y="22837"/>
                    <a:pt x="1002900" y="10594"/>
                    <a:pt x="1007622" y="11536"/>
                  </a:cubicBezTo>
                  <a:close/>
                  <a:moveTo>
                    <a:pt x="907863" y="1005"/>
                  </a:moveTo>
                  <a:cubicBezTo>
                    <a:pt x="912576" y="1005"/>
                    <a:pt x="923888" y="1005"/>
                    <a:pt x="926716" y="1947"/>
                  </a:cubicBezTo>
                  <a:cubicBezTo>
                    <a:pt x="930487" y="3833"/>
                    <a:pt x="932372" y="15144"/>
                    <a:pt x="934257" y="19857"/>
                  </a:cubicBezTo>
                  <a:cubicBezTo>
                    <a:pt x="936143" y="27398"/>
                    <a:pt x="938028" y="33053"/>
                    <a:pt x="939913" y="39652"/>
                  </a:cubicBezTo>
                  <a:cubicBezTo>
                    <a:pt x="941799" y="44365"/>
                    <a:pt x="942741" y="50020"/>
                    <a:pt x="943684" y="54733"/>
                  </a:cubicBezTo>
                  <a:cubicBezTo>
                    <a:pt x="944627" y="56618"/>
                    <a:pt x="945569" y="57561"/>
                    <a:pt x="946512" y="59446"/>
                  </a:cubicBezTo>
                  <a:cubicBezTo>
                    <a:pt x="946512" y="61331"/>
                    <a:pt x="946512" y="64159"/>
                    <a:pt x="947455" y="66044"/>
                  </a:cubicBezTo>
                  <a:cubicBezTo>
                    <a:pt x="947455" y="67930"/>
                    <a:pt x="949340" y="69815"/>
                    <a:pt x="949340" y="70757"/>
                  </a:cubicBezTo>
                  <a:cubicBezTo>
                    <a:pt x="950283" y="72643"/>
                    <a:pt x="949340" y="74528"/>
                    <a:pt x="950283" y="75470"/>
                  </a:cubicBezTo>
                  <a:cubicBezTo>
                    <a:pt x="952168" y="83954"/>
                    <a:pt x="957824" y="91495"/>
                    <a:pt x="954996" y="98093"/>
                  </a:cubicBezTo>
                  <a:cubicBezTo>
                    <a:pt x="951225" y="98093"/>
                    <a:pt x="944627" y="97150"/>
                    <a:pt x="939913" y="97150"/>
                  </a:cubicBezTo>
                  <a:cubicBezTo>
                    <a:pt x="936143" y="95265"/>
                    <a:pt x="937085" y="91495"/>
                    <a:pt x="936143" y="87724"/>
                  </a:cubicBezTo>
                  <a:cubicBezTo>
                    <a:pt x="934257" y="81126"/>
                    <a:pt x="932372" y="76413"/>
                    <a:pt x="924831" y="75470"/>
                  </a:cubicBezTo>
                  <a:cubicBezTo>
                    <a:pt x="922945" y="75470"/>
                    <a:pt x="920117" y="75470"/>
                    <a:pt x="917289" y="75470"/>
                  </a:cubicBezTo>
                  <a:cubicBezTo>
                    <a:pt x="910691" y="75470"/>
                    <a:pt x="902207" y="73585"/>
                    <a:pt x="896551" y="74528"/>
                  </a:cubicBezTo>
                  <a:cubicBezTo>
                    <a:pt x="891837" y="74528"/>
                    <a:pt x="891837" y="77356"/>
                    <a:pt x="890895" y="81126"/>
                  </a:cubicBezTo>
                  <a:cubicBezTo>
                    <a:pt x="888067" y="85839"/>
                    <a:pt x="886181" y="90552"/>
                    <a:pt x="883353" y="93380"/>
                  </a:cubicBezTo>
                  <a:cubicBezTo>
                    <a:pt x="877697" y="94322"/>
                    <a:pt x="871099" y="94322"/>
                    <a:pt x="867328" y="92437"/>
                  </a:cubicBezTo>
                  <a:cubicBezTo>
                    <a:pt x="869213" y="84896"/>
                    <a:pt x="873927" y="77356"/>
                    <a:pt x="876755" y="70757"/>
                  </a:cubicBezTo>
                  <a:cubicBezTo>
                    <a:pt x="881468" y="57561"/>
                    <a:pt x="887124" y="46250"/>
                    <a:pt x="891837" y="33996"/>
                  </a:cubicBezTo>
                  <a:cubicBezTo>
                    <a:pt x="894665" y="26455"/>
                    <a:pt x="897493" y="17972"/>
                    <a:pt x="901264" y="12316"/>
                  </a:cubicBezTo>
                  <a:cubicBezTo>
                    <a:pt x="902207" y="9488"/>
                    <a:pt x="904092" y="1005"/>
                    <a:pt x="907863" y="1005"/>
                  </a:cubicBezTo>
                  <a:close/>
                  <a:moveTo>
                    <a:pt x="823735" y="151"/>
                  </a:moveTo>
                  <a:cubicBezTo>
                    <a:pt x="824678" y="12423"/>
                    <a:pt x="826565" y="22808"/>
                    <a:pt x="828451" y="34137"/>
                  </a:cubicBezTo>
                  <a:cubicBezTo>
                    <a:pt x="829394" y="43577"/>
                    <a:pt x="828451" y="53017"/>
                    <a:pt x="830337" y="60570"/>
                  </a:cubicBezTo>
                  <a:cubicBezTo>
                    <a:pt x="830337" y="62458"/>
                    <a:pt x="831281" y="63402"/>
                    <a:pt x="831281" y="64346"/>
                  </a:cubicBezTo>
                  <a:cubicBezTo>
                    <a:pt x="833167" y="73786"/>
                    <a:pt x="832224" y="84171"/>
                    <a:pt x="833167" y="92667"/>
                  </a:cubicBezTo>
                  <a:cubicBezTo>
                    <a:pt x="828451" y="93611"/>
                    <a:pt x="819962" y="96443"/>
                    <a:pt x="816190" y="93611"/>
                  </a:cubicBezTo>
                  <a:cubicBezTo>
                    <a:pt x="814303" y="84171"/>
                    <a:pt x="816190" y="73786"/>
                    <a:pt x="813360" y="65290"/>
                  </a:cubicBezTo>
                  <a:cubicBezTo>
                    <a:pt x="813360" y="64346"/>
                    <a:pt x="812417" y="62458"/>
                    <a:pt x="812417" y="61514"/>
                  </a:cubicBezTo>
                  <a:cubicBezTo>
                    <a:pt x="811474" y="53961"/>
                    <a:pt x="812417" y="45465"/>
                    <a:pt x="811474" y="38857"/>
                  </a:cubicBezTo>
                  <a:cubicBezTo>
                    <a:pt x="810531" y="35081"/>
                    <a:pt x="809588" y="31304"/>
                    <a:pt x="808644" y="28472"/>
                  </a:cubicBezTo>
                  <a:cubicBezTo>
                    <a:pt x="808644" y="24696"/>
                    <a:pt x="809588" y="20920"/>
                    <a:pt x="806758" y="18088"/>
                  </a:cubicBezTo>
                  <a:cubicBezTo>
                    <a:pt x="802985" y="19976"/>
                    <a:pt x="804872" y="24696"/>
                    <a:pt x="803929" y="28472"/>
                  </a:cubicBezTo>
                  <a:cubicBezTo>
                    <a:pt x="802985" y="30360"/>
                    <a:pt x="801099" y="32248"/>
                    <a:pt x="801099" y="34137"/>
                  </a:cubicBezTo>
                  <a:cubicBezTo>
                    <a:pt x="801099" y="36969"/>
                    <a:pt x="801099" y="39801"/>
                    <a:pt x="801099" y="41689"/>
                  </a:cubicBezTo>
                  <a:cubicBezTo>
                    <a:pt x="800156" y="43577"/>
                    <a:pt x="799213" y="45465"/>
                    <a:pt x="798270" y="47353"/>
                  </a:cubicBezTo>
                  <a:cubicBezTo>
                    <a:pt x="798270" y="50185"/>
                    <a:pt x="798270" y="53017"/>
                    <a:pt x="797326" y="55850"/>
                  </a:cubicBezTo>
                  <a:cubicBezTo>
                    <a:pt x="797326" y="57738"/>
                    <a:pt x="795440" y="60570"/>
                    <a:pt x="795440" y="62458"/>
                  </a:cubicBezTo>
                  <a:cubicBezTo>
                    <a:pt x="794497" y="66234"/>
                    <a:pt x="794497" y="69066"/>
                    <a:pt x="794497" y="72842"/>
                  </a:cubicBezTo>
                  <a:cubicBezTo>
                    <a:pt x="793554" y="74730"/>
                    <a:pt x="791667" y="77563"/>
                    <a:pt x="791667" y="80395"/>
                  </a:cubicBezTo>
                  <a:cubicBezTo>
                    <a:pt x="790724" y="82283"/>
                    <a:pt x="791667" y="84171"/>
                    <a:pt x="790724" y="86059"/>
                  </a:cubicBezTo>
                  <a:cubicBezTo>
                    <a:pt x="789781" y="90779"/>
                    <a:pt x="787895" y="94555"/>
                    <a:pt x="786951" y="99276"/>
                  </a:cubicBezTo>
                  <a:cubicBezTo>
                    <a:pt x="783179" y="100220"/>
                    <a:pt x="776577" y="99276"/>
                    <a:pt x="771861" y="99276"/>
                  </a:cubicBezTo>
                  <a:cubicBezTo>
                    <a:pt x="770918" y="94555"/>
                    <a:pt x="768088" y="90779"/>
                    <a:pt x="766202" y="87003"/>
                  </a:cubicBezTo>
                  <a:cubicBezTo>
                    <a:pt x="760543" y="70010"/>
                    <a:pt x="752054" y="55850"/>
                    <a:pt x="746395" y="39801"/>
                  </a:cubicBezTo>
                  <a:cubicBezTo>
                    <a:pt x="746395" y="37913"/>
                    <a:pt x="744509" y="37913"/>
                    <a:pt x="744509" y="36025"/>
                  </a:cubicBezTo>
                  <a:cubicBezTo>
                    <a:pt x="743566" y="31304"/>
                    <a:pt x="740736" y="27528"/>
                    <a:pt x="738850" y="23752"/>
                  </a:cubicBezTo>
                  <a:cubicBezTo>
                    <a:pt x="733191" y="26584"/>
                    <a:pt x="737906" y="33192"/>
                    <a:pt x="738850" y="36969"/>
                  </a:cubicBezTo>
                  <a:cubicBezTo>
                    <a:pt x="738850" y="37913"/>
                    <a:pt x="737906" y="39801"/>
                    <a:pt x="737906" y="40745"/>
                  </a:cubicBezTo>
                  <a:cubicBezTo>
                    <a:pt x="737906" y="52073"/>
                    <a:pt x="741679" y="66234"/>
                    <a:pt x="742622" y="78507"/>
                  </a:cubicBezTo>
                  <a:cubicBezTo>
                    <a:pt x="742622" y="82283"/>
                    <a:pt x="741679" y="85115"/>
                    <a:pt x="742622" y="88891"/>
                  </a:cubicBezTo>
                  <a:cubicBezTo>
                    <a:pt x="743566" y="93611"/>
                    <a:pt x="746395" y="98332"/>
                    <a:pt x="744509" y="103052"/>
                  </a:cubicBezTo>
                  <a:cubicBezTo>
                    <a:pt x="739793" y="103996"/>
                    <a:pt x="734134" y="105884"/>
                    <a:pt x="729418" y="104940"/>
                  </a:cubicBezTo>
                  <a:cubicBezTo>
                    <a:pt x="725645" y="101164"/>
                    <a:pt x="725645" y="95499"/>
                    <a:pt x="725645" y="90779"/>
                  </a:cubicBezTo>
                  <a:cubicBezTo>
                    <a:pt x="725645" y="86059"/>
                    <a:pt x="725645" y="80395"/>
                    <a:pt x="724702" y="74730"/>
                  </a:cubicBezTo>
                  <a:cubicBezTo>
                    <a:pt x="723759" y="70954"/>
                    <a:pt x="722816" y="66234"/>
                    <a:pt x="722816" y="62458"/>
                  </a:cubicBezTo>
                  <a:cubicBezTo>
                    <a:pt x="721873" y="54905"/>
                    <a:pt x="721873" y="47353"/>
                    <a:pt x="720929" y="40745"/>
                  </a:cubicBezTo>
                  <a:cubicBezTo>
                    <a:pt x="720929" y="38857"/>
                    <a:pt x="719986" y="37913"/>
                    <a:pt x="719043" y="36025"/>
                  </a:cubicBezTo>
                  <a:cubicBezTo>
                    <a:pt x="718100" y="28472"/>
                    <a:pt x="719043" y="20920"/>
                    <a:pt x="718100" y="13368"/>
                  </a:cubicBezTo>
                  <a:cubicBezTo>
                    <a:pt x="719986" y="9591"/>
                    <a:pt x="723759" y="10535"/>
                    <a:pt x="726588" y="10535"/>
                  </a:cubicBezTo>
                  <a:cubicBezTo>
                    <a:pt x="734134" y="9591"/>
                    <a:pt x="743566" y="6759"/>
                    <a:pt x="751111" y="8647"/>
                  </a:cubicBezTo>
                  <a:cubicBezTo>
                    <a:pt x="752997" y="18088"/>
                    <a:pt x="756770" y="25640"/>
                    <a:pt x="760543" y="34137"/>
                  </a:cubicBezTo>
                  <a:cubicBezTo>
                    <a:pt x="761486" y="36025"/>
                    <a:pt x="762429" y="37913"/>
                    <a:pt x="763372" y="39801"/>
                  </a:cubicBezTo>
                  <a:cubicBezTo>
                    <a:pt x="763372" y="41689"/>
                    <a:pt x="763372" y="42633"/>
                    <a:pt x="763372" y="43577"/>
                  </a:cubicBezTo>
                  <a:cubicBezTo>
                    <a:pt x="764315" y="45465"/>
                    <a:pt x="765258" y="46409"/>
                    <a:pt x="766202" y="47353"/>
                  </a:cubicBezTo>
                  <a:cubicBezTo>
                    <a:pt x="768088" y="51129"/>
                    <a:pt x="769031" y="56794"/>
                    <a:pt x="770918" y="60570"/>
                  </a:cubicBezTo>
                  <a:cubicBezTo>
                    <a:pt x="770918" y="61514"/>
                    <a:pt x="772804" y="62458"/>
                    <a:pt x="772804" y="64346"/>
                  </a:cubicBezTo>
                  <a:cubicBezTo>
                    <a:pt x="774690" y="67178"/>
                    <a:pt x="774690" y="71898"/>
                    <a:pt x="778463" y="72842"/>
                  </a:cubicBezTo>
                  <a:cubicBezTo>
                    <a:pt x="782236" y="70954"/>
                    <a:pt x="780349" y="66234"/>
                    <a:pt x="781292" y="63402"/>
                  </a:cubicBezTo>
                  <a:cubicBezTo>
                    <a:pt x="781292" y="60570"/>
                    <a:pt x="783179" y="57738"/>
                    <a:pt x="784122" y="54905"/>
                  </a:cubicBezTo>
                  <a:cubicBezTo>
                    <a:pt x="784122" y="52073"/>
                    <a:pt x="784122" y="50185"/>
                    <a:pt x="784122" y="47353"/>
                  </a:cubicBezTo>
                  <a:cubicBezTo>
                    <a:pt x="785065" y="43577"/>
                    <a:pt x="786008" y="39801"/>
                    <a:pt x="786951" y="36025"/>
                  </a:cubicBezTo>
                  <a:cubicBezTo>
                    <a:pt x="788838" y="24696"/>
                    <a:pt x="790724" y="13368"/>
                    <a:pt x="794497" y="2983"/>
                  </a:cubicBezTo>
                  <a:cubicBezTo>
                    <a:pt x="802985" y="2983"/>
                    <a:pt x="815247" y="-793"/>
                    <a:pt x="823735" y="1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" t="15999" r="89" b="21777"/>
          <a:stretch>
            <a:fillRect/>
          </a:stretch>
        </p:blipFill>
        <p:spPr>
          <a:xfrm>
            <a:off x="-10847" y="2590800"/>
            <a:ext cx="12202847" cy="42672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0">
                <a:schemeClr val="bg1"/>
              </a:gs>
              <a:gs pos="39000">
                <a:srgbClr val="FFFFFF"/>
              </a:gs>
              <a:gs pos="55000">
                <a:schemeClr val="bg1">
                  <a:alpha val="98000"/>
                </a:schemeClr>
              </a:gs>
              <a:gs pos="79000">
                <a:schemeClr val="bg1">
                  <a:alpha val="82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2922814" y="264128"/>
            <a:ext cx="6346372" cy="6329744"/>
            <a:chOff x="1222324" y="837219"/>
            <a:chExt cx="1830289" cy="1825494"/>
          </a:xfrm>
        </p:grpSpPr>
        <p:sp>
          <p:nvSpPr>
            <p:cNvPr id="9" name="ïṣļiḍé"/>
            <p:cNvSpPr/>
            <p:nvPr/>
          </p:nvSpPr>
          <p:spPr bwMode="auto">
            <a:xfrm>
              <a:off x="1653075" y="1226094"/>
              <a:ext cx="983168" cy="929497"/>
            </a:xfrm>
            <a:custGeom>
              <a:avLst/>
              <a:gdLst>
                <a:gd name="connsiteX0" fmla="*/ 48899 w 983168"/>
                <a:gd name="connsiteY0" fmla="*/ 129015 h 929497"/>
                <a:gd name="connsiteX1" fmla="*/ 140311 w 983168"/>
                <a:gd name="connsiteY1" fmla="*/ 129015 h 929497"/>
                <a:gd name="connsiteX2" fmla="*/ 231723 w 983168"/>
                <a:gd name="connsiteY2" fmla="*/ 129015 h 929497"/>
                <a:gd name="connsiteX3" fmla="*/ 231723 w 983168"/>
                <a:gd name="connsiteY3" fmla="*/ 333483 h 929497"/>
                <a:gd name="connsiteX4" fmla="*/ 189315 w 983168"/>
                <a:gd name="connsiteY4" fmla="*/ 337252 h 929497"/>
                <a:gd name="connsiteX5" fmla="*/ 179891 w 983168"/>
                <a:gd name="connsiteY5" fmla="*/ 348559 h 929497"/>
                <a:gd name="connsiteX6" fmla="*/ 179891 w 983168"/>
                <a:gd name="connsiteY6" fmla="*/ 376827 h 929497"/>
                <a:gd name="connsiteX7" fmla="*/ 179891 w 983168"/>
                <a:gd name="connsiteY7" fmla="*/ 552085 h 929497"/>
                <a:gd name="connsiteX8" fmla="*/ 185545 w 983168"/>
                <a:gd name="connsiteY8" fmla="*/ 588833 h 929497"/>
                <a:gd name="connsiteX9" fmla="*/ 256225 w 983168"/>
                <a:gd name="connsiteY9" fmla="*/ 593544 h 929497"/>
                <a:gd name="connsiteX10" fmla="*/ 258109 w 983168"/>
                <a:gd name="connsiteY10" fmla="*/ 618985 h 929497"/>
                <a:gd name="connsiteX11" fmla="*/ 257167 w 983168"/>
                <a:gd name="connsiteY11" fmla="*/ 798013 h 929497"/>
                <a:gd name="connsiteX12" fmla="*/ 79055 w 983168"/>
                <a:gd name="connsiteY12" fmla="*/ 798013 h 929497"/>
                <a:gd name="connsiteX13" fmla="*/ 43244 w 983168"/>
                <a:gd name="connsiteY13" fmla="*/ 798013 h 929497"/>
                <a:gd name="connsiteX14" fmla="*/ 18742 w 983168"/>
                <a:gd name="connsiteY14" fmla="*/ 787648 h 929497"/>
                <a:gd name="connsiteX15" fmla="*/ 2721 w 983168"/>
                <a:gd name="connsiteY15" fmla="*/ 766919 h 929497"/>
                <a:gd name="connsiteX16" fmla="*/ 2721 w 983168"/>
                <a:gd name="connsiteY16" fmla="*/ 765034 h 929497"/>
                <a:gd name="connsiteX17" fmla="*/ 837 w 983168"/>
                <a:gd name="connsiteY17" fmla="*/ 724517 h 929497"/>
                <a:gd name="connsiteX18" fmla="*/ 837 w 983168"/>
                <a:gd name="connsiteY18" fmla="*/ 210048 h 929497"/>
                <a:gd name="connsiteX19" fmla="*/ 837 w 983168"/>
                <a:gd name="connsiteY19" fmla="*/ 168589 h 929497"/>
                <a:gd name="connsiteX20" fmla="*/ 16857 w 983168"/>
                <a:gd name="connsiteY20" fmla="*/ 140322 h 929497"/>
                <a:gd name="connsiteX21" fmla="*/ 37590 w 983168"/>
                <a:gd name="connsiteY21" fmla="*/ 129957 h 929497"/>
                <a:gd name="connsiteX22" fmla="*/ 48899 w 983168"/>
                <a:gd name="connsiteY22" fmla="*/ 129015 h 929497"/>
                <a:gd name="connsiteX23" fmla="*/ 925122 w 983168"/>
                <a:gd name="connsiteY23" fmla="*/ 128661 h 929497"/>
                <a:gd name="connsiteX24" fmla="*/ 953077 w 983168"/>
                <a:gd name="connsiteY24" fmla="*/ 131841 h 929497"/>
                <a:gd name="connsiteX25" fmla="*/ 971006 w 983168"/>
                <a:gd name="connsiteY25" fmla="*/ 145033 h 929497"/>
                <a:gd name="connsiteX26" fmla="*/ 974781 w 983168"/>
                <a:gd name="connsiteY26" fmla="*/ 149744 h 929497"/>
                <a:gd name="connsiteX27" fmla="*/ 976668 w 983168"/>
                <a:gd name="connsiteY27" fmla="*/ 154455 h 929497"/>
                <a:gd name="connsiteX28" fmla="*/ 982330 w 983168"/>
                <a:gd name="connsiteY28" fmla="*/ 164820 h 929497"/>
                <a:gd name="connsiteX29" fmla="*/ 982330 w 983168"/>
                <a:gd name="connsiteY29" fmla="*/ 182723 h 929497"/>
                <a:gd name="connsiteX30" fmla="*/ 982330 w 983168"/>
                <a:gd name="connsiteY30" fmla="*/ 239258 h 929497"/>
                <a:gd name="connsiteX31" fmla="*/ 982330 w 983168"/>
                <a:gd name="connsiteY31" fmla="*/ 350444 h 929497"/>
                <a:gd name="connsiteX32" fmla="*/ 982330 w 983168"/>
                <a:gd name="connsiteY32" fmla="*/ 722633 h 929497"/>
                <a:gd name="connsiteX33" fmla="*/ 982330 w 983168"/>
                <a:gd name="connsiteY33" fmla="*/ 759381 h 929497"/>
                <a:gd name="connsiteX34" fmla="*/ 979499 w 983168"/>
                <a:gd name="connsiteY34" fmla="*/ 765034 h 929497"/>
                <a:gd name="connsiteX35" fmla="*/ 978555 w 983168"/>
                <a:gd name="connsiteY35" fmla="*/ 770688 h 929497"/>
                <a:gd name="connsiteX36" fmla="*/ 972893 w 983168"/>
                <a:gd name="connsiteY36" fmla="*/ 778226 h 929497"/>
                <a:gd name="connsiteX37" fmla="*/ 971950 w 983168"/>
                <a:gd name="connsiteY37" fmla="*/ 781995 h 929497"/>
                <a:gd name="connsiteX38" fmla="*/ 961570 w 983168"/>
                <a:gd name="connsiteY38" fmla="*/ 789533 h 929497"/>
                <a:gd name="connsiteX39" fmla="*/ 935148 w 983168"/>
                <a:gd name="connsiteY39" fmla="*/ 798013 h 929497"/>
                <a:gd name="connsiteX40" fmla="*/ 865318 w 983168"/>
                <a:gd name="connsiteY40" fmla="*/ 798013 h 929497"/>
                <a:gd name="connsiteX41" fmla="*/ 726603 w 983168"/>
                <a:gd name="connsiteY41" fmla="*/ 797071 h 929497"/>
                <a:gd name="connsiteX42" fmla="*/ 725660 w 983168"/>
                <a:gd name="connsiteY42" fmla="*/ 785764 h 929497"/>
                <a:gd name="connsiteX43" fmla="*/ 725660 w 983168"/>
                <a:gd name="connsiteY43" fmla="*/ 644426 h 929497"/>
                <a:gd name="connsiteX44" fmla="*/ 726603 w 983168"/>
                <a:gd name="connsiteY44" fmla="*/ 594487 h 929497"/>
                <a:gd name="connsiteX45" fmla="*/ 743589 w 983168"/>
                <a:gd name="connsiteY45" fmla="*/ 593544 h 929497"/>
                <a:gd name="connsiteX46" fmla="*/ 759631 w 983168"/>
                <a:gd name="connsiteY46" fmla="*/ 593544 h 929497"/>
                <a:gd name="connsiteX47" fmla="*/ 793602 w 983168"/>
                <a:gd name="connsiteY47" fmla="*/ 590718 h 929497"/>
                <a:gd name="connsiteX48" fmla="*/ 795489 w 983168"/>
                <a:gd name="connsiteY48" fmla="*/ 586949 h 929497"/>
                <a:gd name="connsiteX49" fmla="*/ 798320 w 983168"/>
                <a:gd name="connsiteY49" fmla="*/ 585064 h 929497"/>
                <a:gd name="connsiteX50" fmla="*/ 801151 w 983168"/>
                <a:gd name="connsiteY50" fmla="*/ 552085 h 929497"/>
                <a:gd name="connsiteX51" fmla="*/ 802095 w 983168"/>
                <a:gd name="connsiteY51" fmla="*/ 375884 h 929497"/>
                <a:gd name="connsiteX52" fmla="*/ 795489 w 983168"/>
                <a:gd name="connsiteY52" fmla="*/ 338194 h 929497"/>
                <a:gd name="connsiteX53" fmla="*/ 751138 w 983168"/>
                <a:gd name="connsiteY53" fmla="*/ 333483 h 929497"/>
                <a:gd name="connsiteX54" fmla="*/ 750194 w 983168"/>
                <a:gd name="connsiteY54" fmla="*/ 288255 h 929497"/>
                <a:gd name="connsiteX55" fmla="*/ 750194 w 983168"/>
                <a:gd name="connsiteY55" fmla="*/ 140322 h 929497"/>
                <a:gd name="connsiteX56" fmla="*/ 751138 w 983168"/>
                <a:gd name="connsiteY56" fmla="*/ 129015 h 929497"/>
                <a:gd name="connsiteX57" fmla="*/ 893628 w 983168"/>
                <a:gd name="connsiteY57" fmla="*/ 129015 h 929497"/>
                <a:gd name="connsiteX58" fmla="*/ 925122 w 983168"/>
                <a:gd name="connsiteY58" fmla="*/ 128661 h 929497"/>
                <a:gd name="connsiteX59" fmla="*/ 301558 w 983168"/>
                <a:gd name="connsiteY59" fmla="*/ 419 h 929497"/>
                <a:gd name="connsiteX60" fmla="*/ 423323 w 983168"/>
                <a:gd name="connsiteY60" fmla="*/ 1361 h 929497"/>
                <a:gd name="connsiteX61" fmla="*/ 430874 w 983168"/>
                <a:gd name="connsiteY61" fmla="*/ 14550 h 929497"/>
                <a:gd name="connsiteX62" fmla="*/ 449753 w 983168"/>
                <a:gd name="connsiteY62" fmla="*/ 58825 h 929497"/>
                <a:gd name="connsiteX63" fmla="*/ 459192 w 983168"/>
                <a:gd name="connsiteY63" fmla="*/ 81434 h 929497"/>
                <a:gd name="connsiteX64" fmla="*/ 463911 w 983168"/>
                <a:gd name="connsiteY64" fmla="*/ 92738 h 929497"/>
                <a:gd name="connsiteX65" fmla="*/ 475238 w 983168"/>
                <a:gd name="connsiteY65" fmla="*/ 118173 h 929497"/>
                <a:gd name="connsiteX66" fmla="*/ 487509 w 983168"/>
                <a:gd name="connsiteY66" fmla="*/ 148318 h 929497"/>
                <a:gd name="connsiteX67" fmla="*/ 499780 w 983168"/>
                <a:gd name="connsiteY67" fmla="*/ 177521 h 929497"/>
                <a:gd name="connsiteX68" fmla="*/ 519602 w 983168"/>
                <a:gd name="connsiteY68" fmla="*/ 221797 h 929497"/>
                <a:gd name="connsiteX69" fmla="*/ 528097 w 983168"/>
                <a:gd name="connsiteY69" fmla="*/ 234043 h 929497"/>
                <a:gd name="connsiteX70" fmla="*/ 531873 w 983168"/>
                <a:gd name="connsiteY70" fmla="*/ 208608 h 929497"/>
                <a:gd name="connsiteX71" fmla="*/ 531873 w 983168"/>
                <a:gd name="connsiteY71" fmla="*/ 11724 h 929497"/>
                <a:gd name="connsiteX72" fmla="*/ 536592 w 983168"/>
                <a:gd name="connsiteY72" fmla="*/ 419 h 929497"/>
                <a:gd name="connsiteX73" fmla="*/ 555471 w 983168"/>
                <a:gd name="connsiteY73" fmla="*/ 419 h 929497"/>
                <a:gd name="connsiteX74" fmla="*/ 696113 w 983168"/>
                <a:gd name="connsiteY74" fmla="*/ 1361 h 929497"/>
                <a:gd name="connsiteX75" fmla="*/ 697057 w 983168"/>
                <a:gd name="connsiteY75" fmla="*/ 14550 h 929497"/>
                <a:gd name="connsiteX76" fmla="*/ 697057 w 983168"/>
                <a:gd name="connsiteY76" fmla="*/ 234043 h 929497"/>
                <a:gd name="connsiteX77" fmla="*/ 697057 w 983168"/>
                <a:gd name="connsiteY77" fmla="*/ 701291 h 929497"/>
                <a:gd name="connsiteX78" fmla="*/ 697057 w 983168"/>
                <a:gd name="connsiteY78" fmla="*/ 927378 h 929497"/>
                <a:gd name="connsiteX79" fmla="*/ 560190 w 983168"/>
                <a:gd name="connsiteY79" fmla="*/ 927378 h 929497"/>
                <a:gd name="connsiteX80" fmla="*/ 556415 w 983168"/>
                <a:gd name="connsiteY80" fmla="*/ 920784 h 929497"/>
                <a:gd name="connsiteX81" fmla="*/ 546975 w 983168"/>
                <a:gd name="connsiteY81" fmla="*/ 899117 h 929497"/>
                <a:gd name="connsiteX82" fmla="*/ 510163 w 983168"/>
                <a:gd name="connsiteY82" fmla="*/ 810566 h 929497"/>
                <a:gd name="connsiteX83" fmla="*/ 496948 w 983168"/>
                <a:gd name="connsiteY83" fmla="*/ 781363 h 929497"/>
                <a:gd name="connsiteX84" fmla="*/ 491285 w 983168"/>
                <a:gd name="connsiteY84" fmla="*/ 767233 h 929497"/>
                <a:gd name="connsiteX85" fmla="*/ 472406 w 983168"/>
                <a:gd name="connsiteY85" fmla="*/ 722957 h 929497"/>
                <a:gd name="connsiteX86" fmla="*/ 465799 w 983168"/>
                <a:gd name="connsiteY86" fmla="*/ 708827 h 929497"/>
                <a:gd name="connsiteX87" fmla="*/ 458248 w 983168"/>
                <a:gd name="connsiteY87" fmla="*/ 695638 h 929497"/>
                <a:gd name="connsiteX88" fmla="*/ 452584 w 983168"/>
                <a:gd name="connsiteY88" fmla="*/ 720131 h 929497"/>
                <a:gd name="connsiteX89" fmla="*/ 451640 w 983168"/>
                <a:gd name="connsiteY89" fmla="*/ 929262 h 929497"/>
                <a:gd name="connsiteX90" fmla="*/ 303446 w 983168"/>
                <a:gd name="connsiteY90" fmla="*/ 929262 h 929497"/>
                <a:gd name="connsiteX91" fmla="*/ 285512 w 983168"/>
                <a:gd name="connsiteY91" fmla="*/ 928320 h 929497"/>
                <a:gd name="connsiteX92" fmla="*/ 284568 w 983168"/>
                <a:gd name="connsiteY92" fmla="*/ 58825 h 929497"/>
                <a:gd name="connsiteX93" fmla="*/ 285512 w 983168"/>
                <a:gd name="connsiteY93" fmla="*/ 1361 h 929497"/>
                <a:gd name="connsiteX94" fmla="*/ 301558 w 983168"/>
                <a:gd name="connsiteY94" fmla="*/ 419 h 929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83168" h="929497">
                  <a:moveTo>
                    <a:pt x="48899" y="129015"/>
                  </a:moveTo>
                  <a:cubicBezTo>
                    <a:pt x="79055" y="127130"/>
                    <a:pt x="110154" y="129015"/>
                    <a:pt x="140311" y="129015"/>
                  </a:cubicBezTo>
                  <a:cubicBezTo>
                    <a:pt x="171409" y="129015"/>
                    <a:pt x="201566" y="129015"/>
                    <a:pt x="231723" y="129015"/>
                  </a:cubicBezTo>
                  <a:cubicBezTo>
                    <a:pt x="232665" y="194030"/>
                    <a:pt x="232665" y="272237"/>
                    <a:pt x="231723" y="333483"/>
                  </a:cubicBezTo>
                  <a:cubicBezTo>
                    <a:pt x="217587" y="336310"/>
                    <a:pt x="199681" y="331599"/>
                    <a:pt x="189315" y="337252"/>
                  </a:cubicBezTo>
                  <a:cubicBezTo>
                    <a:pt x="185545" y="339137"/>
                    <a:pt x="181776" y="342906"/>
                    <a:pt x="179891" y="348559"/>
                  </a:cubicBezTo>
                  <a:cubicBezTo>
                    <a:pt x="178006" y="356097"/>
                    <a:pt x="179891" y="366462"/>
                    <a:pt x="179891" y="376827"/>
                  </a:cubicBezTo>
                  <a:cubicBezTo>
                    <a:pt x="179891" y="434304"/>
                    <a:pt x="179891" y="492724"/>
                    <a:pt x="179891" y="552085"/>
                  </a:cubicBezTo>
                  <a:cubicBezTo>
                    <a:pt x="179891" y="567161"/>
                    <a:pt x="178006" y="581295"/>
                    <a:pt x="185545" y="588833"/>
                  </a:cubicBezTo>
                  <a:cubicBezTo>
                    <a:pt x="197796" y="599198"/>
                    <a:pt x="235492" y="590718"/>
                    <a:pt x="256225" y="593544"/>
                  </a:cubicBezTo>
                  <a:cubicBezTo>
                    <a:pt x="259052" y="597313"/>
                    <a:pt x="258109" y="612389"/>
                    <a:pt x="258109" y="618985"/>
                  </a:cubicBezTo>
                  <a:cubicBezTo>
                    <a:pt x="258109" y="677405"/>
                    <a:pt x="258109" y="741478"/>
                    <a:pt x="257167" y="798013"/>
                  </a:cubicBezTo>
                  <a:cubicBezTo>
                    <a:pt x="196854" y="798013"/>
                    <a:pt x="138426" y="798013"/>
                    <a:pt x="79055" y="798013"/>
                  </a:cubicBezTo>
                  <a:cubicBezTo>
                    <a:pt x="66804" y="798013"/>
                    <a:pt x="55495" y="798955"/>
                    <a:pt x="43244" y="798013"/>
                  </a:cubicBezTo>
                  <a:cubicBezTo>
                    <a:pt x="34763" y="797071"/>
                    <a:pt x="24396" y="792359"/>
                    <a:pt x="18742" y="787648"/>
                  </a:cubicBezTo>
                  <a:cubicBezTo>
                    <a:pt x="12145" y="781995"/>
                    <a:pt x="6491" y="775399"/>
                    <a:pt x="2721" y="766919"/>
                  </a:cubicBezTo>
                  <a:cubicBezTo>
                    <a:pt x="2721" y="766919"/>
                    <a:pt x="2721" y="765034"/>
                    <a:pt x="2721" y="765034"/>
                  </a:cubicBezTo>
                  <a:cubicBezTo>
                    <a:pt x="-106" y="752785"/>
                    <a:pt x="837" y="739593"/>
                    <a:pt x="837" y="724517"/>
                  </a:cubicBezTo>
                  <a:cubicBezTo>
                    <a:pt x="837" y="210048"/>
                    <a:pt x="837" y="210048"/>
                    <a:pt x="837" y="210048"/>
                  </a:cubicBezTo>
                  <a:cubicBezTo>
                    <a:pt x="837" y="194972"/>
                    <a:pt x="-1048" y="180838"/>
                    <a:pt x="837" y="168589"/>
                  </a:cubicBezTo>
                  <a:cubicBezTo>
                    <a:pt x="2721" y="156340"/>
                    <a:pt x="8376" y="146917"/>
                    <a:pt x="16857" y="140322"/>
                  </a:cubicBezTo>
                  <a:cubicBezTo>
                    <a:pt x="22512" y="135610"/>
                    <a:pt x="29108" y="132784"/>
                    <a:pt x="37590" y="129957"/>
                  </a:cubicBezTo>
                  <a:cubicBezTo>
                    <a:pt x="41359" y="129015"/>
                    <a:pt x="46071" y="129015"/>
                    <a:pt x="48899" y="129015"/>
                  </a:cubicBezTo>
                  <a:close/>
                  <a:moveTo>
                    <a:pt x="925122" y="128661"/>
                  </a:moveTo>
                  <a:cubicBezTo>
                    <a:pt x="935620" y="128779"/>
                    <a:pt x="945528" y="129486"/>
                    <a:pt x="953077" y="131841"/>
                  </a:cubicBezTo>
                  <a:cubicBezTo>
                    <a:pt x="958739" y="134668"/>
                    <a:pt x="966288" y="139379"/>
                    <a:pt x="971006" y="145033"/>
                  </a:cubicBezTo>
                  <a:cubicBezTo>
                    <a:pt x="971950" y="146917"/>
                    <a:pt x="973837" y="147860"/>
                    <a:pt x="974781" y="149744"/>
                  </a:cubicBezTo>
                  <a:cubicBezTo>
                    <a:pt x="975724" y="150686"/>
                    <a:pt x="975724" y="152571"/>
                    <a:pt x="976668" y="154455"/>
                  </a:cubicBezTo>
                  <a:cubicBezTo>
                    <a:pt x="978555" y="157282"/>
                    <a:pt x="981386" y="161993"/>
                    <a:pt x="982330" y="164820"/>
                  </a:cubicBezTo>
                  <a:cubicBezTo>
                    <a:pt x="983273" y="170474"/>
                    <a:pt x="982330" y="177069"/>
                    <a:pt x="982330" y="182723"/>
                  </a:cubicBezTo>
                  <a:cubicBezTo>
                    <a:pt x="982330" y="200626"/>
                    <a:pt x="981386" y="220413"/>
                    <a:pt x="982330" y="239258"/>
                  </a:cubicBezTo>
                  <a:cubicBezTo>
                    <a:pt x="984217" y="277890"/>
                    <a:pt x="982330" y="312754"/>
                    <a:pt x="982330" y="350444"/>
                  </a:cubicBezTo>
                  <a:cubicBezTo>
                    <a:pt x="982330" y="474821"/>
                    <a:pt x="982330" y="597313"/>
                    <a:pt x="982330" y="722633"/>
                  </a:cubicBezTo>
                  <a:cubicBezTo>
                    <a:pt x="982330" y="735824"/>
                    <a:pt x="983273" y="748074"/>
                    <a:pt x="982330" y="759381"/>
                  </a:cubicBezTo>
                  <a:cubicBezTo>
                    <a:pt x="982330" y="761265"/>
                    <a:pt x="980443" y="762207"/>
                    <a:pt x="979499" y="765034"/>
                  </a:cubicBezTo>
                  <a:cubicBezTo>
                    <a:pt x="979499" y="766919"/>
                    <a:pt x="979499" y="768803"/>
                    <a:pt x="978555" y="770688"/>
                  </a:cubicBezTo>
                  <a:cubicBezTo>
                    <a:pt x="977612" y="773514"/>
                    <a:pt x="974781" y="776341"/>
                    <a:pt x="972893" y="778226"/>
                  </a:cubicBezTo>
                  <a:cubicBezTo>
                    <a:pt x="971950" y="779168"/>
                    <a:pt x="971950" y="781052"/>
                    <a:pt x="971950" y="781995"/>
                  </a:cubicBezTo>
                  <a:cubicBezTo>
                    <a:pt x="969119" y="783879"/>
                    <a:pt x="965344" y="787648"/>
                    <a:pt x="961570" y="789533"/>
                  </a:cubicBezTo>
                  <a:cubicBezTo>
                    <a:pt x="954964" y="794244"/>
                    <a:pt x="946472" y="797071"/>
                    <a:pt x="935148" y="798013"/>
                  </a:cubicBezTo>
                  <a:cubicBezTo>
                    <a:pt x="913444" y="798955"/>
                    <a:pt x="889853" y="798013"/>
                    <a:pt x="865318" y="798013"/>
                  </a:cubicBezTo>
                  <a:cubicBezTo>
                    <a:pt x="817193" y="798013"/>
                    <a:pt x="770954" y="798955"/>
                    <a:pt x="726603" y="797071"/>
                  </a:cubicBezTo>
                  <a:cubicBezTo>
                    <a:pt x="724716" y="794244"/>
                    <a:pt x="725660" y="789533"/>
                    <a:pt x="725660" y="785764"/>
                  </a:cubicBezTo>
                  <a:cubicBezTo>
                    <a:pt x="725660" y="740536"/>
                    <a:pt x="725660" y="690596"/>
                    <a:pt x="725660" y="644426"/>
                  </a:cubicBezTo>
                  <a:cubicBezTo>
                    <a:pt x="725660" y="626523"/>
                    <a:pt x="724716" y="610505"/>
                    <a:pt x="726603" y="594487"/>
                  </a:cubicBezTo>
                  <a:cubicBezTo>
                    <a:pt x="731322" y="592602"/>
                    <a:pt x="736983" y="594487"/>
                    <a:pt x="743589" y="593544"/>
                  </a:cubicBezTo>
                  <a:cubicBezTo>
                    <a:pt x="748307" y="593544"/>
                    <a:pt x="753969" y="593544"/>
                    <a:pt x="759631" y="593544"/>
                  </a:cubicBezTo>
                  <a:cubicBezTo>
                    <a:pt x="771898" y="593544"/>
                    <a:pt x="786053" y="595429"/>
                    <a:pt x="793602" y="590718"/>
                  </a:cubicBezTo>
                  <a:cubicBezTo>
                    <a:pt x="794545" y="589775"/>
                    <a:pt x="794545" y="588833"/>
                    <a:pt x="795489" y="586949"/>
                  </a:cubicBezTo>
                  <a:cubicBezTo>
                    <a:pt x="796433" y="586006"/>
                    <a:pt x="797376" y="586006"/>
                    <a:pt x="798320" y="585064"/>
                  </a:cubicBezTo>
                  <a:cubicBezTo>
                    <a:pt x="803038" y="580353"/>
                    <a:pt x="801151" y="562450"/>
                    <a:pt x="801151" y="552085"/>
                  </a:cubicBezTo>
                  <a:cubicBezTo>
                    <a:pt x="801151" y="492724"/>
                    <a:pt x="802095" y="435246"/>
                    <a:pt x="802095" y="375884"/>
                  </a:cubicBezTo>
                  <a:cubicBezTo>
                    <a:pt x="802095" y="359866"/>
                    <a:pt x="803982" y="345732"/>
                    <a:pt x="795489" y="338194"/>
                  </a:cubicBezTo>
                  <a:cubicBezTo>
                    <a:pt x="786053" y="330656"/>
                    <a:pt x="766236" y="336310"/>
                    <a:pt x="751138" y="333483"/>
                  </a:cubicBezTo>
                  <a:cubicBezTo>
                    <a:pt x="750194" y="319349"/>
                    <a:pt x="750194" y="304273"/>
                    <a:pt x="750194" y="288255"/>
                  </a:cubicBezTo>
                  <a:cubicBezTo>
                    <a:pt x="751138" y="241143"/>
                    <a:pt x="750194" y="185550"/>
                    <a:pt x="750194" y="140322"/>
                  </a:cubicBezTo>
                  <a:cubicBezTo>
                    <a:pt x="750194" y="136553"/>
                    <a:pt x="749251" y="132784"/>
                    <a:pt x="751138" y="129015"/>
                  </a:cubicBezTo>
                  <a:cubicBezTo>
                    <a:pt x="795489" y="129015"/>
                    <a:pt x="847389" y="129015"/>
                    <a:pt x="893628" y="129015"/>
                  </a:cubicBezTo>
                  <a:cubicBezTo>
                    <a:pt x="903536" y="129015"/>
                    <a:pt x="914624" y="128544"/>
                    <a:pt x="925122" y="128661"/>
                  </a:cubicBezTo>
                  <a:close/>
                  <a:moveTo>
                    <a:pt x="301558" y="419"/>
                  </a:moveTo>
                  <a:cubicBezTo>
                    <a:pt x="341203" y="419"/>
                    <a:pt x="391230" y="419"/>
                    <a:pt x="423323" y="1361"/>
                  </a:cubicBezTo>
                  <a:cubicBezTo>
                    <a:pt x="428043" y="4187"/>
                    <a:pt x="428986" y="9839"/>
                    <a:pt x="430874" y="14550"/>
                  </a:cubicBezTo>
                  <a:cubicBezTo>
                    <a:pt x="437482" y="28680"/>
                    <a:pt x="443145" y="44695"/>
                    <a:pt x="449753" y="58825"/>
                  </a:cubicBezTo>
                  <a:cubicBezTo>
                    <a:pt x="452584" y="66361"/>
                    <a:pt x="456360" y="73898"/>
                    <a:pt x="459192" y="81434"/>
                  </a:cubicBezTo>
                  <a:cubicBezTo>
                    <a:pt x="461079" y="85202"/>
                    <a:pt x="462967" y="88970"/>
                    <a:pt x="463911" y="92738"/>
                  </a:cubicBezTo>
                  <a:cubicBezTo>
                    <a:pt x="467687" y="101217"/>
                    <a:pt x="471462" y="109695"/>
                    <a:pt x="475238" y="118173"/>
                  </a:cubicBezTo>
                  <a:cubicBezTo>
                    <a:pt x="479014" y="127593"/>
                    <a:pt x="483733" y="137956"/>
                    <a:pt x="487509" y="148318"/>
                  </a:cubicBezTo>
                  <a:cubicBezTo>
                    <a:pt x="492229" y="157738"/>
                    <a:pt x="495060" y="167159"/>
                    <a:pt x="499780" y="177521"/>
                  </a:cubicBezTo>
                  <a:cubicBezTo>
                    <a:pt x="506387" y="192594"/>
                    <a:pt x="512995" y="206724"/>
                    <a:pt x="519602" y="221797"/>
                  </a:cubicBezTo>
                  <a:cubicBezTo>
                    <a:pt x="522434" y="228391"/>
                    <a:pt x="523378" y="234985"/>
                    <a:pt x="528097" y="234043"/>
                  </a:cubicBezTo>
                  <a:cubicBezTo>
                    <a:pt x="533761" y="233101"/>
                    <a:pt x="531873" y="218028"/>
                    <a:pt x="531873" y="208608"/>
                  </a:cubicBezTo>
                  <a:cubicBezTo>
                    <a:pt x="531873" y="144550"/>
                    <a:pt x="530929" y="78608"/>
                    <a:pt x="531873" y="11724"/>
                  </a:cubicBezTo>
                  <a:cubicBezTo>
                    <a:pt x="531873" y="6071"/>
                    <a:pt x="530929" y="1361"/>
                    <a:pt x="536592" y="419"/>
                  </a:cubicBezTo>
                  <a:cubicBezTo>
                    <a:pt x="541312" y="-523"/>
                    <a:pt x="548863" y="419"/>
                    <a:pt x="555471" y="419"/>
                  </a:cubicBezTo>
                  <a:cubicBezTo>
                    <a:pt x="601722" y="419"/>
                    <a:pt x="650806" y="419"/>
                    <a:pt x="696113" y="1361"/>
                  </a:cubicBezTo>
                  <a:cubicBezTo>
                    <a:pt x="698001" y="5129"/>
                    <a:pt x="697057" y="9839"/>
                    <a:pt x="697057" y="14550"/>
                  </a:cubicBezTo>
                  <a:cubicBezTo>
                    <a:pt x="698945" y="83318"/>
                    <a:pt x="697057" y="161507"/>
                    <a:pt x="697057" y="234043"/>
                  </a:cubicBezTo>
                  <a:cubicBezTo>
                    <a:pt x="697057" y="391362"/>
                    <a:pt x="697057" y="544913"/>
                    <a:pt x="697057" y="701291"/>
                  </a:cubicBezTo>
                  <a:cubicBezTo>
                    <a:pt x="697057" y="779479"/>
                    <a:pt x="698001" y="854842"/>
                    <a:pt x="697057" y="927378"/>
                  </a:cubicBezTo>
                  <a:cubicBezTo>
                    <a:pt x="653637" y="929262"/>
                    <a:pt x="601722" y="929262"/>
                    <a:pt x="560190" y="927378"/>
                  </a:cubicBezTo>
                  <a:cubicBezTo>
                    <a:pt x="558302" y="925494"/>
                    <a:pt x="557358" y="922668"/>
                    <a:pt x="556415" y="920784"/>
                  </a:cubicBezTo>
                  <a:cubicBezTo>
                    <a:pt x="553583" y="914190"/>
                    <a:pt x="549807" y="905711"/>
                    <a:pt x="546975" y="899117"/>
                  </a:cubicBezTo>
                  <a:cubicBezTo>
                    <a:pt x="534705" y="869914"/>
                    <a:pt x="522434" y="840711"/>
                    <a:pt x="510163" y="810566"/>
                  </a:cubicBezTo>
                  <a:cubicBezTo>
                    <a:pt x="505443" y="801146"/>
                    <a:pt x="500724" y="791726"/>
                    <a:pt x="496948" y="781363"/>
                  </a:cubicBezTo>
                  <a:cubicBezTo>
                    <a:pt x="495060" y="776653"/>
                    <a:pt x="493172" y="771943"/>
                    <a:pt x="491285" y="767233"/>
                  </a:cubicBezTo>
                  <a:cubicBezTo>
                    <a:pt x="485621" y="752160"/>
                    <a:pt x="479014" y="737088"/>
                    <a:pt x="472406" y="722957"/>
                  </a:cubicBezTo>
                  <a:cubicBezTo>
                    <a:pt x="470519" y="718247"/>
                    <a:pt x="467687" y="713537"/>
                    <a:pt x="465799" y="708827"/>
                  </a:cubicBezTo>
                  <a:cubicBezTo>
                    <a:pt x="464855" y="704117"/>
                    <a:pt x="462967" y="698464"/>
                    <a:pt x="458248" y="695638"/>
                  </a:cubicBezTo>
                  <a:cubicBezTo>
                    <a:pt x="449753" y="699406"/>
                    <a:pt x="452584" y="711653"/>
                    <a:pt x="452584" y="720131"/>
                  </a:cubicBezTo>
                  <a:cubicBezTo>
                    <a:pt x="452584" y="789841"/>
                    <a:pt x="453528" y="863320"/>
                    <a:pt x="451640" y="929262"/>
                  </a:cubicBezTo>
                  <a:cubicBezTo>
                    <a:pt x="407277" y="929262"/>
                    <a:pt x="352530" y="929262"/>
                    <a:pt x="303446" y="929262"/>
                  </a:cubicBezTo>
                  <a:cubicBezTo>
                    <a:pt x="296839" y="929262"/>
                    <a:pt x="290232" y="930204"/>
                    <a:pt x="285512" y="928320"/>
                  </a:cubicBezTo>
                  <a:cubicBezTo>
                    <a:pt x="283624" y="641943"/>
                    <a:pt x="284568" y="348029"/>
                    <a:pt x="284568" y="58825"/>
                  </a:cubicBezTo>
                  <a:cubicBezTo>
                    <a:pt x="284568" y="39984"/>
                    <a:pt x="283624" y="20202"/>
                    <a:pt x="285512" y="1361"/>
                  </a:cubicBezTo>
                  <a:cubicBezTo>
                    <a:pt x="290232" y="419"/>
                    <a:pt x="295895" y="419"/>
                    <a:pt x="301558" y="419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ïṩḷîďé"/>
            <p:cNvSpPr/>
            <p:nvPr/>
          </p:nvSpPr>
          <p:spPr bwMode="auto">
            <a:xfrm>
              <a:off x="1222324" y="837219"/>
              <a:ext cx="1830289" cy="1825494"/>
            </a:xfrm>
            <a:prstGeom prst="ellipse">
              <a:avLst/>
            </a:prstGeom>
            <a:noFill/>
            <a:ln w="28575" cap="flat">
              <a:solidFill>
                <a:schemeClr val="accent1">
                  <a:alpha val="8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ṩlïḓè"/>
            <p:cNvSpPr/>
            <p:nvPr/>
          </p:nvSpPr>
          <p:spPr bwMode="auto">
            <a:xfrm>
              <a:off x="1418298" y="1031994"/>
              <a:ext cx="1438341" cy="1434745"/>
            </a:xfrm>
            <a:prstGeom prst="ellipse">
              <a:avLst/>
            </a:prstGeom>
            <a:noFill/>
            <a:ln w="28575" cap="flat">
              <a:solidFill>
                <a:schemeClr val="accent1">
                  <a:alpha val="8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2" name="íSļidé"/>
            <p:cNvSpPr/>
            <p:nvPr/>
          </p:nvSpPr>
          <p:spPr bwMode="auto">
            <a:xfrm>
              <a:off x="1939077" y="2258425"/>
              <a:ext cx="405870" cy="109505"/>
            </a:xfrm>
            <a:custGeom>
              <a:avLst/>
              <a:gdLst>
                <a:gd name="connsiteX0" fmla="*/ 248776 w 405870"/>
                <a:gd name="connsiteY0" fmla="*/ 31276 h 109505"/>
                <a:gd name="connsiteX1" fmla="*/ 245953 w 405870"/>
                <a:gd name="connsiteY1" fmla="*/ 35999 h 109505"/>
                <a:gd name="connsiteX2" fmla="*/ 238426 w 405870"/>
                <a:gd name="connsiteY2" fmla="*/ 43557 h 109505"/>
                <a:gd name="connsiteX3" fmla="*/ 225253 w 405870"/>
                <a:gd name="connsiteY3" fmla="*/ 62450 h 109505"/>
                <a:gd name="connsiteX4" fmla="*/ 251599 w 405870"/>
                <a:gd name="connsiteY4" fmla="*/ 63395 h 109505"/>
                <a:gd name="connsiteX5" fmla="*/ 252540 w 405870"/>
                <a:gd name="connsiteY5" fmla="*/ 54893 h 109505"/>
                <a:gd name="connsiteX6" fmla="*/ 252540 w 405870"/>
                <a:gd name="connsiteY6" fmla="*/ 46391 h 109505"/>
                <a:gd name="connsiteX7" fmla="*/ 250658 w 405870"/>
                <a:gd name="connsiteY7" fmla="*/ 31276 h 109505"/>
                <a:gd name="connsiteX8" fmla="*/ 248776 w 405870"/>
                <a:gd name="connsiteY8" fmla="*/ 31276 h 109505"/>
                <a:gd name="connsiteX9" fmla="*/ 359474 w 405870"/>
                <a:gd name="connsiteY9" fmla="*/ 23232 h 109505"/>
                <a:gd name="connsiteX10" fmla="*/ 359474 w 405870"/>
                <a:gd name="connsiteY10" fmla="*/ 24174 h 109505"/>
                <a:gd name="connsiteX11" fmla="*/ 353818 w 405870"/>
                <a:gd name="connsiteY11" fmla="*/ 25117 h 109505"/>
                <a:gd name="connsiteX12" fmla="*/ 347219 w 405870"/>
                <a:gd name="connsiteY12" fmla="*/ 71299 h 109505"/>
                <a:gd name="connsiteX13" fmla="*/ 356646 w 405870"/>
                <a:gd name="connsiteY13" fmla="*/ 88265 h 109505"/>
                <a:gd name="connsiteX14" fmla="*/ 366073 w 405870"/>
                <a:gd name="connsiteY14" fmla="*/ 89207 h 109505"/>
                <a:gd name="connsiteX15" fmla="*/ 372671 w 405870"/>
                <a:gd name="connsiteY15" fmla="*/ 81667 h 109505"/>
                <a:gd name="connsiteX16" fmla="*/ 375499 w 405870"/>
                <a:gd name="connsiteY16" fmla="*/ 43024 h 109505"/>
                <a:gd name="connsiteX17" fmla="*/ 375499 w 405870"/>
                <a:gd name="connsiteY17" fmla="*/ 37369 h 109505"/>
                <a:gd name="connsiteX18" fmla="*/ 372671 w 405870"/>
                <a:gd name="connsiteY18" fmla="*/ 28887 h 109505"/>
                <a:gd name="connsiteX19" fmla="*/ 359474 w 405870"/>
                <a:gd name="connsiteY19" fmla="*/ 23232 h 109505"/>
                <a:gd name="connsiteX20" fmla="*/ 133617 w 405870"/>
                <a:gd name="connsiteY20" fmla="*/ 22593 h 109505"/>
                <a:gd name="connsiteX21" fmla="*/ 121294 w 405870"/>
                <a:gd name="connsiteY21" fmla="*/ 27882 h 109505"/>
                <a:gd name="connsiteX22" fmla="*/ 120346 w 405870"/>
                <a:gd name="connsiteY22" fmla="*/ 43867 h 109505"/>
                <a:gd name="connsiteX23" fmla="*/ 147835 w 405870"/>
                <a:gd name="connsiteY23" fmla="*/ 36345 h 109505"/>
                <a:gd name="connsiteX24" fmla="*/ 145939 w 405870"/>
                <a:gd name="connsiteY24" fmla="*/ 27882 h 109505"/>
                <a:gd name="connsiteX25" fmla="*/ 133617 w 405870"/>
                <a:gd name="connsiteY25" fmla="*/ 22593 h 109505"/>
                <a:gd name="connsiteX26" fmla="*/ 43484 w 405870"/>
                <a:gd name="connsiteY26" fmla="*/ 1718 h 109505"/>
                <a:gd name="connsiteX27" fmla="*/ 53341 w 405870"/>
                <a:gd name="connsiteY27" fmla="*/ 2393 h 109505"/>
                <a:gd name="connsiteX28" fmla="*/ 58062 w 405870"/>
                <a:gd name="connsiteY28" fmla="*/ 32438 h 109505"/>
                <a:gd name="connsiteX29" fmla="*/ 57118 w 405870"/>
                <a:gd name="connsiteY29" fmla="*/ 73750 h 109505"/>
                <a:gd name="connsiteX30" fmla="*/ 51452 w 405870"/>
                <a:gd name="connsiteY30" fmla="*/ 107551 h 109505"/>
                <a:gd name="connsiteX31" fmla="*/ 32565 w 405870"/>
                <a:gd name="connsiteY31" fmla="*/ 105673 h 109505"/>
                <a:gd name="connsiteX32" fmla="*/ 27843 w 405870"/>
                <a:gd name="connsiteY32" fmla="*/ 95345 h 109505"/>
                <a:gd name="connsiteX33" fmla="*/ 28787 w 405870"/>
                <a:gd name="connsiteY33" fmla="*/ 46522 h 109505"/>
                <a:gd name="connsiteX34" fmla="*/ 2345 w 405870"/>
                <a:gd name="connsiteY34" fmla="*/ 40888 h 109505"/>
                <a:gd name="connsiteX35" fmla="*/ 7067 w 405870"/>
                <a:gd name="connsiteY35" fmla="*/ 23988 h 109505"/>
                <a:gd name="connsiteX36" fmla="*/ 14622 w 405870"/>
                <a:gd name="connsiteY36" fmla="*/ 23988 h 109505"/>
                <a:gd name="connsiteX37" fmla="*/ 25954 w 405870"/>
                <a:gd name="connsiteY37" fmla="*/ 18354 h 109505"/>
                <a:gd name="connsiteX38" fmla="*/ 43484 w 405870"/>
                <a:gd name="connsiteY38" fmla="*/ 1718 h 109505"/>
                <a:gd name="connsiteX39" fmla="*/ 359474 w 405870"/>
                <a:gd name="connsiteY39" fmla="*/ 1554 h 109505"/>
                <a:gd name="connsiteX40" fmla="*/ 378327 w 405870"/>
                <a:gd name="connsiteY40" fmla="*/ 4382 h 109505"/>
                <a:gd name="connsiteX41" fmla="*/ 383041 w 405870"/>
                <a:gd name="connsiteY41" fmla="*/ 6267 h 109505"/>
                <a:gd name="connsiteX42" fmla="*/ 392467 w 405870"/>
                <a:gd name="connsiteY42" fmla="*/ 12864 h 109505"/>
                <a:gd name="connsiteX43" fmla="*/ 400951 w 405870"/>
                <a:gd name="connsiteY43" fmla="*/ 25117 h 109505"/>
                <a:gd name="connsiteX44" fmla="*/ 404722 w 405870"/>
                <a:gd name="connsiteY44" fmla="*/ 75069 h 109505"/>
                <a:gd name="connsiteX45" fmla="*/ 402837 w 405870"/>
                <a:gd name="connsiteY45" fmla="*/ 79782 h 109505"/>
                <a:gd name="connsiteX46" fmla="*/ 397181 w 405870"/>
                <a:gd name="connsiteY46" fmla="*/ 93920 h 109505"/>
                <a:gd name="connsiteX47" fmla="*/ 377385 w 405870"/>
                <a:gd name="connsiteY47" fmla="*/ 107115 h 109505"/>
                <a:gd name="connsiteX48" fmla="*/ 336850 w 405870"/>
                <a:gd name="connsiteY48" fmla="*/ 103345 h 109505"/>
                <a:gd name="connsiteX49" fmla="*/ 327423 w 405870"/>
                <a:gd name="connsiteY49" fmla="*/ 95805 h 109505"/>
                <a:gd name="connsiteX50" fmla="*/ 326481 w 405870"/>
                <a:gd name="connsiteY50" fmla="*/ 92035 h 109505"/>
                <a:gd name="connsiteX51" fmla="*/ 320825 w 405870"/>
                <a:gd name="connsiteY51" fmla="*/ 82609 h 109505"/>
                <a:gd name="connsiteX52" fmla="*/ 319882 w 405870"/>
                <a:gd name="connsiteY52" fmla="*/ 77897 h 109505"/>
                <a:gd name="connsiteX53" fmla="*/ 317997 w 405870"/>
                <a:gd name="connsiteY53" fmla="*/ 72242 h 109505"/>
                <a:gd name="connsiteX54" fmla="*/ 317054 w 405870"/>
                <a:gd name="connsiteY54" fmla="*/ 58104 h 109505"/>
                <a:gd name="connsiteX55" fmla="*/ 318939 w 405870"/>
                <a:gd name="connsiteY55" fmla="*/ 37369 h 109505"/>
                <a:gd name="connsiteX56" fmla="*/ 319882 w 405870"/>
                <a:gd name="connsiteY56" fmla="*/ 31714 h 109505"/>
                <a:gd name="connsiteX57" fmla="*/ 322710 w 405870"/>
                <a:gd name="connsiteY57" fmla="*/ 27944 h 109505"/>
                <a:gd name="connsiteX58" fmla="*/ 327423 w 405870"/>
                <a:gd name="connsiteY58" fmla="*/ 18519 h 109505"/>
                <a:gd name="connsiteX59" fmla="*/ 330251 w 405870"/>
                <a:gd name="connsiteY59" fmla="*/ 13807 h 109505"/>
                <a:gd name="connsiteX60" fmla="*/ 350047 w 405870"/>
                <a:gd name="connsiteY60" fmla="*/ 2497 h 109505"/>
                <a:gd name="connsiteX61" fmla="*/ 359474 w 405870"/>
                <a:gd name="connsiteY61" fmla="*/ 1554 h 109505"/>
                <a:gd name="connsiteX62" fmla="*/ 133617 w 405870"/>
                <a:gd name="connsiteY62" fmla="*/ 1554 h 109505"/>
                <a:gd name="connsiteX63" fmla="*/ 163001 w 405870"/>
                <a:gd name="connsiteY63" fmla="*/ 10957 h 109505"/>
                <a:gd name="connsiteX64" fmla="*/ 170584 w 405870"/>
                <a:gd name="connsiteY64" fmla="*/ 19420 h 109505"/>
                <a:gd name="connsiteX65" fmla="*/ 180063 w 405870"/>
                <a:gd name="connsiteY65" fmla="*/ 58912 h 109505"/>
                <a:gd name="connsiteX66" fmla="*/ 176272 w 405870"/>
                <a:gd name="connsiteY66" fmla="*/ 83360 h 109505"/>
                <a:gd name="connsiteX67" fmla="*/ 160158 w 405870"/>
                <a:gd name="connsiteY67" fmla="*/ 101225 h 109505"/>
                <a:gd name="connsiteX68" fmla="*/ 152574 w 405870"/>
                <a:gd name="connsiteY68" fmla="*/ 105927 h 109505"/>
                <a:gd name="connsiteX69" fmla="*/ 113711 w 405870"/>
                <a:gd name="connsiteY69" fmla="*/ 107807 h 109505"/>
                <a:gd name="connsiteX70" fmla="*/ 108972 w 405870"/>
                <a:gd name="connsiteY70" fmla="*/ 104986 h 109505"/>
                <a:gd name="connsiteX71" fmla="*/ 104232 w 405870"/>
                <a:gd name="connsiteY71" fmla="*/ 104046 h 109505"/>
                <a:gd name="connsiteX72" fmla="*/ 96649 w 405870"/>
                <a:gd name="connsiteY72" fmla="*/ 96524 h 109505"/>
                <a:gd name="connsiteX73" fmla="*/ 110867 w 405870"/>
                <a:gd name="connsiteY73" fmla="*/ 80539 h 109505"/>
                <a:gd name="connsiteX74" fmla="*/ 122242 w 405870"/>
                <a:gd name="connsiteY74" fmla="*/ 87121 h 109505"/>
                <a:gd name="connsiteX75" fmla="*/ 133617 w 405870"/>
                <a:gd name="connsiteY75" fmla="*/ 89942 h 109505"/>
                <a:gd name="connsiteX76" fmla="*/ 148783 w 405870"/>
                <a:gd name="connsiteY76" fmla="*/ 76778 h 109505"/>
                <a:gd name="connsiteX77" fmla="*/ 147835 w 405870"/>
                <a:gd name="connsiteY77" fmla="*/ 64554 h 109505"/>
                <a:gd name="connsiteX78" fmla="*/ 139304 w 405870"/>
                <a:gd name="connsiteY78" fmla="*/ 69255 h 109505"/>
                <a:gd name="connsiteX79" fmla="*/ 120346 w 405870"/>
                <a:gd name="connsiteY79" fmla="*/ 70196 h 109505"/>
                <a:gd name="connsiteX80" fmla="*/ 107076 w 405870"/>
                <a:gd name="connsiteY80" fmla="*/ 66434 h 109505"/>
                <a:gd name="connsiteX81" fmla="*/ 93805 w 405870"/>
                <a:gd name="connsiteY81" fmla="*/ 53270 h 109505"/>
                <a:gd name="connsiteX82" fmla="*/ 90962 w 405870"/>
                <a:gd name="connsiteY82" fmla="*/ 25061 h 109505"/>
                <a:gd name="connsiteX83" fmla="*/ 107076 w 405870"/>
                <a:gd name="connsiteY83" fmla="*/ 8136 h 109505"/>
                <a:gd name="connsiteX84" fmla="*/ 133617 w 405870"/>
                <a:gd name="connsiteY84" fmla="*/ 1554 h 109505"/>
                <a:gd name="connsiteX85" fmla="*/ 259126 w 405870"/>
                <a:gd name="connsiteY85" fmla="*/ 102 h 109505"/>
                <a:gd name="connsiteX86" fmla="*/ 280767 w 405870"/>
                <a:gd name="connsiteY86" fmla="*/ 17106 h 109505"/>
                <a:gd name="connsiteX87" fmla="*/ 280767 w 405870"/>
                <a:gd name="connsiteY87" fmla="*/ 53948 h 109505"/>
                <a:gd name="connsiteX88" fmla="*/ 281708 w 405870"/>
                <a:gd name="connsiteY88" fmla="*/ 64339 h 109505"/>
                <a:gd name="connsiteX89" fmla="*/ 287354 w 405870"/>
                <a:gd name="connsiteY89" fmla="*/ 65284 h 109505"/>
                <a:gd name="connsiteX90" fmla="*/ 294881 w 405870"/>
                <a:gd name="connsiteY90" fmla="*/ 74731 h 109505"/>
                <a:gd name="connsiteX91" fmla="*/ 292999 w 405870"/>
                <a:gd name="connsiteY91" fmla="*/ 83233 h 109505"/>
                <a:gd name="connsiteX92" fmla="*/ 282649 w 405870"/>
                <a:gd name="connsiteY92" fmla="*/ 86067 h 109505"/>
                <a:gd name="connsiteX93" fmla="*/ 280767 w 405870"/>
                <a:gd name="connsiteY93" fmla="*/ 97403 h 109505"/>
                <a:gd name="connsiteX94" fmla="*/ 273240 w 405870"/>
                <a:gd name="connsiteY94" fmla="*/ 107794 h 109505"/>
                <a:gd name="connsiteX95" fmla="*/ 257244 w 405870"/>
                <a:gd name="connsiteY95" fmla="*/ 106849 h 109505"/>
                <a:gd name="connsiteX96" fmla="*/ 251599 w 405870"/>
                <a:gd name="connsiteY96" fmla="*/ 95513 h 109505"/>
                <a:gd name="connsiteX97" fmla="*/ 249717 w 405870"/>
                <a:gd name="connsiteY97" fmla="*/ 86067 h 109505"/>
                <a:gd name="connsiteX98" fmla="*/ 211139 w 405870"/>
                <a:gd name="connsiteY98" fmla="*/ 86067 h 109505"/>
                <a:gd name="connsiteX99" fmla="*/ 202671 w 405870"/>
                <a:gd name="connsiteY99" fmla="*/ 79454 h 109505"/>
                <a:gd name="connsiteX100" fmla="*/ 202671 w 405870"/>
                <a:gd name="connsiteY100" fmla="*/ 63395 h 109505"/>
                <a:gd name="connsiteX101" fmla="*/ 205494 w 405870"/>
                <a:gd name="connsiteY101" fmla="*/ 60561 h 109505"/>
                <a:gd name="connsiteX102" fmla="*/ 206435 w 405870"/>
                <a:gd name="connsiteY102" fmla="*/ 56782 h 109505"/>
                <a:gd name="connsiteX103" fmla="*/ 210198 w 405870"/>
                <a:gd name="connsiteY103" fmla="*/ 53948 h 109505"/>
                <a:gd name="connsiteX104" fmla="*/ 217726 w 405870"/>
                <a:gd name="connsiteY104" fmla="*/ 42612 h 109505"/>
                <a:gd name="connsiteX105" fmla="*/ 241249 w 405870"/>
                <a:gd name="connsiteY105" fmla="*/ 16161 h 109505"/>
                <a:gd name="connsiteX106" fmla="*/ 249717 w 405870"/>
                <a:gd name="connsiteY106" fmla="*/ 5770 h 109505"/>
                <a:gd name="connsiteX107" fmla="*/ 259126 w 405870"/>
                <a:gd name="connsiteY107" fmla="*/ 102 h 10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05870" h="109505">
                  <a:moveTo>
                    <a:pt x="248776" y="31276"/>
                  </a:moveTo>
                  <a:cubicBezTo>
                    <a:pt x="247835" y="32221"/>
                    <a:pt x="246894" y="34110"/>
                    <a:pt x="245953" y="35999"/>
                  </a:cubicBezTo>
                  <a:cubicBezTo>
                    <a:pt x="242190" y="36944"/>
                    <a:pt x="242190" y="41667"/>
                    <a:pt x="238426" y="43557"/>
                  </a:cubicBezTo>
                  <a:cubicBezTo>
                    <a:pt x="235603" y="51114"/>
                    <a:pt x="229017" y="54893"/>
                    <a:pt x="225253" y="62450"/>
                  </a:cubicBezTo>
                  <a:cubicBezTo>
                    <a:pt x="232780" y="64339"/>
                    <a:pt x="243131" y="64339"/>
                    <a:pt x="251599" y="63395"/>
                  </a:cubicBezTo>
                  <a:cubicBezTo>
                    <a:pt x="252540" y="60561"/>
                    <a:pt x="252540" y="57727"/>
                    <a:pt x="252540" y="54893"/>
                  </a:cubicBezTo>
                  <a:cubicBezTo>
                    <a:pt x="252540" y="52059"/>
                    <a:pt x="252540" y="48280"/>
                    <a:pt x="252540" y="46391"/>
                  </a:cubicBezTo>
                  <a:cubicBezTo>
                    <a:pt x="252540" y="40723"/>
                    <a:pt x="252540" y="33165"/>
                    <a:pt x="250658" y="31276"/>
                  </a:cubicBezTo>
                  <a:cubicBezTo>
                    <a:pt x="248776" y="31276"/>
                    <a:pt x="248776" y="31276"/>
                    <a:pt x="248776" y="31276"/>
                  </a:cubicBezTo>
                  <a:close/>
                  <a:moveTo>
                    <a:pt x="359474" y="23232"/>
                  </a:moveTo>
                  <a:cubicBezTo>
                    <a:pt x="359474" y="23232"/>
                    <a:pt x="359474" y="23232"/>
                    <a:pt x="359474" y="24174"/>
                  </a:cubicBezTo>
                  <a:cubicBezTo>
                    <a:pt x="357589" y="24174"/>
                    <a:pt x="356646" y="25117"/>
                    <a:pt x="353818" y="25117"/>
                  </a:cubicBezTo>
                  <a:cubicBezTo>
                    <a:pt x="347219" y="31714"/>
                    <a:pt x="344391" y="55277"/>
                    <a:pt x="347219" y="71299"/>
                  </a:cubicBezTo>
                  <a:cubicBezTo>
                    <a:pt x="348162" y="77897"/>
                    <a:pt x="351933" y="87322"/>
                    <a:pt x="356646" y="88265"/>
                  </a:cubicBezTo>
                  <a:cubicBezTo>
                    <a:pt x="359474" y="89207"/>
                    <a:pt x="363245" y="88265"/>
                    <a:pt x="366073" y="89207"/>
                  </a:cubicBezTo>
                  <a:cubicBezTo>
                    <a:pt x="369843" y="87322"/>
                    <a:pt x="370786" y="85437"/>
                    <a:pt x="372671" y="81667"/>
                  </a:cubicBezTo>
                  <a:cubicBezTo>
                    <a:pt x="377385" y="72242"/>
                    <a:pt x="376442" y="56219"/>
                    <a:pt x="375499" y="43024"/>
                  </a:cubicBezTo>
                  <a:cubicBezTo>
                    <a:pt x="375499" y="41139"/>
                    <a:pt x="376442" y="38312"/>
                    <a:pt x="375499" y="37369"/>
                  </a:cubicBezTo>
                  <a:cubicBezTo>
                    <a:pt x="375499" y="33599"/>
                    <a:pt x="371729" y="32657"/>
                    <a:pt x="372671" y="28887"/>
                  </a:cubicBezTo>
                  <a:cubicBezTo>
                    <a:pt x="368901" y="26059"/>
                    <a:pt x="367015" y="22289"/>
                    <a:pt x="359474" y="23232"/>
                  </a:cubicBezTo>
                  <a:close/>
                  <a:moveTo>
                    <a:pt x="133617" y="22593"/>
                  </a:moveTo>
                  <a:cubicBezTo>
                    <a:pt x="128640" y="22476"/>
                    <a:pt x="123664" y="24121"/>
                    <a:pt x="121294" y="27882"/>
                  </a:cubicBezTo>
                  <a:cubicBezTo>
                    <a:pt x="119398" y="33524"/>
                    <a:pt x="118451" y="39166"/>
                    <a:pt x="120346" y="43867"/>
                  </a:cubicBezTo>
                  <a:cubicBezTo>
                    <a:pt x="125086" y="57031"/>
                    <a:pt x="149731" y="53270"/>
                    <a:pt x="147835" y="36345"/>
                  </a:cubicBezTo>
                  <a:cubicBezTo>
                    <a:pt x="147835" y="33524"/>
                    <a:pt x="145939" y="31644"/>
                    <a:pt x="145939" y="27882"/>
                  </a:cubicBezTo>
                  <a:cubicBezTo>
                    <a:pt x="143570" y="24591"/>
                    <a:pt x="138593" y="22711"/>
                    <a:pt x="133617" y="22593"/>
                  </a:cubicBezTo>
                  <a:close/>
                  <a:moveTo>
                    <a:pt x="43484" y="1718"/>
                  </a:moveTo>
                  <a:cubicBezTo>
                    <a:pt x="46140" y="926"/>
                    <a:pt x="49327" y="984"/>
                    <a:pt x="53341" y="2393"/>
                  </a:cubicBezTo>
                  <a:cubicBezTo>
                    <a:pt x="59007" y="8965"/>
                    <a:pt x="58062" y="22110"/>
                    <a:pt x="58062" y="32438"/>
                  </a:cubicBezTo>
                  <a:cubicBezTo>
                    <a:pt x="58062" y="42766"/>
                    <a:pt x="57118" y="56850"/>
                    <a:pt x="57118" y="73750"/>
                  </a:cubicBezTo>
                  <a:cubicBezTo>
                    <a:pt x="57118" y="87834"/>
                    <a:pt x="59951" y="101918"/>
                    <a:pt x="51452" y="107551"/>
                  </a:cubicBezTo>
                  <a:cubicBezTo>
                    <a:pt x="43897" y="109429"/>
                    <a:pt x="36342" y="109429"/>
                    <a:pt x="32565" y="105673"/>
                  </a:cubicBezTo>
                  <a:cubicBezTo>
                    <a:pt x="28787" y="102857"/>
                    <a:pt x="28787" y="100979"/>
                    <a:pt x="27843" y="95345"/>
                  </a:cubicBezTo>
                  <a:cubicBezTo>
                    <a:pt x="26898" y="81262"/>
                    <a:pt x="28787" y="59667"/>
                    <a:pt x="28787" y="46522"/>
                  </a:cubicBezTo>
                  <a:cubicBezTo>
                    <a:pt x="23121" y="40888"/>
                    <a:pt x="7067" y="47461"/>
                    <a:pt x="2345" y="40888"/>
                  </a:cubicBezTo>
                  <a:cubicBezTo>
                    <a:pt x="-2377" y="35255"/>
                    <a:pt x="456" y="25866"/>
                    <a:pt x="7067" y="23988"/>
                  </a:cubicBezTo>
                  <a:cubicBezTo>
                    <a:pt x="9900" y="23988"/>
                    <a:pt x="11789" y="23988"/>
                    <a:pt x="14622" y="23988"/>
                  </a:cubicBezTo>
                  <a:cubicBezTo>
                    <a:pt x="18399" y="23049"/>
                    <a:pt x="23121" y="21171"/>
                    <a:pt x="25954" y="18354"/>
                  </a:cubicBezTo>
                  <a:cubicBezTo>
                    <a:pt x="32329" y="14129"/>
                    <a:pt x="35516" y="4094"/>
                    <a:pt x="43484" y="1718"/>
                  </a:cubicBezTo>
                  <a:close/>
                  <a:moveTo>
                    <a:pt x="359474" y="1554"/>
                  </a:moveTo>
                  <a:cubicBezTo>
                    <a:pt x="367015" y="1554"/>
                    <a:pt x="373614" y="2497"/>
                    <a:pt x="378327" y="4382"/>
                  </a:cubicBezTo>
                  <a:cubicBezTo>
                    <a:pt x="380213" y="5324"/>
                    <a:pt x="382098" y="5324"/>
                    <a:pt x="383041" y="6267"/>
                  </a:cubicBezTo>
                  <a:cubicBezTo>
                    <a:pt x="385869" y="7209"/>
                    <a:pt x="389639" y="10979"/>
                    <a:pt x="392467" y="12864"/>
                  </a:cubicBezTo>
                  <a:cubicBezTo>
                    <a:pt x="396238" y="16634"/>
                    <a:pt x="398123" y="21347"/>
                    <a:pt x="400951" y="25117"/>
                  </a:cubicBezTo>
                  <a:cubicBezTo>
                    <a:pt x="404722" y="37369"/>
                    <a:pt x="407550" y="59047"/>
                    <a:pt x="404722" y="75069"/>
                  </a:cubicBezTo>
                  <a:cubicBezTo>
                    <a:pt x="404722" y="76012"/>
                    <a:pt x="403779" y="77897"/>
                    <a:pt x="402837" y="79782"/>
                  </a:cubicBezTo>
                  <a:cubicBezTo>
                    <a:pt x="400951" y="85437"/>
                    <a:pt x="400009" y="90150"/>
                    <a:pt x="397181" y="93920"/>
                  </a:cubicBezTo>
                  <a:cubicBezTo>
                    <a:pt x="392467" y="100517"/>
                    <a:pt x="385869" y="104287"/>
                    <a:pt x="377385" y="107115"/>
                  </a:cubicBezTo>
                  <a:cubicBezTo>
                    <a:pt x="364187" y="111827"/>
                    <a:pt x="347219" y="109000"/>
                    <a:pt x="336850" y="103345"/>
                  </a:cubicBezTo>
                  <a:cubicBezTo>
                    <a:pt x="334022" y="102402"/>
                    <a:pt x="329309" y="98632"/>
                    <a:pt x="327423" y="95805"/>
                  </a:cubicBezTo>
                  <a:cubicBezTo>
                    <a:pt x="326481" y="94862"/>
                    <a:pt x="326481" y="92977"/>
                    <a:pt x="326481" y="92035"/>
                  </a:cubicBezTo>
                  <a:cubicBezTo>
                    <a:pt x="324595" y="90150"/>
                    <a:pt x="321767" y="86380"/>
                    <a:pt x="320825" y="82609"/>
                  </a:cubicBezTo>
                  <a:cubicBezTo>
                    <a:pt x="319882" y="81667"/>
                    <a:pt x="319882" y="78839"/>
                    <a:pt x="319882" y="77897"/>
                  </a:cubicBezTo>
                  <a:cubicBezTo>
                    <a:pt x="318939" y="76012"/>
                    <a:pt x="317997" y="74127"/>
                    <a:pt x="317997" y="72242"/>
                  </a:cubicBezTo>
                  <a:cubicBezTo>
                    <a:pt x="317054" y="68472"/>
                    <a:pt x="317054" y="62817"/>
                    <a:pt x="317054" y="58104"/>
                  </a:cubicBezTo>
                  <a:cubicBezTo>
                    <a:pt x="317054" y="49622"/>
                    <a:pt x="317997" y="43967"/>
                    <a:pt x="318939" y="37369"/>
                  </a:cubicBezTo>
                  <a:cubicBezTo>
                    <a:pt x="319882" y="35484"/>
                    <a:pt x="319882" y="33599"/>
                    <a:pt x="319882" y="31714"/>
                  </a:cubicBezTo>
                  <a:cubicBezTo>
                    <a:pt x="320825" y="30772"/>
                    <a:pt x="321767" y="29829"/>
                    <a:pt x="322710" y="27944"/>
                  </a:cubicBezTo>
                  <a:cubicBezTo>
                    <a:pt x="323653" y="24174"/>
                    <a:pt x="324595" y="22289"/>
                    <a:pt x="327423" y="18519"/>
                  </a:cubicBezTo>
                  <a:cubicBezTo>
                    <a:pt x="328366" y="16634"/>
                    <a:pt x="329309" y="14749"/>
                    <a:pt x="330251" y="13807"/>
                  </a:cubicBezTo>
                  <a:cubicBezTo>
                    <a:pt x="334965" y="9094"/>
                    <a:pt x="343449" y="4382"/>
                    <a:pt x="350047" y="2497"/>
                  </a:cubicBezTo>
                  <a:cubicBezTo>
                    <a:pt x="351933" y="1554"/>
                    <a:pt x="356646" y="1554"/>
                    <a:pt x="359474" y="1554"/>
                  </a:cubicBezTo>
                  <a:close/>
                  <a:moveTo>
                    <a:pt x="133617" y="1554"/>
                  </a:moveTo>
                  <a:cubicBezTo>
                    <a:pt x="146887" y="2494"/>
                    <a:pt x="155418" y="5315"/>
                    <a:pt x="163001" y="10957"/>
                  </a:cubicBezTo>
                  <a:cubicBezTo>
                    <a:pt x="166793" y="13778"/>
                    <a:pt x="167741" y="14718"/>
                    <a:pt x="170584" y="19420"/>
                  </a:cubicBezTo>
                  <a:cubicBezTo>
                    <a:pt x="177220" y="28823"/>
                    <a:pt x="181011" y="41987"/>
                    <a:pt x="180063" y="58912"/>
                  </a:cubicBezTo>
                  <a:cubicBezTo>
                    <a:pt x="179115" y="68315"/>
                    <a:pt x="178167" y="74897"/>
                    <a:pt x="176272" y="83360"/>
                  </a:cubicBezTo>
                  <a:cubicBezTo>
                    <a:pt x="171532" y="89942"/>
                    <a:pt x="167741" y="96524"/>
                    <a:pt x="160158" y="101225"/>
                  </a:cubicBezTo>
                  <a:cubicBezTo>
                    <a:pt x="158262" y="103106"/>
                    <a:pt x="155418" y="104986"/>
                    <a:pt x="152574" y="105927"/>
                  </a:cubicBezTo>
                  <a:cubicBezTo>
                    <a:pt x="142148" y="109688"/>
                    <a:pt x="125086" y="110628"/>
                    <a:pt x="113711" y="107807"/>
                  </a:cubicBezTo>
                  <a:cubicBezTo>
                    <a:pt x="111815" y="106867"/>
                    <a:pt x="110867" y="105927"/>
                    <a:pt x="108972" y="104986"/>
                  </a:cubicBezTo>
                  <a:cubicBezTo>
                    <a:pt x="107076" y="104046"/>
                    <a:pt x="106128" y="104986"/>
                    <a:pt x="104232" y="104046"/>
                  </a:cubicBezTo>
                  <a:cubicBezTo>
                    <a:pt x="102336" y="103106"/>
                    <a:pt x="97597" y="99345"/>
                    <a:pt x="96649" y="96524"/>
                  </a:cubicBezTo>
                  <a:cubicBezTo>
                    <a:pt x="92858" y="87121"/>
                    <a:pt x="101389" y="78658"/>
                    <a:pt x="110867" y="80539"/>
                  </a:cubicBezTo>
                  <a:cubicBezTo>
                    <a:pt x="115607" y="80539"/>
                    <a:pt x="118451" y="85240"/>
                    <a:pt x="122242" y="87121"/>
                  </a:cubicBezTo>
                  <a:cubicBezTo>
                    <a:pt x="126034" y="89001"/>
                    <a:pt x="129825" y="90882"/>
                    <a:pt x="133617" y="89942"/>
                  </a:cubicBezTo>
                  <a:cubicBezTo>
                    <a:pt x="143096" y="89942"/>
                    <a:pt x="144991" y="84300"/>
                    <a:pt x="148783" y="76778"/>
                  </a:cubicBezTo>
                  <a:cubicBezTo>
                    <a:pt x="148783" y="73016"/>
                    <a:pt x="151627" y="66434"/>
                    <a:pt x="147835" y="64554"/>
                  </a:cubicBezTo>
                  <a:cubicBezTo>
                    <a:pt x="144991" y="63613"/>
                    <a:pt x="142148" y="68315"/>
                    <a:pt x="139304" y="69255"/>
                  </a:cubicBezTo>
                  <a:cubicBezTo>
                    <a:pt x="134565" y="70196"/>
                    <a:pt x="126034" y="70196"/>
                    <a:pt x="120346" y="70196"/>
                  </a:cubicBezTo>
                  <a:cubicBezTo>
                    <a:pt x="115607" y="69255"/>
                    <a:pt x="110867" y="68315"/>
                    <a:pt x="107076" y="66434"/>
                  </a:cubicBezTo>
                  <a:cubicBezTo>
                    <a:pt x="101389" y="63613"/>
                    <a:pt x="94753" y="60793"/>
                    <a:pt x="93805" y="53270"/>
                  </a:cubicBezTo>
                  <a:cubicBezTo>
                    <a:pt x="88118" y="47628"/>
                    <a:pt x="90014" y="34464"/>
                    <a:pt x="90962" y="25061"/>
                  </a:cubicBezTo>
                  <a:cubicBezTo>
                    <a:pt x="95701" y="17539"/>
                    <a:pt x="99493" y="11897"/>
                    <a:pt x="107076" y="8136"/>
                  </a:cubicBezTo>
                  <a:cubicBezTo>
                    <a:pt x="113711" y="3435"/>
                    <a:pt x="124138" y="1554"/>
                    <a:pt x="133617" y="1554"/>
                  </a:cubicBezTo>
                  <a:close/>
                  <a:moveTo>
                    <a:pt x="259126" y="102"/>
                  </a:moveTo>
                  <a:cubicBezTo>
                    <a:pt x="273240" y="-843"/>
                    <a:pt x="278885" y="4825"/>
                    <a:pt x="280767" y="17106"/>
                  </a:cubicBezTo>
                  <a:cubicBezTo>
                    <a:pt x="281708" y="26553"/>
                    <a:pt x="280767" y="43557"/>
                    <a:pt x="280767" y="53948"/>
                  </a:cubicBezTo>
                  <a:cubicBezTo>
                    <a:pt x="279826" y="58671"/>
                    <a:pt x="279826" y="62450"/>
                    <a:pt x="281708" y="64339"/>
                  </a:cubicBezTo>
                  <a:cubicBezTo>
                    <a:pt x="283590" y="65284"/>
                    <a:pt x="285472" y="64339"/>
                    <a:pt x="287354" y="65284"/>
                  </a:cubicBezTo>
                  <a:cubicBezTo>
                    <a:pt x="291117" y="66229"/>
                    <a:pt x="294881" y="70952"/>
                    <a:pt x="294881" y="74731"/>
                  </a:cubicBezTo>
                  <a:cubicBezTo>
                    <a:pt x="294881" y="77565"/>
                    <a:pt x="293940" y="80399"/>
                    <a:pt x="292999" y="83233"/>
                  </a:cubicBezTo>
                  <a:cubicBezTo>
                    <a:pt x="290177" y="84177"/>
                    <a:pt x="287354" y="87011"/>
                    <a:pt x="282649" y="86067"/>
                  </a:cubicBezTo>
                  <a:cubicBezTo>
                    <a:pt x="278885" y="87956"/>
                    <a:pt x="280767" y="93624"/>
                    <a:pt x="280767" y="97403"/>
                  </a:cubicBezTo>
                  <a:cubicBezTo>
                    <a:pt x="279826" y="101181"/>
                    <a:pt x="276063" y="106849"/>
                    <a:pt x="273240" y="107794"/>
                  </a:cubicBezTo>
                  <a:cubicBezTo>
                    <a:pt x="268535" y="110628"/>
                    <a:pt x="260067" y="109683"/>
                    <a:pt x="257244" y="106849"/>
                  </a:cubicBezTo>
                  <a:cubicBezTo>
                    <a:pt x="254422" y="104960"/>
                    <a:pt x="252540" y="99292"/>
                    <a:pt x="251599" y="95513"/>
                  </a:cubicBezTo>
                  <a:cubicBezTo>
                    <a:pt x="251599" y="91735"/>
                    <a:pt x="253481" y="87956"/>
                    <a:pt x="249717" y="86067"/>
                  </a:cubicBezTo>
                  <a:cubicBezTo>
                    <a:pt x="240308" y="86067"/>
                    <a:pt x="221489" y="88901"/>
                    <a:pt x="211139" y="86067"/>
                  </a:cubicBezTo>
                  <a:cubicBezTo>
                    <a:pt x="208316" y="85122"/>
                    <a:pt x="203612" y="81343"/>
                    <a:pt x="202671" y="79454"/>
                  </a:cubicBezTo>
                  <a:cubicBezTo>
                    <a:pt x="201730" y="76620"/>
                    <a:pt x="200789" y="68118"/>
                    <a:pt x="202671" y="63395"/>
                  </a:cubicBezTo>
                  <a:cubicBezTo>
                    <a:pt x="202671" y="62450"/>
                    <a:pt x="204553" y="62450"/>
                    <a:pt x="205494" y="60561"/>
                  </a:cubicBezTo>
                  <a:cubicBezTo>
                    <a:pt x="205494" y="59616"/>
                    <a:pt x="205494" y="57727"/>
                    <a:pt x="206435" y="56782"/>
                  </a:cubicBezTo>
                  <a:cubicBezTo>
                    <a:pt x="207376" y="55837"/>
                    <a:pt x="209257" y="54893"/>
                    <a:pt x="210198" y="53948"/>
                  </a:cubicBezTo>
                  <a:cubicBezTo>
                    <a:pt x="213021" y="51114"/>
                    <a:pt x="214903" y="46391"/>
                    <a:pt x="217726" y="42612"/>
                  </a:cubicBezTo>
                  <a:cubicBezTo>
                    <a:pt x="225253" y="35055"/>
                    <a:pt x="233721" y="24663"/>
                    <a:pt x="241249" y="16161"/>
                  </a:cubicBezTo>
                  <a:cubicBezTo>
                    <a:pt x="244071" y="12382"/>
                    <a:pt x="246894" y="8604"/>
                    <a:pt x="249717" y="5770"/>
                  </a:cubicBezTo>
                  <a:cubicBezTo>
                    <a:pt x="252540" y="2936"/>
                    <a:pt x="255362" y="1991"/>
                    <a:pt x="259126" y="102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işḻîḋé"/>
            <p:cNvSpPr/>
            <p:nvPr/>
          </p:nvSpPr>
          <p:spPr bwMode="auto">
            <a:xfrm>
              <a:off x="1273735" y="882959"/>
              <a:ext cx="1733256" cy="1758178"/>
            </a:xfrm>
            <a:custGeom>
              <a:avLst/>
              <a:gdLst>
                <a:gd name="connsiteX0" fmla="*/ 780239 w 1733256"/>
                <a:gd name="connsiteY0" fmla="*/ 1681855 h 1758178"/>
                <a:gd name="connsiteX1" fmla="*/ 772669 w 1733256"/>
                <a:gd name="connsiteY1" fmla="*/ 1695989 h 1758178"/>
                <a:gd name="connsiteX2" fmla="*/ 784971 w 1733256"/>
                <a:gd name="connsiteY2" fmla="*/ 1702585 h 1758178"/>
                <a:gd name="connsiteX3" fmla="*/ 796326 w 1733256"/>
                <a:gd name="connsiteY3" fmla="*/ 1690335 h 1758178"/>
                <a:gd name="connsiteX4" fmla="*/ 780239 w 1733256"/>
                <a:gd name="connsiteY4" fmla="*/ 1681855 h 1758178"/>
                <a:gd name="connsiteX5" fmla="*/ 761314 w 1733256"/>
                <a:gd name="connsiteY5" fmla="*/ 1649818 h 1758178"/>
                <a:gd name="connsiteX6" fmla="*/ 749012 w 1733256"/>
                <a:gd name="connsiteY6" fmla="*/ 1657356 h 1758178"/>
                <a:gd name="connsiteX7" fmla="*/ 764153 w 1733256"/>
                <a:gd name="connsiteY7" fmla="*/ 1660183 h 1758178"/>
                <a:gd name="connsiteX8" fmla="*/ 766991 w 1733256"/>
                <a:gd name="connsiteY8" fmla="*/ 1650760 h 1758178"/>
                <a:gd name="connsiteX9" fmla="*/ 761314 w 1733256"/>
                <a:gd name="connsiteY9" fmla="*/ 1649818 h 1758178"/>
                <a:gd name="connsiteX10" fmla="*/ 755636 w 1733256"/>
                <a:gd name="connsiteY10" fmla="*/ 1637568 h 1758178"/>
                <a:gd name="connsiteX11" fmla="*/ 738603 w 1733256"/>
                <a:gd name="connsiteY11" fmla="*/ 1647933 h 1758178"/>
                <a:gd name="connsiteX12" fmla="*/ 736711 w 1733256"/>
                <a:gd name="connsiteY12" fmla="*/ 1657356 h 1758178"/>
                <a:gd name="connsiteX13" fmla="*/ 747120 w 1733256"/>
                <a:gd name="connsiteY13" fmla="*/ 1650760 h 1758178"/>
                <a:gd name="connsiteX14" fmla="*/ 750905 w 1733256"/>
                <a:gd name="connsiteY14" fmla="*/ 1647933 h 1758178"/>
                <a:gd name="connsiteX15" fmla="*/ 755636 w 1733256"/>
                <a:gd name="connsiteY15" fmla="*/ 1637568 h 1758178"/>
                <a:gd name="connsiteX16" fmla="*/ 1094306 w 1733256"/>
                <a:gd name="connsiteY16" fmla="*/ 1635298 h 1758178"/>
                <a:gd name="connsiteX17" fmla="*/ 1102379 w 1733256"/>
                <a:gd name="connsiteY17" fmla="*/ 1638739 h 1758178"/>
                <a:gd name="connsiteX18" fmla="*/ 1105213 w 1733256"/>
                <a:gd name="connsiteY18" fmla="*/ 1650973 h 1758178"/>
                <a:gd name="connsiteX19" fmla="*/ 1101435 w 1733256"/>
                <a:gd name="connsiteY19" fmla="*/ 1663208 h 1758178"/>
                <a:gd name="connsiteX20" fmla="*/ 1106157 w 1733256"/>
                <a:gd name="connsiteY20" fmla="*/ 1668855 h 1758178"/>
                <a:gd name="connsiteX21" fmla="*/ 1096712 w 1733256"/>
                <a:gd name="connsiteY21" fmla="*/ 1679207 h 1758178"/>
                <a:gd name="connsiteX22" fmla="*/ 1066489 w 1733256"/>
                <a:gd name="connsiteY22" fmla="*/ 1702736 h 1758178"/>
                <a:gd name="connsiteX23" fmla="*/ 1069322 w 1733256"/>
                <a:gd name="connsiteY23" fmla="*/ 1712147 h 1758178"/>
                <a:gd name="connsiteX24" fmla="*/ 1077823 w 1733256"/>
                <a:gd name="connsiteY24" fmla="*/ 1718735 h 1758178"/>
                <a:gd name="connsiteX25" fmla="*/ 1103324 w 1733256"/>
                <a:gd name="connsiteY25" fmla="*/ 1717794 h 1758178"/>
                <a:gd name="connsiteX26" fmla="*/ 1133547 w 1733256"/>
                <a:gd name="connsiteY26" fmla="*/ 1696148 h 1758178"/>
                <a:gd name="connsiteX27" fmla="*/ 1136380 w 1733256"/>
                <a:gd name="connsiteY27" fmla="*/ 1676384 h 1758178"/>
                <a:gd name="connsiteX28" fmla="*/ 1145825 w 1733256"/>
                <a:gd name="connsiteY28" fmla="*/ 1682031 h 1758178"/>
                <a:gd name="connsiteX29" fmla="*/ 1149603 w 1733256"/>
                <a:gd name="connsiteY29" fmla="*/ 1696148 h 1758178"/>
                <a:gd name="connsiteX30" fmla="*/ 1082545 w 1733256"/>
                <a:gd name="connsiteY30" fmla="*/ 1736616 h 1758178"/>
                <a:gd name="connsiteX31" fmla="*/ 1058933 w 1733256"/>
                <a:gd name="connsiteY31" fmla="*/ 1727205 h 1758178"/>
                <a:gd name="connsiteX32" fmla="*/ 1055155 w 1733256"/>
                <a:gd name="connsiteY32" fmla="*/ 1705559 h 1758178"/>
                <a:gd name="connsiteX33" fmla="*/ 1067433 w 1733256"/>
                <a:gd name="connsiteY33" fmla="*/ 1679207 h 1758178"/>
                <a:gd name="connsiteX34" fmla="*/ 1087267 w 1733256"/>
                <a:gd name="connsiteY34" fmla="*/ 1666973 h 1758178"/>
                <a:gd name="connsiteX35" fmla="*/ 1087267 w 1733256"/>
                <a:gd name="connsiteY35" fmla="*/ 1663208 h 1758178"/>
                <a:gd name="connsiteX36" fmla="*/ 1087267 w 1733256"/>
                <a:gd name="connsiteY36" fmla="*/ 1657561 h 1758178"/>
                <a:gd name="connsiteX37" fmla="*/ 1070267 w 1733256"/>
                <a:gd name="connsiteY37" fmla="*/ 1660385 h 1758178"/>
                <a:gd name="connsiteX38" fmla="*/ 1055155 w 1733256"/>
                <a:gd name="connsiteY38" fmla="*/ 1669796 h 1758178"/>
                <a:gd name="connsiteX39" fmla="*/ 1050433 w 1733256"/>
                <a:gd name="connsiteY39" fmla="*/ 1673561 h 1758178"/>
                <a:gd name="connsiteX40" fmla="*/ 1032487 w 1733256"/>
                <a:gd name="connsiteY40" fmla="*/ 1734734 h 1758178"/>
                <a:gd name="connsiteX41" fmla="*/ 1031543 w 1733256"/>
                <a:gd name="connsiteY41" fmla="*/ 1750733 h 1758178"/>
                <a:gd name="connsiteX42" fmla="*/ 1021154 w 1733256"/>
                <a:gd name="connsiteY42" fmla="*/ 1754498 h 1758178"/>
                <a:gd name="connsiteX43" fmla="*/ 1013598 w 1733256"/>
                <a:gd name="connsiteY43" fmla="*/ 1745087 h 1758178"/>
                <a:gd name="connsiteX44" fmla="*/ 1012653 w 1733256"/>
                <a:gd name="connsiteY44" fmla="*/ 1735675 h 1758178"/>
                <a:gd name="connsiteX45" fmla="*/ 1003209 w 1733256"/>
                <a:gd name="connsiteY45" fmla="*/ 1724382 h 1758178"/>
                <a:gd name="connsiteX46" fmla="*/ 1001320 w 1733256"/>
                <a:gd name="connsiteY46" fmla="*/ 1706500 h 1758178"/>
                <a:gd name="connsiteX47" fmla="*/ 1003209 w 1733256"/>
                <a:gd name="connsiteY47" fmla="*/ 1691442 h 1758178"/>
                <a:gd name="connsiteX48" fmla="*/ 1006042 w 1733256"/>
                <a:gd name="connsiteY48" fmla="*/ 1674502 h 1758178"/>
                <a:gd name="connsiteX49" fmla="*/ 1019265 w 1733256"/>
                <a:gd name="connsiteY49" fmla="*/ 1665090 h 1758178"/>
                <a:gd name="connsiteX50" fmla="*/ 1019265 w 1733256"/>
                <a:gd name="connsiteY50" fmla="*/ 1677325 h 1758178"/>
                <a:gd name="connsiteX51" fmla="*/ 1010764 w 1733256"/>
                <a:gd name="connsiteY51" fmla="*/ 1688619 h 1758178"/>
                <a:gd name="connsiteX52" fmla="*/ 1006986 w 1733256"/>
                <a:gd name="connsiteY52" fmla="*/ 1699912 h 1758178"/>
                <a:gd name="connsiteX53" fmla="*/ 1014542 w 1733256"/>
                <a:gd name="connsiteY53" fmla="*/ 1709324 h 1758178"/>
                <a:gd name="connsiteX54" fmla="*/ 1022098 w 1733256"/>
                <a:gd name="connsiteY54" fmla="*/ 1732852 h 1758178"/>
                <a:gd name="connsiteX55" fmla="*/ 1028710 w 1733256"/>
                <a:gd name="connsiteY55" fmla="*/ 1722499 h 1758178"/>
                <a:gd name="connsiteX56" fmla="*/ 1042877 w 1733256"/>
                <a:gd name="connsiteY56" fmla="*/ 1677325 h 1758178"/>
                <a:gd name="connsiteX57" fmla="*/ 1061766 w 1733256"/>
                <a:gd name="connsiteY57" fmla="*/ 1647209 h 1758178"/>
                <a:gd name="connsiteX58" fmla="*/ 1083135 w 1733256"/>
                <a:gd name="connsiteY58" fmla="*/ 1637327 h 1758178"/>
                <a:gd name="connsiteX59" fmla="*/ 1094306 w 1733256"/>
                <a:gd name="connsiteY59" fmla="*/ 1635298 h 1758178"/>
                <a:gd name="connsiteX60" fmla="*/ 693182 w 1733256"/>
                <a:gd name="connsiteY60" fmla="*/ 1598935 h 1758178"/>
                <a:gd name="connsiteX61" fmla="*/ 710215 w 1733256"/>
                <a:gd name="connsiteY61" fmla="*/ 1614011 h 1758178"/>
                <a:gd name="connsiteX62" fmla="*/ 735764 w 1733256"/>
                <a:gd name="connsiteY62" fmla="*/ 1620607 h 1758178"/>
                <a:gd name="connsiteX63" fmla="*/ 730087 w 1733256"/>
                <a:gd name="connsiteY63" fmla="*/ 1634741 h 1758178"/>
                <a:gd name="connsiteX64" fmla="*/ 723463 w 1733256"/>
                <a:gd name="connsiteY64" fmla="*/ 1645106 h 1758178"/>
                <a:gd name="connsiteX65" fmla="*/ 724409 w 1733256"/>
                <a:gd name="connsiteY65" fmla="*/ 1658298 h 1758178"/>
                <a:gd name="connsiteX66" fmla="*/ 735764 w 1733256"/>
                <a:gd name="connsiteY66" fmla="*/ 1646049 h 1758178"/>
                <a:gd name="connsiteX67" fmla="*/ 742388 w 1733256"/>
                <a:gd name="connsiteY67" fmla="*/ 1629088 h 1758178"/>
                <a:gd name="connsiteX68" fmla="*/ 750905 w 1733256"/>
                <a:gd name="connsiteY68" fmla="*/ 1617781 h 1758178"/>
                <a:gd name="connsiteX69" fmla="*/ 760368 w 1733256"/>
                <a:gd name="connsiteY69" fmla="*/ 1620607 h 1758178"/>
                <a:gd name="connsiteX70" fmla="*/ 816198 w 1733256"/>
                <a:gd name="connsiteY70" fmla="*/ 1630972 h 1758178"/>
                <a:gd name="connsiteX71" fmla="*/ 817144 w 1733256"/>
                <a:gd name="connsiteY71" fmla="*/ 1639453 h 1758178"/>
                <a:gd name="connsiteX72" fmla="*/ 796326 w 1733256"/>
                <a:gd name="connsiteY72" fmla="*/ 1646049 h 1758178"/>
                <a:gd name="connsiteX73" fmla="*/ 779293 w 1733256"/>
                <a:gd name="connsiteY73" fmla="*/ 1645106 h 1758178"/>
                <a:gd name="connsiteX74" fmla="*/ 784971 w 1733256"/>
                <a:gd name="connsiteY74" fmla="*/ 1660183 h 1758178"/>
                <a:gd name="connsiteX75" fmla="*/ 801057 w 1733256"/>
                <a:gd name="connsiteY75" fmla="*/ 1663009 h 1758178"/>
                <a:gd name="connsiteX76" fmla="*/ 812413 w 1733256"/>
                <a:gd name="connsiteY76" fmla="*/ 1669605 h 1758178"/>
                <a:gd name="connsiteX77" fmla="*/ 819037 w 1733256"/>
                <a:gd name="connsiteY77" fmla="*/ 1676201 h 1758178"/>
                <a:gd name="connsiteX78" fmla="*/ 810520 w 1733256"/>
                <a:gd name="connsiteY78" fmla="*/ 1697873 h 1758178"/>
                <a:gd name="connsiteX79" fmla="*/ 799165 w 1733256"/>
                <a:gd name="connsiteY79" fmla="*/ 1706354 h 1758178"/>
                <a:gd name="connsiteX80" fmla="*/ 792541 w 1733256"/>
                <a:gd name="connsiteY80" fmla="*/ 1711065 h 1758178"/>
                <a:gd name="connsiteX81" fmla="*/ 775508 w 1733256"/>
                <a:gd name="connsiteY81" fmla="*/ 1716719 h 1758178"/>
                <a:gd name="connsiteX82" fmla="*/ 770777 w 1733256"/>
                <a:gd name="connsiteY82" fmla="*/ 1713892 h 1758178"/>
                <a:gd name="connsiteX83" fmla="*/ 762260 w 1733256"/>
                <a:gd name="connsiteY83" fmla="*/ 1727083 h 1758178"/>
                <a:gd name="connsiteX84" fmla="*/ 745227 w 1733256"/>
                <a:gd name="connsiteY84" fmla="*/ 1758178 h 1758178"/>
                <a:gd name="connsiteX85" fmla="*/ 754690 w 1733256"/>
                <a:gd name="connsiteY85" fmla="*/ 1710123 h 1758178"/>
                <a:gd name="connsiteX86" fmla="*/ 756582 w 1733256"/>
                <a:gd name="connsiteY86" fmla="*/ 1695989 h 1758178"/>
                <a:gd name="connsiteX87" fmla="*/ 759421 w 1733256"/>
                <a:gd name="connsiteY87" fmla="*/ 1683739 h 1758178"/>
                <a:gd name="connsiteX88" fmla="*/ 743335 w 1733256"/>
                <a:gd name="connsiteY88" fmla="*/ 1681855 h 1758178"/>
                <a:gd name="connsiteX89" fmla="*/ 739550 w 1733256"/>
                <a:gd name="connsiteY89" fmla="*/ 1694104 h 1758178"/>
                <a:gd name="connsiteX90" fmla="*/ 734818 w 1733256"/>
                <a:gd name="connsiteY90" fmla="*/ 1700700 h 1758178"/>
                <a:gd name="connsiteX91" fmla="*/ 727248 w 1733256"/>
                <a:gd name="connsiteY91" fmla="*/ 1700700 h 1758178"/>
                <a:gd name="connsiteX92" fmla="*/ 724409 w 1733256"/>
                <a:gd name="connsiteY92" fmla="*/ 1688451 h 1758178"/>
                <a:gd name="connsiteX93" fmla="*/ 721570 w 1733256"/>
                <a:gd name="connsiteY93" fmla="*/ 1674317 h 1758178"/>
                <a:gd name="connsiteX94" fmla="*/ 717785 w 1733256"/>
                <a:gd name="connsiteY94" fmla="*/ 1679028 h 1758178"/>
                <a:gd name="connsiteX95" fmla="*/ 709269 w 1733256"/>
                <a:gd name="connsiteY95" fmla="*/ 1693162 h 1758178"/>
                <a:gd name="connsiteX96" fmla="*/ 701699 w 1733256"/>
                <a:gd name="connsiteY96" fmla="*/ 1699758 h 1758178"/>
                <a:gd name="connsiteX97" fmla="*/ 692236 w 1733256"/>
                <a:gd name="connsiteY97" fmla="*/ 1704469 h 1758178"/>
                <a:gd name="connsiteX98" fmla="*/ 691289 w 1733256"/>
                <a:gd name="connsiteY98" fmla="*/ 1689393 h 1758178"/>
                <a:gd name="connsiteX99" fmla="*/ 700752 w 1733256"/>
                <a:gd name="connsiteY99" fmla="*/ 1685624 h 1758178"/>
                <a:gd name="connsiteX100" fmla="*/ 704537 w 1733256"/>
                <a:gd name="connsiteY100" fmla="*/ 1675259 h 1758178"/>
                <a:gd name="connsiteX101" fmla="*/ 692236 w 1733256"/>
                <a:gd name="connsiteY101" fmla="*/ 1673374 h 1758178"/>
                <a:gd name="connsiteX102" fmla="*/ 697913 w 1733256"/>
                <a:gd name="connsiteY102" fmla="*/ 1660183 h 1758178"/>
                <a:gd name="connsiteX103" fmla="*/ 707376 w 1733256"/>
                <a:gd name="connsiteY103" fmla="*/ 1651702 h 1758178"/>
                <a:gd name="connsiteX104" fmla="*/ 703591 w 1733256"/>
                <a:gd name="connsiteY104" fmla="*/ 1636626 h 1758178"/>
                <a:gd name="connsiteX105" fmla="*/ 693182 w 1733256"/>
                <a:gd name="connsiteY105" fmla="*/ 1637568 h 1758178"/>
                <a:gd name="connsiteX106" fmla="*/ 683719 w 1733256"/>
                <a:gd name="connsiteY106" fmla="*/ 1646049 h 1758178"/>
                <a:gd name="connsiteX107" fmla="*/ 674257 w 1733256"/>
                <a:gd name="connsiteY107" fmla="*/ 1689393 h 1758178"/>
                <a:gd name="connsiteX108" fmla="*/ 672364 w 1733256"/>
                <a:gd name="connsiteY108" fmla="*/ 1712007 h 1758178"/>
                <a:gd name="connsiteX109" fmla="*/ 669525 w 1733256"/>
                <a:gd name="connsiteY109" fmla="*/ 1716719 h 1758178"/>
                <a:gd name="connsiteX110" fmla="*/ 663848 w 1733256"/>
                <a:gd name="connsiteY110" fmla="*/ 1673374 h 1758178"/>
                <a:gd name="connsiteX111" fmla="*/ 693182 w 1733256"/>
                <a:gd name="connsiteY111" fmla="*/ 1598935 h 1758178"/>
                <a:gd name="connsiteX112" fmla="*/ 462129 w 1733256"/>
                <a:gd name="connsiteY112" fmla="*/ 1598113 h 1758178"/>
                <a:gd name="connsiteX113" fmla="*/ 454588 w 1733256"/>
                <a:gd name="connsiteY113" fmla="*/ 1599991 h 1758178"/>
                <a:gd name="connsiteX114" fmla="*/ 439506 w 1733256"/>
                <a:gd name="connsiteY114" fmla="*/ 1600930 h 1758178"/>
                <a:gd name="connsiteX115" fmla="*/ 416883 w 1733256"/>
                <a:gd name="connsiteY115" fmla="*/ 1603748 h 1758178"/>
                <a:gd name="connsiteX116" fmla="*/ 431965 w 1733256"/>
                <a:gd name="connsiteY116" fmla="*/ 1617835 h 1758178"/>
                <a:gd name="connsiteX117" fmla="*/ 434793 w 1733256"/>
                <a:gd name="connsiteY117" fmla="*/ 1619713 h 1758178"/>
                <a:gd name="connsiteX118" fmla="*/ 457416 w 1733256"/>
                <a:gd name="connsiteY118" fmla="*/ 1627227 h 1758178"/>
                <a:gd name="connsiteX119" fmla="*/ 467785 w 1733256"/>
                <a:gd name="connsiteY119" fmla="*/ 1624409 h 1758178"/>
                <a:gd name="connsiteX120" fmla="*/ 479097 w 1733256"/>
                <a:gd name="connsiteY120" fmla="*/ 1612200 h 1758178"/>
                <a:gd name="connsiteX121" fmla="*/ 476269 w 1733256"/>
                <a:gd name="connsiteY121" fmla="*/ 1603748 h 1758178"/>
                <a:gd name="connsiteX122" fmla="*/ 472498 w 1733256"/>
                <a:gd name="connsiteY122" fmla="*/ 1600930 h 1758178"/>
                <a:gd name="connsiteX123" fmla="*/ 462129 w 1733256"/>
                <a:gd name="connsiteY123" fmla="*/ 1598113 h 1758178"/>
                <a:gd name="connsiteX124" fmla="*/ 1085135 w 1733256"/>
                <a:gd name="connsiteY124" fmla="*/ 1583180 h 1758178"/>
                <a:gd name="connsiteX125" fmla="*/ 1091727 w 1733256"/>
                <a:gd name="connsiteY125" fmla="*/ 1594444 h 1758178"/>
                <a:gd name="connsiteX126" fmla="*/ 1077601 w 1733256"/>
                <a:gd name="connsiteY126" fmla="*/ 1617911 h 1758178"/>
                <a:gd name="connsiteX127" fmla="*/ 1037105 w 1733256"/>
                <a:gd name="connsiteY127" fmla="*/ 1661090 h 1758178"/>
                <a:gd name="connsiteX128" fmla="*/ 1050289 w 1733256"/>
                <a:gd name="connsiteY128" fmla="*/ 1624482 h 1758178"/>
                <a:gd name="connsiteX129" fmla="*/ 1024862 w 1733256"/>
                <a:gd name="connsiteY129" fmla="*/ 1635746 h 1758178"/>
                <a:gd name="connsiteX130" fmla="*/ 1021094 w 1733256"/>
                <a:gd name="connsiteY130" fmla="*/ 1652642 h 1758178"/>
                <a:gd name="connsiteX131" fmla="*/ 1013560 w 1733256"/>
                <a:gd name="connsiteY131" fmla="*/ 1653581 h 1758178"/>
                <a:gd name="connsiteX132" fmla="*/ 1009793 w 1733256"/>
                <a:gd name="connsiteY132" fmla="*/ 1650765 h 1758178"/>
                <a:gd name="connsiteX133" fmla="*/ 999434 w 1733256"/>
                <a:gd name="connsiteY133" fmla="*/ 1658274 h 1758178"/>
                <a:gd name="connsiteX134" fmla="*/ 994725 w 1733256"/>
                <a:gd name="connsiteY134" fmla="*/ 1647949 h 1758178"/>
                <a:gd name="connsiteX135" fmla="*/ 1006968 w 1733256"/>
                <a:gd name="connsiteY135" fmla="*/ 1634807 h 1758178"/>
                <a:gd name="connsiteX136" fmla="*/ 1005084 w 1733256"/>
                <a:gd name="connsiteY136" fmla="*/ 1613217 h 1758178"/>
                <a:gd name="connsiteX137" fmla="*/ 1007910 w 1733256"/>
                <a:gd name="connsiteY137" fmla="*/ 1592567 h 1758178"/>
                <a:gd name="connsiteX138" fmla="*/ 1019211 w 1733256"/>
                <a:gd name="connsiteY138" fmla="*/ 1592567 h 1758178"/>
                <a:gd name="connsiteX139" fmla="*/ 1022036 w 1733256"/>
                <a:gd name="connsiteY139" fmla="*/ 1599137 h 1758178"/>
                <a:gd name="connsiteX140" fmla="*/ 1025803 w 1733256"/>
                <a:gd name="connsiteY140" fmla="*/ 1627298 h 1758178"/>
                <a:gd name="connsiteX141" fmla="*/ 1055940 w 1733256"/>
                <a:gd name="connsiteY141" fmla="*/ 1613217 h 1758178"/>
                <a:gd name="connsiteX142" fmla="*/ 1085135 w 1733256"/>
                <a:gd name="connsiteY142" fmla="*/ 1583180 h 1758178"/>
                <a:gd name="connsiteX143" fmla="*/ 424424 w 1733256"/>
                <a:gd name="connsiteY143" fmla="*/ 1575573 h 1758178"/>
                <a:gd name="connsiteX144" fmla="*/ 420653 w 1733256"/>
                <a:gd name="connsiteY144" fmla="*/ 1587782 h 1758178"/>
                <a:gd name="connsiteX145" fmla="*/ 435735 w 1733256"/>
                <a:gd name="connsiteY145" fmla="*/ 1592478 h 1758178"/>
                <a:gd name="connsiteX146" fmla="*/ 453645 w 1733256"/>
                <a:gd name="connsiteY146" fmla="*/ 1586843 h 1758178"/>
                <a:gd name="connsiteX147" fmla="*/ 437621 w 1733256"/>
                <a:gd name="connsiteY147" fmla="*/ 1578390 h 1758178"/>
                <a:gd name="connsiteX148" fmla="*/ 424424 w 1733256"/>
                <a:gd name="connsiteY148" fmla="*/ 1575573 h 1758178"/>
                <a:gd name="connsiteX149" fmla="*/ 1414657 w 1733256"/>
                <a:gd name="connsiteY149" fmla="*/ 1545172 h 1758178"/>
                <a:gd name="connsiteX150" fmla="*/ 1421255 w 1733256"/>
                <a:gd name="connsiteY150" fmla="*/ 1545172 h 1758178"/>
                <a:gd name="connsiteX151" fmla="*/ 1429738 w 1733256"/>
                <a:gd name="connsiteY151" fmla="*/ 1553698 h 1758178"/>
                <a:gd name="connsiteX152" fmla="*/ 1427852 w 1733256"/>
                <a:gd name="connsiteY152" fmla="*/ 1559382 h 1758178"/>
                <a:gd name="connsiteX153" fmla="*/ 1411829 w 1733256"/>
                <a:gd name="connsiteY153" fmla="*/ 1571697 h 1758178"/>
                <a:gd name="connsiteX154" fmla="*/ 1384495 w 1733256"/>
                <a:gd name="connsiteY154" fmla="*/ 1572645 h 1758178"/>
                <a:gd name="connsiteX155" fmla="*/ 1343023 w 1733256"/>
                <a:gd name="connsiteY155" fmla="*/ 1569803 h 1758178"/>
                <a:gd name="connsiteX156" fmla="*/ 1333597 w 1733256"/>
                <a:gd name="connsiteY156" fmla="*/ 1565066 h 1758178"/>
                <a:gd name="connsiteX157" fmla="*/ 1326999 w 1733256"/>
                <a:gd name="connsiteY157" fmla="*/ 1557488 h 1758178"/>
                <a:gd name="connsiteX158" fmla="*/ 1336425 w 1733256"/>
                <a:gd name="connsiteY158" fmla="*/ 1548962 h 1758178"/>
                <a:gd name="connsiteX159" fmla="*/ 1351506 w 1733256"/>
                <a:gd name="connsiteY159" fmla="*/ 1549909 h 1758178"/>
                <a:gd name="connsiteX160" fmla="*/ 1372242 w 1733256"/>
                <a:gd name="connsiteY160" fmla="*/ 1551804 h 1758178"/>
                <a:gd name="connsiteX161" fmla="*/ 1414657 w 1733256"/>
                <a:gd name="connsiteY161" fmla="*/ 1545172 h 1758178"/>
                <a:gd name="connsiteX162" fmla="*/ 372579 w 1733256"/>
                <a:gd name="connsiteY162" fmla="*/ 1487291 h 1758178"/>
                <a:gd name="connsiteX163" fmla="*/ 523400 w 1733256"/>
                <a:gd name="connsiteY163" fmla="*/ 1565242 h 1758178"/>
                <a:gd name="connsiteX164" fmla="*/ 530941 w 1733256"/>
                <a:gd name="connsiteY164" fmla="*/ 1573694 h 1758178"/>
                <a:gd name="connsiteX165" fmla="*/ 534712 w 1733256"/>
                <a:gd name="connsiteY165" fmla="*/ 1583086 h 1758178"/>
                <a:gd name="connsiteX166" fmla="*/ 519630 w 1733256"/>
                <a:gd name="connsiteY166" fmla="*/ 1586843 h 1758178"/>
                <a:gd name="connsiteX167" fmla="*/ 500777 w 1733256"/>
                <a:gd name="connsiteY167" fmla="*/ 1568998 h 1758178"/>
                <a:gd name="connsiteX168" fmla="*/ 465900 w 1733256"/>
                <a:gd name="connsiteY168" fmla="*/ 1550215 h 1758178"/>
                <a:gd name="connsiteX169" fmla="*/ 426309 w 1733256"/>
                <a:gd name="connsiteY169" fmla="*/ 1539884 h 1758178"/>
                <a:gd name="connsiteX170" fmla="*/ 387661 w 1733256"/>
                <a:gd name="connsiteY170" fmla="*/ 1537067 h 1758178"/>
                <a:gd name="connsiteX171" fmla="*/ 377292 w 1733256"/>
                <a:gd name="connsiteY171" fmla="*/ 1543641 h 1758178"/>
                <a:gd name="connsiteX172" fmla="*/ 402743 w 1733256"/>
                <a:gd name="connsiteY172" fmla="*/ 1550215 h 1758178"/>
                <a:gd name="connsiteX173" fmla="*/ 414055 w 1733256"/>
                <a:gd name="connsiteY173" fmla="*/ 1553033 h 1758178"/>
                <a:gd name="connsiteX174" fmla="*/ 424424 w 1733256"/>
                <a:gd name="connsiteY174" fmla="*/ 1552093 h 1758178"/>
                <a:gd name="connsiteX175" fmla="*/ 437621 w 1733256"/>
                <a:gd name="connsiteY175" fmla="*/ 1553033 h 1758178"/>
                <a:gd name="connsiteX176" fmla="*/ 435735 w 1733256"/>
                <a:gd name="connsiteY176" fmla="*/ 1559607 h 1758178"/>
                <a:gd name="connsiteX177" fmla="*/ 444219 w 1733256"/>
                <a:gd name="connsiteY177" fmla="*/ 1565242 h 1758178"/>
                <a:gd name="connsiteX178" fmla="*/ 447990 w 1733256"/>
                <a:gd name="connsiteY178" fmla="*/ 1567120 h 1758178"/>
                <a:gd name="connsiteX179" fmla="*/ 464957 w 1733256"/>
                <a:gd name="connsiteY179" fmla="*/ 1568059 h 1758178"/>
                <a:gd name="connsiteX180" fmla="*/ 476269 w 1733256"/>
                <a:gd name="connsiteY180" fmla="*/ 1577451 h 1758178"/>
                <a:gd name="connsiteX181" fmla="*/ 487580 w 1733256"/>
                <a:gd name="connsiteY181" fmla="*/ 1592478 h 1758178"/>
                <a:gd name="connsiteX182" fmla="*/ 492293 w 1733256"/>
                <a:gd name="connsiteY182" fmla="*/ 1615957 h 1758178"/>
                <a:gd name="connsiteX183" fmla="*/ 465900 w 1733256"/>
                <a:gd name="connsiteY183" fmla="*/ 1629105 h 1758178"/>
                <a:gd name="connsiteX184" fmla="*/ 457416 w 1733256"/>
                <a:gd name="connsiteY184" fmla="*/ 1632862 h 1758178"/>
                <a:gd name="connsiteX185" fmla="*/ 446104 w 1733256"/>
                <a:gd name="connsiteY185" fmla="*/ 1633801 h 1758178"/>
                <a:gd name="connsiteX186" fmla="*/ 431022 w 1733256"/>
                <a:gd name="connsiteY186" fmla="*/ 1641314 h 1758178"/>
                <a:gd name="connsiteX187" fmla="*/ 381063 w 1733256"/>
                <a:gd name="connsiteY187" fmla="*/ 1608443 h 1758178"/>
                <a:gd name="connsiteX188" fmla="*/ 380120 w 1733256"/>
                <a:gd name="connsiteY188" fmla="*/ 1599052 h 1758178"/>
                <a:gd name="connsiteX189" fmla="*/ 383891 w 1733256"/>
                <a:gd name="connsiteY189" fmla="*/ 1593417 h 1758178"/>
                <a:gd name="connsiteX190" fmla="*/ 388604 w 1733256"/>
                <a:gd name="connsiteY190" fmla="*/ 1590599 h 1758178"/>
                <a:gd name="connsiteX191" fmla="*/ 405571 w 1733256"/>
                <a:gd name="connsiteY191" fmla="*/ 1589660 h 1758178"/>
                <a:gd name="connsiteX192" fmla="*/ 414055 w 1733256"/>
                <a:gd name="connsiteY192" fmla="*/ 1587782 h 1758178"/>
                <a:gd name="connsiteX193" fmla="*/ 416883 w 1733256"/>
                <a:gd name="connsiteY193" fmla="*/ 1584964 h 1758178"/>
                <a:gd name="connsiteX194" fmla="*/ 400858 w 1733256"/>
                <a:gd name="connsiteY194" fmla="*/ 1581208 h 1758178"/>
                <a:gd name="connsiteX195" fmla="*/ 398973 w 1733256"/>
                <a:gd name="connsiteY195" fmla="*/ 1569938 h 1758178"/>
                <a:gd name="connsiteX196" fmla="*/ 400858 w 1733256"/>
                <a:gd name="connsiteY196" fmla="*/ 1562424 h 1758178"/>
                <a:gd name="connsiteX197" fmla="*/ 384833 w 1733256"/>
                <a:gd name="connsiteY197" fmla="*/ 1558668 h 1758178"/>
                <a:gd name="connsiteX198" fmla="*/ 369751 w 1733256"/>
                <a:gd name="connsiteY198" fmla="*/ 1568059 h 1758178"/>
                <a:gd name="connsiteX199" fmla="*/ 368808 w 1733256"/>
                <a:gd name="connsiteY199" fmla="*/ 1585903 h 1758178"/>
                <a:gd name="connsiteX200" fmla="*/ 355612 w 1733256"/>
                <a:gd name="connsiteY200" fmla="*/ 1586843 h 1758178"/>
                <a:gd name="connsiteX201" fmla="*/ 365038 w 1733256"/>
                <a:gd name="connsiteY201" fmla="*/ 1536128 h 1758178"/>
                <a:gd name="connsiteX202" fmla="*/ 379177 w 1733256"/>
                <a:gd name="connsiteY202" fmla="*/ 1529554 h 1758178"/>
                <a:gd name="connsiteX203" fmla="*/ 436678 w 1733256"/>
                <a:gd name="connsiteY203" fmla="*/ 1531432 h 1758178"/>
                <a:gd name="connsiteX204" fmla="*/ 372579 w 1733256"/>
                <a:gd name="connsiteY204" fmla="*/ 1506074 h 1758178"/>
                <a:gd name="connsiteX205" fmla="*/ 372579 w 1733256"/>
                <a:gd name="connsiteY205" fmla="*/ 1487291 h 1758178"/>
                <a:gd name="connsiteX206" fmla="*/ 1306085 w 1733256"/>
                <a:gd name="connsiteY206" fmla="*/ 1474864 h 1758178"/>
                <a:gd name="connsiteX207" fmla="*/ 1317440 w 1733256"/>
                <a:gd name="connsiteY207" fmla="*/ 1477459 h 1758178"/>
                <a:gd name="connsiteX208" fmla="*/ 1316494 w 1733256"/>
                <a:gd name="connsiteY208" fmla="*/ 1497273 h 1758178"/>
                <a:gd name="connsiteX209" fmla="*/ 1315548 w 1733256"/>
                <a:gd name="connsiteY209" fmla="*/ 1503878 h 1758178"/>
                <a:gd name="connsiteX210" fmla="*/ 1318387 w 1733256"/>
                <a:gd name="connsiteY210" fmla="*/ 1505765 h 1758178"/>
                <a:gd name="connsiteX211" fmla="*/ 1329742 w 1733256"/>
                <a:gd name="connsiteY211" fmla="*/ 1497273 h 1758178"/>
                <a:gd name="connsiteX212" fmla="*/ 1341097 w 1733256"/>
                <a:gd name="connsiteY212" fmla="*/ 1497273 h 1758178"/>
                <a:gd name="connsiteX213" fmla="*/ 1345829 w 1733256"/>
                <a:gd name="connsiteY213" fmla="*/ 1511426 h 1758178"/>
                <a:gd name="connsiteX214" fmla="*/ 1343936 w 1733256"/>
                <a:gd name="connsiteY214" fmla="*/ 1519918 h 1758178"/>
                <a:gd name="connsiteX215" fmla="*/ 1318387 w 1733256"/>
                <a:gd name="connsiteY215" fmla="*/ 1551055 h 1758178"/>
                <a:gd name="connsiteX216" fmla="*/ 1320279 w 1733256"/>
                <a:gd name="connsiteY216" fmla="*/ 1559546 h 1758178"/>
                <a:gd name="connsiteX217" fmla="*/ 1302300 w 1733256"/>
                <a:gd name="connsiteY217" fmla="*/ 1639746 h 1758178"/>
                <a:gd name="connsiteX218" fmla="*/ 1290945 w 1733256"/>
                <a:gd name="connsiteY218" fmla="*/ 1653899 h 1758178"/>
                <a:gd name="connsiteX219" fmla="*/ 1280536 w 1733256"/>
                <a:gd name="connsiteY219" fmla="*/ 1644464 h 1758178"/>
                <a:gd name="connsiteX220" fmla="*/ 1289998 w 1733256"/>
                <a:gd name="connsiteY220" fmla="*/ 1626537 h 1758178"/>
                <a:gd name="connsiteX221" fmla="*/ 1292837 w 1733256"/>
                <a:gd name="connsiteY221" fmla="*/ 1618045 h 1758178"/>
                <a:gd name="connsiteX222" fmla="*/ 1294730 w 1733256"/>
                <a:gd name="connsiteY222" fmla="*/ 1575586 h 1758178"/>
                <a:gd name="connsiteX223" fmla="*/ 1291891 w 1733256"/>
                <a:gd name="connsiteY223" fmla="*/ 1574643 h 1758178"/>
                <a:gd name="connsiteX224" fmla="*/ 1281482 w 1733256"/>
                <a:gd name="connsiteY224" fmla="*/ 1584078 h 1758178"/>
                <a:gd name="connsiteX225" fmla="*/ 1272019 w 1733256"/>
                <a:gd name="connsiteY225" fmla="*/ 1590683 h 1758178"/>
                <a:gd name="connsiteX226" fmla="*/ 1265395 w 1733256"/>
                <a:gd name="connsiteY226" fmla="*/ 1564264 h 1758178"/>
                <a:gd name="connsiteX227" fmla="*/ 1274858 w 1733256"/>
                <a:gd name="connsiteY227" fmla="*/ 1556716 h 1758178"/>
                <a:gd name="connsiteX228" fmla="*/ 1286213 w 1733256"/>
                <a:gd name="connsiteY228" fmla="*/ 1545393 h 1758178"/>
                <a:gd name="connsiteX229" fmla="*/ 1290945 w 1733256"/>
                <a:gd name="connsiteY229" fmla="*/ 1538788 h 1758178"/>
                <a:gd name="connsiteX230" fmla="*/ 1289052 w 1733256"/>
                <a:gd name="connsiteY230" fmla="*/ 1517087 h 1758178"/>
                <a:gd name="connsiteX231" fmla="*/ 1294730 w 1733256"/>
                <a:gd name="connsiteY231" fmla="*/ 1482177 h 1758178"/>
                <a:gd name="connsiteX232" fmla="*/ 1306085 w 1733256"/>
                <a:gd name="connsiteY232" fmla="*/ 1474864 h 1758178"/>
                <a:gd name="connsiteX233" fmla="*/ 1519389 w 1733256"/>
                <a:gd name="connsiteY233" fmla="*/ 1339182 h 1758178"/>
                <a:gd name="connsiteX234" fmla="*/ 1525957 w 1733256"/>
                <a:gd name="connsiteY234" fmla="*/ 1345785 h 1758178"/>
                <a:gd name="connsiteX235" fmla="*/ 1526895 w 1733256"/>
                <a:gd name="connsiteY235" fmla="*/ 1355218 h 1758178"/>
                <a:gd name="connsiteX236" fmla="*/ 1526895 w 1733256"/>
                <a:gd name="connsiteY236" fmla="*/ 1361821 h 1758178"/>
                <a:gd name="connsiteX237" fmla="*/ 1540970 w 1733256"/>
                <a:gd name="connsiteY237" fmla="*/ 1357104 h 1758178"/>
                <a:gd name="connsiteX238" fmla="*/ 1563489 w 1733256"/>
                <a:gd name="connsiteY238" fmla="*/ 1342012 h 1758178"/>
                <a:gd name="connsiteX239" fmla="*/ 1563489 w 1733256"/>
                <a:gd name="connsiteY239" fmla="*/ 1362764 h 1758178"/>
                <a:gd name="connsiteX240" fmla="*/ 1551291 w 1733256"/>
                <a:gd name="connsiteY240" fmla="*/ 1377856 h 1758178"/>
                <a:gd name="connsiteX241" fmla="*/ 1548476 w 1733256"/>
                <a:gd name="connsiteY241" fmla="*/ 1384459 h 1758178"/>
                <a:gd name="connsiteX242" fmla="*/ 1550353 w 1733256"/>
                <a:gd name="connsiteY242" fmla="*/ 1387289 h 1758178"/>
                <a:gd name="connsiteX243" fmla="*/ 1558798 w 1733256"/>
                <a:gd name="connsiteY243" fmla="*/ 1402381 h 1758178"/>
                <a:gd name="connsiteX244" fmla="*/ 1559736 w 1733256"/>
                <a:gd name="connsiteY244" fmla="*/ 1408984 h 1758178"/>
                <a:gd name="connsiteX245" fmla="*/ 1555044 w 1733256"/>
                <a:gd name="connsiteY245" fmla="*/ 1441998 h 1758178"/>
                <a:gd name="connsiteX246" fmla="*/ 1538155 w 1733256"/>
                <a:gd name="connsiteY246" fmla="*/ 1434452 h 1758178"/>
                <a:gd name="connsiteX247" fmla="*/ 1543785 w 1733256"/>
                <a:gd name="connsiteY247" fmla="*/ 1429735 h 1758178"/>
                <a:gd name="connsiteX248" fmla="*/ 1547538 w 1733256"/>
                <a:gd name="connsiteY248" fmla="*/ 1415587 h 1758178"/>
                <a:gd name="connsiteX249" fmla="*/ 1543785 w 1733256"/>
                <a:gd name="connsiteY249" fmla="*/ 1407097 h 1758178"/>
                <a:gd name="connsiteX250" fmla="*/ 1534402 w 1733256"/>
                <a:gd name="connsiteY250" fmla="*/ 1398608 h 1758178"/>
                <a:gd name="connsiteX251" fmla="*/ 1529710 w 1733256"/>
                <a:gd name="connsiteY251" fmla="*/ 1403324 h 1758178"/>
                <a:gd name="connsiteX252" fmla="*/ 1511882 w 1733256"/>
                <a:gd name="connsiteY252" fmla="*/ 1429735 h 1758178"/>
                <a:gd name="connsiteX253" fmla="*/ 1503437 w 1733256"/>
                <a:gd name="connsiteY253" fmla="*/ 1433509 h 1758178"/>
                <a:gd name="connsiteX254" fmla="*/ 1497807 w 1733256"/>
                <a:gd name="connsiteY254" fmla="*/ 1426906 h 1758178"/>
                <a:gd name="connsiteX255" fmla="*/ 1514697 w 1733256"/>
                <a:gd name="connsiteY255" fmla="*/ 1392005 h 1758178"/>
                <a:gd name="connsiteX256" fmla="*/ 1518450 w 1733256"/>
                <a:gd name="connsiteY256" fmla="*/ 1386345 h 1758178"/>
                <a:gd name="connsiteX257" fmla="*/ 1510005 w 1733256"/>
                <a:gd name="connsiteY257" fmla="*/ 1374083 h 1758178"/>
                <a:gd name="connsiteX258" fmla="*/ 1483733 w 1733256"/>
                <a:gd name="connsiteY258" fmla="*/ 1393892 h 1758178"/>
                <a:gd name="connsiteX259" fmla="*/ 1481856 w 1733256"/>
                <a:gd name="connsiteY259" fmla="*/ 1375970 h 1758178"/>
                <a:gd name="connsiteX260" fmla="*/ 1499684 w 1733256"/>
                <a:gd name="connsiteY260" fmla="*/ 1351445 h 1758178"/>
                <a:gd name="connsiteX261" fmla="*/ 1519389 w 1733256"/>
                <a:gd name="connsiteY261" fmla="*/ 1339182 h 1758178"/>
                <a:gd name="connsiteX262" fmla="*/ 235423 w 1733256"/>
                <a:gd name="connsiteY262" fmla="*/ 1336095 h 1758178"/>
                <a:gd name="connsiteX263" fmla="*/ 247727 w 1733256"/>
                <a:gd name="connsiteY263" fmla="*/ 1336095 h 1758178"/>
                <a:gd name="connsiteX264" fmla="*/ 257192 w 1733256"/>
                <a:gd name="connsiteY264" fmla="*/ 1343635 h 1758178"/>
                <a:gd name="connsiteX265" fmla="*/ 268550 w 1733256"/>
                <a:gd name="connsiteY265" fmla="*/ 1354944 h 1758178"/>
                <a:gd name="connsiteX266" fmla="*/ 275175 w 1733256"/>
                <a:gd name="connsiteY266" fmla="*/ 1361541 h 1758178"/>
                <a:gd name="connsiteX267" fmla="*/ 290318 w 1733256"/>
                <a:gd name="connsiteY267" fmla="*/ 1400180 h 1758178"/>
                <a:gd name="connsiteX268" fmla="*/ 269496 w 1733256"/>
                <a:gd name="connsiteY268" fmla="*/ 1402065 h 1758178"/>
                <a:gd name="connsiteX269" fmla="*/ 260031 w 1733256"/>
                <a:gd name="connsiteY269" fmla="*/ 1395468 h 1758178"/>
                <a:gd name="connsiteX270" fmla="*/ 249620 w 1733256"/>
                <a:gd name="connsiteY270" fmla="*/ 1388871 h 1758178"/>
                <a:gd name="connsiteX271" fmla="*/ 242995 w 1733256"/>
                <a:gd name="connsiteY271" fmla="*/ 1392641 h 1758178"/>
                <a:gd name="connsiteX272" fmla="*/ 247727 w 1733256"/>
                <a:gd name="connsiteY272" fmla="*/ 1403008 h 1758178"/>
                <a:gd name="connsiteX273" fmla="*/ 239209 w 1733256"/>
                <a:gd name="connsiteY273" fmla="*/ 1422799 h 1758178"/>
                <a:gd name="connsiteX274" fmla="*/ 228798 w 1733256"/>
                <a:gd name="connsiteY274" fmla="*/ 1428453 h 1758178"/>
                <a:gd name="connsiteX275" fmla="*/ 219333 w 1733256"/>
                <a:gd name="connsiteY275" fmla="*/ 1431281 h 1758178"/>
                <a:gd name="connsiteX276" fmla="*/ 215547 w 1733256"/>
                <a:gd name="connsiteY276" fmla="*/ 1448244 h 1758178"/>
                <a:gd name="connsiteX277" fmla="*/ 201350 w 1733256"/>
                <a:gd name="connsiteY277" fmla="*/ 1453899 h 1758178"/>
                <a:gd name="connsiteX278" fmla="*/ 189046 w 1733256"/>
                <a:gd name="connsiteY278" fmla="*/ 1435993 h 1758178"/>
                <a:gd name="connsiteX279" fmla="*/ 157813 w 1733256"/>
                <a:gd name="connsiteY279" fmla="*/ 1406777 h 1758178"/>
                <a:gd name="connsiteX280" fmla="*/ 150241 w 1733256"/>
                <a:gd name="connsiteY280" fmla="*/ 1382274 h 1758178"/>
                <a:gd name="connsiteX281" fmla="*/ 172956 w 1733256"/>
                <a:gd name="connsiteY281" fmla="*/ 1388871 h 1758178"/>
                <a:gd name="connsiteX282" fmla="*/ 179581 w 1733256"/>
                <a:gd name="connsiteY282" fmla="*/ 1394526 h 1758178"/>
                <a:gd name="connsiteX283" fmla="*/ 188100 w 1733256"/>
                <a:gd name="connsiteY283" fmla="*/ 1404893 h 1758178"/>
                <a:gd name="connsiteX284" fmla="*/ 201350 w 1733256"/>
                <a:gd name="connsiteY284" fmla="*/ 1418087 h 1758178"/>
                <a:gd name="connsiteX285" fmla="*/ 211761 w 1733256"/>
                <a:gd name="connsiteY285" fmla="*/ 1420914 h 1758178"/>
                <a:gd name="connsiteX286" fmla="*/ 224066 w 1733256"/>
                <a:gd name="connsiteY286" fmla="*/ 1407720 h 1758178"/>
                <a:gd name="connsiteX287" fmla="*/ 215547 w 1733256"/>
                <a:gd name="connsiteY287" fmla="*/ 1397353 h 1758178"/>
                <a:gd name="connsiteX288" fmla="*/ 213654 w 1733256"/>
                <a:gd name="connsiteY288" fmla="*/ 1380390 h 1758178"/>
                <a:gd name="connsiteX289" fmla="*/ 234477 w 1733256"/>
                <a:gd name="connsiteY289" fmla="*/ 1375677 h 1758178"/>
                <a:gd name="connsiteX290" fmla="*/ 247727 w 1733256"/>
                <a:gd name="connsiteY290" fmla="*/ 1371908 h 1758178"/>
                <a:gd name="connsiteX291" fmla="*/ 240155 w 1733256"/>
                <a:gd name="connsiteY291" fmla="*/ 1364368 h 1758178"/>
                <a:gd name="connsiteX292" fmla="*/ 228798 w 1733256"/>
                <a:gd name="connsiteY292" fmla="*/ 1353059 h 1758178"/>
                <a:gd name="connsiteX293" fmla="*/ 235423 w 1733256"/>
                <a:gd name="connsiteY293" fmla="*/ 1336095 h 1758178"/>
                <a:gd name="connsiteX294" fmla="*/ 142112 w 1733256"/>
                <a:gd name="connsiteY294" fmla="*/ 1327874 h 1758178"/>
                <a:gd name="connsiteX295" fmla="*/ 158143 w 1733256"/>
                <a:gd name="connsiteY295" fmla="*/ 1332535 h 1758178"/>
                <a:gd name="connsiteX296" fmla="*/ 175118 w 1733256"/>
                <a:gd name="connsiteY296" fmla="*/ 1338129 h 1758178"/>
                <a:gd name="connsiteX297" fmla="*/ 181719 w 1733256"/>
                <a:gd name="connsiteY297" fmla="*/ 1340926 h 1758178"/>
                <a:gd name="connsiteX298" fmla="*/ 174175 w 1733256"/>
                <a:gd name="connsiteY298" fmla="*/ 1342790 h 1758178"/>
                <a:gd name="connsiteX299" fmla="*/ 156257 w 1733256"/>
                <a:gd name="connsiteY299" fmla="*/ 1345587 h 1758178"/>
                <a:gd name="connsiteX300" fmla="*/ 149656 w 1733256"/>
                <a:gd name="connsiteY300" fmla="*/ 1348384 h 1758178"/>
                <a:gd name="connsiteX301" fmla="*/ 136454 w 1733256"/>
                <a:gd name="connsiteY301" fmla="*/ 1357706 h 1758178"/>
                <a:gd name="connsiteX302" fmla="*/ 117593 w 1733256"/>
                <a:gd name="connsiteY302" fmla="*/ 1349316 h 1758178"/>
                <a:gd name="connsiteX303" fmla="*/ 128909 w 1733256"/>
                <a:gd name="connsiteY303" fmla="*/ 1336264 h 1758178"/>
                <a:gd name="connsiteX304" fmla="*/ 142112 w 1733256"/>
                <a:gd name="connsiteY304" fmla="*/ 1327874 h 1758178"/>
                <a:gd name="connsiteX305" fmla="*/ 173158 w 1733256"/>
                <a:gd name="connsiteY305" fmla="*/ 1295857 h 1758178"/>
                <a:gd name="connsiteX306" fmla="*/ 182575 w 1733256"/>
                <a:gd name="connsiteY306" fmla="*/ 1298690 h 1758178"/>
                <a:gd name="connsiteX307" fmla="*/ 189167 w 1733256"/>
                <a:gd name="connsiteY307" fmla="*/ 1314745 h 1758178"/>
                <a:gd name="connsiteX308" fmla="*/ 179750 w 1733256"/>
                <a:gd name="connsiteY308" fmla="*/ 1322299 h 1758178"/>
                <a:gd name="connsiteX309" fmla="*/ 166565 w 1733256"/>
                <a:gd name="connsiteY309" fmla="*/ 1311911 h 1758178"/>
                <a:gd name="connsiteX310" fmla="*/ 173158 w 1733256"/>
                <a:gd name="connsiteY310" fmla="*/ 1295857 h 1758178"/>
                <a:gd name="connsiteX311" fmla="*/ 1494806 w 1733256"/>
                <a:gd name="connsiteY311" fmla="*/ 1281896 h 1758178"/>
                <a:gd name="connsiteX312" fmla="*/ 1501421 w 1733256"/>
                <a:gd name="connsiteY312" fmla="*/ 1287543 h 1758178"/>
                <a:gd name="connsiteX313" fmla="*/ 1506146 w 1733256"/>
                <a:gd name="connsiteY313" fmla="*/ 1304485 h 1758178"/>
                <a:gd name="connsiteX314" fmla="*/ 1513707 w 1733256"/>
                <a:gd name="connsiteY314" fmla="*/ 1294132 h 1758178"/>
                <a:gd name="connsiteX315" fmla="*/ 1517487 w 1733256"/>
                <a:gd name="connsiteY315" fmla="*/ 1289426 h 1758178"/>
                <a:gd name="connsiteX316" fmla="*/ 1526938 w 1733256"/>
                <a:gd name="connsiteY316" fmla="*/ 1284719 h 1758178"/>
                <a:gd name="connsiteX317" fmla="*/ 1537334 w 1733256"/>
                <a:gd name="connsiteY317" fmla="*/ 1288484 h 1758178"/>
                <a:gd name="connsiteX318" fmla="*/ 1543004 w 1733256"/>
                <a:gd name="connsiteY318" fmla="*/ 1307309 h 1758178"/>
                <a:gd name="connsiteX319" fmla="*/ 1528828 w 1733256"/>
                <a:gd name="connsiteY319" fmla="*/ 1317662 h 1758178"/>
                <a:gd name="connsiteX320" fmla="*/ 1459838 w 1733256"/>
                <a:gd name="connsiteY320" fmla="*/ 1383548 h 1758178"/>
                <a:gd name="connsiteX321" fmla="*/ 1455112 w 1733256"/>
                <a:gd name="connsiteY321" fmla="*/ 1395784 h 1758178"/>
                <a:gd name="connsiteX322" fmla="*/ 1461728 w 1733256"/>
                <a:gd name="connsiteY322" fmla="*/ 1406138 h 1758178"/>
                <a:gd name="connsiteX323" fmla="*/ 1464563 w 1733256"/>
                <a:gd name="connsiteY323" fmla="*/ 1417432 h 1758178"/>
                <a:gd name="connsiteX324" fmla="*/ 1456057 w 1733256"/>
                <a:gd name="connsiteY324" fmla="*/ 1424021 h 1758178"/>
                <a:gd name="connsiteX325" fmla="*/ 1443772 w 1733256"/>
                <a:gd name="connsiteY325" fmla="*/ 1410844 h 1758178"/>
                <a:gd name="connsiteX326" fmla="*/ 1436211 w 1733256"/>
                <a:gd name="connsiteY326" fmla="*/ 1398608 h 1758178"/>
                <a:gd name="connsiteX327" fmla="*/ 1449442 w 1733256"/>
                <a:gd name="connsiteY327" fmla="*/ 1368489 h 1758178"/>
                <a:gd name="connsiteX328" fmla="*/ 1484410 w 1733256"/>
                <a:gd name="connsiteY328" fmla="*/ 1321427 h 1758178"/>
                <a:gd name="connsiteX329" fmla="*/ 1478739 w 1733256"/>
                <a:gd name="connsiteY329" fmla="*/ 1306368 h 1758178"/>
                <a:gd name="connsiteX330" fmla="*/ 1470233 w 1733256"/>
                <a:gd name="connsiteY330" fmla="*/ 1316721 h 1758178"/>
                <a:gd name="connsiteX331" fmla="*/ 1471179 w 1733256"/>
                <a:gd name="connsiteY331" fmla="*/ 1328016 h 1758178"/>
                <a:gd name="connsiteX332" fmla="*/ 1467398 w 1733256"/>
                <a:gd name="connsiteY332" fmla="*/ 1333663 h 1758178"/>
                <a:gd name="connsiteX333" fmla="*/ 1459838 w 1733256"/>
                <a:gd name="connsiteY333" fmla="*/ 1334605 h 1758178"/>
                <a:gd name="connsiteX334" fmla="*/ 1446607 w 1733256"/>
                <a:gd name="connsiteY334" fmla="*/ 1338369 h 1758178"/>
                <a:gd name="connsiteX335" fmla="*/ 1438101 w 1733256"/>
                <a:gd name="connsiteY335" fmla="*/ 1367547 h 1758178"/>
                <a:gd name="connsiteX336" fmla="*/ 1427705 w 1733256"/>
                <a:gd name="connsiteY336" fmla="*/ 1364724 h 1758178"/>
                <a:gd name="connsiteX337" fmla="*/ 1422035 w 1733256"/>
                <a:gd name="connsiteY337" fmla="*/ 1351547 h 1758178"/>
                <a:gd name="connsiteX338" fmla="*/ 1437156 w 1733256"/>
                <a:gd name="connsiteY338" fmla="*/ 1340252 h 1758178"/>
                <a:gd name="connsiteX339" fmla="*/ 1439991 w 1733256"/>
                <a:gd name="connsiteY339" fmla="*/ 1330839 h 1758178"/>
                <a:gd name="connsiteX340" fmla="*/ 1443772 w 1733256"/>
                <a:gd name="connsiteY340" fmla="*/ 1324251 h 1758178"/>
                <a:gd name="connsiteX341" fmla="*/ 1454167 w 1733256"/>
                <a:gd name="connsiteY341" fmla="*/ 1315780 h 1758178"/>
                <a:gd name="connsiteX342" fmla="*/ 1461728 w 1733256"/>
                <a:gd name="connsiteY342" fmla="*/ 1314839 h 1758178"/>
                <a:gd name="connsiteX343" fmla="*/ 1472124 w 1733256"/>
                <a:gd name="connsiteY343" fmla="*/ 1296014 h 1758178"/>
                <a:gd name="connsiteX344" fmla="*/ 1494806 w 1733256"/>
                <a:gd name="connsiteY344" fmla="*/ 1281896 h 1758178"/>
                <a:gd name="connsiteX345" fmla="*/ 224270 w 1733256"/>
                <a:gd name="connsiteY345" fmla="*/ 1280864 h 1758178"/>
                <a:gd name="connsiteX346" fmla="*/ 235571 w 1733256"/>
                <a:gd name="connsiteY346" fmla="*/ 1285535 h 1758178"/>
                <a:gd name="connsiteX347" fmla="*/ 243105 w 1733256"/>
                <a:gd name="connsiteY347" fmla="*/ 1298615 h 1758178"/>
                <a:gd name="connsiteX348" fmla="*/ 230862 w 1733256"/>
                <a:gd name="connsiteY348" fmla="*/ 1310760 h 1758178"/>
                <a:gd name="connsiteX349" fmla="*/ 211085 w 1733256"/>
                <a:gd name="connsiteY349" fmla="*/ 1292075 h 1758178"/>
                <a:gd name="connsiteX350" fmla="*/ 212027 w 1733256"/>
                <a:gd name="connsiteY350" fmla="*/ 1287404 h 1758178"/>
                <a:gd name="connsiteX351" fmla="*/ 224270 w 1733256"/>
                <a:gd name="connsiteY351" fmla="*/ 1280864 h 1758178"/>
                <a:gd name="connsiteX352" fmla="*/ 60744 w 1733256"/>
                <a:gd name="connsiteY352" fmla="*/ 861357 h 1758178"/>
                <a:gd name="connsiteX353" fmla="*/ 74871 w 1733256"/>
                <a:gd name="connsiteY353" fmla="*/ 862300 h 1758178"/>
                <a:gd name="connsiteX354" fmla="*/ 78638 w 1733256"/>
                <a:gd name="connsiteY354" fmla="*/ 864186 h 1758178"/>
                <a:gd name="connsiteX355" fmla="*/ 89939 w 1733256"/>
                <a:gd name="connsiteY355" fmla="*/ 871730 h 1758178"/>
                <a:gd name="connsiteX356" fmla="*/ 94648 w 1733256"/>
                <a:gd name="connsiteY356" fmla="*/ 905680 h 1758178"/>
                <a:gd name="connsiteX357" fmla="*/ 79580 w 1733256"/>
                <a:gd name="connsiteY357" fmla="*/ 921711 h 1758178"/>
                <a:gd name="connsiteX358" fmla="*/ 75812 w 1733256"/>
                <a:gd name="connsiteY358" fmla="*/ 921711 h 1758178"/>
                <a:gd name="connsiteX359" fmla="*/ 67336 w 1733256"/>
                <a:gd name="connsiteY359" fmla="*/ 922654 h 1758178"/>
                <a:gd name="connsiteX360" fmla="*/ 66395 w 1733256"/>
                <a:gd name="connsiteY360" fmla="*/ 905680 h 1758178"/>
                <a:gd name="connsiteX361" fmla="*/ 83347 w 1733256"/>
                <a:gd name="connsiteY361" fmla="*/ 888705 h 1758178"/>
                <a:gd name="connsiteX362" fmla="*/ 77696 w 1733256"/>
                <a:gd name="connsiteY362" fmla="*/ 882104 h 1758178"/>
                <a:gd name="connsiteX363" fmla="*/ 1412 w 1733256"/>
                <a:gd name="connsiteY363" fmla="*/ 880218 h 1758178"/>
                <a:gd name="connsiteX364" fmla="*/ 1412 w 1733256"/>
                <a:gd name="connsiteY364" fmla="*/ 862300 h 1758178"/>
                <a:gd name="connsiteX365" fmla="*/ 60744 w 1733256"/>
                <a:gd name="connsiteY365" fmla="*/ 861357 h 1758178"/>
                <a:gd name="connsiteX366" fmla="*/ 1731694 w 1733256"/>
                <a:gd name="connsiteY366" fmla="*/ 846630 h 1758178"/>
                <a:gd name="connsiteX367" fmla="*/ 1732639 w 1733256"/>
                <a:gd name="connsiteY367" fmla="*/ 862623 h 1758178"/>
                <a:gd name="connsiteX368" fmla="*/ 1731694 w 1733256"/>
                <a:gd name="connsiteY368" fmla="*/ 868268 h 1758178"/>
                <a:gd name="connsiteX369" fmla="*/ 1724133 w 1733256"/>
                <a:gd name="connsiteY369" fmla="*/ 871090 h 1758178"/>
                <a:gd name="connsiteX370" fmla="*/ 1712793 w 1733256"/>
                <a:gd name="connsiteY370" fmla="*/ 875794 h 1758178"/>
                <a:gd name="connsiteX371" fmla="*/ 1698617 w 1733256"/>
                <a:gd name="connsiteY371" fmla="*/ 881439 h 1758178"/>
                <a:gd name="connsiteX372" fmla="*/ 1689166 w 1733256"/>
                <a:gd name="connsiteY372" fmla="*/ 887084 h 1758178"/>
                <a:gd name="connsiteX373" fmla="*/ 1693891 w 1733256"/>
                <a:gd name="connsiteY373" fmla="*/ 889906 h 1758178"/>
                <a:gd name="connsiteX374" fmla="*/ 1729804 w 1733256"/>
                <a:gd name="connsiteY374" fmla="*/ 909662 h 1758178"/>
                <a:gd name="connsiteX375" fmla="*/ 1729804 w 1733256"/>
                <a:gd name="connsiteY375" fmla="*/ 927537 h 1758178"/>
                <a:gd name="connsiteX376" fmla="*/ 1687276 w 1733256"/>
                <a:gd name="connsiteY376" fmla="*/ 904018 h 1758178"/>
                <a:gd name="connsiteX377" fmla="*/ 1679715 w 1733256"/>
                <a:gd name="connsiteY377" fmla="*/ 900255 h 1758178"/>
                <a:gd name="connsiteX378" fmla="*/ 1675935 w 1733256"/>
                <a:gd name="connsiteY378" fmla="*/ 899314 h 1758178"/>
                <a:gd name="connsiteX379" fmla="*/ 1667429 w 1733256"/>
                <a:gd name="connsiteY379" fmla="*/ 893669 h 1758178"/>
                <a:gd name="connsiteX380" fmla="*/ 1646638 w 1733256"/>
                <a:gd name="connsiteY380" fmla="*/ 892728 h 1758178"/>
                <a:gd name="connsiteX381" fmla="*/ 1636242 w 1733256"/>
                <a:gd name="connsiteY381" fmla="*/ 889906 h 1758178"/>
                <a:gd name="connsiteX382" fmla="*/ 1637187 w 1733256"/>
                <a:gd name="connsiteY382" fmla="*/ 874853 h 1758178"/>
                <a:gd name="connsiteX383" fmla="*/ 1672155 w 1733256"/>
                <a:gd name="connsiteY383" fmla="*/ 872972 h 1758178"/>
                <a:gd name="connsiteX384" fmla="*/ 1691056 w 1733256"/>
                <a:gd name="connsiteY384" fmla="*/ 865446 h 1758178"/>
                <a:gd name="connsiteX385" fmla="*/ 1694836 w 1733256"/>
                <a:gd name="connsiteY385" fmla="*/ 862623 h 1758178"/>
                <a:gd name="connsiteX386" fmla="*/ 1698617 w 1733256"/>
                <a:gd name="connsiteY386" fmla="*/ 862623 h 1758178"/>
                <a:gd name="connsiteX387" fmla="*/ 1702397 w 1733256"/>
                <a:gd name="connsiteY387" fmla="*/ 858860 h 1758178"/>
                <a:gd name="connsiteX388" fmla="*/ 1706177 w 1733256"/>
                <a:gd name="connsiteY388" fmla="*/ 858860 h 1758178"/>
                <a:gd name="connsiteX389" fmla="*/ 1722243 w 1733256"/>
                <a:gd name="connsiteY389" fmla="*/ 852275 h 1758178"/>
                <a:gd name="connsiteX390" fmla="*/ 1731694 w 1733256"/>
                <a:gd name="connsiteY390" fmla="*/ 846630 h 1758178"/>
                <a:gd name="connsiteX391" fmla="*/ 4858 w 1733256"/>
                <a:gd name="connsiteY391" fmla="*/ 798429 h 1758178"/>
                <a:gd name="connsiteX392" fmla="*/ 11480 w 1733256"/>
                <a:gd name="connsiteY392" fmla="*/ 799370 h 1758178"/>
                <a:gd name="connsiteX393" fmla="*/ 54994 w 1733256"/>
                <a:gd name="connsiteY393" fmla="*/ 802196 h 1758178"/>
                <a:gd name="connsiteX394" fmla="*/ 75806 w 1733256"/>
                <a:gd name="connsiteY394" fmla="*/ 803137 h 1758178"/>
                <a:gd name="connsiteX395" fmla="*/ 96617 w 1733256"/>
                <a:gd name="connsiteY395" fmla="*/ 805963 h 1758178"/>
                <a:gd name="connsiteX396" fmla="*/ 94725 w 1733256"/>
                <a:gd name="connsiteY396" fmla="*/ 821972 h 1758178"/>
                <a:gd name="connsiteX397" fmla="*/ 47426 w 1733256"/>
                <a:gd name="connsiteY397" fmla="*/ 820089 h 1758178"/>
                <a:gd name="connsiteX398" fmla="*/ 1074 w 1733256"/>
                <a:gd name="connsiteY398" fmla="*/ 816322 h 1758178"/>
                <a:gd name="connsiteX399" fmla="*/ 4858 w 1733256"/>
                <a:gd name="connsiteY399" fmla="*/ 798429 h 1758178"/>
                <a:gd name="connsiteX400" fmla="*/ 1722435 w 1733256"/>
                <a:gd name="connsiteY400" fmla="*/ 732502 h 1758178"/>
                <a:gd name="connsiteX401" fmla="*/ 1727156 w 1733256"/>
                <a:gd name="connsiteY401" fmla="*/ 770088 h 1758178"/>
                <a:gd name="connsiteX402" fmla="*/ 1728101 w 1733256"/>
                <a:gd name="connsiteY402" fmla="*/ 788881 h 1758178"/>
                <a:gd name="connsiteX403" fmla="*/ 1729045 w 1733256"/>
                <a:gd name="connsiteY403" fmla="*/ 806734 h 1758178"/>
                <a:gd name="connsiteX404" fmla="*/ 1716770 w 1733256"/>
                <a:gd name="connsiteY404" fmla="*/ 807674 h 1758178"/>
                <a:gd name="connsiteX405" fmla="*/ 1711105 w 1733256"/>
                <a:gd name="connsiteY405" fmla="*/ 780424 h 1758178"/>
                <a:gd name="connsiteX406" fmla="*/ 1655397 w 1733256"/>
                <a:gd name="connsiteY406" fmla="*/ 786062 h 1758178"/>
                <a:gd name="connsiteX407" fmla="*/ 1632736 w 1733256"/>
                <a:gd name="connsiteY407" fmla="*/ 787941 h 1758178"/>
                <a:gd name="connsiteX408" fmla="*/ 1631792 w 1733256"/>
                <a:gd name="connsiteY408" fmla="*/ 770088 h 1758178"/>
                <a:gd name="connsiteX409" fmla="*/ 1651620 w 1733256"/>
                <a:gd name="connsiteY409" fmla="*/ 768208 h 1758178"/>
                <a:gd name="connsiteX410" fmla="*/ 1663895 w 1733256"/>
                <a:gd name="connsiteY410" fmla="*/ 766329 h 1758178"/>
                <a:gd name="connsiteX411" fmla="*/ 1680891 w 1733256"/>
                <a:gd name="connsiteY411" fmla="*/ 765389 h 1758178"/>
                <a:gd name="connsiteX412" fmla="*/ 1695998 w 1733256"/>
                <a:gd name="connsiteY412" fmla="*/ 762570 h 1758178"/>
                <a:gd name="connsiteX413" fmla="*/ 1709217 w 1733256"/>
                <a:gd name="connsiteY413" fmla="*/ 761631 h 1758178"/>
                <a:gd name="connsiteX414" fmla="*/ 1709217 w 1733256"/>
                <a:gd name="connsiteY414" fmla="*/ 747536 h 1758178"/>
                <a:gd name="connsiteX415" fmla="*/ 1709217 w 1733256"/>
                <a:gd name="connsiteY415" fmla="*/ 733441 h 1758178"/>
                <a:gd name="connsiteX416" fmla="*/ 1722435 w 1733256"/>
                <a:gd name="connsiteY416" fmla="*/ 732502 h 1758178"/>
                <a:gd name="connsiteX417" fmla="*/ 65938 w 1733256"/>
                <a:gd name="connsiteY417" fmla="*/ 709222 h 1758178"/>
                <a:gd name="connsiteX418" fmla="*/ 58044 w 1733256"/>
                <a:gd name="connsiteY418" fmla="*/ 710637 h 1758178"/>
                <a:gd name="connsiteX419" fmla="*/ 46733 w 1733256"/>
                <a:gd name="connsiteY419" fmla="*/ 711581 h 1758178"/>
                <a:gd name="connsiteX420" fmla="*/ 39193 w 1733256"/>
                <a:gd name="connsiteY420" fmla="*/ 713468 h 1758178"/>
                <a:gd name="connsiteX421" fmla="*/ 31652 w 1733256"/>
                <a:gd name="connsiteY421" fmla="*/ 714412 h 1758178"/>
                <a:gd name="connsiteX422" fmla="*/ 38250 w 1733256"/>
                <a:gd name="connsiteY422" fmla="*/ 721960 h 1758178"/>
                <a:gd name="connsiteX423" fmla="*/ 57101 w 1733256"/>
                <a:gd name="connsiteY423" fmla="*/ 731396 h 1758178"/>
                <a:gd name="connsiteX424" fmla="*/ 66527 w 1733256"/>
                <a:gd name="connsiteY424" fmla="*/ 737058 h 1758178"/>
                <a:gd name="connsiteX425" fmla="*/ 71239 w 1733256"/>
                <a:gd name="connsiteY425" fmla="*/ 725735 h 1758178"/>
                <a:gd name="connsiteX426" fmla="*/ 73125 w 1733256"/>
                <a:gd name="connsiteY426" fmla="*/ 710637 h 1758178"/>
                <a:gd name="connsiteX427" fmla="*/ 65938 w 1733256"/>
                <a:gd name="connsiteY427" fmla="*/ 709222 h 1758178"/>
                <a:gd name="connsiteX428" fmla="*/ 111769 w 1733256"/>
                <a:gd name="connsiteY428" fmla="*/ 684217 h 1758178"/>
                <a:gd name="connsiteX429" fmla="*/ 111769 w 1733256"/>
                <a:gd name="connsiteY429" fmla="*/ 691766 h 1758178"/>
                <a:gd name="connsiteX430" fmla="*/ 109884 w 1733256"/>
                <a:gd name="connsiteY430" fmla="*/ 702145 h 1758178"/>
                <a:gd name="connsiteX431" fmla="*/ 90091 w 1733256"/>
                <a:gd name="connsiteY431" fmla="*/ 705919 h 1758178"/>
                <a:gd name="connsiteX432" fmla="*/ 85378 w 1733256"/>
                <a:gd name="connsiteY432" fmla="*/ 731396 h 1758178"/>
                <a:gd name="connsiteX433" fmla="*/ 83493 w 1733256"/>
                <a:gd name="connsiteY433" fmla="*/ 744606 h 1758178"/>
                <a:gd name="connsiteX434" fmla="*/ 100459 w 1733256"/>
                <a:gd name="connsiteY434" fmla="*/ 756873 h 1758178"/>
                <a:gd name="connsiteX435" fmla="*/ 99516 w 1733256"/>
                <a:gd name="connsiteY435" fmla="*/ 765365 h 1758178"/>
                <a:gd name="connsiteX436" fmla="*/ 97631 w 1733256"/>
                <a:gd name="connsiteY436" fmla="*/ 772914 h 1758178"/>
                <a:gd name="connsiteX437" fmla="*/ 20341 w 1733256"/>
                <a:gd name="connsiteY437" fmla="*/ 729509 h 1758178"/>
                <a:gd name="connsiteX438" fmla="*/ 10916 w 1733256"/>
                <a:gd name="connsiteY438" fmla="*/ 722904 h 1758178"/>
                <a:gd name="connsiteX439" fmla="*/ 14686 w 1733256"/>
                <a:gd name="connsiteY439" fmla="*/ 702145 h 1758178"/>
                <a:gd name="connsiteX440" fmla="*/ 40135 w 1733256"/>
                <a:gd name="connsiteY440" fmla="*/ 696483 h 1758178"/>
                <a:gd name="connsiteX441" fmla="*/ 47676 w 1733256"/>
                <a:gd name="connsiteY441" fmla="*/ 694596 h 1758178"/>
                <a:gd name="connsiteX442" fmla="*/ 85378 w 1733256"/>
                <a:gd name="connsiteY442" fmla="*/ 688935 h 1758178"/>
                <a:gd name="connsiteX443" fmla="*/ 111769 w 1733256"/>
                <a:gd name="connsiteY443" fmla="*/ 684217 h 1758178"/>
                <a:gd name="connsiteX444" fmla="*/ 1710359 w 1733256"/>
                <a:gd name="connsiteY444" fmla="*/ 675826 h 1758178"/>
                <a:gd name="connsiteX445" fmla="*/ 1712256 w 1733256"/>
                <a:gd name="connsiteY445" fmla="*/ 682450 h 1758178"/>
                <a:gd name="connsiteX446" fmla="*/ 1714153 w 1733256"/>
                <a:gd name="connsiteY446" fmla="*/ 692859 h 1758178"/>
                <a:gd name="connsiteX447" fmla="*/ 1678113 w 1733256"/>
                <a:gd name="connsiteY447" fmla="*/ 700429 h 1758178"/>
                <a:gd name="connsiteX448" fmla="*/ 1672422 w 1733256"/>
                <a:gd name="connsiteY448" fmla="*/ 702322 h 1758178"/>
                <a:gd name="connsiteX449" fmla="*/ 1662938 w 1733256"/>
                <a:gd name="connsiteY449" fmla="*/ 703268 h 1758178"/>
                <a:gd name="connsiteX450" fmla="*/ 1655351 w 1733256"/>
                <a:gd name="connsiteY450" fmla="*/ 705161 h 1758178"/>
                <a:gd name="connsiteX451" fmla="*/ 1646815 w 1733256"/>
                <a:gd name="connsiteY451" fmla="*/ 706107 h 1758178"/>
                <a:gd name="connsiteX452" fmla="*/ 1642073 w 1733256"/>
                <a:gd name="connsiteY452" fmla="*/ 708000 h 1758178"/>
                <a:gd name="connsiteX453" fmla="*/ 1630691 w 1733256"/>
                <a:gd name="connsiteY453" fmla="*/ 708946 h 1758178"/>
                <a:gd name="connsiteX454" fmla="*/ 1620259 w 1733256"/>
                <a:gd name="connsiteY454" fmla="*/ 710839 h 1758178"/>
                <a:gd name="connsiteX455" fmla="*/ 1618362 w 1733256"/>
                <a:gd name="connsiteY455" fmla="*/ 692859 h 1758178"/>
                <a:gd name="connsiteX456" fmla="*/ 1625001 w 1733256"/>
                <a:gd name="connsiteY456" fmla="*/ 691913 h 1758178"/>
                <a:gd name="connsiteX457" fmla="*/ 1642073 w 1733256"/>
                <a:gd name="connsiteY457" fmla="*/ 688128 h 1758178"/>
                <a:gd name="connsiteX458" fmla="*/ 1664835 w 1733256"/>
                <a:gd name="connsiteY458" fmla="*/ 683396 h 1758178"/>
                <a:gd name="connsiteX459" fmla="*/ 1675268 w 1733256"/>
                <a:gd name="connsiteY459" fmla="*/ 682450 h 1758178"/>
                <a:gd name="connsiteX460" fmla="*/ 1682855 w 1733256"/>
                <a:gd name="connsiteY460" fmla="*/ 679611 h 1758178"/>
                <a:gd name="connsiteX461" fmla="*/ 1692339 w 1733256"/>
                <a:gd name="connsiteY461" fmla="*/ 678665 h 1758178"/>
                <a:gd name="connsiteX462" fmla="*/ 1697081 w 1733256"/>
                <a:gd name="connsiteY462" fmla="*/ 676772 h 1758178"/>
                <a:gd name="connsiteX463" fmla="*/ 1710359 w 1733256"/>
                <a:gd name="connsiteY463" fmla="*/ 675826 h 1758178"/>
                <a:gd name="connsiteX464" fmla="*/ 1645659 w 1733256"/>
                <a:gd name="connsiteY464" fmla="*/ 571130 h 1758178"/>
                <a:gd name="connsiteX465" fmla="*/ 1673014 w 1733256"/>
                <a:gd name="connsiteY465" fmla="*/ 572075 h 1758178"/>
                <a:gd name="connsiteX466" fmla="*/ 1689049 w 1733256"/>
                <a:gd name="connsiteY466" fmla="*/ 624970 h 1758178"/>
                <a:gd name="connsiteX467" fmla="*/ 1686219 w 1733256"/>
                <a:gd name="connsiteY467" fmla="*/ 627804 h 1758178"/>
                <a:gd name="connsiteX468" fmla="*/ 1673957 w 1733256"/>
                <a:gd name="connsiteY468" fmla="*/ 635361 h 1758178"/>
                <a:gd name="connsiteX469" fmla="*/ 1671127 w 1733256"/>
                <a:gd name="connsiteY469" fmla="*/ 627804 h 1758178"/>
                <a:gd name="connsiteX470" fmla="*/ 1673014 w 1733256"/>
                <a:gd name="connsiteY470" fmla="*/ 618358 h 1758178"/>
                <a:gd name="connsiteX471" fmla="*/ 1677730 w 1733256"/>
                <a:gd name="connsiteY471" fmla="*/ 600412 h 1758178"/>
                <a:gd name="connsiteX472" fmla="*/ 1654148 w 1733256"/>
                <a:gd name="connsiteY472" fmla="*/ 589077 h 1758178"/>
                <a:gd name="connsiteX473" fmla="*/ 1651319 w 1733256"/>
                <a:gd name="connsiteY473" fmla="*/ 610802 h 1758178"/>
                <a:gd name="connsiteX474" fmla="*/ 1641886 w 1733256"/>
                <a:gd name="connsiteY474" fmla="*/ 649529 h 1758178"/>
                <a:gd name="connsiteX475" fmla="*/ 1618304 w 1733256"/>
                <a:gd name="connsiteY475" fmla="*/ 651418 h 1758178"/>
                <a:gd name="connsiteX476" fmla="*/ 1599439 w 1733256"/>
                <a:gd name="connsiteY476" fmla="*/ 630638 h 1758178"/>
                <a:gd name="connsiteX477" fmla="*/ 1592836 w 1733256"/>
                <a:gd name="connsiteY477" fmla="*/ 609857 h 1758178"/>
                <a:gd name="connsiteX478" fmla="*/ 1591893 w 1733256"/>
                <a:gd name="connsiteY478" fmla="*/ 600412 h 1758178"/>
                <a:gd name="connsiteX479" fmla="*/ 1594723 w 1733256"/>
                <a:gd name="connsiteY479" fmla="*/ 596633 h 1758178"/>
                <a:gd name="connsiteX480" fmla="*/ 1595666 w 1733256"/>
                <a:gd name="connsiteY480" fmla="*/ 591911 h 1758178"/>
                <a:gd name="connsiteX481" fmla="*/ 1603212 w 1733256"/>
                <a:gd name="connsiteY481" fmla="*/ 582465 h 1758178"/>
                <a:gd name="connsiteX482" fmla="*/ 1612645 w 1733256"/>
                <a:gd name="connsiteY482" fmla="*/ 578687 h 1758178"/>
                <a:gd name="connsiteX483" fmla="*/ 1615474 w 1733256"/>
                <a:gd name="connsiteY483" fmla="*/ 586243 h 1758178"/>
                <a:gd name="connsiteX484" fmla="*/ 1618304 w 1733256"/>
                <a:gd name="connsiteY484" fmla="*/ 594744 h 1758178"/>
                <a:gd name="connsiteX485" fmla="*/ 1612645 w 1733256"/>
                <a:gd name="connsiteY485" fmla="*/ 599467 h 1758178"/>
                <a:gd name="connsiteX486" fmla="*/ 1606042 w 1733256"/>
                <a:gd name="connsiteY486" fmla="*/ 616469 h 1758178"/>
                <a:gd name="connsiteX487" fmla="*/ 1607928 w 1733256"/>
                <a:gd name="connsiteY487" fmla="*/ 620248 h 1758178"/>
                <a:gd name="connsiteX488" fmla="*/ 1609815 w 1733256"/>
                <a:gd name="connsiteY488" fmla="*/ 624970 h 1758178"/>
                <a:gd name="connsiteX489" fmla="*/ 1628680 w 1733256"/>
                <a:gd name="connsiteY489" fmla="*/ 632527 h 1758178"/>
                <a:gd name="connsiteX490" fmla="*/ 1635283 w 1733256"/>
                <a:gd name="connsiteY490" fmla="*/ 584354 h 1758178"/>
                <a:gd name="connsiteX491" fmla="*/ 1645659 w 1733256"/>
                <a:gd name="connsiteY491" fmla="*/ 571130 h 1758178"/>
                <a:gd name="connsiteX492" fmla="*/ 61022 w 1733256"/>
                <a:gd name="connsiteY492" fmla="*/ 544064 h 1758178"/>
                <a:gd name="connsiteX493" fmla="*/ 69504 w 1733256"/>
                <a:gd name="connsiteY493" fmla="*/ 545948 h 1758178"/>
                <a:gd name="connsiteX494" fmla="*/ 74216 w 1733256"/>
                <a:gd name="connsiteY494" fmla="*/ 546890 h 1758178"/>
                <a:gd name="connsiteX495" fmla="*/ 77986 w 1733256"/>
                <a:gd name="connsiteY495" fmla="*/ 548773 h 1758178"/>
                <a:gd name="connsiteX496" fmla="*/ 81756 w 1733256"/>
                <a:gd name="connsiteY496" fmla="*/ 549715 h 1758178"/>
                <a:gd name="connsiteX497" fmla="*/ 85526 w 1733256"/>
                <a:gd name="connsiteY497" fmla="*/ 551599 h 1758178"/>
                <a:gd name="connsiteX498" fmla="*/ 99663 w 1733256"/>
                <a:gd name="connsiteY498" fmla="*/ 555366 h 1758178"/>
                <a:gd name="connsiteX499" fmla="*/ 103433 w 1733256"/>
                <a:gd name="connsiteY499" fmla="*/ 558191 h 1758178"/>
                <a:gd name="connsiteX500" fmla="*/ 109087 w 1733256"/>
                <a:gd name="connsiteY500" fmla="*/ 559133 h 1758178"/>
                <a:gd name="connsiteX501" fmla="*/ 116627 w 1733256"/>
                <a:gd name="connsiteY501" fmla="*/ 562900 h 1758178"/>
                <a:gd name="connsiteX502" fmla="*/ 126052 w 1733256"/>
                <a:gd name="connsiteY502" fmla="*/ 565725 h 1758178"/>
                <a:gd name="connsiteX503" fmla="*/ 130764 w 1733256"/>
                <a:gd name="connsiteY503" fmla="*/ 567609 h 1758178"/>
                <a:gd name="connsiteX504" fmla="*/ 134534 w 1733256"/>
                <a:gd name="connsiteY504" fmla="*/ 568551 h 1758178"/>
                <a:gd name="connsiteX505" fmla="*/ 144901 w 1733256"/>
                <a:gd name="connsiteY505" fmla="*/ 573259 h 1758178"/>
                <a:gd name="connsiteX506" fmla="*/ 150556 w 1733256"/>
                <a:gd name="connsiteY506" fmla="*/ 575143 h 1758178"/>
                <a:gd name="connsiteX507" fmla="*/ 140189 w 1733256"/>
                <a:gd name="connsiteY507" fmla="*/ 600571 h 1758178"/>
                <a:gd name="connsiteX508" fmla="*/ 102490 w 1733256"/>
                <a:gd name="connsiteY508" fmla="*/ 604338 h 1758178"/>
                <a:gd name="connsiteX509" fmla="*/ 87411 w 1733256"/>
                <a:gd name="connsiteY509" fmla="*/ 606221 h 1758178"/>
                <a:gd name="connsiteX510" fmla="*/ 70446 w 1733256"/>
                <a:gd name="connsiteY510" fmla="*/ 608105 h 1758178"/>
                <a:gd name="connsiteX511" fmla="*/ 55367 w 1733256"/>
                <a:gd name="connsiteY511" fmla="*/ 610930 h 1758178"/>
                <a:gd name="connsiteX512" fmla="*/ 62906 w 1733256"/>
                <a:gd name="connsiteY512" fmla="*/ 614697 h 1758178"/>
                <a:gd name="connsiteX513" fmla="*/ 66676 w 1733256"/>
                <a:gd name="connsiteY513" fmla="*/ 616581 h 1758178"/>
                <a:gd name="connsiteX514" fmla="*/ 71389 w 1733256"/>
                <a:gd name="connsiteY514" fmla="*/ 617523 h 1758178"/>
                <a:gd name="connsiteX515" fmla="*/ 81756 w 1733256"/>
                <a:gd name="connsiteY515" fmla="*/ 621290 h 1758178"/>
                <a:gd name="connsiteX516" fmla="*/ 109087 w 1733256"/>
                <a:gd name="connsiteY516" fmla="*/ 632591 h 1758178"/>
                <a:gd name="connsiteX517" fmla="*/ 126994 w 1733256"/>
                <a:gd name="connsiteY517" fmla="*/ 638242 h 1758178"/>
                <a:gd name="connsiteX518" fmla="*/ 122282 w 1733256"/>
                <a:gd name="connsiteY518" fmla="*/ 654252 h 1758178"/>
                <a:gd name="connsiteX519" fmla="*/ 101548 w 1733256"/>
                <a:gd name="connsiteY519" fmla="*/ 647659 h 1758178"/>
                <a:gd name="connsiteX520" fmla="*/ 87411 w 1733256"/>
                <a:gd name="connsiteY520" fmla="*/ 642009 h 1758178"/>
                <a:gd name="connsiteX521" fmla="*/ 34632 w 1733256"/>
                <a:gd name="connsiteY521" fmla="*/ 624115 h 1758178"/>
                <a:gd name="connsiteX522" fmla="*/ 42172 w 1733256"/>
                <a:gd name="connsiteY522" fmla="*/ 596804 h 1758178"/>
                <a:gd name="connsiteX523" fmla="*/ 81756 w 1733256"/>
                <a:gd name="connsiteY523" fmla="*/ 592095 h 1758178"/>
                <a:gd name="connsiteX524" fmla="*/ 96835 w 1733256"/>
                <a:gd name="connsiteY524" fmla="*/ 589270 h 1758178"/>
                <a:gd name="connsiteX525" fmla="*/ 111915 w 1733256"/>
                <a:gd name="connsiteY525" fmla="*/ 588328 h 1758178"/>
                <a:gd name="connsiteX526" fmla="*/ 125109 w 1733256"/>
                <a:gd name="connsiteY526" fmla="*/ 584561 h 1758178"/>
                <a:gd name="connsiteX527" fmla="*/ 105317 w 1733256"/>
                <a:gd name="connsiteY527" fmla="*/ 576085 h 1758178"/>
                <a:gd name="connsiteX528" fmla="*/ 87411 w 1733256"/>
                <a:gd name="connsiteY528" fmla="*/ 569492 h 1758178"/>
                <a:gd name="connsiteX529" fmla="*/ 71389 w 1733256"/>
                <a:gd name="connsiteY529" fmla="*/ 563842 h 1758178"/>
                <a:gd name="connsiteX530" fmla="*/ 66676 w 1733256"/>
                <a:gd name="connsiteY530" fmla="*/ 563842 h 1758178"/>
                <a:gd name="connsiteX531" fmla="*/ 62906 w 1733256"/>
                <a:gd name="connsiteY531" fmla="*/ 561016 h 1758178"/>
                <a:gd name="connsiteX532" fmla="*/ 57252 w 1733256"/>
                <a:gd name="connsiteY532" fmla="*/ 559133 h 1758178"/>
                <a:gd name="connsiteX533" fmla="*/ 59137 w 1733256"/>
                <a:gd name="connsiteY533" fmla="*/ 551599 h 1758178"/>
                <a:gd name="connsiteX534" fmla="*/ 61022 w 1733256"/>
                <a:gd name="connsiteY534" fmla="*/ 544064 h 1758178"/>
                <a:gd name="connsiteX535" fmla="*/ 1620254 w 1733256"/>
                <a:gd name="connsiteY535" fmla="*/ 475886 h 1758178"/>
                <a:gd name="connsiteX536" fmla="*/ 1599552 w 1733256"/>
                <a:gd name="connsiteY536" fmla="*/ 487215 h 1758178"/>
                <a:gd name="connsiteX537" fmla="*/ 1609903 w 1733256"/>
                <a:gd name="connsiteY537" fmla="*/ 509872 h 1758178"/>
                <a:gd name="connsiteX538" fmla="*/ 1629665 w 1733256"/>
                <a:gd name="connsiteY538" fmla="*/ 508928 h 1758178"/>
                <a:gd name="connsiteX539" fmla="*/ 1632488 w 1733256"/>
                <a:gd name="connsiteY539" fmla="*/ 494767 h 1758178"/>
                <a:gd name="connsiteX540" fmla="*/ 1624959 w 1733256"/>
                <a:gd name="connsiteY540" fmla="*/ 479662 h 1758178"/>
                <a:gd name="connsiteX541" fmla="*/ 1620254 w 1733256"/>
                <a:gd name="connsiteY541" fmla="*/ 475886 h 1758178"/>
                <a:gd name="connsiteX542" fmla="*/ 1625900 w 1733256"/>
                <a:gd name="connsiteY542" fmla="*/ 452285 h 1758178"/>
                <a:gd name="connsiteX543" fmla="*/ 1629665 w 1733256"/>
                <a:gd name="connsiteY543" fmla="*/ 454173 h 1758178"/>
                <a:gd name="connsiteX544" fmla="*/ 1634370 w 1733256"/>
                <a:gd name="connsiteY544" fmla="*/ 465501 h 1758178"/>
                <a:gd name="connsiteX545" fmla="*/ 1636252 w 1733256"/>
                <a:gd name="connsiteY545" fmla="*/ 469278 h 1758178"/>
                <a:gd name="connsiteX546" fmla="*/ 1637193 w 1733256"/>
                <a:gd name="connsiteY546" fmla="*/ 473054 h 1758178"/>
                <a:gd name="connsiteX547" fmla="*/ 1640016 w 1733256"/>
                <a:gd name="connsiteY547" fmla="*/ 476830 h 1758178"/>
                <a:gd name="connsiteX548" fmla="*/ 1640957 w 1733256"/>
                <a:gd name="connsiteY548" fmla="*/ 479662 h 1758178"/>
                <a:gd name="connsiteX549" fmla="*/ 1642839 w 1733256"/>
                <a:gd name="connsiteY549" fmla="*/ 482494 h 1758178"/>
                <a:gd name="connsiteX550" fmla="*/ 1643780 w 1733256"/>
                <a:gd name="connsiteY550" fmla="*/ 487215 h 1758178"/>
                <a:gd name="connsiteX551" fmla="*/ 1647544 w 1733256"/>
                <a:gd name="connsiteY551" fmla="*/ 494767 h 1758178"/>
                <a:gd name="connsiteX552" fmla="*/ 1649426 w 1733256"/>
                <a:gd name="connsiteY552" fmla="*/ 506095 h 1758178"/>
                <a:gd name="connsiteX553" fmla="*/ 1649426 w 1733256"/>
                <a:gd name="connsiteY553" fmla="*/ 513648 h 1758178"/>
                <a:gd name="connsiteX554" fmla="*/ 1641898 w 1733256"/>
                <a:gd name="connsiteY554" fmla="*/ 524976 h 1758178"/>
                <a:gd name="connsiteX555" fmla="*/ 1639075 w 1733256"/>
                <a:gd name="connsiteY555" fmla="*/ 525920 h 1758178"/>
                <a:gd name="connsiteX556" fmla="*/ 1620254 w 1733256"/>
                <a:gd name="connsiteY556" fmla="*/ 529696 h 1758178"/>
                <a:gd name="connsiteX557" fmla="*/ 1607080 w 1733256"/>
                <a:gd name="connsiteY557" fmla="*/ 524032 h 1758178"/>
                <a:gd name="connsiteX558" fmla="*/ 1608021 w 1733256"/>
                <a:gd name="connsiteY558" fmla="*/ 530641 h 1758178"/>
                <a:gd name="connsiteX559" fmla="*/ 1593906 w 1733256"/>
                <a:gd name="connsiteY559" fmla="*/ 544801 h 1758178"/>
                <a:gd name="connsiteX560" fmla="*/ 1589201 w 1733256"/>
                <a:gd name="connsiteY560" fmla="*/ 548577 h 1758178"/>
                <a:gd name="connsiteX561" fmla="*/ 1584496 w 1733256"/>
                <a:gd name="connsiteY561" fmla="*/ 550465 h 1758178"/>
                <a:gd name="connsiteX562" fmla="*/ 1583555 w 1733256"/>
                <a:gd name="connsiteY562" fmla="*/ 552354 h 1758178"/>
                <a:gd name="connsiteX563" fmla="*/ 1575085 w 1733256"/>
                <a:gd name="connsiteY563" fmla="*/ 558962 h 1758178"/>
                <a:gd name="connsiteX564" fmla="*/ 1569439 w 1733256"/>
                <a:gd name="connsiteY564" fmla="*/ 550465 h 1758178"/>
                <a:gd name="connsiteX565" fmla="*/ 1566616 w 1733256"/>
                <a:gd name="connsiteY565" fmla="*/ 542913 h 1758178"/>
                <a:gd name="connsiteX566" fmla="*/ 1576968 w 1733256"/>
                <a:gd name="connsiteY566" fmla="*/ 533473 h 1758178"/>
                <a:gd name="connsiteX567" fmla="*/ 1594847 w 1733256"/>
                <a:gd name="connsiteY567" fmla="*/ 521200 h 1758178"/>
                <a:gd name="connsiteX568" fmla="*/ 1592965 w 1733256"/>
                <a:gd name="connsiteY568" fmla="*/ 509872 h 1758178"/>
                <a:gd name="connsiteX569" fmla="*/ 1584496 w 1733256"/>
                <a:gd name="connsiteY569" fmla="*/ 493823 h 1758178"/>
                <a:gd name="connsiteX570" fmla="*/ 1564734 w 1733256"/>
                <a:gd name="connsiteY570" fmla="*/ 501375 h 1758178"/>
                <a:gd name="connsiteX571" fmla="*/ 1549678 w 1733256"/>
                <a:gd name="connsiteY571" fmla="*/ 507983 h 1758178"/>
                <a:gd name="connsiteX572" fmla="*/ 1545914 w 1733256"/>
                <a:gd name="connsiteY572" fmla="*/ 498543 h 1758178"/>
                <a:gd name="connsiteX573" fmla="*/ 1543091 w 1733256"/>
                <a:gd name="connsiteY573" fmla="*/ 491935 h 1758178"/>
                <a:gd name="connsiteX574" fmla="*/ 1588260 w 1733256"/>
                <a:gd name="connsiteY574" fmla="*/ 469278 h 1758178"/>
                <a:gd name="connsiteX575" fmla="*/ 1592024 w 1733256"/>
                <a:gd name="connsiteY575" fmla="*/ 469278 h 1758178"/>
                <a:gd name="connsiteX576" fmla="*/ 1593906 w 1733256"/>
                <a:gd name="connsiteY576" fmla="*/ 466446 h 1758178"/>
                <a:gd name="connsiteX577" fmla="*/ 1625900 w 1733256"/>
                <a:gd name="connsiteY577" fmla="*/ 452285 h 1758178"/>
                <a:gd name="connsiteX578" fmla="*/ 129954 w 1733256"/>
                <a:gd name="connsiteY578" fmla="*/ 430110 h 1758178"/>
                <a:gd name="connsiteX579" fmla="*/ 146014 w 1733256"/>
                <a:gd name="connsiteY579" fmla="*/ 434803 h 1758178"/>
                <a:gd name="connsiteX580" fmla="*/ 137512 w 1733256"/>
                <a:gd name="connsiteY580" fmla="*/ 450758 h 1758178"/>
                <a:gd name="connsiteX581" fmla="*/ 115784 w 1733256"/>
                <a:gd name="connsiteY581" fmla="*/ 456389 h 1758178"/>
                <a:gd name="connsiteX582" fmla="*/ 111061 w 1733256"/>
                <a:gd name="connsiteY582" fmla="*/ 466713 h 1758178"/>
                <a:gd name="connsiteX583" fmla="*/ 127120 w 1733256"/>
                <a:gd name="connsiteY583" fmla="*/ 501439 h 1758178"/>
                <a:gd name="connsiteX584" fmla="*/ 167741 w 1733256"/>
                <a:gd name="connsiteY584" fmla="*/ 506131 h 1758178"/>
                <a:gd name="connsiteX585" fmla="*/ 180967 w 1733256"/>
                <a:gd name="connsiteY585" fmla="*/ 485484 h 1758178"/>
                <a:gd name="connsiteX586" fmla="*/ 183801 w 1733256"/>
                <a:gd name="connsiteY586" fmla="*/ 478914 h 1758178"/>
                <a:gd name="connsiteX587" fmla="*/ 176243 w 1733256"/>
                <a:gd name="connsiteY587" fmla="*/ 472344 h 1758178"/>
                <a:gd name="connsiteX588" fmla="*/ 166796 w 1733256"/>
                <a:gd name="connsiteY588" fmla="*/ 467651 h 1758178"/>
                <a:gd name="connsiteX589" fmla="*/ 156405 w 1733256"/>
                <a:gd name="connsiteY589" fmla="*/ 482668 h 1758178"/>
                <a:gd name="connsiteX590" fmla="*/ 144124 w 1733256"/>
                <a:gd name="connsiteY590" fmla="*/ 476098 h 1758178"/>
                <a:gd name="connsiteX591" fmla="*/ 150737 w 1733256"/>
                <a:gd name="connsiteY591" fmla="*/ 462959 h 1758178"/>
                <a:gd name="connsiteX592" fmla="*/ 157350 w 1733256"/>
                <a:gd name="connsiteY592" fmla="*/ 450758 h 1758178"/>
                <a:gd name="connsiteX593" fmla="*/ 163018 w 1733256"/>
                <a:gd name="connsiteY593" fmla="*/ 444188 h 1758178"/>
                <a:gd name="connsiteX594" fmla="*/ 167741 w 1733256"/>
                <a:gd name="connsiteY594" fmla="*/ 447942 h 1758178"/>
                <a:gd name="connsiteX595" fmla="*/ 170575 w 1733256"/>
                <a:gd name="connsiteY595" fmla="*/ 447942 h 1758178"/>
                <a:gd name="connsiteX596" fmla="*/ 202694 w 1733256"/>
                <a:gd name="connsiteY596" fmla="*/ 467651 h 1758178"/>
                <a:gd name="connsiteX597" fmla="*/ 180967 w 1733256"/>
                <a:gd name="connsiteY597" fmla="*/ 512701 h 1758178"/>
                <a:gd name="connsiteX598" fmla="*/ 178133 w 1733256"/>
                <a:gd name="connsiteY598" fmla="*/ 513640 h 1758178"/>
                <a:gd name="connsiteX599" fmla="*/ 170575 w 1733256"/>
                <a:gd name="connsiteY599" fmla="*/ 521148 h 1758178"/>
                <a:gd name="connsiteX600" fmla="*/ 145069 w 1733256"/>
                <a:gd name="connsiteY600" fmla="*/ 528656 h 1758178"/>
                <a:gd name="connsiteX601" fmla="*/ 137512 w 1733256"/>
                <a:gd name="connsiteY601" fmla="*/ 525841 h 1758178"/>
                <a:gd name="connsiteX602" fmla="*/ 125231 w 1733256"/>
                <a:gd name="connsiteY602" fmla="*/ 523025 h 1758178"/>
                <a:gd name="connsiteX603" fmla="*/ 119563 w 1733256"/>
                <a:gd name="connsiteY603" fmla="*/ 519271 h 1758178"/>
                <a:gd name="connsiteX604" fmla="*/ 112950 w 1733256"/>
                <a:gd name="connsiteY604" fmla="*/ 513640 h 1758178"/>
                <a:gd name="connsiteX605" fmla="*/ 110116 w 1733256"/>
                <a:gd name="connsiteY605" fmla="*/ 513640 h 1758178"/>
                <a:gd name="connsiteX606" fmla="*/ 103504 w 1733256"/>
                <a:gd name="connsiteY606" fmla="*/ 507070 h 1758178"/>
                <a:gd name="connsiteX607" fmla="*/ 102559 w 1733256"/>
                <a:gd name="connsiteY607" fmla="*/ 505193 h 1758178"/>
                <a:gd name="connsiteX608" fmla="*/ 100670 w 1733256"/>
                <a:gd name="connsiteY608" fmla="*/ 502377 h 1758178"/>
                <a:gd name="connsiteX609" fmla="*/ 94057 w 1733256"/>
                <a:gd name="connsiteY609" fmla="*/ 474221 h 1758178"/>
                <a:gd name="connsiteX610" fmla="*/ 100670 w 1733256"/>
                <a:gd name="connsiteY610" fmla="*/ 457327 h 1758178"/>
                <a:gd name="connsiteX611" fmla="*/ 104448 w 1733256"/>
                <a:gd name="connsiteY611" fmla="*/ 450758 h 1758178"/>
                <a:gd name="connsiteX612" fmla="*/ 129954 w 1733256"/>
                <a:gd name="connsiteY612" fmla="*/ 430110 h 1758178"/>
                <a:gd name="connsiteX613" fmla="*/ 1567578 w 1733256"/>
                <a:gd name="connsiteY613" fmla="*/ 357594 h 1758178"/>
                <a:gd name="connsiteX614" fmla="*/ 1587355 w 1733256"/>
                <a:gd name="connsiteY614" fmla="*/ 385803 h 1758178"/>
                <a:gd name="connsiteX615" fmla="*/ 1601482 w 1733256"/>
                <a:gd name="connsiteY615" fmla="*/ 408370 h 1758178"/>
                <a:gd name="connsiteX616" fmla="*/ 1591122 w 1733256"/>
                <a:gd name="connsiteY616" fmla="*/ 415892 h 1758178"/>
                <a:gd name="connsiteX617" fmla="*/ 1583588 w 1733256"/>
                <a:gd name="connsiteY617" fmla="*/ 407429 h 1758178"/>
                <a:gd name="connsiteX618" fmla="*/ 1575112 w 1733256"/>
                <a:gd name="connsiteY618" fmla="*/ 394265 h 1758178"/>
                <a:gd name="connsiteX619" fmla="*/ 1565694 w 1733256"/>
                <a:gd name="connsiteY619" fmla="*/ 382041 h 1758178"/>
                <a:gd name="connsiteX620" fmla="*/ 1558160 w 1733256"/>
                <a:gd name="connsiteY620" fmla="*/ 386743 h 1758178"/>
                <a:gd name="connsiteX621" fmla="*/ 1546859 w 1733256"/>
                <a:gd name="connsiteY621" fmla="*/ 395206 h 1758178"/>
                <a:gd name="connsiteX622" fmla="*/ 1555335 w 1733256"/>
                <a:gd name="connsiteY622" fmla="*/ 408370 h 1758178"/>
                <a:gd name="connsiteX623" fmla="*/ 1563811 w 1733256"/>
                <a:gd name="connsiteY623" fmla="*/ 421534 h 1758178"/>
                <a:gd name="connsiteX624" fmla="*/ 1566636 w 1733256"/>
                <a:gd name="connsiteY624" fmla="*/ 428116 h 1758178"/>
                <a:gd name="connsiteX625" fmla="*/ 1562869 w 1733256"/>
                <a:gd name="connsiteY625" fmla="*/ 431877 h 1758178"/>
                <a:gd name="connsiteX626" fmla="*/ 1550626 w 1733256"/>
                <a:gd name="connsiteY626" fmla="*/ 427176 h 1758178"/>
                <a:gd name="connsiteX627" fmla="*/ 1540267 w 1733256"/>
                <a:gd name="connsiteY627" fmla="*/ 412131 h 1758178"/>
                <a:gd name="connsiteX628" fmla="*/ 1533674 w 1733256"/>
                <a:gd name="connsiteY628" fmla="*/ 403668 h 1758178"/>
                <a:gd name="connsiteX629" fmla="*/ 1525198 w 1733256"/>
                <a:gd name="connsiteY629" fmla="*/ 408370 h 1758178"/>
                <a:gd name="connsiteX630" fmla="*/ 1515781 w 1733256"/>
                <a:gd name="connsiteY630" fmla="*/ 413071 h 1758178"/>
                <a:gd name="connsiteX631" fmla="*/ 1517664 w 1733256"/>
                <a:gd name="connsiteY631" fmla="*/ 427176 h 1758178"/>
                <a:gd name="connsiteX632" fmla="*/ 1522373 w 1733256"/>
                <a:gd name="connsiteY632" fmla="*/ 434698 h 1758178"/>
                <a:gd name="connsiteX633" fmla="*/ 1525198 w 1733256"/>
                <a:gd name="connsiteY633" fmla="*/ 436578 h 1758178"/>
                <a:gd name="connsiteX634" fmla="*/ 1528024 w 1733256"/>
                <a:gd name="connsiteY634" fmla="*/ 442220 h 1758178"/>
                <a:gd name="connsiteX635" fmla="*/ 1530849 w 1733256"/>
                <a:gd name="connsiteY635" fmla="*/ 446922 h 1758178"/>
                <a:gd name="connsiteX636" fmla="*/ 1531791 w 1733256"/>
                <a:gd name="connsiteY636" fmla="*/ 449743 h 1758178"/>
                <a:gd name="connsiteX637" fmla="*/ 1534616 w 1733256"/>
                <a:gd name="connsiteY637" fmla="*/ 453504 h 1758178"/>
                <a:gd name="connsiteX638" fmla="*/ 1528024 w 1733256"/>
                <a:gd name="connsiteY638" fmla="*/ 458205 h 1758178"/>
                <a:gd name="connsiteX639" fmla="*/ 1516722 w 1733256"/>
                <a:gd name="connsiteY639" fmla="*/ 450683 h 1758178"/>
                <a:gd name="connsiteX640" fmla="*/ 1509188 w 1733256"/>
                <a:gd name="connsiteY640" fmla="*/ 442220 h 1758178"/>
                <a:gd name="connsiteX641" fmla="*/ 1503537 w 1733256"/>
                <a:gd name="connsiteY641" fmla="*/ 432817 h 1758178"/>
                <a:gd name="connsiteX642" fmla="*/ 1498829 w 1733256"/>
                <a:gd name="connsiteY642" fmla="*/ 424355 h 1758178"/>
                <a:gd name="connsiteX643" fmla="*/ 1494120 w 1733256"/>
                <a:gd name="connsiteY643" fmla="*/ 416832 h 1758178"/>
                <a:gd name="connsiteX644" fmla="*/ 1489411 w 1733256"/>
                <a:gd name="connsiteY644" fmla="*/ 409310 h 1758178"/>
                <a:gd name="connsiteX645" fmla="*/ 1498829 w 1733256"/>
                <a:gd name="connsiteY645" fmla="*/ 401788 h 1758178"/>
                <a:gd name="connsiteX646" fmla="*/ 1521431 w 1733256"/>
                <a:gd name="connsiteY646" fmla="*/ 386743 h 1758178"/>
                <a:gd name="connsiteX647" fmla="*/ 1524256 w 1733256"/>
                <a:gd name="connsiteY647" fmla="*/ 385803 h 1758178"/>
                <a:gd name="connsiteX648" fmla="*/ 1557219 w 1733256"/>
                <a:gd name="connsiteY648" fmla="*/ 364176 h 1758178"/>
                <a:gd name="connsiteX649" fmla="*/ 1567578 w 1733256"/>
                <a:gd name="connsiteY649" fmla="*/ 357594 h 1758178"/>
                <a:gd name="connsiteX650" fmla="*/ 196919 w 1733256"/>
                <a:gd name="connsiteY650" fmla="*/ 312046 h 1758178"/>
                <a:gd name="connsiteX651" fmla="*/ 200697 w 1733256"/>
                <a:gd name="connsiteY651" fmla="*/ 321490 h 1758178"/>
                <a:gd name="connsiteX652" fmla="*/ 202586 w 1733256"/>
                <a:gd name="connsiteY652" fmla="*/ 325267 h 1758178"/>
                <a:gd name="connsiteX653" fmla="*/ 203530 w 1733256"/>
                <a:gd name="connsiteY653" fmla="*/ 329044 h 1758178"/>
                <a:gd name="connsiteX654" fmla="*/ 205419 w 1733256"/>
                <a:gd name="connsiteY654" fmla="*/ 334711 h 1758178"/>
                <a:gd name="connsiteX655" fmla="*/ 206363 w 1733256"/>
                <a:gd name="connsiteY655" fmla="*/ 339432 h 1758178"/>
                <a:gd name="connsiteX656" fmla="*/ 212029 w 1733256"/>
                <a:gd name="connsiteY656" fmla="*/ 352654 h 1758178"/>
                <a:gd name="connsiteX657" fmla="*/ 217695 w 1733256"/>
                <a:gd name="connsiteY657" fmla="*/ 363986 h 1758178"/>
                <a:gd name="connsiteX658" fmla="*/ 273413 w 1733256"/>
                <a:gd name="connsiteY658" fmla="*/ 366819 h 1758178"/>
                <a:gd name="connsiteX659" fmla="*/ 261136 w 1733256"/>
                <a:gd name="connsiteY659" fmla="*/ 384762 h 1758178"/>
                <a:gd name="connsiteX660" fmla="*/ 233750 w 1733256"/>
                <a:gd name="connsiteY660" fmla="*/ 381929 h 1758178"/>
                <a:gd name="connsiteX661" fmla="*/ 218640 w 1733256"/>
                <a:gd name="connsiteY661" fmla="*/ 382873 h 1758178"/>
                <a:gd name="connsiteX662" fmla="*/ 225250 w 1733256"/>
                <a:gd name="connsiteY662" fmla="*/ 401760 h 1758178"/>
                <a:gd name="connsiteX663" fmla="*/ 228083 w 1733256"/>
                <a:gd name="connsiteY663" fmla="*/ 409315 h 1758178"/>
                <a:gd name="connsiteX664" fmla="*/ 232805 w 1733256"/>
                <a:gd name="connsiteY664" fmla="*/ 419703 h 1758178"/>
                <a:gd name="connsiteX665" fmla="*/ 226195 w 1733256"/>
                <a:gd name="connsiteY665" fmla="*/ 430091 h 1758178"/>
                <a:gd name="connsiteX666" fmla="*/ 220529 w 1733256"/>
                <a:gd name="connsiteY666" fmla="*/ 436702 h 1758178"/>
                <a:gd name="connsiteX667" fmla="*/ 215807 w 1733256"/>
                <a:gd name="connsiteY667" fmla="*/ 422536 h 1758178"/>
                <a:gd name="connsiteX668" fmla="*/ 213918 w 1733256"/>
                <a:gd name="connsiteY668" fmla="*/ 416870 h 1758178"/>
                <a:gd name="connsiteX669" fmla="*/ 211085 w 1733256"/>
                <a:gd name="connsiteY669" fmla="*/ 405538 h 1758178"/>
                <a:gd name="connsiteX670" fmla="*/ 205419 w 1733256"/>
                <a:gd name="connsiteY670" fmla="*/ 391372 h 1758178"/>
                <a:gd name="connsiteX671" fmla="*/ 199753 w 1733256"/>
                <a:gd name="connsiteY671" fmla="*/ 380984 h 1758178"/>
                <a:gd name="connsiteX672" fmla="*/ 148757 w 1733256"/>
                <a:gd name="connsiteY672" fmla="*/ 378151 h 1758178"/>
                <a:gd name="connsiteX673" fmla="*/ 159145 w 1733256"/>
                <a:gd name="connsiteY673" fmla="*/ 361153 h 1758178"/>
                <a:gd name="connsiteX674" fmla="*/ 183698 w 1733256"/>
                <a:gd name="connsiteY674" fmla="*/ 363042 h 1758178"/>
                <a:gd name="connsiteX675" fmla="*/ 197864 w 1733256"/>
                <a:gd name="connsiteY675" fmla="*/ 363042 h 1758178"/>
                <a:gd name="connsiteX676" fmla="*/ 192198 w 1733256"/>
                <a:gd name="connsiteY676" fmla="*/ 343210 h 1758178"/>
                <a:gd name="connsiteX677" fmla="*/ 189365 w 1733256"/>
                <a:gd name="connsiteY677" fmla="*/ 335655 h 1758178"/>
                <a:gd name="connsiteX678" fmla="*/ 186531 w 1733256"/>
                <a:gd name="connsiteY678" fmla="*/ 327156 h 1758178"/>
                <a:gd name="connsiteX679" fmla="*/ 195031 w 1733256"/>
                <a:gd name="connsiteY679" fmla="*/ 312990 h 1758178"/>
                <a:gd name="connsiteX680" fmla="*/ 196919 w 1733256"/>
                <a:gd name="connsiteY680" fmla="*/ 312046 h 1758178"/>
                <a:gd name="connsiteX681" fmla="*/ 239476 w 1733256"/>
                <a:gd name="connsiteY681" fmla="*/ 267647 h 1758178"/>
                <a:gd name="connsiteX682" fmla="*/ 244925 w 1733256"/>
                <a:gd name="connsiteY682" fmla="*/ 271871 h 1758178"/>
                <a:gd name="connsiteX683" fmla="*/ 252507 w 1733256"/>
                <a:gd name="connsiteY683" fmla="*/ 278441 h 1758178"/>
                <a:gd name="connsiteX684" fmla="*/ 300842 w 1733256"/>
                <a:gd name="connsiteY684" fmla="*/ 321620 h 1758178"/>
                <a:gd name="connsiteX685" fmla="*/ 301790 w 1733256"/>
                <a:gd name="connsiteY685" fmla="*/ 323498 h 1758178"/>
                <a:gd name="connsiteX686" fmla="*/ 308424 w 1733256"/>
                <a:gd name="connsiteY686" fmla="*/ 329130 h 1758178"/>
                <a:gd name="connsiteX687" fmla="*/ 303685 w 1733256"/>
                <a:gd name="connsiteY687" fmla="*/ 337578 h 1758178"/>
                <a:gd name="connsiteX688" fmla="*/ 296103 w 1733256"/>
                <a:gd name="connsiteY688" fmla="*/ 343210 h 1758178"/>
                <a:gd name="connsiteX689" fmla="*/ 292312 w 1733256"/>
                <a:gd name="connsiteY689" fmla="*/ 339455 h 1758178"/>
                <a:gd name="connsiteX690" fmla="*/ 285678 w 1733256"/>
                <a:gd name="connsiteY690" fmla="*/ 333823 h 1758178"/>
                <a:gd name="connsiteX691" fmla="*/ 283783 w 1733256"/>
                <a:gd name="connsiteY691" fmla="*/ 332884 h 1758178"/>
                <a:gd name="connsiteX692" fmla="*/ 260089 w 1733256"/>
                <a:gd name="connsiteY692" fmla="*/ 310356 h 1758178"/>
                <a:gd name="connsiteX693" fmla="*/ 237343 w 1733256"/>
                <a:gd name="connsiteY693" fmla="*/ 290644 h 1758178"/>
                <a:gd name="connsiteX694" fmla="*/ 227866 w 1733256"/>
                <a:gd name="connsiteY694" fmla="*/ 280319 h 1758178"/>
                <a:gd name="connsiteX695" fmla="*/ 231657 w 1733256"/>
                <a:gd name="connsiteY695" fmla="*/ 275625 h 1758178"/>
                <a:gd name="connsiteX696" fmla="*/ 235448 w 1733256"/>
                <a:gd name="connsiteY696" fmla="*/ 271871 h 1758178"/>
                <a:gd name="connsiteX697" fmla="*/ 239476 w 1733256"/>
                <a:gd name="connsiteY697" fmla="*/ 267647 h 1758178"/>
                <a:gd name="connsiteX698" fmla="*/ 1479821 w 1733256"/>
                <a:gd name="connsiteY698" fmla="*/ 254513 h 1758178"/>
                <a:gd name="connsiteX699" fmla="*/ 1488297 w 1733256"/>
                <a:gd name="connsiteY699" fmla="*/ 275249 h 1758178"/>
                <a:gd name="connsiteX700" fmla="*/ 1485472 w 1733256"/>
                <a:gd name="connsiteY700" fmla="*/ 280904 h 1758178"/>
                <a:gd name="connsiteX701" fmla="*/ 1477938 w 1733256"/>
                <a:gd name="connsiteY701" fmla="*/ 295043 h 1758178"/>
                <a:gd name="connsiteX702" fmla="*/ 1466637 w 1733256"/>
                <a:gd name="connsiteY702" fmla="*/ 315779 h 1758178"/>
                <a:gd name="connsiteX703" fmla="*/ 1462870 w 1733256"/>
                <a:gd name="connsiteY703" fmla="*/ 323319 h 1758178"/>
                <a:gd name="connsiteX704" fmla="*/ 1454394 w 1733256"/>
                <a:gd name="connsiteY704" fmla="*/ 335573 h 1758178"/>
                <a:gd name="connsiteX705" fmla="*/ 1468520 w 1733256"/>
                <a:gd name="connsiteY705" fmla="*/ 332745 h 1758178"/>
                <a:gd name="connsiteX706" fmla="*/ 1476996 w 1733256"/>
                <a:gd name="connsiteY706" fmla="*/ 329917 h 1758178"/>
                <a:gd name="connsiteX707" fmla="*/ 1484530 w 1733256"/>
                <a:gd name="connsiteY707" fmla="*/ 326147 h 1758178"/>
                <a:gd name="connsiteX708" fmla="*/ 1494890 w 1733256"/>
                <a:gd name="connsiteY708" fmla="*/ 321434 h 1758178"/>
                <a:gd name="connsiteX709" fmla="*/ 1497715 w 1733256"/>
                <a:gd name="connsiteY709" fmla="*/ 320492 h 1758178"/>
                <a:gd name="connsiteX710" fmla="*/ 1508075 w 1733256"/>
                <a:gd name="connsiteY710" fmla="*/ 314836 h 1758178"/>
                <a:gd name="connsiteX711" fmla="*/ 1519376 w 1733256"/>
                <a:gd name="connsiteY711" fmla="*/ 311066 h 1758178"/>
                <a:gd name="connsiteX712" fmla="*/ 1527852 w 1733256"/>
                <a:gd name="connsiteY712" fmla="*/ 308238 h 1758178"/>
                <a:gd name="connsiteX713" fmla="*/ 1534444 w 1733256"/>
                <a:gd name="connsiteY713" fmla="*/ 312951 h 1758178"/>
                <a:gd name="connsiteX714" fmla="*/ 1539153 w 1733256"/>
                <a:gd name="connsiteY714" fmla="*/ 319549 h 1758178"/>
                <a:gd name="connsiteX715" fmla="*/ 1525968 w 1733256"/>
                <a:gd name="connsiteY715" fmla="*/ 326147 h 1758178"/>
                <a:gd name="connsiteX716" fmla="*/ 1515609 w 1733256"/>
                <a:gd name="connsiteY716" fmla="*/ 330860 h 1758178"/>
                <a:gd name="connsiteX717" fmla="*/ 1493948 w 1733256"/>
                <a:gd name="connsiteY717" fmla="*/ 340285 h 1758178"/>
                <a:gd name="connsiteX718" fmla="*/ 1486414 w 1733256"/>
                <a:gd name="connsiteY718" fmla="*/ 343113 h 1758178"/>
                <a:gd name="connsiteX719" fmla="*/ 1473229 w 1733256"/>
                <a:gd name="connsiteY719" fmla="*/ 346883 h 1758178"/>
                <a:gd name="connsiteX720" fmla="*/ 1470404 w 1733256"/>
                <a:gd name="connsiteY720" fmla="*/ 349711 h 1758178"/>
                <a:gd name="connsiteX721" fmla="*/ 1466637 w 1733256"/>
                <a:gd name="connsiteY721" fmla="*/ 349711 h 1758178"/>
                <a:gd name="connsiteX722" fmla="*/ 1447801 w 1733256"/>
                <a:gd name="connsiteY722" fmla="*/ 358194 h 1758178"/>
                <a:gd name="connsiteX723" fmla="*/ 1437442 w 1733256"/>
                <a:gd name="connsiteY723" fmla="*/ 346883 h 1758178"/>
                <a:gd name="connsiteX724" fmla="*/ 1433675 w 1733256"/>
                <a:gd name="connsiteY724" fmla="*/ 343113 h 1758178"/>
                <a:gd name="connsiteX725" fmla="*/ 1434617 w 1733256"/>
                <a:gd name="connsiteY725" fmla="*/ 337458 h 1758178"/>
                <a:gd name="connsiteX726" fmla="*/ 1441209 w 1733256"/>
                <a:gd name="connsiteY726" fmla="*/ 325204 h 1758178"/>
                <a:gd name="connsiteX727" fmla="*/ 1449685 w 1733256"/>
                <a:gd name="connsiteY727" fmla="*/ 311066 h 1758178"/>
                <a:gd name="connsiteX728" fmla="*/ 1450627 w 1733256"/>
                <a:gd name="connsiteY728" fmla="*/ 307296 h 1758178"/>
                <a:gd name="connsiteX729" fmla="*/ 1452510 w 1733256"/>
                <a:gd name="connsiteY729" fmla="*/ 304468 h 1758178"/>
                <a:gd name="connsiteX730" fmla="*/ 1459103 w 1733256"/>
                <a:gd name="connsiteY730" fmla="*/ 292215 h 1758178"/>
                <a:gd name="connsiteX731" fmla="*/ 1475113 w 1733256"/>
                <a:gd name="connsiteY731" fmla="*/ 260168 h 1758178"/>
                <a:gd name="connsiteX732" fmla="*/ 1478880 w 1733256"/>
                <a:gd name="connsiteY732" fmla="*/ 255455 h 1758178"/>
                <a:gd name="connsiteX733" fmla="*/ 1479821 w 1733256"/>
                <a:gd name="connsiteY733" fmla="*/ 254513 h 1758178"/>
                <a:gd name="connsiteX734" fmla="*/ 1437256 w 1733256"/>
                <a:gd name="connsiteY734" fmla="*/ 214359 h 1758178"/>
                <a:gd name="connsiteX735" fmla="*/ 1450456 w 1733256"/>
                <a:gd name="connsiteY735" fmla="*/ 226550 h 1758178"/>
                <a:gd name="connsiteX736" fmla="*/ 1442913 w 1733256"/>
                <a:gd name="connsiteY736" fmla="*/ 235927 h 1758178"/>
                <a:gd name="connsiteX737" fmla="*/ 1394830 w 1733256"/>
                <a:gd name="connsiteY737" fmla="*/ 286566 h 1758178"/>
                <a:gd name="connsiteX738" fmla="*/ 1386344 w 1733256"/>
                <a:gd name="connsiteY738" fmla="*/ 294068 h 1758178"/>
                <a:gd name="connsiteX739" fmla="*/ 1379745 w 1733256"/>
                <a:gd name="connsiteY739" fmla="*/ 289379 h 1758178"/>
                <a:gd name="connsiteX740" fmla="*/ 1373145 w 1733256"/>
                <a:gd name="connsiteY740" fmla="*/ 283753 h 1758178"/>
                <a:gd name="connsiteX741" fmla="*/ 1388230 w 1733256"/>
                <a:gd name="connsiteY741" fmla="*/ 265935 h 1758178"/>
                <a:gd name="connsiteX742" fmla="*/ 1437256 w 1733256"/>
                <a:gd name="connsiteY742" fmla="*/ 214359 h 1758178"/>
                <a:gd name="connsiteX743" fmla="*/ 1330718 w 1733256"/>
                <a:gd name="connsiteY743" fmla="*/ 134834 h 1758178"/>
                <a:gd name="connsiteX744" fmla="*/ 1344854 w 1733256"/>
                <a:gd name="connsiteY744" fmla="*/ 142394 h 1758178"/>
                <a:gd name="connsiteX745" fmla="*/ 1350509 w 1733256"/>
                <a:gd name="connsiteY745" fmla="*/ 147118 h 1758178"/>
                <a:gd name="connsiteX746" fmla="*/ 1355221 w 1733256"/>
                <a:gd name="connsiteY746" fmla="*/ 151843 h 1758178"/>
                <a:gd name="connsiteX747" fmla="*/ 1352393 w 1733256"/>
                <a:gd name="connsiteY747" fmla="*/ 162237 h 1758178"/>
                <a:gd name="connsiteX748" fmla="*/ 1351451 w 1733256"/>
                <a:gd name="connsiteY748" fmla="*/ 171685 h 1758178"/>
                <a:gd name="connsiteX749" fmla="*/ 1345797 w 1733256"/>
                <a:gd name="connsiteY749" fmla="*/ 194363 h 1758178"/>
                <a:gd name="connsiteX750" fmla="*/ 1345797 w 1733256"/>
                <a:gd name="connsiteY750" fmla="*/ 201922 h 1758178"/>
                <a:gd name="connsiteX751" fmla="*/ 1342969 w 1733256"/>
                <a:gd name="connsiteY751" fmla="*/ 212316 h 1758178"/>
                <a:gd name="connsiteX752" fmla="*/ 1342969 w 1733256"/>
                <a:gd name="connsiteY752" fmla="*/ 217041 h 1758178"/>
                <a:gd name="connsiteX753" fmla="*/ 1341084 w 1733256"/>
                <a:gd name="connsiteY753" fmla="*/ 232159 h 1758178"/>
                <a:gd name="connsiteX754" fmla="*/ 1347681 w 1733256"/>
                <a:gd name="connsiteY754" fmla="*/ 225545 h 1758178"/>
                <a:gd name="connsiteX755" fmla="*/ 1380666 w 1733256"/>
                <a:gd name="connsiteY755" fmla="*/ 182079 h 1758178"/>
                <a:gd name="connsiteX756" fmla="*/ 1386321 w 1733256"/>
                <a:gd name="connsiteY756" fmla="*/ 174520 h 1758178"/>
                <a:gd name="connsiteX757" fmla="*/ 1392918 w 1733256"/>
                <a:gd name="connsiteY757" fmla="*/ 179245 h 1758178"/>
                <a:gd name="connsiteX758" fmla="*/ 1399515 w 1733256"/>
                <a:gd name="connsiteY758" fmla="*/ 184914 h 1758178"/>
                <a:gd name="connsiteX759" fmla="*/ 1392918 w 1733256"/>
                <a:gd name="connsiteY759" fmla="*/ 193418 h 1758178"/>
                <a:gd name="connsiteX760" fmla="*/ 1386321 w 1733256"/>
                <a:gd name="connsiteY760" fmla="*/ 201922 h 1758178"/>
                <a:gd name="connsiteX761" fmla="*/ 1384436 w 1733256"/>
                <a:gd name="connsiteY761" fmla="*/ 205702 h 1758178"/>
                <a:gd name="connsiteX762" fmla="*/ 1354278 w 1733256"/>
                <a:gd name="connsiteY762" fmla="*/ 247277 h 1758178"/>
                <a:gd name="connsiteX763" fmla="*/ 1349566 w 1733256"/>
                <a:gd name="connsiteY763" fmla="*/ 252002 h 1758178"/>
                <a:gd name="connsiteX764" fmla="*/ 1342969 w 1733256"/>
                <a:gd name="connsiteY764" fmla="*/ 259561 h 1758178"/>
                <a:gd name="connsiteX765" fmla="*/ 1335430 w 1733256"/>
                <a:gd name="connsiteY765" fmla="*/ 253892 h 1758178"/>
                <a:gd name="connsiteX766" fmla="*/ 1327890 w 1733256"/>
                <a:gd name="connsiteY766" fmla="*/ 249167 h 1758178"/>
                <a:gd name="connsiteX767" fmla="*/ 1321293 w 1733256"/>
                <a:gd name="connsiteY767" fmla="*/ 242553 h 1758178"/>
                <a:gd name="connsiteX768" fmla="*/ 1322236 w 1733256"/>
                <a:gd name="connsiteY768" fmla="*/ 237828 h 1758178"/>
                <a:gd name="connsiteX769" fmla="*/ 1326948 w 1733256"/>
                <a:gd name="connsiteY769" fmla="*/ 213261 h 1758178"/>
                <a:gd name="connsiteX770" fmla="*/ 1328833 w 1733256"/>
                <a:gd name="connsiteY770" fmla="*/ 209481 h 1758178"/>
                <a:gd name="connsiteX771" fmla="*/ 1329775 w 1733256"/>
                <a:gd name="connsiteY771" fmla="*/ 197198 h 1758178"/>
                <a:gd name="connsiteX772" fmla="*/ 1332603 w 1733256"/>
                <a:gd name="connsiteY772" fmla="*/ 191528 h 1758178"/>
                <a:gd name="connsiteX773" fmla="*/ 1332603 w 1733256"/>
                <a:gd name="connsiteY773" fmla="*/ 185859 h 1758178"/>
                <a:gd name="connsiteX774" fmla="*/ 1334487 w 1733256"/>
                <a:gd name="connsiteY774" fmla="*/ 180190 h 1758178"/>
                <a:gd name="connsiteX775" fmla="*/ 1334487 w 1733256"/>
                <a:gd name="connsiteY775" fmla="*/ 176410 h 1758178"/>
                <a:gd name="connsiteX776" fmla="*/ 1337315 w 1733256"/>
                <a:gd name="connsiteY776" fmla="*/ 158457 h 1758178"/>
                <a:gd name="connsiteX777" fmla="*/ 1332603 w 1733256"/>
                <a:gd name="connsiteY777" fmla="*/ 161292 h 1758178"/>
                <a:gd name="connsiteX778" fmla="*/ 1323178 w 1733256"/>
                <a:gd name="connsiteY778" fmla="*/ 174520 h 1758178"/>
                <a:gd name="connsiteX779" fmla="*/ 1300560 w 1733256"/>
                <a:gd name="connsiteY779" fmla="*/ 204757 h 1758178"/>
                <a:gd name="connsiteX780" fmla="*/ 1293021 w 1733256"/>
                <a:gd name="connsiteY780" fmla="*/ 213261 h 1758178"/>
                <a:gd name="connsiteX781" fmla="*/ 1288308 w 1733256"/>
                <a:gd name="connsiteY781" fmla="*/ 218930 h 1758178"/>
                <a:gd name="connsiteX782" fmla="*/ 1281711 w 1733256"/>
                <a:gd name="connsiteY782" fmla="*/ 214206 h 1758178"/>
                <a:gd name="connsiteX783" fmla="*/ 1276057 w 1733256"/>
                <a:gd name="connsiteY783" fmla="*/ 210426 h 1758178"/>
                <a:gd name="connsiteX784" fmla="*/ 1289251 w 1733256"/>
                <a:gd name="connsiteY784" fmla="*/ 188694 h 1758178"/>
                <a:gd name="connsiteX785" fmla="*/ 1298675 w 1733256"/>
                <a:gd name="connsiteY785" fmla="*/ 177355 h 1758178"/>
                <a:gd name="connsiteX786" fmla="*/ 1330718 w 1733256"/>
                <a:gd name="connsiteY786" fmla="*/ 134834 h 1758178"/>
                <a:gd name="connsiteX787" fmla="*/ 425145 w 1733256"/>
                <a:gd name="connsiteY787" fmla="*/ 118812 h 1758178"/>
                <a:gd name="connsiteX788" fmla="*/ 429873 w 1733256"/>
                <a:gd name="connsiteY788" fmla="*/ 122579 h 1758178"/>
                <a:gd name="connsiteX789" fmla="*/ 432710 w 1733256"/>
                <a:gd name="connsiteY789" fmla="*/ 127288 h 1758178"/>
                <a:gd name="connsiteX790" fmla="*/ 434601 w 1733256"/>
                <a:gd name="connsiteY790" fmla="*/ 131055 h 1758178"/>
                <a:gd name="connsiteX791" fmla="*/ 437438 w 1733256"/>
                <a:gd name="connsiteY791" fmla="*/ 133880 h 1758178"/>
                <a:gd name="connsiteX792" fmla="*/ 444057 w 1733256"/>
                <a:gd name="connsiteY792" fmla="*/ 143298 h 1758178"/>
                <a:gd name="connsiteX793" fmla="*/ 445002 w 1733256"/>
                <a:gd name="connsiteY793" fmla="*/ 146123 h 1758178"/>
                <a:gd name="connsiteX794" fmla="*/ 447839 w 1733256"/>
                <a:gd name="connsiteY794" fmla="*/ 148948 h 1758178"/>
                <a:gd name="connsiteX795" fmla="*/ 475261 w 1733256"/>
                <a:gd name="connsiteY795" fmla="*/ 192270 h 1758178"/>
                <a:gd name="connsiteX796" fmla="*/ 465805 w 1733256"/>
                <a:gd name="connsiteY796" fmla="*/ 205455 h 1758178"/>
                <a:gd name="connsiteX797" fmla="*/ 454458 w 1733256"/>
                <a:gd name="connsiteY797" fmla="*/ 212047 h 1758178"/>
                <a:gd name="connsiteX798" fmla="*/ 437438 w 1733256"/>
                <a:gd name="connsiteY798" fmla="*/ 201688 h 1758178"/>
                <a:gd name="connsiteX799" fmla="*/ 422308 w 1733256"/>
                <a:gd name="connsiteY799" fmla="*/ 193212 h 1758178"/>
                <a:gd name="connsiteX800" fmla="*/ 419472 w 1733256"/>
                <a:gd name="connsiteY800" fmla="*/ 191328 h 1758178"/>
                <a:gd name="connsiteX801" fmla="*/ 408125 w 1733256"/>
                <a:gd name="connsiteY801" fmla="*/ 183794 h 1758178"/>
                <a:gd name="connsiteX802" fmla="*/ 399614 w 1733256"/>
                <a:gd name="connsiteY802" fmla="*/ 179085 h 1758178"/>
                <a:gd name="connsiteX803" fmla="*/ 397723 w 1733256"/>
                <a:gd name="connsiteY803" fmla="*/ 177202 h 1758178"/>
                <a:gd name="connsiteX804" fmla="*/ 381648 w 1733256"/>
                <a:gd name="connsiteY804" fmla="*/ 167784 h 1758178"/>
                <a:gd name="connsiteX805" fmla="*/ 386376 w 1733256"/>
                <a:gd name="connsiteY805" fmla="*/ 180027 h 1758178"/>
                <a:gd name="connsiteX806" fmla="*/ 389213 w 1733256"/>
                <a:gd name="connsiteY806" fmla="*/ 184736 h 1758178"/>
                <a:gd name="connsiteX807" fmla="*/ 392050 w 1733256"/>
                <a:gd name="connsiteY807" fmla="*/ 188503 h 1758178"/>
                <a:gd name="connsiteX808" fmla="*/ 392050 w 1733256"/>
                <a:gd name="connsiteY808" fmla="*/ 190387 h 1758178"/>
                <a:gd name="connsiteX809" fmla="*/ 398669 w 1733256"/>
                <a:gd name="connsiteY809" fmla="*/ 197921 h 1758178"/>
                <a:gd name="connsiteX810" fmla="*/ 400560 w 1733256"/>
                <a:gd name="connsiteY810" fmla="*/ 203571 h 1758178"/>
                <a:gd name="connsiteX811" fmla="*/ 403397 w 1733256"/>
                <a:gd name="connsiteY811" fmla="*/ 206397 h 1758178"/>
                <a:gd name="connsiteX812" fmla="*/ 404342 w 1733256"/>
                <a:gd name="connsiteY812" fmla="*/ 209222 h 1758178"/>
                <a:gd name="connsiteX813" fmla="*/ 421363 w 1733256"/>
                <a:gd name="connsiteY813" fmla="*/ 234650 h 1758178"/>
                <a:gd name="connsiteX814" fmla="*/ 407179 w 1733256"/>
                <a:gd name="connsiteY814" fmla="*/ 243126 h 1758178"/>
                <a:gd name="connsiteX815" fmla="*/ 381648 w 1733256"/>
                <a:gd name="connsiteY815" fmla="*/ 206397 h 1758178"/>
                <a:gd name="connsiteX816" fmla="*/ 368410 w 1733256"/>
                <a:gd name="connsiteY816" fmla="*/ 184736 h 1758178"/>
                <a:gd name="connsiteX817" fmla="*/ 356118 w 1733256"/>
                <a:gd name="connsiteY817" fmla="*/ 163075 h 1758178"/>
                <a:gd name="connsiteX818" fmla="*/ 359900 w 1733256"/>
                <a:gd name="connsiteY818" fmla="*/ 162133 h 1758178"/>
                <a:gd name="connsiteX819" fmla="*/ 379757 w 1733256"/>
                <a:gd name="connsiteY819" fmla="*/ 148948 h 1758178"/>
                <a:gd name="connsiteX820" fmla="*/ 412853 w 1733256"/>
                <a:gd name="connsiteY820" fmla="*/ 168726 h 1758178"/>
                <a:gd name="connsiteX821" fmla="*/ 414744 w 1733256"/>
                <a:gd name="connsiteY821" fmla="*/ 169667 h 1758178"/>
                <a:gd name="connsiteX822" fmla="*/ 440274 w 1733256"/>
                <a:gd name="connsiteY822" fmla="*/ 184736 h 1758178"/>
                <a:gd name="connsiteX823" fmla="*/ 451621 w 1733256"/>
                <a:gd name="connsiteY823" fmla="*/ 189445 h 1758178"/>
                <a:gd name="connsiteX824" fmla="*/ 448784 w 1733256"/>
                <a:gd name="connsiteY824" fmla="*/ 182852 h 1758178"/>
                <a:gd name="connsiteX825" fmla="*/ 446893 w 1733256"/>
                <a:gd name="connsiteY825" fmla="*/ 181911 h 1758178"/>
                <a:gd name="connsiteX826" fmla="*/ 440274 w 1733256"/>
                <a:gd name="connsiteY826" fmla="*/ 169667 h 1758178"/>
                <a:gd name="connsiteX827" fmla="*/ 425145 w 1733256"/>
                <a:gd name="connsiteY827" fmla="*/ 147065 h 1758178"/>
                <a:gd name="connsiteX828" fmla="*/ 412853 w 1733256"/>
                <a:gd name="connsiteY828" fmla="*/ 127288 h 1758178"/>
                <a:gd name="connsiteX829" fmla="*/ 425145 w 1733256"/>
                <a:gd name="connsiteY829" fmla="*/ 118812 h 1758178"/>
                <a:gd name="connsiteX830" fmla="*/ 518612 w 1733256"/>
                <a:gd name="connsiteY830" fmla="*/ 85064 h 1758178"/>
                <a:gd name="connsiteX831" fmla="*/ 504386 w 1733256"/>
                <a:gd name="connsiteY831" fmla="*/ 117998 h 1758178"/>
                <a:gd name="connsiteX832" fmla="*/ 506283 w 1733256"/>
                <a:gd name="connsiteY832" fmla="*/ 121762 h 1758178"/>
                <a:gd name="connsiteX833" fmla="*/ 512922 w 1733256"/>
                <a:gd name="connsiteY833" fmla="*/ 138700 h 1758178"/>
                <a:gd name="connsiteX834" fmla="*/ 541374 w 1733256"/>
                <a:gd name="connsiteY834" fmla="*/ 152814 h 1758178"/>
                <a:gd name="connsiteX835" fmla="*/ 557498 w 1733256"/>
                <a:gd name="connsiteY835" fmla="*/ 141523 h 1758178"/>
                <a:gd name="connsiteX836" fmla="*/ 541374 w 1733256"/>
                <a:gd name="connsiteY836" fmla="*/ 87887 h 1758178"/>
                <a:gd name="connsiteX837" fmla="*/ 518612 w 1733256"/>
                <a:gd name="connsiteY837" fmla="*/ 85064 h 1758178"/>
                <a:gd name="connsiteX838" fmla="*/ 1208619 w 1733256"/>
                <a:gd name="connsiteY838" fmla="*/ 69326 h 1758178"/>
                <a:gd name="connsiteX839" fmla="*/ 1223700 w 1733256"/>
                <a:gd name="connsiteY839" fmla="*/ 77802 h 1758178"/>
                <a:gd name="connsiteX840" fmla="*/ 1218987 w 1733256"/>
                <a:gd name="connsiteY840" fmla="*/ 87220 h 1758178"/>
                <a:gd name="connsiteX841" fmla="*/ 1216159 w 1733256"/>
                <a:gd name="connsiteY841" fmla="*/ 93812 h 1758178"/>
                <a:gd name="connsiteX842" fmla="*/ 1212389 w 1733256"/>
                <a:gd name="connsiteY842" fmla="*/ 104171 h 1758178"/>
                <a:gd name="connsiteX843" fmla="*/ 1209561 w 1733256"/>
                <a:gd name="connsiteY843" fmla="*/ 107939 h 1758178"/>
                <a:gd name="connsiteX844" fmla="*/ 1209561 w 1733256"/>
                <a:gd name="connsiteY844" fmla="*/ 110764 h 1758178"/>
                <a:gd name="connsiteX845" fmla="*/ 1202963 w 1733256"/>
                <a:gd name="connsiteY845" fmla="*/ 123007 h 1758178"/>
                <a:gd name="connsiteX846" fmla="*/ 1197308 w 1733256"/>
                <a:gd name="connsiteY846" fmla="*/ 152202 h 1758178"/>
                <a:gd name="connsiteX847" fmla="*/ 1218987 w 1733256"/>
                <a:gd name="connsiteY847" fmla="*/ 164445 h 1758178"/>
                <a:gd name="connsiteX848" fmla="*/ 1241608 w 1733256"/>
                <a:gd name="connsiteY848" fmla="*/ 143726 h 1758178"/>
                <a:gd name="connsiteX849" fmla="*/ 1251034 w 1733256"/>
                <a:gd name="connsiteY849" fmla="*/ 123949 h 1758178"/>
                <a:gd name="connsiteX850" fmla="*/ 1260459 w 1733256"/>
                <a:gd name="connsiteY850" fmla="*/ 106055 h 1758178"/>
                <a:gd name="connsiteX851" fmla="*/ 1265172 w 1733256"/>
                <a:gd name="connsiteY851" fmla="*/ 97579 h 1758178"/>
                <a:gd name="connsiteX852" fmla="*/ 1272712 w 1733256"/>
                <a:gd name="connsiteY852" fmla="*/ 100404 h 1758178"/>
                <a:gd name="connsiteX853" fmla="*/ 1280253 w 1733256"/>
                <a:gd name="connsiteY853" fmla="*/ 104171 h 1758178"/>
                <a:gd name="connsiteX854" fmla="*/ 1268000 w 1733256"/>
                <a:gd name="connsiteY854" fmla="*/ 131483 h 1758178"/>
                <a:gd name="connsiteX855" fmla="*/ 1267057 w 1733256"/>
                <a:gd name="connsiteY855" fmla="*/ 135250 h 1758178"/>
                <a:gd name="connsiteX856" fmla="*/ 1258574 w 1733256"/>
                <a:gd name="connsiteY856" fmla="*/ 153144 h 1758178"/>
                <a:gd name="connsiteX857" fmla="*/ 1254804 w 1733256"/>
                <a:gd name="connsiteY857" fmla="*/ 157853 h 1758178"/>
                <a:gd name="connsiteX858" fmla="*/ 1246321 w 1733256"/>
                <a:gd name="connsiteY858" fmla="*/ 171037 h 1758178"/>
                <a:gd name="connsiteX859" fmla="*/ 1198251 w 1733256"/>
                <a:gd name="connsiteY859" fmla="*/ 170096 h 1758178"/>
                <a:gd name="connsiteX860" fmla="*/ 1180342 w 1733256"/>
                <a:gd name="connsiteY860" fmla="*/ 154085 h 1758178"/>
                <a:gd name="connsiteX861" fmla="*/ 1177514 w 1733256"/>
                <a:gd name="connsiteY861" fmla="*/ 133366 h 1758178"/>
                <a:gd name="connsiteX862" fmla="*/ 1179400 w 1733256"/>
                <a:gd name="connsiteY862" fmla="*/ 128658 h 1758178"/>
                <a:gd name="connsiteX863" fmla="*/ 1180342 w 1733256"/>
                <a:gd name="connsiteY863" fmla="*/ 123949 h 1758178"/>
                <a:gd name="connsiteX864" fmla="*/ 1183170 w 1733256"/>
                <a:gd name="connsiteY864" fmla="*/ 120182 h 1758178"/>
                <a:gd name="connsiteX865" fmla="*/ 1184112 w 1733256"/>
                <a:gd name="connsiteY865" fmla="*/ 115473 h 1758178"/>
                <a:gd name="connsiteX866" fmla="*/ 1192595 w 1733256"/>
                <a:gd name="connsiteY866" fmla="*/ 101346 h 1758178"/>
                <a:gd name="connsiteX867" fmla="*/ 1193538 w 1733256"/>
                <a:gd name="connsiteY867" fmla="*/ 96637 h 1758178"/>
                <a:gd name="connsiteX868" fmla="*/ 1199193 w 1733256"/>
                <a:gd name="connsiteY868" fmla="*/ 84394 h 1758178"/>
                <a:gd name="connsiteX869" fmla="*/ 1206734 w 1733256"/>
                <a:gd name="connsiteY869" fmla="*/ 70268 h 1758178"/>
                <a:gd name="connsiteX870" fmla="*/ 1208619 w 1733256"/>
                <a:gd name="connsiteY870" fmla="*/ 69326 h 1758178"/>
                <a:gd name="connsiteX871" fmla="*/ 532839 w 1733256"/>
                <a:gd name="connsiteY871" fmla="*/ 68127 h 1758178"/>
                <a:gd name="connsiteX872" fmla="*/ 540426 w 1733256"/>
                <a:gd name="connsiteY872" fmla="*/ 70009 h 1758178"/>
                <a:gd name="connsiteX873" fmla="*/ 551807 w 1733256"/>
                <a:gd name="connsiteY873" fmla="*/ 73773 h 1758178"/>
                <a:gd name="connsiteX874" fmla="*/ 566033 w 1733256"/>
                <a:gd name="connsiteY874" fmla="*/ 87887 h 1758178"/>
                <a:gd name="connsiteX875" fmla="*/ 567930 w 1733256"/>
                <a:gd name="connsiteY875" fmla="*/ 89769 h 1758178"/>
                <a:gd name="connsiteX876" fmla="*/ 567930 w 1733256"/>
                <a:gd name="connsiteY876" fmla="*/ 92592 h 1758178"/>
                <a:gd name="connsiteX877" fmla="*/ 571724 w 1733256"/>
                <a:gd name="connsiteY877" fmla="*/ 96356 h 1758178"/>
                <a:gd name="connsiteX878" fmla="*/ 572672 w 1733256"/>
                <a:gd name="connsiteY878" fmla="*/ 100120 h 1758178"/>
                <a:gd name="connsiteX879" fmla="*/ 574569 w 1733256"/>
                <a:gd name="connsiteY879" fmla="*/ 102943 h 1758178"/>
                <a:gd name="connsiteX880" fmla="*/ 572672 w 1733256"/>
                <a:gd name="connsiteY880" fmla="*/ 145287 h 1758178"/>
                <a:gd name="connsiteX881" fmla="*/ 565085 w 1733256"/>
                <a:gd name="connsiteY881" fmla="*/ 153755 h 1758178"/>
                <a:gd name="connsiteX882" fmla="*/ 546116 w 1733256"/>
                <a:gd name="connsiteY882" fmla="*/ 164106 h 1758178"/>
                <a:gd name="connsiteX883" fmla="*/ 512922 w 1733256"/>
                <a:gd name="connsiteY883" fmla="*/ 164106 h 1758178"/>
                <a:gd name="connsiteX884" fmla="*/ 499644 w 1733256"/>
                <a:gd name="connsiteY884" fmla="*/ 152814 h 1758178"/>
                <a:gd name="connsiteX885" fmla="*/ 488262 w 1733256"/>
                <a:gd name="connsiteY885" fmla="*/ 133995 h 1758178"/>
                <a:gd name="connsiteX886" fmla="*/ 486366 w 1733256"/>
                <a:gd name="connsiteY886" fmla="*/ 128349 h 1758178"/>
                <a:gd name="connsiteX887" fmla="*/ 485417 w 1733256"/>
                <a:gd name="connsiteY887" fmla="*/ 121762 h 1758178"/>
                <a:gd name="connsiteX888" fmla="*/ 483520 w 1733256"/>
                <a:gd name="connsiteY888" fmla="*/ 105766 h 1758178"/>
                <a:gd name="connsiteX889" fmla="*/ 485417 w 1733256"/>
                <a:gd name="connsiteY889" fmla="*/ 101061 h 1758178"/>
                <a:gd name="connsiteX890" fmla="*/ 486366 w 1733256"/>
                <a:gd name="connsiteY890" fmla="*/ 96356 h 1758178"/>
                <a:gd name="connsiteX891" fmla="*/ 490159 w 1733256"/>
                <a:gd name="connsiteY891" fmla="*/ 88828 h 1758178"/>
                <a:gd name="connsiteX892" fmla="*/ 496798 w 1733256"/>
                <a:gd name="connsiteY892" fmla="*/ 82241 h 1758178"/>
                <a:gd name="connsiteX893" fmla="*/ 500592 w 1733256"/>
                <a:gd name="connsiteY893" fmla="*/ 79419 h 1758178"/>
                <a:gd name="connsiteX894" fmla="*/ 504386 w 1733256"/>
                <a:gd name="connsiteY894" fmla="*/ 76596 h 1758178"/>
                <a:gd name="connsiteX895" fmla="*/ 508179 w 1733256"/>
                <a:gd name="connsiteY895" fmla="*/ 75655 h 1758178"/>
                <a:gd name="connsiteX896" fmla="*/ 511973 w 1733256"/>
                <a:gd name="connsiteY896" fmla="*/ 72832 h 1758178"/>
                <a:gd name="connsiteX897" fmla="*/ 532839 w 1733256"/>
                <a:gd name="connsiteY897" fmla="*/ 68127 h 1758178"/>
                <a:gd name="connsiteX898" fmla="*/ 639318 w 1733256"/>
                <a:gd name="connsiteY898" fmla="*/ 44264 h 1758178"/>
                <a:gd name="connsiteX899" fmla="*/ 627053 w 1733256"/>
                <a:gd name="connsiteY899" fmla="*/ 46272 h 1758178"/>
                <a:gd name="connsiteX900" fmla="*/ 623279 w 1733256"/>
                <a:gd name="connsiteY900" fmla="*/ 51941 h 1758178"/>
                <a:gd name="connsiteX901" fmla="*/ 627053 w 1733256"/>
                <a:gd name="connsiteY901" fmla="*/ 65169 h 1758178"/>
                <a:gd name="connsiteX902" fmla="*/ 628940 w 1733256"/>
                <a:gd name="connsiteY902" fmla="*/ 73673 h 1758178"/>
                <a:gd name="connsiteX903" fmla="*/ 651583 w 1733256"/>
                <a:gd name="connsiteY903" fmla="*/ 69893 h 1758178"/>
                <a:gd name="connsiteX904" fmla="*/ 659131 w 1733256"/>
                <a:gd name="connsiteY904" fmla="*/ 60445 h 1758178"/>
                <a:gd name="connsiteX905" fmla="*/ 651583 w 1733256"/>
                <a:gd name="connsiteY905" fmla="*/ 44382 h 1758178"/>
                <a:gd name="connsiteX906" fmla="*/ 639318 w 1733256"/>
                <a:gd name="connsiteY906" fmla="*/ 44264 h 1758178"/>
                <a:gd name="connsiteX907" fmla="*/ 654413 w 1733256"/>
                <a:gd name="connsiteY907" fmla="*/ 28320 h 1758178"/>
                <a:gd name="connsiteX908" fmla="*/ 671396 w 1733256"/>
                <a:gd name="connsiteY908" fmla="*/ 35879 h 1758178"/>
                <a:gd name="connsiteX909" fmla="*/ 676113 w 1733256"/>
                <a:gd name="connsiteY909" fmla="*/ 60445 h 1758178"/>
                <a:gd name="connsiteX910" fmla="*/ 666678 w 1733256"/>
                <a:gd name="connsiteY910" fmla="*/ 71783 h 1758178"/>
                <a:gd name="connsiteX911" fmla="*/ 675170 w 1733256"/>
                <a:gd name="connsiteY911" fmla="*/ 75563 h 1758178"/>
                <a:gd name="connsiteX912" fmla="*/ 681774 w 1733256"/>
                <a:gd name="connsiteY912" fmla="*/ 81232 h 1758178"/>
                <a:gd name="connsiteX913" fmla="*/ 685548 w 1733256"/>
                <a:gd name="connsiteY913" fmla="*/ 89735 h 1758178"/>
                <a:gd name="connsiteX914" fmla="*/ 692152 w 1733256"/>
                <a:gd name="connsiteY914" fmla="*/ 106743 h 1758178"/>
                <a:gd name="connsiteX915" fmla="*/ 694982 w 1733256"/>
                <a:gd name="connsiteY915" fmla="*/ 112412 h 1758178"/>
                <a:gd name="connsiteX916" fmla="*/ 685548 w 1733256"/>
                <a:gd name="connsiteY916" fmla="*/ 115246 h 1758178"/>
                <a:gd name="connsiteX917" fmla="*/ 675170 w 1733256"/>
                <a:gd name="connsiteY917" fmla="*/ 114302 h 1758178"/>
                <a:gd name="connsiteX918" fmla="*/ 664792 w 1733256"/>
                <a:gd name="connsiteY918" fmla="*/ 87846 h 1758178"/>
                <a:gd name="connsiteX919" fmla="*/ 636488 w 1733256"/>
                <a:gd name="connsiteY919" fmla="*/ 87846 h 1758178"/>
                <a:gd name="connsiteX920" fmla="*/ 635544 w 1733256"/>
                <a:gd name="connsiteY920" fmla="*/ 102018 h 1758178"/>
                <a:gd name="connsiteX921" fmla="*/ 636488 w 1733256"/>
                <a:gd name="connsiteY921" fmla="*/ 107688 h 1758178"/>
                <a:gd name="connsiteX922" fmla="*/ 638374 w 1733256"/>
                <a:gd name="connsiteY922" fmla="*/ 113357 h 1758178"/>
                <a:gd name="connsiteX923" fmla="*/ 642148 w 1733256"/>
                <a:gd name="connsiteY923" fmla="*/ 126585 h 1758178"/>
                <a:gd name="connsiteX924" fmla="*/ 623279 w 1733256"/>
                <a:gd name="connsiteY924" fmla="*/ 130364 h 1758178"/>
                <a:gd name="connsiteX925" fmla="*/ 611014 w 1733256"/>
                <a:gd name="connsiteY925" fmla="*/ 85956 h 1758178"/>
                <a:gd name="connsiteX926" fmla="*/ 600636 w 1733256"/>
                <a:gd name="connsiteY926" fmla="*/ 39658 h 1758178"/>
                <a:gd name="connsiteX927" fmla="*/ 619505 w 1733256"/>
                <a:gd name="connsiteY927" fmla="*/ 34934 h 1758178"/>
                <a:gd name="connsiteX928" fmla="*/ 624223 w 1733256"/>
                <a:gd name="connsiteY928" fmla="*/ 33044 h 1758178"/>
                <a:gd name="connsiteX929" fmla="*/ 631770 w 1733256"/>
                <a:gd name="connsiteY929" fmla="*/ 32099 h 1758178"/>
                <a:gd name="connsiteX930" fmla="*/ 636488 w 1733256"/>
                <a:gd name="connsiteY930" fmla="*/ 30209 h 1758178"/>
                <a:gd name="connsiteX931" fmla="*/ 645922 w 1733256"/>
                <a:gd name="connsiteY931" fmla="*/ 29265 h 1758178"/>
                <a:gd name="connsiteX932" fmla="*/ 654413 w 1733256"/>
                <a:gd name="connsiteY932" fmla="*/ 28320 h 1758178"/>
                <a:gd name="connsiteX933" fmla="*/ 914461 w 1733256"/>
                <a:gd name="connsiteY933" fmla="*/ 19857 h 1758178"/>
                <a:gd name="connsiteX934" fmla="*/ 913519 w 1733256"/>
                <a:gd name="connsiteY934" fmla="*/ 21742 h 1758178"/>
                <a:gd name="connsiteX935" fmla="*/ 905977 w 1733256"/>
                <a:gd name="connsiteY935" fmla="*/ 40594 h 1758178"/>
                <a:gd name="connsiteX936" fmla="*/ 904092 w 1733256"/>
                <a:gd name="connsiteY936" fmla="*/ 43422 h 1758178"/>
                <a:gd name="connsiteX937" fmla="*/ 903149 w 1733256"/>
                <a:gd name="connsiteY937" fmla="*/ 48135 h 1758178"/>
                <a:gd name="connsiteX938" fmla="*/ 900321 w 1733256"/>
                <a:gd name="connsiteY938" fmla="*/ 60389 h 1758178"/>
                <a:gd name="connsiteX939" fmla="*/ 925773 w 1733256"/>
                <a:gd name="connsiteY939" fmla="*/ 61331 h 1758178"/>
                <a:gd name="connsiteX940" fmla="*/ 923888 w 1733256"/>
                <a:gd name="connsiteY940" fmla="*/ 48135 h 1758178"/>
                <a:gd name="connsiteX941" fmla="*/ 920117 w 1733256"/>
                <a:gd name="connsiteY941" fmla="*/ 28340 h 1758178"/>
                <a:gd name="connsiteX942" fmla="*/ 914461 w 1733256"/>
                <a:gd name="connsiteY942" fmla="*/ 19857 h 1758178"/>
                <a:gd name="connsiteX943" fmla="*/ 1007622 w 1733256"/>
                <a:gd name="connsiteY943" fmla="*/ 11536 h 1758178"/>
                <a:gd name="connsiteX944" fmla="*/ 1022731 w 1733256"/>
                <a:gd name="connsiteY944" fmla="*/ 15303 h 1758178"/>
                <a:gd name="connsiteX945" fmla="*/ 1020843 w 1733256"/>
                <a:gd name="connsiteY945" fmla="*/ 24720 h 1758178"/>
                <a:gd name="connsiteX946" fmla="*/ 1019898 w 1733256"/>
                <a:gd name="connsiteY946" fmla="*/ 36022 h 1758178"/>
                <a:gd name="connsiteX947" fmla="*/ 1018010 w 1733256"/>
                <a:gd name="connsiteY947" fmla="*/ 40730 h 1758178"/>
                <a:gd name="connsiteX948" fmla="*/ 1017065 w 1733256"/>
                <a:gd name="connsiteY948" fmla="*/ 51090 h 1758178"/>
                <a:gd name="connsiteX949" fmla="*/ 1012343 w 1733256"/>
                <a:gd name="connsiteY949" fmla="*/ 71809 h 1758178"/>
                <a:gd name="connsiteX950" fmla="*/ 1010455 w 1733256"/>
                <a:gd name="connsiteY950" fmla="*/ 84994 h 1758178"/>
                <a:gd name="connsiteX951" fmla="*/ 1008566 w 1733256"/>
                <a:gd name="connsiteY951" fmla="*/ 89702 h 1758178"/>
                <a:gd name="connsiteX952" fmla="*/ 1024620 w 1733256"/>
                <a:gd name="connsiteY952" fmla="*/ 95353 h 1758178"/>
                <a:gd name="connsiteX953" fmla="*/ 1030286 w 1733256"/>
                <a:gd name="connsiteY953" fmla="*/ 97237 h 1758178"/>
                <a:gd name="connsiteX954" fmla="*/ 1048229 w 1733256"/>
                <a:gd name="connsiteY954" fmla="*/ 101004 h 1758178"/>
                <a:gd name="connsiteX955" fmla="*/ 1047285 w 1733256"/>
                <a:gd name="connsiteY955" fmla="*/ 114188 h 1758178"/>
                <a:gd name="connsiteX956" fmla="*/ 1035008 w 1733256"/>
                <a:gd name="connsiteY956" fmla="*/ 112305 h 1758178"/>
                <a:gd name="connsiteX957" fmla="*/ 1026509 w 1733256"/>
                <a:gd name="connsiteY957" fmla="*/ 111363 h 1758178"/>
                <a:gd name="connsiteX958" fmla="*/ 1022731 w 1733256"/>
                <a:gd name="connsiteY958" fmla="*/ 109479 h 1758178"/>
                <a:gd name="connsiteX959" fmla="*/ 1009510 w 1733256"/>
                <a:gd name="connsiteY959" fmla="*/ 107596 h 1758178"/>
                <a:gd name="connsiteX960" fmla="*/ 988734 w 1733256"/>
                <a:gd name="connsiteY960" fmla="*/ 103829 h 1758178"/>
                <a:gd name="connsiteX961" fmla="*/ 992512 w 1733256"/>
                <a:gd name="connsiteY961" fmla="*/ 79343 h 1758178"/>
                <a:gd name="connsiteX962" fmla="*/ 1002900 w 1733256"/>
                <a:gd name="connsiteY962" fmla="*/ 27546 h 1758178"/>
                <a:gd name="connsiteX963" fmla="*/ 1007622 w 1733256"/>
                <a:gd name="connsiteY963" fmla="*/ 11536 h 1758178"/>
                <a:gd name="connsiteX964" fmla="*/ 907863 w 1733256"/>
                <a:gd name="connsiteY964" fmla="*/ 1005 h 1758178"/>
                <a:gd name="connsiteX965" fmla="*/ 926716 w 1733256"/>
                <a:gd name="connsiteY965" fmla="*/ 1947 h 1758178"/>
                <a:gd name="connsiteX966" fmla="*/ 934257 w 1733256"/>
                <a:gd name="connsiteY966" fmla="*/ 19857 h 1758178"/>
                <a:gd name="connsiteX967" fmla="*/ 939913 w 1733256"/>
                <a:gd name="connsiteY967" fmla="*/ 39652 h 1758178"/>
                <a:gd name="connsiteX968" fmla="*/ 943684 w 1733256"/>
                <a:gd name="connsiteY968" fmla="*/ 54733 h 1758178"/>
                <a:gd name="connsiteX969" fmla="*/ 946512 w 1733256"/>
                <a:gd name="connsiteY969" fmla="*/ 59446 h 1758178"/>
                <a:gd name="connsiteX970" fmla="*/ 947455 w 1733256"/>
                <a:gd name="connsiteY970" fmla="*/ 66044 h 1758178"/>
                <a:gd name="connsiteX971" fmla="*/ 949340 w 1733256"/>
                <a:gd name="connsiteY971" fmla="*/ 70757 h 1758178"/>
                <a:gd name="connsiteX972" fmla="*/ 950283 w 1733256"/>
                <a:gd name="connsiteY972" fmla="*/ 75470 h 1758178"/>
                <a:gd name="connsiteX973" fmla="*/ 954996 w 1733256"/>
                <a:gd name="connsiteY973" fmla="*/ 98093 h 1758178"/>
                <a:gd name="connsiteX974" fmla="*/ 939913 w 1733256"/>
                <a:gd name="connsiteY974" fmla="*/ 97150 h 1758178"/>
                <a:gd name="connsiteX975" fmla="*/ 936143 w 1733256"/>
                <a:gd name="connsiteY975" fmla="*/ 87724 h 1758178"/>
                <a:gd name="connsiteX976" fmla="*/ 924831 w 1733256"/>
                <a:gd name="connsiteY976" fmla="*/ 75470 h 1758178"/>
                <a:gd name="connsiteX977" fmla="*/ 917289 w 1733256"/>
                <a:gd name="connsiteY977" fmla="*/ 75470 h 1758178"/>
                <a:gd name="connsiteX978" fmla="*/ 896551 w 1733256"/>
                <a:gd name="connsiteY978" fmla="*/ 74528 h 1758178"/>
                <a:gd name="connsiteX979" fmla="*/ 890895 w 1733256"/>
                <a:gd name="connsiteY979" fmla="*/ 81126 h 1758178"/>
                <a:gd name="connsiteX980" fmla="*/ 883353 w 1733256"/>
                <a:gd name="connsiteY980" fmla="*/ 93380 h 1758178"/>
                <a:gd name="connsiteX981" fmla="*/ 867328 w 1733256"/>
                <a:gd name="connsiteY981" fmla="*/ 92437 h 1758178"/>
                <a:gd name="connsiteX982" fmla="*/ 876755 w 1733256"/>
                <a:gd name="connsiteY982" fmla="*/ 70757 h 1758178"/>
                <a:gd name="connsiteX983" fmla="*/ 891837 w 1733256"/>
                <a:gd name="connsiteY983" fmla="*/ 33996 h 1758178"/>
                <a:gd name="connsiteX984" fmla="*/ 901264 w 1733256"/>
                <a:gd name="connsiteY984" fmla="*/ 12316 h 1758178"/>
                <a:gd name="connsiteX985" fmla="*/ 907863 w 1733256"/>
                <a:gd name="connsiteY985" fmla="*/ 1005 h 1758178"/>
                <a:gd name="connsiteX986" fmla="*/ 823735 w 1733256"/>
                <a:gd name="connsiteY986" fmla="*/ 151 h 1758178"/>
                <a:gd name="connsiteX987" fmla="*/ 828451 w 1733256"/>
                <a:gd name="connsiteY987" fmla="*/ 34137 h 1758178"/>
                <a:gd name="connsiteX988" fmla="*/ 830337 w 1733256"/>
                <a:gd name="connsiteY988" fmla="*/ 60570 h 1758178"/>
                <a:gd name="connsiteX989" fmla="*/ 831281 w 1733256"/>
                <a:gd name="connsiteY989" fmla="*/ 64346 h 1758178"/>
                <a:gd name="connsiteX990" fmla="*/ 833167 w 1733256"/>
                <a:gd name="connsiteY990" fmla="*/ 92667 h 1758178"/>
                <a:gd name="connsiteX991" fmla="*/ 816190 w 1733256"/>
                <a:gd name="connsiteY991" fmla="*/ 93611 h 1758178"/>
                <a:gd name="connsiteX992" fmla="*/ 813360 w 1733256"/>
                <a:gd name="connsiteY992" fmla="*/ 65290 h 1758178"/>
                <a:gd name="connsiteX993" fmla="*/ 812417 w 1733256"/>
                <a:gd name="connsiteY993" fmla="*/ 61514 h 1758178"/>
                <a:gd name="connsiteX994" fmla="*/ 811474 w 1733256"/>
                <a:gd name="connsiteY994" fmla="*/ 38857 h 1758178"/>
                <a:gd name="connsiteX995" fmla="*/ 808644 w 1733256"/>
                <a:gd name="connsiteY995" fmla="*/ 28472 h 1758178"/>
                <a:gd name="connsiteX996" fmla="*/ 806758 w 1733256"/>
                <a:gd name="connsiteY996" fmla="*/ 18088 h 1758178"/>
                <a:gd name="connsiteX997" fmla="*/ 803929 w 1733256"/>
                <a:gd name="connsiteY997" fmla="*/ 28472 h 1758178"/>
                <a:gd name="connsiteX998" fmla="*/ 801099 w 1733256"/>
                <a:gd name="connsiteY998" fmla="*/ 34137 h 1758178"/>
                <a:gd name="connsiteX999" fmla="*/ 801099 w 1733256"/>
                <a:gd name="connsiteY999" fmla="*/ 41689 h 1758178"/>
                <a:gd name="connsiteX1000" fmla="*/ 798270 w 1733256"/>
                <a:gd name="connsiteY1000" fmla="*/ 47353 h 1758178"/>
                <a:gd name="connsiteX1001" fmla="*/ 797326 w 1733256"/>
                <a:gd name="connsiteY1001" fmla="*/ 55850 h 1758178"/>
                <a:gd name="connsiteX1002" fmla="*/ 795440 w 1733256"/>
                <a:gd name="connsiteY1002" fmla="*/ 62458 h 1758178"/>
                <a:gd name="connsiteX1003" fmla="*/ 794497 w 1733256"/>
                <a:gd name="connsiteY1003" fmla="*/ 72842 h 1758178"/>
                <a:gd name="connsiteX1004" fmla="*/ 791667 w 1733256"/>
                <a:gd name="connsiteY1004" fmla="*/ 80395 h 1758178"/>
                <a:gd name="connsiteX1005" fmla="*/ 790724 w 1733256"/>
                <a:gd name="connsiteY1005" fmla="*/ 86059 h 1758178"/>
                <a:gd name="connsiteX1006" fmla="*/ 786951 w 1733256"/>
                <a:gd name="connsiteY1006" fmla="*/ 99276 h 1758178"/>
                <a:gd name="connsiteX1007" fmla="*/ 771861 w 1733256"/>
                <a:gd name="connsiteY1007" fmla="*/ 99276 h 1758178"/>
                <a:gd name="connsiteX1008" fmla="*/ 766202 w 1733256"/>
                <a:gd name="connsiteY1008" fmla="*/ 87003 h 1758178"/>
                <a:gd name="connsiteX1009" fmla="*/ 746395 w 1733256"/>
                <a:gd name="connsiteY1009" fmla="*/ 39801 h 1758178"/>
                <a:gd name="connsiteX1010" fmla="*/ 744509 w 1733256"/>
                <a:gd name="connsiteY1010" fmla="*/ 36025 h 1758178"/>
                <a:gd name="connsiteX1011" fmla="*/ 738850 w 1733256"/>
                <a:gd name="connsiteY1011" fmla="*/ 23752 h 1758178"/>
                <a:gd name="connsiteX1012" fmla="*/ 738850 w 1733256"/>
                <a:gd name="connsiteY1012" fmla="*/ 36969 h 1758178"/>
                <a:gd name="connsiteX1013" fmla="*/ 737906 w 1733256"/>
                <a:gd name="connsiteY1013" fmla="*/ 40745 h 1758178"/>
                <a:gd name="connsiteX1014" fmla="*/ 742622 w 1733256"/>
                <a:gd name="connsiteY1014" fmla="*/ 78507 h 1758178"/>
                <a:gd name="connsiteX1015" fmla="*/ 742622 w 1733256"/>
                <a:gd name="connsiteY1015" fmla="*/ 88891 h 1758178"/>
                <a:gd name="connsiteX1016" fmla="*/ 744509 w 1733256"/>
                <a:gd name="connsiteY1016" fmla="*/ 103052 h 1758178"/>
                <a:gd name="connsiteX1017" fmla="*/ 729418 w 1733256"/>
                <a:gd name="connsiteY1017" fmla="*/ 104940 h 1758178"/>
                <a:gd name="connsiteX1018" fmla="*/ 725645 w 1733256"/>
                <a:gd name="connsiteY1018" fmla="*/ 90779 h 1758178"/>
                <a:gd name="connsiteX1019" fmla="*/ 724702 w 1733256"/>
                <a:gd name="connsiteY1019" fmla="*/ 74730 h 1758178"/>
                <a:gd name="connsiteX1020" fmla="*/ 722816 w 1733256"/>
                <a:gd name="connsiteY1020" fmla="*/ 62458 h 1758178"/>
                <a:gd name="connsiteX1021" fmla="*/ 720929 w 1733256"/>
                <a:gd name="connsiteY1021" fmla="*/ 40745 h 1758178"/>
                <a:gd name="connsiteX1022" fmla="*/ 719043 w 1733256"/>
                <a:gd name="connsiteY1022" fmla="*/ 36025 h 1758178"/>
                <a:gd name="connsiteX1023" fmla="*/ 718100 w 1733256"/>
                <a:gd name="connsiteY1023" fmla="*/ 13368 h 1758178"/>
                <a:gd name="connsiteX1024" fmla="*/ 726588 w 1733256"/>
                <a:gd name="connsiteY1024" fmla="*/ 10535 h 1758178"/>
                <a:gd name="connsiteX1025" fmla="*/ 751111 w 1733256"/>
                <a:gd name="connsiteY1025" fmla="*/ 8647 h 1758178"/>
                <a:gd name="connsiteX1026" fmla="*/ 760543 w 1733256"/>
                <a:gd name="connsiteY1026" fmla="*/ 34137 h 1758178"/>
                <a:gd name="connsiteX1027" fmla="*/ 763372 w 1733256"/>
                <a:gd name="connsiteY1027" fmla="*/ 39801 h 1758178"/>
                <a:gd name="connsiteX1028" fmla="*/ 763372 w 1733256"/>
                <a:gd name="connsiteY1028" fmla="*/ 43577 h 1758178"/>
                <a:gd name="connsiteX1029" fmla="*/ 766202 w 1733256"/>
                <a:gd name="connsiteY1029" fmla="*/ 47353 h 1758178"/>
                <a:gd name="connsiteX1030" fmla="*/ 770918 w 1733256"/>
                <a:gd name="connsiteY1030" fmla="*/ 60570 h 1758178"/>
                <a:gd name="connsiteX1031" fmla="*/ 772804 w 1733256"/>
                <a:gd name="connsiteY1031" fmla="*/ 64346 h 1758178"/>
                <a:gd name="connsiteX1032" fmla="*/ 778463 w 1733256"/>
                <a:gd name="connsiteY1032" fmla="*/ 72842 h 1758178"/>
                <a:gd name="connsiteX1033" fmla="*/ 781292 w 1733256"/>
                <a:gd name="connsiteY1033" fmla="*/ 63402 h 1758178"/>
                <a:gd name="connsiteX1034" fmla="*/ 784122 w 1733256"/>
                <a:gd name="connsiteY1034" fmla="*/ 54905 h 1758178"/>
                <a:gd name="connsiteX1035" fmla="*/ 784122 w 1733256"/>
                <a:gd name="connsiteY1035" fmla="*/ 47353 h 1758178"/>
                <a:gd name="connsiteX1036" fmla="*/ 786951 w 1733256"/>
                <a:gd name="connsiteY1036" fmla="*/ 36025 h 1758178"/>
                <a:gd name="connsiteX1037" fmla="*/ 794497 w 1733256"/>
                <a:gd name="connsiteY1037" fmla="*/ 2983 h 1758178"/>
                <a:gd name="connsiteX1038" fmla="*/ 823735 w 1733256"/>
                <a:gd name="connsiteY1038" fmla="*/ 151 h 175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1733256" h="1758178">
                  <a:moveTo>
                    <a:pt x="780239" y="1681855"/>
                  </a:moveTo>
                  <a:cubicBezTo>
                    <a:pt x="777401" y="1684682"/>
                    <a:pt x="772669" y="1692220"/>
                    <a:pt x="772669" y="1695989"/>
                  </a:cubicBezTo>
                  <a:cubicBezTo>
                    <a:pt x="773615" y="1699758"/>
                    <a:pt x="780239" y="1703527"/>
                    <a:pt x="784971" y="1702585"/>
                  </a:cubicBezTo>
                  <a:cubicBezTo>
                    <a:pt x="788756" y="1698815"/>
                    <a:pt x="796326" y="1696931"/>
                    <a:pt x="796326" y="1690335"/>
                  </a:cubicBezTo>
                  <a:cubicBezTo>
                    <a:pt x="795380" y="1683739"/>
                    <a:pt x="785917" y="1683739"/>
                    <a:pt x="780239" y="1681855"/>
                  </a:cubicBezTo>
                  <a:close/>
                  <a:moveTo>
                    <a:pt x="761314" y="1649818"/>
                  </a:moveTo>
                  <a:cubicBezTo>
                    <a:pt x="757529" y="1652644"/>
                    <a:pt x="751851" y="1654529"/>
                    <a:pt x="749012" y="1657356"/>
                  </a:cubicBezTo>
                  <a:cubicBezTo>
                    <a:pt x="749959" y="1663952"/>
                    <a:pt x="758475" y="1662067"/>
                    <a:pt x="764153" y="1660183"/>
                  </a:cubicBezTo>
                  <a:cubicBezTo>
                    <a:pt x="766045" y="1657356"/>
                    <a:pt x="766991" y="1654529"/>
                    <a:pt x="766991" y="1650760"/>
                  </a:cubicBezTo>
                  <a:cubicBezTo>
                    <a:pt x="766045" y="1649818"/>
                    <a:pt x="762260" y="1648875"/>
                    <a:pt x="761314" y="1649818"/>
                  </a:cubicBezTo>
                  <a:close/>
                  <a:moveTo>
                    <a:pt x="755636" y="1637568"/>
                  </a:moveTo>
                  <a:cubicBezTo>
                    <a:pt x="749012" y="1630972"/>
                    <a:pt x="742388" y="1642280"/>
                    <a:pt x="738603" y="1647933"/>
                  </a:cubicBezTo>
                  <a:cubicBezTo>
                    <a:pt x="736711" y="1649818"/>
                    <a:pt x="731979" y="1656414"/>
                    <a:pt x="736711" y="1657356"/>
                  </a:cubicBezTo>
                  <a:cubicBezTo>
                    <a:pt x="739550" y="1658298"/>
                    <a:pt x="744281" y="1652644"/>
                    <a:pt x="747120" y="1650760"/>
                  </a:cubicBezTo>
                  <a:cubicBezTo>
                    <a:pt x="749012" y="1649818"/>
                    <a:pt x="749959" y="1648875"/>
                    <a:pt x="750905" y="1647933"/>
                  </a:cubicBezTo>
                  <a:cubicBezTo>
                    <a:pt x="752797" y="1644164"/>
                    <a:pt x="755636" y="1643222"/>
                    <a:pt x="755636" y="1637568"/>
                  </a:cubicBezTo>
                  <a:close/>
                  <a:moveTo>
                    <a:pt x="1094306" y="1635298"/>
                  </a:moveTo>
                  <a:cubicBezTo>
                    <a:pt x="1097656" y="1635386"/>
                    <a:pt x="1100490" y="1636386"/>
                    <a:pt x="1102379" y="1638739"/>
                  </a:cubicBezTo>
                  <a:cubicBezTo>
                    <a:pt x="1105213" y="1641562"/>
                    <a:pt x="1105213" y="1645327"/>
                    <a:pt x="1105213" y="1650973"/>
                  </a:cubicBezTo>
                  <a:cubicBezTo>
                    <a:pt x="1104268" y="1654738"/>
                    <a:pt x="1100490" y="1659444"/>
                    <a:pt x="1101435" y="1663208"/>
                  </a:cubicBezTo>
                  <a:cubicBezTo>
                    <a:pt x="1102379" y="1666031"/>
                    <a:pt x="1105213" y="1666031"/>
                    <a:pt x="1106157" y="1668855"/>
                  </a:cubicBezTo>
                  <a:cubicBezTo>
                    <a:pt x="1108046" y="1671678"/>
                    <a:pt x="1100490" y="1677325"/>
                    <a:pt x="1096712" y="1679207"/>
                  </a:cubicBezTo>
                  <a:cubicBezTo>
                    <a:pt x="1086323" y="1682972"/>
                    <a:pt x="1066489" y="1686736"/>
                    <a:pt x="1066489" y="1702736"/>
                  </a:cubicBezTo>
                  <a:cubicBezTo>
                    <a:pt x="1066489" y="1705559"/>
                    <a:pt x="1068378" y="1710265"/>
                    <a:pt x="1069322" y="1712147"/>
                  </a:cubicBezTo>
                  <a:cubicBezTo>
                    <a:pt x="1071211" y="1714970"/>
                    <a:pt x="1074989" y="1717794"/>
                    <a:pt x="1077823" y="1718735"/>
                  </a:cubicBezTo>
                  <a:cubicBezTo>
                    <a:pt x="1086323" y="1722499"/>
                    <a:pt x="1095768" y="1719676"/>
                    <a:pt x="1103324" y="1717794"/>
                  </a:cubicBezTo>
                  <a:cubicBezTo>
                    <a:pt x="1111824" y="1714029"/>
                    <a:pt x="1130714" y="1706500"/>
                    <a:pt x="1133547" y="1696148"/>
                  </a:cubicBezTo>
                  <a:cubicBezTo>
                    <a:pt x="1135436" y="1690501"/>
                    <a:pt x="1136380" y="1682972"/>
                    <a:pt x="1136380" y="1676384"/>
                  </a:cubicBezTo>
                  <a:cubicBezTo>
                    <a:pt x="1141103" y="1674502"/>
                    <a:pt x="1142992" y="1680148"/>
                    <a:pt x="1145825" y="1682031"/>
                  </a:cubicBezTo>
                  <a:cubicBezTo>
                    <a:pt x="1146770" y="1686736"/>
                    <a:pt x="1149603" y="1690501"/>
                    <a:pt x="1149603" y="1696148"/>
                  </a:cubicBezTo>
                  <a:cubicBezTo>
                    <a:pt x="1137325" y="1716853"/>
                    <a:pt x="1113713" y="1737558"/>
                    <a:pt x="1082545" y="1736616"/>
                  </a:cubicBezTo>
                  <a:cubicBezTo>
                    <a:pt x="1074045" y="1736616"/>
                    <a:pt x="1067433" y="1736616"/>
                    <a:pt x="1058933" y="1727205"/>
                  </a:cubicBezTo>
                  <a:cubicBezTo>
                    <a:pt x="1056100" y="1721558"/>
                    <a:pt x="1054211" y="1714029"/>
                    <a:pt x="1055155" y="1705559"/>
                  </a:cubicBezTo>
                  <a:cubicBezTo>
                    <a:pt x="1057044" y="1697089"/>
                    <a:pt x="1060822" y="1683913"/>
                    <a:pt x="1067433" y="1679207"/>
                  </a:cubicBezTo>
                  <a:cubicBezTo>
                    <a:pt x="1074045" y="1675443"/>
                    <a:pt x="1083489" y="1675443"/>
                    <a:pt x="1087267" y="1666973"/>
                  </a:cubicBezTo>
                  <a:cubicBezTo>
                    <a:pt x="1088212" y="1666031"/>
                    <a:pt x="1087267" y="1664149"/>
                    <a:pt x="1087267" y="1663208"/>
                  </a:cubicBezTo>
                  <a:cubicBezTo>
                    <a:pt x="1087267" y="1661326"/>
                    <a:pt x="1088212" y="1659444"/>
                    <a:pt x="1087267" y="1657561"/>
                  </a:cubicBezTo>
                  <a:cubicBezTo>
                    <a:pt x="1082545" y="1653797"/>
                    <a:pt x="1074989" y="1657561"/>
                    <a:pt x="1070267" y="1660385"/>
                  </a:cubicBezTo>
                  <a:cubicBezTo>
                    <a:pt x="1064600" y="1663208"/>
                    <a:pt x="1059877" y="1665090"/>
                    <a:pt x="1055155" y="1669796"/>
                  </a:cubicBezTo>
                  <a:cubicBezTo>
                    <a:pt x="1053266" y="1670737"/>
                    <a:pt x="1051377" y="1672619"/>
                    <a:pt x="1050433" y="1673561"/>
                  </a:cubicBezTo>
                  <a:cubicBezTo>
                    <a:pt x="1041932" y="1686736"/>
                    <a:pt x="1034376" y="1719676"/>
                    <a:pt x="1032487" y="1734734"/>
                  </a:cubicBezTo>
                  <a:cubicBezTo>
                    <a:pt x="1032487" y="1740381"/>
                    <a:pt x="1034376" y="1746028"/>
                    <a:pt x="1031543" y="1750733"/>
                  </a:cubicBezTo>
                  <a:cubicBezTo>
                    <a:pt x="1028710" y="1753557"/>
                    <a:pt x="1025876" y="1756380"/>
                    <a:pt x="1021154" y="1754498"/>
                  </a:cubicBezTo>
                  <a:cubicBezTo>
                    <a:pt x="1020209" y="1753557"/>
                    <a:pt x="1015487" y="1747910"/>
                    <a:pt x="1013598" y="1745087"/>
                  </a:cubicBezTo>
                  <a:cubicBezTo>
                    <a:pt x="1011709" y="1741322"/>
                    <a:pt x="1013598" y="1739440"/>
                    <a:pt x="1012653" y="1735675"/>
                  </a:cubicBezTo>
                  <a:cubicBezTo>
                    <a:pt x="1011709" y="1730029"/>
                    <a:pt x="1006042" y="1727205"/>
                    <a:pt x="1003209" y="1724382"/>
                  </a:cubicBezTo>
                  <a:cubicBezTo>
                    <a:pt x="1000375" y="1718735"/>
                    <a:pt x="1001320" y="1714029"/>
                    <a:pt x="1001320" y="1706500"/>
                  </a:cubicBezTo>
                  <a:cubicBezTo>
                    <a:pt x="1001320" y="1699912"/>
                    <a:pt x="1001320" y="1696148"/>
                    <a:pt x="1003209" y="1691442"/>
                  </a:cubicBezTo>
                  <a:cubicBezTo>
                    <a:pt x="1005098" y="1683913"/>
                    <a:pt x="1005098" y="1681090"/>
                    <a:pt x="1006042" y="1674502"/>
                  </a:cubicBezTo>
                  <a:cubicBezTo>
                    <a:pt x="1006986" y="1668855"/>
                    <a:pt x="1014542" y="1665090"/>
                    <a:pt x="1019265" y="1665090"/>
                  </a:cubicBezTo>
                  <a:cubicBezTo>
                    <a:pt x="1022098" y="1667914"/>
                    <a:pt x="1021154" y="1674502"/>
                    <a:pt x="1019265" y="1677325"/>
                  </a:cubicBezTo>
                  <a:cubicBezTo>
                    <a:pt x="1019265" y="1679207"/>
                    <a:pt x="1011709" y="1688619"/>
                    <a:pt x="1010764" y="1688619"/>
                  </a:cubicBezTo>
                  <a:cubicBezTo>
                    <a:pt x="1009820" y="1691442"/>
                    <a:pt x="1006986" y="1695207"/>
                    <a:pt x="1006986" y="1699912"/>
                  </a:cubicBezTo>
                  <a:cubicBezTo>
                    <a:pt x="1007931" y="1702736"/>
                    <a:pt x="1013598" y="1704618"/>
                    <a:pt x="1014542" y="1709324"/>
                  </a:cubicBezTo>
                  <a:cubicBezTo>
                    <a:pt x="1015487" y="1714029"/>
                    <a:pt x="1015487" y="1732852"/>
                    <a:pt x="1022098" y="1732852"/>
                  </a:cubicBezTo>
                  <a:cubicBezTo>
                    <a:pt x="1026821" y="1733793"/>
                    <a:pt x="1026821" y="1727205"/>
                    <a:pt x="1028710" y="1722499"/>
                  </a:cubicBezTo>
                  <a:cubicBezTo>
                    <a:pt x="1032487" y="1707441"/>
                    <a:pt x="1038154" y="1692383"/>
                    <a:pt x="1042877" y="1677325"/>
                  </a:cubicBezTo>
                  <a:cubicBezTo>
                    <a:pt x="1045710" y="1667914"/>
                    <a:pt x="1053266" y="1651914"/>
                    <a:pt x="1061766" y="1647209"/>
                  </a:cubicBezTo>
                  <a:cubicBezTo>
                    <a:pt x="1066961" y="1644385"/>
                    <a:pt x="1075225" y="1639915"/>
                    <a:pt x="1083135" y="1637327"/>
                  </a:cubicBezTo>
                  <a:cubicBezTo>
                    <a:pt x="1087090" y="1636033"/>
                    <a:pt x="1090956" y="1635210"/>
                    <a:pt x="1094306" y="1635298"/>
                  </a:cubicBezTo>
                  <a:close/>
                  <a:moveTo>
                    <a:pt x="693182" y="1598935"/>
                  </a:moveTo>
                  <a:cubicBezTo>
                    <a:pt x="700752" y="1595166"/>
                    <a:pt x="713054" y="1600820"/>
                    <a:pt x="710215" y="1614011"/>
                  </a:cubicBezTo>
                  <a:cubicBezTo>
                    <a:pt x="716839" y="1617781"/>
                    <a:pt x="734818" y="1609300"/>
                    <a:pt x="735764" y="1620607"/>
                  </a:cubicBezTo>
                  <a:cubicBezTo>
                    <a:pt x="735764" y="1622492"/>
                    <a:pt x="731979" y="1631914"/>
                    <a:pt x="730087" y="1634741"/>
                  </a:cubicBezTo>
                  <a:cubicBezTo>
                    <a:pt x="728194" y="1638510"/>
                    <a:pt x="724409" y="1641337"/>
                    <a:pt x="723463" y="1645106"/>
                  </a:cubicBezTo>
                  <a:cubicBezTo>
                    <a:pt x="722517" y="1648875"/>
                    <a:pt x="722517" y="1654529"/>
                    <a:pt x="724409" y="1658298"/>
                  </a:cubicBezTo>
                  <a:cubicBezTo>
                    <a:pt x="729140" y="1656414"/>
                    <a:pt x="731979" y="1651702"/>
                    <a:pt x="735764" y="1646049"/>
                  </a:cubicBezTo>
                  <a:cubicBezTo>
                    <a:pt x="738603" y="1641337"/>
                    <a:pt x="741442" y="1637568"/>
                    <a:pt x="742388" y="1629088"/>
                  </a:cubicBezTo>
                  <a:cubicBezTo>
                    <a:pt x="742388" y="1624376"/>
                    <a:pt x="747120" y="1619665"/>
                    <a:pt x="750905" y="1617781"/>
                  </a:cubicBezTo>
                  <a:cubicBezTo>
                    <a:pt x="754690" y="1616838"/>
                    <a:pt x="757529" y="1619665"/>
                    <a:pt x="760368" y="1620607"/>
                  </a:cubicBezTo>
                  <a:cubicBezTo>
                    <a:pt x="780239" y="1623434"/>
                    <a:pt x="798219" y="1622492"/>
                    <a:pt x="816198" y="1630972"/>
                  </a:cubicBezTo>
                  <a:cubicBezTo>
                    <a:pt x="819983" y="1632857"/>
                    <a:pt x="819983" y="1637568"/>
                    <a:pt x="817144" y="1639453"/>
                  </a:cubicBezTo>
                  <a:cubicBezTo>
                    <a:pt x="812413" y="1643222"/>
                    <a:pt x="803896" y="1646049"/>
                    <a:pt x="796326" y="1646049"/>
                  </a:cubicBezTo>
                  <a:cubicBezTo>
                    <a:pt x="794433" y="1645106"/>
                    <a:pt x="781186" y="1637568"/>
                    <a:pt x="779293" y="1645106"/>
                  </a:cubicBezTo>
                  <a:cubicBezTo>
                    <a:pt x="779293" y="1646049"/>
                    <a:pt x="784024" y="1659240"/>
                    <a:pt x="784971" y="1660183"/>
                  </a:cubicBezTo>
                  <a:cubicBezTo>
                    <a:pt x="787810" y="1662067"/>
                    <a:pt x="795380" y="1662067"/>
                    <a:pt x="801057" y="1663009"/>
                  </a:cubicBezTo>
                  <a:cubicBezTo>
                    <a:pt x="805789" y="1664894"/>
                    <a:pt x="809574" y="1666778"/>
                    <a:pt x="812413" y="1669605"/>
                  </a:cubicBezTo>
                  <a:cubicBezTo>
                    <a:pt x="815251" y="1670548"/>
                    <a:pt x="818090" y="1672432"/>
                    <a:pt x="819037" y="1676201"/>
                  </a:cubicBezTo>
                  <a:cubicBezTo>
                    <a:pt x="819037" y="1682797"/>
                    <a:pt x="814305" y="1693162"/>
                    <a:pt x="810520" y="1697873"/>
                  </a:cubicBezTo>
                  <a:cubicBezTo>
                    <a:pt x="808628" y="1700700"/>
                    <a:pt x="802950" y="1703527"/>
                    <a:pt x="799165" y="1706354"/>
                  </a:cubicBezTo>
                  <a:cubicBezTo>
                    <a:pt x="796326" y="1709180"/>
                    <a:pt x="795380" y="1709180"/>
                    <a:pt x="792541" y="1711065"/>
                  </a:cubicBezTo>
                  <a:cubicBezTo>
                    <a:pt x="786863" y="1713892"/>
                    <a:pt x="783078" y="1718603"/>
                    <a:pt x="775508" y="1716719"/>
                  </a:cubicBezTo>
                  <a:cubicBezTo>
                    <a:pt x="773615" y="1715776"/>
                    <a:pt x="773615" y="1714834"/>
                    <a:pt x="770777" y="1713892"/>
                  </a:cubicBezTo>
                  <a:cubicBezTo>
                    <a:pt x="767938" y="1716719"/>
                    <a:pt x="764153" y="1721430"/>
                    <a:pt x="762260" y="1727083"/>
                  </a:cubicBezTo>
                  <a:cubicBezTo>
                    <a:pt x="759421" y="1736506"/>
                    <a:pt x="756582" y="1757236"/>
                    <a:pt x="745227" y="1758178"/>
                  </a:cubicBezTo>
                  <a:cubicBezTo>
                    <a:pt x="739550" y="1755351"/>
                    <a:pt x="753744" y="1713892"/>
                    <a:pt x="754690" y="1710123"/>
                  </a:cubicBezTo>
                  <a:cubicBezTo>
                    <a:pt x="755636" y="1705411"/>
                    <a:pt x="755636" y="1700700"/>
                    <a:pt x="756582" y="1695989"/>
                  </a:cubicBezTo>
                  <a:cubicBezTo>
                    <a:pt x="757529" y="1693162"/>
                    <a:pt x="759421" y="1688451"/>
                    <a:pt x="759421" y="1683739"/>
                  </a:cubicBezTo>
                  <a:cubicBezTo>
                    <a:pt x="756582" y="1679970"/>
                    <a:pt x="747120" y="1679028"/>
                    <a:pt x="743335" y="1681855"/>
                  </a:cubicBezTo>
                  <a:cubicBezTo>
                    <a:pt x="740496" y="1683739"/>
                    <a:pt x="741442" y="1689393"/>
                    <a:pt x="739550" y="1694104"/>
                  </a:cubicBezTo>
                  <a:cubicBezTo>
                    <a:pt x="739550" y="1694104"/>
                    <a:pt x="735764" y="1699758"/>
                    <a:pt x="734818" y="1700700"/>
                  </a:cubicBezTo>
                  <a:cubicBezTo>
                    <a:pt x="732926" y="1701642"/>
                    <a:pt x="730087" y="1701642"/>
                    <a:pt x="727248" y="1700700"/>
                  </a:cubicBezTo>
                  <a:cubicBezTo>
                    <a:pt x="724409" y="1697873"/>
                    <a:pt x="725355" y="1692220"/>
                    <a:pt x="724409" y="1688451"/>
                  </a:cubicBezTo>
                  <a:cubicBezTo>
                    <a:pt x="724409" y="1684682"/>
                    <a:pt x="725355" y="1674317"/>
                    <a:pt x="721570" y="1674317"/>
                  </a:cubicBezTo>
                  <a:cubicBezTo>
                    <a:pt x="720624" y="1674317"/>
                    <a:pt x="719678" y="1676201"/>
                    <a:pt x="717785" y="1679028"/>
                  </a:cubicBezTo>
                  <a:cubicBezTo>
                    <a:pt x="715893" y="1682797"/>
                    <a:pt x="711161" y="1690335"/>
                    <a:pt x="709269" y="1693162"/>
                  </a:cubicBezTo>
                  <a:cubicBezTo>
                    <a:pt x="707376" y="1695046"/>
                    <a:pt x="703591" y="1698815"/>
                    <a:pt x="701699" y="1699758"/>
                  </a:cubicBezTo>
                  <a:cubicBezTo>
                    <a:pt x="700752" y="1701642"/>
                    <a:pt x="694128" y="1704469"/>
                    <a:pt x="692236" y="1704469"/>
                  </a:cubicBezTo>
                  <a:cubicBezTo>
                    <a:pt x="682773" y="1705411"/>
                    <a:pt x="686558" y="1693162"/>
                    <a:pt x="691289" y="1689393"/>
                  </a:cubicBezTo>
                  <a:cubicBezTo>
                    <a:pt x="694128" y="1687508"/>
                    <a:pt x="697913" y="1687508"/>
                    <a:pt x="700752" y="1685624"/>
                  </a:cubicBezTo>
                  <a:cubicBezTo>
                    <a:pt x="703591" y="1683739"/>
                    <a:pt x="708322" y="1679028"/>
                    <a:pt x="704537" y="1675259"/>
                  </a:cubicBezTo>
                  <a:cubicBezTo>
                    <a:pt x="700752" y="1674317"/>
                    <a:pt x="695075" y="1676201"/>
                    <a:pt x="692236" y="1673374"/>
                  </a:cubicBezTo>
                  <a:cubicBezTo>
                    <a:pt x="688451" y="1668663"/>
                    <a:pt x="693182" y="1662067"/>
                    <a:pt x="697913" y="1660183"/>
                  </a:cubicBezTo>
                  <a:cubicBezTo>
                    <a:pt x="702645" y="1659240"/>
                    <a:pt x="706430" y="1656414"/>
                    <a:pt x="707376" y="1651702"/>
                  </a:cubicBezTo>
                  <a:cubicBezTo>
                    <a:pt x="708322" y="1646991"/>
                    <a:pt x="703591" y="1642280"/>
                    <a:pt x="703591" y="1636626"/>
                  </a:cubicBezTo>
                  <a:cubicBezTo>
                    <a:pt x="700752" y="1634741"/>
                    <a:pt x="696967" y="1635684"/>
                    <a:pt x="693182" y="1637568"/>
                  </a:cubicBezTo>
                  <a:cubicBezTo>
                    <a:pt x="689397" y="1639453"/>
                    <a:pt x="685612" y="1641337"/>
                    <a:pt x="683719" y="1646049"/>
                  </a:cubicBezTo>
                  <a:cubicBezTo>
                    <a:pt x="675203" y="1659240"/>
                    <a:pt x="675203" y="1673374"/>
                    <a:pt x="674257" y="1689393"/>
                  </a:cubicBezTo>
                  <a:cubicBezTo>
                    <a:pt x="673310" y="1695989"/>
                    <a:pt x="674257" y="1705411"/>
                    <a:pt x="672364" y="1712007"/>
                  </a:cubicBezTo>
                  <a:cubicBezTo>
                    <a:pt x="672364" y="1713892"/>
                    <a:pt x="669525" y="1714834"/>
                    <a:pt x="669525" y="1716719"/>
                  </a:cubicBezTo>
                  <a:cubicBezTo>
                    <a:pt x="658170" y="1710123"/>
                    <a:pt x="661009" y="1686566"/>
                    <a:pt x="663848" y="1673374"/>
                  </a:cubicBezTo>
                  <a:cubicBezTo>
                    <a:pt x="670471" y="1646049"/>
                    <a:pt x="672364" y="1618723"/>
                    <a:pt x="693182" y="1598935"/>
                  </a:cubicBezTo>
                  <a:close/>
                  <a:moveTo>
                    <a:pt x="462129" y="1598113"/>
                  </a:moveTo>
                  <a:cubicBezTo>
                    <a:pt x="459301" y="1598113"/>
                    <a:pt x="457416" y="1599052"/>
                    <a:pt x="454588" y="1599991"/>
                  </a:cubicBezTo>
                  <a:cubicBezTo>
                    <a:pt x="450818" y="1600930"/>
                    <a:pt x="444219" y="1601869"/>
                    <a:pt x="439506" y="1600930"/>
                  </a:cubicBezTo>
                  <a:cubicBezTo>
                    <a:pt x="431022" y="1600930"/>
                    <a:pt x="418768" y="1595295"/>
                    <a:pt x="416883" y="1603748"/>
                  </a:cubicBezTo>
                  <a:cubicBezTo>
                    <a:pt x="414997" y="1614078"/>
                    <a:pt x="424424" y="1615957"/>
                    <a:pt x="431965" y="1617835"/>
                  </a:cubicBezTo>
                  <a:cubicBezTo>
                    <a:pt x="433850" y="1617835"/>
                    <a:pt x="433850" y="1618774"/>
                    <a:pt x="434793" y="1619713"/>
                  </a:cubicBezTo>
                  <a:cubicBezTo>
                    <a:pt x="439506" y="1624409"/>
                    <a:pt x="445162" y="1628166"/>
                    <a:pt x="457416" y="1627227"/>
                  </a:cubicBezTo>
                  <a:cubicBezTo>
                    <a:pt x="460244" y="1627227"/>
                    <a:pt x="464014" y="1625348"/>
                    <a:pt x="467785" y="1624409"/>
                  </a:cubicBezTo>
                  <a:cubicBezTo>
                    <a:pt x="475326" y="1621592"/>
                    <a:pt x="480039" y="1619713"/>
                    <a:pt x="479097" y="1612200"/>
                  </a:cubicBezTo>
                  <a:cubicBezTo>
                    <a:pt x="479097" y="1610322"/>
                    <a:pt x="477211" y="1605626"/>
                    <a:pt x="476269" y="1603748"/>
                  </a:cubicBezTo>
                  <a:cubicBezTo>
                    <a:pt x="475326" y="1602808"/>
                    <a:pt x="473441" y="1601869"/>
                    <a:pt x="472498" y="1600930"/>
                  </a:cubicBezTo>
                  <a:cubicBezTo>
                    <a:pt x="468728" y="1597173"/>
                    <a:pt x="467785" y="1597173"/>
                    <a:pt x="462129" y="1598113"/>
                  </a:cubicBezTo>
                  <a:close/>
                  <a:moveTo>
                    <a:pt x="1085135" y="1583180"/>
                  </a:moveTo>
                  <a:cubicBezTo>
                    <a:pt x="1089844" y="1584119"/>
                    <a:pt x="1091727" y="1589751"/>
                    <a:pt x="1091727" y="1594444"/>
                  </a:cubicBezTo>
                  <a:cubicBezTo>
                    <a:pt x="1092669" y="1605708"/>
                    <a:pt x="1086077" y="1615095"/>
                    <a:pt x="1077601" y="1617911"/>
                  </a:cubicBezTo>
                  <a:cubicBezTo>
                    <a:pt x="1057824" y="1626359"/>
                    <a:pt x="1046522" y="1654520"/>
                    <a:pt x="1037105" y="1661090"/>
                  </a:cubicBezTo>
                  <a:cubicBezTo>
                    <a:pt x="1023920" y="1656397"/>
                    <a:pt x="1055940" y="1633869"/>
                    <a:pt x="1050289" y="1624482"/>
                  </a:cubicBezTo>
                  <a:cubicBezTo>
                    <a:pt x="1040872" y="1625420"/>
                    <a:pt x="1032396" y="1631053"/>
                    <a:pt x="1024862" y="1635746"/>
                  </a:cubicBezTo>
                  <a:cubicBezTo>
                    <a:pt x="1025803" y="1642317"/>
                    <a:pt x="1024862" y="1648887"/>
                    <a:pt x="1021094" y="1652642"/>
                  </a:cubicBezTo>
                  <a:cubicBezTo>
                    <a:pt x="1018269" y="1656397"/>
                    <a:pt x="1017327" y="1656397"/>
                    <a:pt x="1013560" y="1653581"/>
                  </a:cubicBezTo>
                  <a:cubicBezTo>
                    <a:pt x="1012619" y="1652642"/>
                    <a:pt x="1011677" y="1650765"/>
                    <a:pt x="1009793" y="1650765"/>
                  </a:cubicBezTo>
                  <a:cubicBezTo>
                    <a:pt x="1005084" y="1649826"/>
                    <a:pt x="1003201" y="1658274"/>
                    <a:pt x="999434" y="1658274"/>
                  </a:cubicBezTo>
                  <a:cubicBezTo>
                    <a:pt x="995666" y="1658274"/>
                    <a:pt x="993783" y="1652642"/>
                    <a:pt x="994725" y="1647949"/>
                  </a:cubicBezTo>
                  <a:cubicBezTo>
                    <a:pt x="994725" y="1641378"/>
                    <a:pt x="1002259" y="1634807"/>
                    <a:pt x="1006968" y="1634807"/>
                  </a:cubicBezTo>
                  <a:cubicBezTo>
                    <a:pt x="1011677" y="1630114"/>
                    <a:pt x="1006026" y="1622604"/>
                    <a:pt x="1005084" y="1613217"/>
                  </a:cubicBezTo>
                  <a:cubicBezTo>
                    <a:pt x="1004143" y="1605708"/>
                    <a:pt x="1005084" y="1596321"/>
                    <a:pt x="1007910" y="1592567"/>
                  </a:cubicBezTo>
                  <a:cubicBezTo>
                    <a:pt x="1011677" y="1587873"/>
                    <a:pt x="1015444" y="1586935"/>
                    <a:pt x="1019211" y="1592567"/>
                  </a:cubicBezTo>
                  <a:cubicBezTo>
                    <a:pt x="1020153" y="1594444"/>
                    <a:pt x="1022036" y="1597260"/>
                    <a:pt x="1022036" y="1599137"/>
                  </a:cubicBezTo>
                  <a:cubicBezTo>
                    <a:pt x="1022978" y="1607585"/>
                    <a:pt x="1019211" y="1626359"/>
                    <a:pt x="1025803" y="1627298"/>
                  </a:cubicBezTo>
                  <a:cubicBezTo>
                    <a:pt x="1031454" y="1628236"/>
                    <a:pt x="1052173" y="1616972"/>
                    <a:pt x="1055940" y="1613217"/>
                  </a:cubicBezTo>
                  <a:cubicBezTo>
                    <a:pt x="1066300" y="1606647"/>
                    <a:pt x="1075717" y="1585996"/>
                    <a:pt x="1085135" y="1583180"/>
                  </a:cubicBezTo>
                  <a:close/>
                  <a:moveTo>
                    <a:pt x="424424" y="1575573"/>
                  </a:moveTo>
                  <a:cubicBezTo>
                    <a:pt x="420653" y="1578390"/>
                    <a:pt x="419711" y="1582147"/>
                    <a:pt x="420653" y="1587782"/>
                  </a:cubicBezTo>
                  <a:cubicBezTo>
                    <a:pt x="423481" y="1593417"/>
                    <a:pt x="428194" y="1592478"/>
                    <a:pt x="435735" y="1592478"/>
                  </a:cubicBezTo>
                  <a:cubicBezTo>
                    <a:pt x="443276" y="1593417"/>
                    <a:pt x="451760" y="1594356"/>
                    <a:pt x="453645" y="1586843"/>
                  </a:cubicBezTo>
                  <a:cubicBezTo>
                    <a:pt x="454588" y="1579329"/>
                    <a:pt x="445162" y="1580268"/>
                    <a:pt x="437621" y="1578390"/>
                  </a:cubicBezTo>
                  <a:cubicBezTo>
                    <a:pt x="431965" y="1577451"/>
                    <a:pt x="428194" y="1575573"/>
                    <a:pt x="424424" y="1575573"/>
                  </a:cubicBezTo>
                  <a:close/>
                  <a:moveTo>
                    <a:pt x="1414657" y="1545172"/>
                  </a:moveTo>
                  <a:cubicBezTo>
                    <a:pt x="1417484" y="1544225"/>
                    <a:pt x="1419369" y="1545172"/>
                    <a:pt x="1421255" y="1545172"/>
                  </a:cubicBezTo>
                  <a:cubicBezTo>
                    <a:pt x="1425967" y="1547067"/>
                    <a:pt x="1429738" y="1548014"/>
                    <a:pt x="1429738" y="1553698"/>
                  </a:cubicBezTo>
                  <a:cubicBezTo>
                    <a:pt x="1430680" y="1555593"/>
                    <a:pt x="1428795" y="1557488"/>
                    <a:pt x="1427852" y="1559382"/>
                  </a:cubicBezTo>
                  <a:cubicBezTo>
                    <a:pt x="1425025" y="1565066"/>
                    <a:pt x="1420312" y="1568856"/>
                    <a:pt x="1411829" y="1571697"/>
                  </a:cubicBezTo>
                  <a:cubicBezTo>
                    <a:pt x="1403346" y="1572645"/>
                    <a:pt x="1392978" y="1571697"/>
                    <a:pt x="1384495" y="1572645"/>
                  </a:cubicBezTo>
                  <a:cubicBezTo>
                    <a:pt x="1370357" y="1573592"/>
                    <a:pt x="1355276" y="1573592"/>
                    <a:pt x="1343023" y="1569803"/>
                  </a:cubicBezTo>
                  <a:cubicBezTo>
                    <a:pt x="1340195" y="1568856"/>
                    <a:pt x="1336425" y="1566961"/>
                    <a:pt x="1333597" y="1565066"/>
                  </a:cubicBezTo>
                  <a:cubicBezTo>
                    <a:pt x="1329827" y="1563172"/>
                    <a:pt x="1326999" y="1560330"/>
                    <a:pt x="1326999" y="1557488"/>
                  </a:cubicBezTo>
                  <a:cubicBezTo>
                    <a:pt x="1326999" y="1553698"/>
                    <a:pt x="1332654" y="1549909"/>
                    <a:pt x="1336425" y="1548962"/>
                  </a:cubicBezTo>
                  <a:cubicBezTo>
                    <a:pt x="1341137" y="1548014"/>
                    <a:pt x="1347735" y="1548014"/>
                    <a:pt x="1351506" y="1549909"/>
                  </a:cubicBezTo>
                  <a:cubicBezTo>
                    <a:pt x="1360931" y="1551804"/>
                    <a:pt x="1362816" y="1552751"/>
                    <a:pt x="1372242" y="1551804"/>
                  </a:cubicBezTo>
                  <a:cubicBezTo>
                    <a:pt x="1388265" y="1551804"/>
                    <a:pt x="1401461" y="1548014"/>
                    <a:pt x="1414657" y="1545172"/>
                  </a:cubicBezTo>
                  <a:close/>
                  <a:moveTo>
                    <a:pt x="372579" y="1487291"/>
                  </a:moveTo>
                  <a:cubicBezTo>
                    <a:pt x="446104" y="1501379"/>
                    <a:pt x="494179" y="1536128"/>
                    <a:pt x="523400" y="1565242"/>
                  </a:cubicBezTo>
                  <a:cubicBezTo>
                    <a:pt x="526228" y="1568059"/>
                    <a:pt x="529056" y="1569938"/>
                    <a:pt x="530941" y="1573694"/>
                  </a:cubicBezTo>
                  <a:cubicBezTo>
                    <a:pt x="532827" y="1575573"/>
                    <a:pt x="534712" y="1581208"/>
                    <a:pt x="534712" y="1583086"/>
                  </a:cubicBezTo>
                  <a:cubicBezTo>
                    <a:pt x="533769" y="1590599"/>
                    <a:pt x="523400" y="1590599"/>
                    <a:pt x="519630" y="1586843"/>
                  </a:cubicBezTo>
                  <a:cubicBezTo>
                    <a:pt x="513031" y="1581208"/>
                    <a:pt x="508318" y="1573694"/>
                    <a:pt x="500777" y="1568998"/>
                  </a:cubicBezTo>
                  <a:cubicBezTo>
                    <a:pt x="490408" y="1561485"/>
                    <a:pt x="478154" y="1554911"/>
                    <a:pt x="465900" y="1550215"/>
                  </a:cubicBezTo>
                  <a:cubicBezTo>
                    <a:pt x="452703" y="1544580"/>
                    <a:pt x="442334" y="1540824"/>
                    <a:pt x="426309" y="1539884"/>
                  </a:cubicBezTo>
                  <a:cubicBezTo>
                    <a:pt x="413112" y="1538945"/>
                    <a:pt x="400858" y="1536128"/>
                    <a:pt x="387661" y="1537067"/>
                  </a:cubicBezTo>
                  <a:cubicBezTo>
                    <a:pt x="382005" y="1537067"/>
                    <a:pt x="378235" y="1538945"/>
                    <a:pt x="377292" y="1543641"/>
                  </a:cubicBezTo>
                  <a:cubicBezTo>
                    <a:pt x="383891" y="1548337"/>
                    <a:pt x="394260" y="1547398"/>
                    <a:pt x="402743" y="1550215"/>
                  </a:cubicBezTo>
                  <a:cubicBezTo>
                    <a:pt x="407456" y="1551154"/>
                    <a:pt x="410284" y="1553033"/>
                    <a:pt x="414055" y="1553033"/>
                  </a:cubicBezTo>
                  <a:cubicBezTo>
                    <a:pt x="417825" y="1553033"/>
                    <a:pt x="421596" y="1553033"/>
                    <a:pt x="424424" y="1552093"/>
                  </a:cubicBezTo>
                  <a:cubicBezTo>
                    <a:pt x="428194" y="1551154"/>
                    <a:pt x="436678" y="1547398"/>
                    <a:pt x="437621" y="1553033"/>
                  </a:cubicBezTo>
                  <a:cubicBezTo>
                    <a:pt x="437621" y="1555850"/>
                    <a:pt x="435735" y="1557728"/>
                    <a:pt x="435735" y="1559607"/>
                  </a:cubicBezTo>
                  <a:cubicBezTo>
                    <a:pt x="435735" y="1562424"/>
                    <a:pt x="440449" y="1564303"/>
                    <a:pt x="444219" y="1565242"/>
                  </a:cubicBezTo>
                  <a:cubicBezTo>
                    <a:pt x="446104" y="1566181"/>
                    <a:pt x="447047" y="1567120"/>
                    <a:pt x="447990" y="1567120"/>
                  </a:cubicBezTo>
                  <a:cubicBezTo>
                    <a:pt x="453645" y="1568059"/>
                    <a:pt x="459301" y="1566181"/>
                    <a:pt x="464957" y="1568059"/>
                  </a:cubicBezTo>
                  <a:cubicBezTo>
                    <a:pt x="469670" y="1568998"/>
                    <a:pt x="475326" y="1572755"/>
                    <a:pt x="476269" y="1577451"/>
                  </a:cubicBezTo>
                  <a:cubicBezTo>
                    <a:pt x="476269" y="1585903"/>
                    <a:pt x="482867" y="1588721"/>
                    <a:pt x="487580" y="1592478"/>
                  </a:cubicBezTo>
                  <a:cubicBezTo>
                    <a:pt x="493236" y="1596234"/>
                    <a:pt x="497007" y="1609383"/>
                    <a:pt x="492293" y="1615957"/>
                  </a:cubicBezTo>
                  <a:cubicBezTo>
                    <a:pt x="486638" y="1622531"/>
                    <a:pt x="475326" y="1626287"/>
                    <a:pt x="465900" y="1629105"/>
                  </a:cubicBezTo>
                  <a:cubicBezTo>
                    <a:pt x="463072" y="1630983"/>
                    <a:pt x="459301" y="1631922"/>
                    <a:pt x="457416" y="1632862"/>
                  </a:cubicBezTo>
                  <a:cubicBezTo>
                    <a:pt x="453645" y="1632862"/>
                    <a:pt x="449875" y="1632862"/>
                    <a:pt x="446104" y="1633801"/>
                  </a:cubicBezTo>
                  <a:cubicBezTo>
                    <a:pt x="440449" y="1635679"/>
                    <a:pt x="434793" y="1641314"/>
                    <a:pt x="431022" y="1641314"/>
                  </a:cubicBezTo>
                  <a:cubicBezTo>
                    <a:pt x="419711" y="1641314"/>
                    <a:pt x="387661" y="1617835"/>
                    <a:pt x="381063" y="1608443"/>
                  </a:cubicBezTo>
                  <a:cubicBezTo>
                    <a:pt x="380120" y="1605626"/>
                    <a:pt x="379177" y="1601869"/>
                    <a:pt x="380120" y="1599052"/>
                  </a:cubicBezTo>
                  <a:cubicBezTo>
                    <a:pt x="380120" y="1596234"/>
                    <a:pt x="381063" y="1595295"/>
                    <a:pt x="383891" y="1593417"/>
                  </a:cubicBezTo>
                  <a:cubicBezTo>
                    <a:pt x="384833" y="1592478"/>
                    <a:pt x="387661" y="1591538"/>
                    <a:pt x="388604" y="1590599"/>
                  </a:cubicBezTo>
                  <a:cubicBezTo>
                    <a:pt x="393317" y="1588721"/>
                    <a:pt x="399915" y="1590599"/>
                    <a:pt x="405571" y="1589660"/>
                  </a:cubicBezTo>
                  <a:cubicBezTo>
                    <a:pt x="407456" y="1589660"/>
                    <a:pt x="412170" y="1588721"/>
                    <a:pt x="414055" y="1587782"/>
                  </a:cubicBezTo>
                  <a:cubicBezTo>
                    <a:pt x="414997" y="1586843"/>
                    <a:pt x="415940" y="1586843"/>
                    <a:pt x="416883" y="1584964"/>
                  </a:cubicBezTo>
                  <a:cubicBezTo>
                    <a:pt x="416883" y="1579329"/>
                    <a:pt x="404628" y="1584025"/>
                    <a:pt x="400858" y="1581208"/>
                  </a:cubicBezTo>
                  <a:cubicBezTo>
                    <a:pt x="398030" y="1577451"/>
                    <a:pt x="398030" y="1573694"/>
                    <a:pt x="398973" y="1569938"/>
                  </a:cubicBezTo>
                  <a:cubicBezTo>
                    <a:pt x="398973" y="1567120"/>
                    <a:pt x="400858" y="1564303"/>
                    <a:pt x="400858" y="1562424"/>
                  </a:cubicBezTo>
                  <a:cubicBezTo>
                    <a:pt x="399915" y="1557728"/>
                    <a:pt x="388604" y="1558668"/>
                    <a:pt x="384833" y="1558668"/>
                  </a:cubicBezTo>
                  <a:cubicBezTo>
                    <a:pt x="379177" y="1559607"/>
                    <a:pt x="370694" y="1562424"/>
                    <a:pt x="369751" y="1568059"/>
                  </a:cubicBezTo>
                  <a:cubicBezTo>
                    <a:pt x="368808" y="1573694"/>
                    <a:pt x="371636" y="1581208"/>
                    <a:pt x="368808" y="1585903"/>
                  </a:cubicBezTo>
                  <a:cubicBezTo>
                    <a:pt x="365981" y="1591538"/>
                    <a:pt x="359382" y="1593417"/>
                    <a:pt x="355612" y="1586843"/>
                  </a:cubicBezTo>
                  <a:cubicBezTo>
                    <a:pt x="347128" y="1573694"/>
                    <a:pt x="353726" y="1545519"/>
                    <a:pt x="365038" y="1536128"/>
                  </a:cubicBezTo>
                  <a:cubicBezTo>
                    <a:pt x="368808" y="1533310"/>
                    <a:pt x="373522" y="1530493"/>
                    <a:pt x="379177" y="1529554"/>
                  </a:cubicBezTo>
                  <a:cubicBezTo>
                    <a:pt x="394260" y="1526736"/>
                    <a:pt x="426309" y="1538006"/>
                    <a:pt x="436678" y="1531432"/>
                  </a:cubicBezTo>
                  <a:cubicBezTo>
                    <a:pt x="435735" y="1524858"/>
                    <a:pt x="385776" y="1509831"/>
                    <a:pt x="372579" y="1506074"/>
                  </a:cubicBezTo>
                  <a:cubicBezTo>
                    <a:pt x="365038" y="1503257"/>
                    <a:pt x="365038" y="1490109"/>
                    <a:pt x="372579" y="1487291"/>
                  </a:cubicBezTo>
                  <a:close/>
                  <a:moveTo>
                    <a:pt x="1306085" y="1474864"/>
                  </a:moveTo>
                  <a:cubicBezTo>
                    <a:pt x="1310817" y="1473449"/>
                    <a:pt x="1315548" y="1473685"/>
                    <a:pt x="1317440" y="1477459"/>
                  </a:cubicBezTo>
                  <a:cubicBezTo>
                    <a:pt x="1320279" y="1481233"/>
                    <a:pt x="1318387" y="1491612"/>
                    <a:pt x="1316494" y="1497273"/>
                  </a:cubicBezTo>
                  <a:cubicBezTo>
                    <a:pt x="1315548" y="1500104"/>
                    <a:pt x="1313655" y="1501047"/>
                    <a:pt x="1315548" y="1503878"/>
                  </a:cubicBezTo>
                  <a:cubicBezTo>
                    <a:pt x="1316494" y="1504821"/>
                    <a:pt x="1317440" y="1505765"/>
                    <a:pt x="1318387" y="1505765"/>
                  </a:cubicBezTo>
                  <a:cubicBezTo>
                    <a:pt x="1321225" y="1506708"/>
                    <a:pt x="1326903" y="1498217"/>
                    <a:pt x="1329742" y="1497273"/>
                  </a:cubicBezTo>
                  <a:cubicBezTo>
                    <a:pt x="1333527" y="1494443"/>
                    <a:pt x="1337312" y="1495386"/>
                    <a:pt x="1341097" y="1497273"/>
                  </a:cubicBezTo>
                  <a:cubicBezTo>
                    <a:pt x="1345829" y="1500104"/>
                    <a:pt x="1346775" y="1505765"/>
                    <a:pt x="1345829" y="1511426"/>
                  </a:cubicBezTo>
                  <a:cubicBezTo>
                    <a:pt x="1345829" y="1514257"/>
                    <a:pt x="1344883" y="1518031"/>
                    <a:pt x="1343936" y="1519918"/>
                  </a:cubicBezTo>
                  <a:cubicBezTo>
                    <a:pt x="1339205" y="1531240"/>
                    <a:pt x="1318387" y="1538788"/>
                    <a:pt x="1318387" y="1551055"/>
                  </a:cubicBezTo>
                  <a:cubicBezTo>
                    <a:pt x="1318387" y="1553885"/>
                    <a:pt x="1320279" y="1556716"/>
                    <a:pt x="1320279" y="1559546"/>
                  </a:cubicBezTo>
                  <a:cubicBezTo>
                    <a:pt x="1321225" y="1574643"/>
                    <a:pt x="1310816" y="1618045"/>
                    <a:pt x="1302300" y="1639746"/>
                  </a:cubicBezTo>
                  <a:cubicBezTo>
                    <a:pt x="1300407" y="1646351"/>
                    <a:pt x="1298515" y="1653899"/>
                    <a:pt x="1290945" y="1653899"/>
                  </a:cubicBezTo>
                  <a:cubicBezTo>
                    <a:pt x="1286213" y="1653899"/>
                    <a:pt x="1280536" y="1647295"/>
                    <a:pt x="1280536" y="1644464"/>
                  </a:cubicBezTo>
                  <a:cubicBezTo>
                    <a:pt x="1279589" y="1639746"/>
                    <a:pt x="1287160" y="1634085"/>
                    <a:pt x="1289998" y="1626537"/>
                  </a:cubicBezTo>
                  <a:cubicBezTo>
                    <a:pt x="1290945" y="1624650"/>
                    <a:pt x="1291891" y="1621819"/>
                    <a:pt x="1292837" y="1618045"/>
                  </a:cubicBezTo>
                  <a:cubicBezTo>
                    <a:pt x="1295676" y="1604836"/>
                    <a:pt x="1298515" y="1583135"/>
                    <a:pt x="1294730" y="1575586"/>
                  </a:cubicBezTo>
                  <a:cubicBezTo>
                    <a:pt x="1294730" y="1573699"/>
                    <a:pt x="1293784" y="1574643"/>
                    <a:pt x="1291891" y="1574643"/>
                  </a:cubicBezTo>
                  <a:cubicBezTo>
                    <a:pt x="1287160" y="1577473"/>
                    <a:pt x="1284321" y="1581247"/>
                    <a:pt x="1281482" y="1584078"/>
                  </a:cubicBezTo>
                  <a:cubicBezTo>
                    <a:pt x="1278643" y="1585965"/>
                    <a:pt x="1274858" y="1589739"/>
                    <a:pt x="1272019" y="1590683"/>
                  </a:cubicBezTo>
                  <a:cubicBezTo>
                    <a:pt x="1256879" y="1596344"/>
                    <a:pt x="1259718" y="1571812"/>
                    <a:pt x="1265395" y="1564264"/>
                  </a:cubicBezTo>
                  <a:cubicBezTo>
                    <a:pt x="1266342" y="1562377"/>
                    <a:pt x="1272966" y="1559546"/>
                    <a:pt x="1274858" y="1556716"/>
                  </a:cubicBezTo>
                  <a:cubicBezTo>
                    <a:pt x="1279589" y="1553885"/>
                    <a:pt x="1282428" y="1550111"/>
                    <a:pt x="1286213" y="1545393"/>
                  </a:cubicBezTo>
                  <a:cubicBezTo>
                    <a:pt x="1287160" y="1543506"/>
                    <a:pt x="1289998" y="1539732"/>
                    <a:pt x="1290945" y="1538788"/>
                  </a:cubicBezTo>
                  <a:cubicBezTo>
                    <a:pt x="1291891" y="1532184"/>
                    <a:pt x="1289052" y="1524636"/>
                    <a:pt x="1289052" y="1517087"/>
                  </a:cubicBezTo>
                  <a:cubicBezTo>
                    <a:pt x="1288106" y="1505765"/>
                    <a:pt x="1289052" y="1491612"/>
                    <a:pt x="1294730" y="1482177"/>
                  </a:cubicBezTo>
                  <a:cubicBezTo>
                    <a:pt x="1296622" y="1479346"/>
                    <a:pt x="1301354" y="1476280"/>
                    <a:pt x="1306085" y="1474864"/>
                  </a:cubicBezTo>
                  <a:close/>
                  <a:moveTo>
                    <a:pt x="1519389" y="1339182"/>
                  </a:moveTo>
                  <a:cubicBezTo>
                    <a:pt x="1522203" y="1341069"/>
                    <a:pt x="1525018" y="1343899"/>
                    <a:pt x="1525957" y="1345785"/>
                  </a:cubicBezTo>
                  <a:cubicBezTo>
                    <a:pt x="1526895" y="1348615"/>
                    <a:pt x="1526895" y="1352388"/>
                    <a:pt x="1526895" y="1355218"/>
                  </a:cubicBezTo>
                  <a:cubicBezTo>
                    <a:pt x="1526895" y="1358048"/>
                    <a:pt x="1525957" y="1359934"/>
                    <a:pt x="1526895" y="1361821"/>
                  </a:cubicBezTo>
                  <a:cubicBezTo>
                    <a:pt x="1529710" y="1369367"/>
                    <a:pt x="1538155" y="1360877"/>
                    <a:pt x="1540970" y="1357104"/>
                  </a:cubicBezTo>
                  <a:cubicBezTo>
                    <a:pt x="1546600" y="1349558"/>
                    <a:pt x="1551291" y="1336353"/>
                    <a:pt x="1563489" y="1342012"/>
                  </a:cubicBezTo>
                  <a:cubicBezTo>
                    <a:pt x="1569119" y="1344842"/>
                    <a:pt x="1566304" y="1357104"/>
                    <a:pt x="1563489" y="1362764"/>
                  </a:cubicBezTo>
                  <a:cubicBezTo>
                    <a:pt x="1560674" y="1368424"/>
                    <a:pt x="1555044" y="1372197"/>
                    <a:pt x="1551291" y="1377856"/>
                  </a:cubicBezTo>
                  <a:cubicBezTo>
                    <a:pt x="1549415" y="1380686"/>
                    <a:pt x="1548476" y="1382572"/>
                    <a:pt x="1548476" y="1384459"/>
                  </a:cubicBezTo>
                  <a:cubicBezTo>
                    <a:pt x="1548476" y="1386345"/>
                    <a:pt x="1549415" y="1387289"/>
                    <a:pt x="1550353" y="1387289"/>
                  </a:cubicBezTo>
                  <a:cubicBezTo>
                    <a:pt x="1554106" y="1390119"/>
                    <a:pt x="1556921" y="1397665"/>
                    <a:pt x="1558798" y="1402381"/>
                  </a:cubicBezTo>
                  <a:cubicBezTo>
                    <a:pt x="1558798" y="1403324"/>
                    <a:pt x="1558798" y="1406154"/>
                    <a:pt x="1559736" y="1408984"/>
                  </a:cubicBezTo>
                  <a:cubicBezTo>
                    <a:pt x="1560674" y="1419360"/>
                    <a:pt x="1563489" y="1434452"/>
                    <a:pt x="1555044" y="1441998"/>
                  </a:cubicBezTo>
                  <a:cubicBezTo>
                    <a:pt x="1550353" y="1442941"/>
                    <a:pt x="1538155" y="1438225"/>
                    <a:pt x="1538155" y="1434452"/>
                  </a:cubicBezTo>
                  <a:cubicBezTo>
                    <a:pt x="1539093" y="1431622"/>
                    <a:pt x="1541908" y="1430679"/>
                    <a:pt x="1543785" y="1429735"/>
                  </a:cubicBezTo>
                  <a:cubicBezTo>
                    <a:pt x="1548476" y="1425962"/>
                    <a:pt x="1549415" y="1423133"/>
                    <a:pt x="1547538" y="1415587"/>
                  </a:cubicBezTo>
                  <a:cubicBezTo>
                    <a:pt x="1546600" y="1412757"/>
                    <a:pt x="1545661" y="1409927"/>
                    <a:pt x="1543785" y="1407097"/>
                  </a:cubicBezTo>
                  <a:cubicBezTo>
                    <a:pt x="1542846" y="1405211"/>
                    <a:pt x="1538155" y="1398608"/>
                    <a:pt x="1534402" y="1398608"/>
                  </a:cubicBezTo>
                  <a:cubicBezTo>
                    <a:pt x="1533463" y="1398608"/>
                    <a:pt x="1531587" y="1400494"/>
                    <a:pt x="1529710" y="1403324"/>
                  </a:cubicBezTo>
                  <a:cubicBezTo>
                    <a:pt x="1522203" y="1410870"/>
                    <a:pt x="1519389" y="1421246"/>
                    <a:pt x="1511882" y="1429735"/>
                  </a:cubicBezTo>
                  <a:cubicBezTo>
                    <a:pt x="1510005" y="1431622"/>
                    <a:pt x="1507190" y="1434452"/>
                    <a:pt x="1503437" y="1433509"/>
                  </a:cubicBezTo>
                  <a:cubicBezTo>
                    <a:pt x="1501561" y="1433509"/>
                    <a:pt x="1497807" y="1429735"/>
                    <a:pt x="1497807" y="1426906"/>
                  </a:cubicBezTo>
                  <a:cubicBezTo>
                    <a:pt x="1496869" y="1420303"/>
                    <a:pt x="1510944" y="1395778"/>
                    <a:pt x="1514697" y="1392005"/>
                  </a:cubicBezTo>
                  <a:cubicBezTo>
                    <a:pt x="1516574" y="1390119"/>
                    <a:pt x="1518450" y="1390119"/>
                    <a:pt x="1518450" y="1386345"/>
                  </a:cubicBezTo>
                  <a:cubicBezTo>
                    <a:pt x="1518450" y="1382572"/>
                    <a:pt x="1512820" y="1378799"/>
                    <a:pt x="1510005" y="1374083"/>
                  </a:cubicBezTo>
                  <a:cubicBezTo>
                    <a:pt x="1500622" y="1380686"/>
                    <a:pt x="1496869" y="1396721"/>
                    <a:pt x="1483733" y="1393892"/>
                  </a:cubicBezTo>
                  <a:cubicBezTo>
                    <a:pt x="1476226" y="1392948"/>
                    <a:pt x="1479041" y="1380686"/>
                    <a:pt x="1481856" y="1375970"/>
                  </a:cubicBezTo>
                  <a:cubicBezTo>
                    <a:pt x="1488424" y="1364650"/>
                    <a:pt x="1492177" y="1359934"/>
                    <a:pt x="1499684" y="1351445"/>
                  </a:cubicBezTo>
                  <a:cubicBezTo>
                    <a:pt x="1504376" y="1346729"/>
                    <a:pt x="1512820" y="1334466"/>
                    <a:pt x="1519389" y="1339182"/>
                  </a:cubicBezTo>
                  <a:close/>
                  <a:moveTo>
                    <a:pt x="235423" y="1336095"/>
                  </a:moveTo>
                  <a:cubicBezTo>
                    <a:pt x="240155" y="1333268"/>
                    <a:pt x="242995" y="1334211"/>
                    <a:pt x="247727" y="1336095"/>
                  </a:cubicBezTo>
                  <a:cubicBezTo>
                    <a:pt x="252460" y="1338923"/>
                    <a:pt x="254353" y="1339865"/>
                    <a:pt x="257192" y="1343635"/>
                  </a:cubicBezTo>
                  <a:cubicBezTo>
                    <a:pt x="261924" y="1346462"/>
                    <a:pt x="264764" y="1350232"/>
                    <a:pt x="268550" y="1354944"/>
                  </a:cubicBezTo>
                  <a:cubicBezTo>
                    <a:pt x="270443" y="1356829"/>
                    <a:pt x="273282" y="1358714"/>
                    <a:pt x="275175" y="1361541"/>
                  </a:cubicBezTo>
                  <a:cubicBezTo>
                    <a:pt x="279907" y="1368138"/>
                    <a:pt x="299783" y="1392641"/>
                    <a:pt x="290318" y="1400180"/>
                  </a:cubicBezTo>
                  <a:cubicBezTo>
                    <a:pt x="287479" y="1403008"/>
                    <a:pt x="276121" y="1404893"/>
                    <a:pt x="269496" y="1402065"/>
                  </a:cubicBezTo>
                  <a:cubicBezTo>
                    <a:pt x="266657" y="1401123"/>
                    <a:pt x="262871" y="1397353"/>
                    <a:pt x="260031" y="1395468"/>
                  </a:cubicBezTo>
                  <a:cubicBezTo>
                    <a:pt x="257192" y="1392641"/>
                    <a:pt x="254353" y="1388871"/>
                    <a:pt x="249620" y="1388871"/>
                  </a:cubicBezTo>
                  <a:cubicBezTo>
                    <a:pt x="246781" y="1388871"/>
                    <a:pt x="242995" y="1391699"/>
                    <a:pt x="242995" y="1392641"/>
                  </a:cubicBezTo>
                  <a:cubicBezTo>
                    <a:pt x="242048" y="1395468"/>
                    <a:pt x="246781" y="1399238"/>
                    <a:pt x="247727" y="1403008"/>
                  </a:cubicBezTo>
                  <a:cubicBezTo>
                    <a:pt x="249620" y="1412432"/>
                    <a:pt x="245834" y="1419029"/>
                    <a:pt x="239209" y="1422799"/>
                  </a:cubicBezTo>
                  <a:cubicBezTo>
                    <a:pt x="235423" y="1425626"/>
                    <a:pt x="233530" y="1427511"/>
                    <a:pt x="228798" y="1428453"/>
                  </a:cubicBezTo>
                  <a:cubicBezTo>
                    <a:pt x="225958" y="1429396"/>
                    <a:pt x="223119" y="1429396"/>
                    <a:pt x="219333" y="1431281"/>
                  </a:cubicBezTo>
                  <a:cubicBezTo>
                    <a:pt x="214601" y="1435993"/>
                    <a:pt x="219333" y="1443532"/>
                    <a:pt x="215547" y="1448244"/>
                  </a:cubicBezTo>
                  <a:cubicBezTo>
                    <a:pt x="212708" y="1452956"/>
                    <a:pt x="207029" y="1456726"/>
                    <a:pt x="201350" y="1453899"/>
                  </a:cubicBezTo>
                  <a:cubicBezTo>
                    <a:pt x="195671" y="1450129"/>
                    <a:pt x="191886" y="1440705"/>
                    <a:pt x="189046" y="1435993"/>
                  </a:cubicBezTo>
                  <a:cubicBezTo>
                    <a:pt x="181474" y="1421856"/>
                    <a:pt x="169170" y="1416202"/>
                    <a:pt x="157813" y="1406777"/>
                  </a:cubicBezTo>
                  <a:cubicBezTo>
                    <a:pt x="151187" y="1401123"/>
                    <a:pt x="144562" y="1390756"/>
                    <a:pt x="150241" y="1382274"/>
                  </a:cubicBezTo>
                  <a:cubicBezTo>
                    <a:pt x="156866" y="1382274"/>
                    <a:pt x="168224" y="1385102"/>
                    <a:pt x="172956" y="1388871"/>
                  </a:cubicBezTo>
                  <a:cubicBezTo>
                    <a:pt x="175796" y="1390756"/>
                    <a:pt x="177688" y="1391699"/>
                    <a:pt x="179581" y="1394526"/>
                  </a:cubicBezTo>
                  <a:cubicBezTo>
                    <a:pt x="183367" y="1397353"/>
                    <a:pt x="185260" y="1401123"/>
                    <a:pt x="188100" y="1404893"/>
                  </a:cubicBezTo>
                  <a:cubicBezTo>
                    <a:pt x="190939" y="1409605"/>
                    <a:pt x="195671" y="1416202"/>
                    <a:pt x="201350" y="1418087"/>
                  </a:cubicBezTo>
                  <a:cubicBezTo>
                    <a:pt x="204190" y="1418087"/>
                    <a:pt x="208922" y="1420914"/>
                    <a:pt x="211761" y="1420914"/>
                  </a:cubicBezTo>
                  <a:cubicBezTo>
                    <a:pt x="218387" y="1421856"/>
                    <a:pt x="225012" y="1415259"/>
                    <a:pt x="224066" y="1407720"/>
                  </a:cubicBezTo>
                  <a:cubicBezTo>
                    <a:pt x="224066" y="1403950"/>
                    <a:pt x="218387" y="1400180"/>
                    <a:pt x="215547" y="1397353"/>
                  </a:cubicBezTo>
                  <a:cubicBezTo>
                    <a:pt x="211761" y="1392641"/>
                    <a:pt x="210815" y="1386044"/>
                    <a:pt x="213654" y="1380390"/>
                  </a:cubicBezTo>
                  <a:cubicBezTo>
                    <a:pt x="218387" y="1376620"/>
                    <a:pt x="226905" y="1376620"/>
                    <a:pt x="234477" y="1375677"/>
                  </a:cubicBezTo>
                  <a:cubicBezTo>
                    <a:pt x="237316" y="1374735"/>
                    <a:pt x="246781" y="1373793"/>
                    <a:pt x="247727" y="1371908"/>
                  </a:cubicBezTo>
                  <a:cubicBezTo>
                    <a:pt x="249620" y="1368138"/>
                    <a:pt x="242995" y="1366253"/>
                    <a:pt x="240155" y="1364368"/>
                  </a:cubicBezTo>
                  <a:cubicBezTo>
                    <a:pt x="235423" y="1361541"/>
                    <a:pt x="229744" y="1359656"/>
                    <a:pt x="228798" y="1353059"/>
                  </a:cubicBezTo>
                  <a:cubicBezTo>
                    <a:pt x="228798" y="1346462"/>
                    <a:pt x="231637" y="1341750"/>
                    <a:pt x="235423" y="1336095"/>
                  </a:cubicBezTo>
                  <a:close/>
                  <a:moveTo>
                    <a:pt x="142112" y="1327874"/>
                  </a:moveTo>
                  <a:cubicBezTo>
                    <a:pt x="148713" y="1327874"/>
                    <a:pt x="152485" y="1330671"/>
                    <a:pt x="158143" y="1332535"/>
                  </a:cubicBezTo>
                  <a:cubicBezTo>
                    <a:pt x="163802" y="1334400"/>
                    <a:pt x="169460" y="1336264"/>
                    <a:pt x="175118" y="1338129"/>
                  </a:cubicBezTo>
                  <a:cubicBezTo>
                    <a:pt x="177947" y="1339061"/>
                    <a:pt x="181719" y="1339061"/>
                    <a:pt x="181719" y="1340926"/>
                  </a:cubicBezTo>
                  <a:cubicBezTo>
                    <a:pt x="181719" y="1343722"/>
                    <a:pt x="177004" y="1342790"/>
                    <a:pt x="174175" y="1342790"/>
                  </a:cubicBezTo>
                  <a:cubicBezTo>
                    <a:pt x="173232" y="1342790"/>
                    <a:pt x="159086" y="1344655"/>
                    <a:pt x="156257" y="1345587"/>
                  </a:cubicBezTo>
                  <a:cubicBezTo>
                    <a:pt x="154371" y="1345587"/>
                    <a:pt x="151542" y="1347451"/>
                    <a:pt x="149656" y="1348384"/>
                  </a:cubicBezTo>
                  <a:cubicBezTo>
                    <a:pt x="144941" y="1351180"/>
                    <a:pt x="140226" y="1356774"/>
                    <a:pt x="136454" y="1357706"/>
                  </a:cubicBezTo>
                  <a:cubicBezTo>
                    <a:pt x="127023" y="1361435"/>
                    <a:pt x="117593" y="1356774"/>
                    <a:pt x="117593" y="1349316"/>
                  </a:cubicBezTo>
                  <a:cubicBezTo>
                    <a:pt x="117593" y="1342790"/>
                    <a:pt x="124194" y="1339061"/>
                    <a:pt x="128909" y="1336264"/>
                  </a:cubicBezTo>
                  <a:cubicBezTo>
                    <a:pt x="133624" y="1331603"/>
                    <a:pt x="134567" y="1328806"/>
                    <a:pt x="142112" y="1327874"/>
                  </a:cubicBezTo>
                  <a:close/>
                  <a:moveTo>
                    <a:pt x="173158" y="1295857"/>
                  </a:moveTo>
                  <a:cubicBezTo>
                    <a:pt x="175983" y="1294913"/>
                    <a:pt x="178808" y="1296802"/>
                    <a:pt x="182575" y="1298690"/>
                  </a:cubicBezTo>
                  <a:cubicBezTo>
                    <a:pt x="187284" y="1302468"/>
                    <a:pt x="190109" y="1307190"/>
                    <a:pt x="189167" y="1314745"/>
                  </a:cubicBezTo>
                  <a:cubicBezTo>
                    <a:pt x="187284" y="1318522"/>
                    <a:pt x="182575" y="1321355"/>
                    <a:pt x="179750" y="1322299"/>
                  </a:cubicBezTo>
                  <a:cubicBezTo>
                    <a:pt x="171274" y="1326077"/>
                    <a:pt x="168449" y="1317578"/>
                    <a:pt x="166565" y="1311911"/>
                  </a:cubicBezTo>
                  <a:cubicBezTo>
                    <a:pt x="163740" y="1307190"/>
                    <a:pt x="166565" y="1297746"/>
                    <a:pt x="173158" y="1295857"/>
                  </a:cubicBezTo>
                  <a:close/>
                  <a:moveTo>
                    <a:pt x="1494806" y="1281896"/>
                  </a:moveTo>
                  <a:cubicBezTo>
                    <a:pt x="1496696" y="1282837"/>
                    <a:pt x="1500476" y="1284719"/>
                    <a:pt x="1501421" y="1287543"/>
                  </a:cubicBezTo>
                  <a:cubicBezTo>
                    <a:pt x="1504256" y="1292249"/>
                    <a:pt x="1501421" y="1300720"/>
                    <a:pt x="1506146" y="1304485"/>
                  </a:cubicBezTo>
                  <a:cubicBezTo>
                    <a:pt x="1508036" y="1303544"/>
                    <a:pt x="1511817" y="1296955"/>
                    <a:pt x="1513707" y="1294132"/>
                  </a:cubicBezTo>
                  <a:cubicBezTo>
                    <a:pt x="1514652" y="1291308"/>
                    <a:pt x="1515597" y="1290367"/>
                    <a:pt x="1517487" y="1289426"/>
                  </a:cubicBezTo>
                  <a:cubicBezTo>
                    <a:pt x="1520322" y="1287543"/>
                    <a:pt x="1523158" y="1285661"/>
                    <a:pt x="1526938" y="1284719"/>
                  </a:cubicBezTo>
                  <a:cubicBezTo>
                    <a:pt x="1532608" y="1282837"/>
                    <a:pt x="1534498" y="1283778"/>
                    <a:pt x="1537334" y="1288484"/>
                  </a:cubicBezTo>
                  <a:cubicBezTo>
                    <a:pt x="1541114" y="1293190"/>
                    <a:pt x="1543949" y="1300720"/>
                    <a:pt x="1543004" y="1307309"/>
                  </a:cubicBezTo>
                  <a:cubicBezTo>
                    <a:pt x="1542059" y="1314839"/>
                    <a:pt x="1535444" y="1317662"/>
                    <a:pt x="1528828" y="1317662"/>
                  </a:cubicBezTo>
                  <a:cubicBezTo>
                    <a:pt x="1502366" y="1318604"/>
                    <a:pt x="1473069" y="1366606"/>
                    <a:pt x="1459838" y="1383548"/>
                  </a:cubicBezTo>
                  <a:cubicBezTo>
                    <a:pt x="1457948" y="1386372"/>
                    <a:pt x="1455112" y="1390137"/>
                    <a:pt x="1455112" y="1395784"/>
                  </a:cubicBezTo>
                  <a:cubicBezTo>
                    <a:pt x="1456057" y="1400490"/>
                    <a:pt x="1459838" y="1402373"/>
                    <a:pt x="1461728" y="1406138"/>
                  </a:cubicBezTo>
                  <a:cubicBezTo>
                    <a:pt x="1463618" y="1408961"/>
                    <a:pt x="1465508" y="1414609"/>
                    <a:pt x="1464563" y="1417432"/>
                  </a:cubicBezTo>
                  <a:cubicBezTo>
                    <a:pt x="1464563" y="1420256"/>
                    <a:pt x="1460783" y="1424962"/>
                    <a:pt x="1456057" y="1424021"/>
                  </a:cubicBezTo>
                  <a:cubicBezTo>
                    <a:pt x="1450387" y="1423080"/>
                    <a:pt x="1446607" y="1414609"/>
                    <a:pt x="1443772" y="1410844"/>
                  </a:cubicBezTo>
                  <a:cubicBezTo>
                    <a:pt x="1441881" y="1408020"/>
                    <a:pt x="1437156" y="1401432"/>
                    <a:pt x="1436211" y="1398608"/>
                  </a:cubicBezTo>
                  <a:cubicBezTo>
                    <a:pt x="1432431" y="1384489"/>
                    <a:pt x="1443772" y="1376018"/>
                    <a:pt x="1449442" y="1368489"/>
                  </a:cubicBezTo>
                  <a:cubicBezTo>
                    <a:pt x="1457948" y="1357194"/>
                    <a:pt x="1484410" y="1334605"/>
                    <a:pt x="1484410" y="1321427"/>
                  </a:cubicBezTo>
                  <a:cubicBezTo>
                    <a:pt x="1485355" y="1315780"/>
                    <a:pt x="1482520" y="1306368"/>
                    <a:pt x="1478739" y="1306368"/>
                  </a:cubicBezTo>
                  <a:cubicBezTo>
                    <a:pt x="1474959" y="1305426"/>
                    <a:pt x="1471179" y="1312015"/>
                    <a:pt x="1470233" y="1316721"/>
                  </a:cubicBezTo>
                  <a:cubicBezTo>
                    <a:pt x="1470233" y="1320486"/>
                    <a:pt x="1472124" y="1324251"/>
                    <a:pt x="1471179" y="1328016"/>
                  </a:cubicBezTo>
                  <a:cubicBezTo>
                    <a:pt x="1471179" y="1329898"/>
                    <a:pt x="1469288" y="1332722"/>
                    <a:pt x="1467398" y="1333663"/>
                  </a:cubicBezTo>
                  <a:cubicBezTo>
                    <a:pt x="1464563" y="1334605"/>
                    <a:pt x="1462673" y="1334605"/>
                    <a:pt x="1459838" y="1334605"/>
                  </a:cubicBezTo>
                  <a:cubicBezTo>
                    <a:pt x="1455112" y="1334605"/>
                    <a:pt x="1451332" y="1337428"/>
                    <a:pt x="1446607" y="1338369"/>
                  </a:cubicBezTo>
                  <a:cubicBezTo>
                    <a:pt x="1439046" y="1346841"/>
                    <a:pt x="1448497" y="1362841"/>
                    <a:pt x="1438101" y="1367547"/>
                  </a:cubicBezTo>
                  <a:cubicBezTo>
                    <a:pt x="1433376" y="1369430"/>
                    <a:pt x="1430541" y="1366606"/>
                    <a:pt x="1427705" y="1364724"/>
                  </a:cubicBezTo>
                  <a:cubicBezTo>
                    <a:pt x="1423925" y="1361900"/>
                    <a:pt x="1421090" y="1358135"/>
                    <a:pt x="1422035" y="1351547"/>
                  </a:cubicBezTo>
                  <a:cubicBezTo>
                    <a:pt x="1422980" y="1344958"/>
                    <a:pt x="1428650" y="1339311"/>
                    <a:pt x="1437156" y="1340252"/>
                  </a:cubicBezTo>
                  <a:cubicBezTo>
                    <a:pt x="1440936" y="1338369"/>
                    <a:pt x="1439046" y="1334605"/>
                    <a:pt x="1439991" y="1330839"/>
                  </a:cubicBezTo>
                  <a:cubicBezTo>
                    <a:pt x="1440936" y="1328957"/>
                    <a:pt x="1442826" y="1326133"/>
                    <a:pt x="1443772" y="1324251"/>
                  </a:cubicBezTo>
                  <a:cubicBezTo>
                    <a:pt x="1446607" y="1320486"/>
                    <a:pt x="1450387" y="1316721"/>
                    <a:pt x="1454167" y="1315780"/>
                  </a:cubicBezTo>
                  <a:cubicBezTo>
                    <a:pt x="1456057" y="1314839"/>
                    <a:pt x="1458893" y="1315780"/>
                    <a:pt x="1461728" y="1314839"/>
                  </a:cubicBezTo>
                  <a:cubicBezTo>
                    <a:pt x="1466453" y="1312956"/>
                    <a:pt x="1471179" y="1303544"/>
                    <a:pt x="1472124" y="1296014"/>
                  </a:cubicBezTo>
                  <a:cubicBezTo>
                    <a:pt x="1474014" y="1287543"/>
                    <a:pt x="1485355" y="1278131"/>
                    <a:pt x="1494806" y="1281896"/>
                  </a:cubicBezTo>
                  <a:close/>
                  <a:moveTo>
                    <a:pt x="224270" y="1280864"/>
                  </a:moveTo>
                  <a:cubicBezTo>
                    <a:pt x="227095" y="1280864"/>
                    <a:pt x="233688" y="1283667"/>
                    <a:pt x="235571" y="1285535"/>
                  </a:cubicBezTo>
                  <a:cubicBezTo>
                    <a:pt x="238396" y="1286470"/>
                    <a:pt x="244047" y="1294878"/>
                    <a:pt x="243105" y="1298615"/>
                  </a:cubicBezTo>
                  <a:cubicBezTo>
                    <a:pt x="243105" y="1305154"/>
                    <a:pt x="237455" y="1309825"/>
                    <a:pt x="230862" y="1310760"/>
                  </a:cubicBezTo>
                  <a:cubicBezTo>
                    <a:pt x="220503" y="1311694"/>
                    <a:pt x="212027" y="1299549"/>
                    <a:pt x="211085" y="1292075"/>
                  </a:cubicBezTo>
                  <a:cubicBezTo>
                    <a:pt x="211085" y="1290206"/>
                    <a:pt x="211085" y="1288338"/>
                    <a:pt x="212027" y="1287404"/>
                  </a:cubicBezTo>
                  <a:cubicBezTo>
                    <a:pt x="212969" y="1284601"/>
                    <a:pt x="219561" y="1279930"/>
                    <a:pt x="224270" y="1280864"/>
                  </a:cubicBezTo>
                  <a:close/>
                  <a:moveTo>
                    <a:pt x="60744" y="861357"/>
                  </a:moveTo>
                  <a:cubicBezTo>
                    <a:pt x="65453" y="861357"/>
                    <a:pt x="70162" y="860414"/>
                    <a:pt x="74871" y="862300"/>
                  </a:cubicBezTo>
                  <a:cubicBezTo>
                    <a:pt x="75812" y="862300"/>
                    <a:pt x="77696" y="863243"/>
                    <a:pt x="78638" y="864186"/>
                  </a:cubicBezTo>
                  <a:cubicBezTo>
                    <a:pt x="83347" y="866072"/>
                    <a:pt x="87114" y="867015"/>
                    <a:pt x="89939" y="871730"/>
                  </a:cubicBezTo>
                  <a:cubicBezTo>
                    <a:pt x="94648" y="879275"/>
                    <a:pt x="98415" y="893420"/>
                    <a:pt x="94648" y="905680"/>
                  </a:cubicBezTo>
                  <a:cubicBezTo>
                    <a:pt x="93706" y="910395"/>
                    <a:pt x="85230" y="918882"/>
                    <a:pt x="79580" y="921711"/>
                  </a:cubicBezTo>
                  <a:cubicBezTo>
                    <a:pt x="78638" y="921711"/>
                    <a:pt x="76754" y="921711"/>
                    <a:pt x="75812" y="921711"/>
                  </a:cubicBezTo>
                  <a:cubicBezTo>
                    <a:pt x="72045" y="922654"/>
                    <a:pt x="70162" y="924540"/>
                    <a:pt x="67336" y="922654"/>
                  </a:cubicBezTo>
                  <a:cubicBezTo>
                    <a:pt x="64511" y="919825"/>
                    <a:pt x="67336" y="911338"/>
                    <a:pt x="66395" y="905680"/>
                  </a:cubicBezTo>
                  <a:cubicBezTo>
                    <a:pt x="74871" y="903793"/>
                    <a:pt x="87114" y="900021"/>
                    <a:pt x="83347" y="888705"/>
                  </a:cubicBezTo>
                  <a:cubicBezTo>
                    <a:pt x="82405" y="885876"/>
                    <a:pt x="79580" y="884933"/>
                    <a:pt x="77696" y="882104"/>
                  </a:cubicBezTo>
                  <a:cubicBezTo>
                    <a:pt x="57919" y="875503"/>
                    <a:pt x="25899" y="883047"/>
                    <a:pt x="1412" y="880218"/>
                  </a:cubicBezTo>
                  <a:cubicBezTo>
                    <a:pt x="-471" y="875503"/>
                    <a:pt x="-471" y="867015"/>
                    <a:pt x="1412" y="862300"/>
                  </a:cubicBezTo>
                  <a:cubicBezTo>
                    <a:pt x="20248" y="861357"/>
                    <a:pt x="41909" y="861357"/>
                    <a:pt x="60744" y="861357"/>
                  </a:cubicBezTo>
                  <a:close/>
                  <a:moveTo>
                    <a:pt x="1731694" y="846630"/>
                  </a:moveTo>
                  <a:cubicBezTo>
                    <a:pt x="1734529" y="849452"/>
                    <a:pt x="1732639" y="856979"/>
                    <a:pt x="1732639" y="862623"/>
                  </a:cubicBezTo>
                  <a:cubicBezTo>
                    <a:pt x="1732639" y="864505"/>
                    <a:pt x="1733584" y="867327"/>
                    <a:pt x="1731694" y="868268"/>
                  </a:cubicBezTo>
                  <a:cubicBezTo>
                    <a:pt x="1728859" y="869209"/>
                    <a:pt x="1726969" y="870150"/>
                    <a:pt x="1724133" y="871090"/>
                  </a:cubicBezTo>
                  <a:cubicBezTo>
                    <a:pt x="1720353" y="872972"/>
                    <a:pt x="1717518" y="873913"/>
                    <a:pt x="1712793" y="875794"/>
                  </a:cubicBezTo>
                  <a:cubicBezTo>
                    <a:pt x="1708067" y="877676"/>
                    <a:pt x="1703342" y="879557"/>
                    <a:pt x="1698617" y="881439"/>
                  </a:cubicBezTo>
                  <a:cubicBezTo>
                    <a:pt x="1694836" y="883321"/>
                    <a:pt x="1691056" y="883321"/>
                    <a:pt x="1689166" y="887084"/>
                  </a:cubicBezTo>
                  <a:cubicBezTo>
                    <a:pt x="1690111" y="888965"/>
                    <a:pt x="1691056" y="889906"/>
                    <a:pt x="1693891" y="889906"/>
                  </a:cubicBezTo>
                  <a:cubicBezTo>
                    <a:pt x="1705232" y="897432"/>
                    <a:pt x="1717518" y="903077"/>
                    <a:pt x="1729804" y="909662"/>
                  </a:cubicBezTo>
                  <a:cubicBezTo>
                    <a:pt x="1729804" y="915307"/>
                    <a:pt x="1730749" y="922833"/>
                    <a:pt x="1729804" y="927537"/>
                  </a:cubicBezTo>
                  <a:cubicBezTo>
                    <a:pt x="1714683" y="920952"/>
                    <a:pt x="1700507" y="912485"/>
                    <a:pt x="1687276" y="904018"/>
                  </a:cubicBezTo>
                  <a:cubicBezTo>
                    <a:pt x="1683495" y="904958"/>
                    <a:pt x="1682550" y="901195"/>
                    <a:pt x="1679715" y="900255"/>
                  </a:cubicBezTo>
                  <a:cubicBezTo>
                    <a:pt x="1678770" y="899314"/>
                    <a:pt x="1676880" y="899314"/>
                    <a:pt x="1675935" y="899314"/>
                  </a:cubicBezTo>
                  <a:cubicBezTo>
                    <a:pt x="1673100" y="897432"/>
                    <a:pt x="1670265" y="894610"/>
                    <a:pt x="1667429" y="893669"/>
                  </a:cubicBezTo>
                  <a:cubicBezTo>
                    <a:pt x="1661759" y="892728"/>
                    <a:pt x="1653253" y="892728"/>
                    <a:pt x="1646638" y="892728"/>
                  </a:cubicBezTo>
                  <a:cubicBezTo>
                    <a:pt x="1642858" y="892728"/>
                    <a:pt x="1639077" y="891788"/>
                    <a:pt x="1636242" y="889906"/>
                  </a:cubicBezTo>
                  <a:cubicBezTo>
                    <a:pt x="1636242" y="885202"/>
                    <a:pt x="1637187" y="880498"/>
                    <a:pt x="1637187" y="874853"/>
                  </a:cubicBezTo>
                  <a:cubicBezTo>
                    <a:pt x="1647583" y="872031"/>
                    <a:pt x="1663649" y="876735"/>
                    <a:pt x="1672155" y="872972"/>
                  </a:cubicBezTo>
                  <a:cubicBezTo>
                    <a:pt x="1677825" y="870150"/>
                    <a:pt x="1685386" y="868268"/>
                    <a:pt x="1691056" y="865446"/>
                  </a:cubicBezTo>
                  <a:cubicBezTo>
                    <a:pt x="1692946" y="864505"/>
                    <a:pt x="1693891" y="863564"/>
                    <a:pt x="1694836" y="862623"/>
                  </a:cubicBezTo>
                  <a:cubicBezTo>
                    <a:pt x="1695781" y="862623"/>
                    <a:pt x="1697672" y="862623"/>
                    <a:pt x="1698617" y="862623"/>
                  </a:cubicBezTo>
                  <a:cubicBezTo>
                    <a:pt x="1699562" y="861683"/>
                    <a:pt x="1700507" y="859801"/>
                    <a:pt x="1702397" y="858860"/>
                  </a:cubicBezTo>
                  <a:cubicBezTo>
                    <a:pt x="1703342" y="858860"/>
                    <a:pt x="1705232" y="858860"/>
                    <a:pt x="1706177" y="858860"/>
                  </a:cubicBezTo>
                  <a:cubicBezTo>
                    <a:pt x="1710902" y="856038"/>
                    <a:pt x="1715628" y="852275"/>
                    <a:pt x="1722243" y="852275"/>
                  </a:cubicBezTo>
                  <a:cubicBezTo>
                    <a:pt x="1725078" y="849452"/>
                    <a:pt x="1728859" y="848512"/>
                    <a:pt x="1731694" y="846630"/>
                  </a:cubicBezTo>
                  <a:close/>
                  <a:moveTo>
                    <a:pt x="4858" y="798429"/>
                  </a:moveTo>
                  <a:cubicBezTo>
                    <a:pt x="6750" y="797487"/>
                    <a:pt x="9588" y="799370"/>
                    <a:pt x="11480" y="799370"/>
                  </a:cubicBezTo>
                  <a:cubicBezTo>
                    <a:pt x="24723" y="800312"/>
                    <a:pt x="39859" y="800312"/>
                    <a:pt x="54994" y="802196"/>
                  </a:cubicBezTo>
                  <a:cubicBezTo>
                    <a:pt x="61616" y="803137"/>
                    <a:pt x="69184" y="802196"/>
                    <a:pt x="75806" y="803137"/>
                  </a:cubicBezTo>
                  <a:cubicBezTo>
                    <a:pt x="83373" y="803137"/>
                    <a:pt x="90941" y="803137"/>
                    <a:pt x="96617" y="805963"/>
                  </a:cubicBezTo>
                  <a:cubicBezTo>
                    <a:pt x="96617" y="810671"/>
                    <a:pt x="95671" y="817264"/>
                    <a:pt x="94725" y="821972"/>
                  </a:cubicBezTo>
                  <a:cubicBezTo>
                    <a:pt x="79589" y="823856"/>
                    <a:pt x="63508" y="821031"/>
                    <a:pt x="47426" y="820089"/>
                  </a:cubicBezTo>
                  <a:cubicBezTo>
                    <a:pt x="31345" y="819147"/>
                    <a:pt x="15263" y="818205"/>
                    <a:pt x="1074" y="816322"/>
                  </a:cubicBezTo>
                  <a:cubicBezTo>
                    <a:pt x="128" y="812555"/>
                    <a:pt x="128" y="799370"/>
                    <a:pt x="4858" y="798429"/>
                  </a:cubicBezTo>
                  <a:close/>
                  <a:moveTo>
                    <a:pt x="1722435" y="732502"/>
                  </a:moveTo>
                  <a:cubicBezTo>
                    <a:pt x="1722435" y="745657"/>
                    <a:pt x="1725268" y="757872"/>
                    <a:pt x="1727156" y="770088"/>
                  </a:cubicBezTo>
                  <a:cubicBezTo>
                    <a:pt x="1727156" y="776665"/>
                    <a:pt x="1727156" y="783243"/>
                    <a:pt x="1728101" y="788881"/>
                  </a:cubicBezTo>
                  <a:cubicBezTo>
                    <a:pt x="1729045" y="795458"/>
                    <a:pt x="1730933" y="801096"/>
                    <a:pt x="1729045" y="806734"/>
                  </a:cubicBezTo>
                  <a:cubicBezTo>
                    <a:pt x="1725268" y="807674"/>
                    <a:pt x="1720547" y="807674"/>
                    <a:pt x="1716770" y="807674"/>
                  </a:cubicBezTo>
                  <a:cubicBezTo>
                    <a:pt x="1714882" y="799217"/>
                    <a:pt x="1714882" y="787001"/>
                    <a:pt x="1711105" y="780424"/>
                  </a:cubicBezTo>
                  <a:cubicBezTo>
                    <a:pt x="1695054" y="782303"/>
                    <a:pt x="1674281" y="785122"/>
                    <a:pt x="1655397" y="786062"/>
                  </a:cubicBezTo>
                  <a:cubicBezTo>
                    <a:pt x="1648788" y="786062"/>
                    <a:pt x="1641234" y="789820"/>
                    <a:pt x="1632736" y="787941"/>
                  </a:cubicBezTo>
                  <a:cubicBezTo>
                    <a:pt x="1632736" y="782303"/>
                    <a:pt x="1630848" y="776665"/>
                    <a:pt x="1631792" y="770088"/>
                  </a:cubicBezTo>
                  <a:cubicBezTo>
                    <a:pt x="1636513" y="768208"/>
                    <a:pt x="1645011" y="769148"/>
                    <a:pt x="1651620" y="768208"/>
                  </a:cubicBezTo>
                  <a:cubicBezTo>
                    <a:pt x="1655397" y="768208"/>
                    <a:pt x="1659174" y="766329"/>
                    <a:pt x="1663895" y="766329"/>
                  </a:cubicBezTo>
                  <a:cubicBezTo>
                    <a:pt x="1669560" y="765389"/>
                    <a:pt x="1675225" y="765389"/>
                    <a:pt x="1680891" y="765389"/>
                  </a:cubicBezTo>
                  <a:cubicBezTo>
                    <a:pt x="1686556" y="764450"/>
                    <a:pt x="1691277" y="762570"/>
                    <a:pt x="1695998" y="762570"/>
                  </a:cubicBezTo>
                  <a:cubicBezTo>
                    <a:pt x="1699775" y="762570"/>
                    <a:pt x="1707328" y="763510"/>
                    <a:pt x="1709217" y="761631"/>
                  </a:cubicBezTo>
                  <a:cubicBezTo>
                    <a:pt x="1712049" y="758812"/>
                    <a:pt x="1710161" y="751295"/>
                    <a:pt x="1709217" y="747536"/>
                  </a:cubicBezTo>
                  <a:cubicBezTo>
                    <a:pt x="1709217" y="741898"/>
                    <a:pt x="1708272" y="738139"/>
                    <a:pt x="1709217" y="733441"/>
                  </a:cubicBezTo>
                  <a:cubicBezTo>
                    <a:pt x="1712993" y="731562"/>
                    <a:pt x="1718659" y="731562"/>
                    <a:pt x="1722435" y="732502"/>
                  </a:cubicBezTo>
                  <a:close/>
                  <a:moveTo>
                    <a:pt x="65938" y="709222"/>
                  </a:moveTo>
                  <a:cubicBezTo>
                    <a:pt x="62992" y="709694"/>
                    <a:pt x="59929" y="710637"/>
                    <a:pt x="58044" y="710637"/>
                  </a:cubicBezTo>
                  <a:cubicBezTo>
                    <a:pt x="54273" y="711581"/>
                    <a:pt x="50503" y="711581"/>
                    <a:pt x="46733" y="711581"/>
                  </a:cubicBezTo>
                  <a:cubicBezTo>
                    <a:pt x="43905" y="711581"/>
                    <a:pt x="41078" y="713468"/>
                    <a:pt x="39193" y="713468"/>
                  </a:cubicBezTo>
                  <a:cubicBezTo>
                    <a:pt x="36365" y="713468"/>
                    <a:pt x="33537" y="712524"/>
                    <a:pt x="31652" y="714412"/>
                  </a:cubicBezTo>
                  <a:cubicBezTo>
                    <a:pt x="30710" y="719130"/>
                    <a:pt x="35422" y="720073"/>
                    <a:pt x="38250" y="721960"/>
                  </a:cubicBezTo>
                  <a:cubicBezTo>
                    <a:pt x="45790" y="724791"/>
                    <a:pt x="50503" y="727622"/>
                    <a:pt x="57101" y="731396"/>
                  </a:cubicBezTo>
                  <a:cubicBezTo>
                    <a:pt x="59929" y="733283"/>
                    <a:pt x="63699" y="737058"/>
                    <a:pt x="66527" y="737058"/>
                  </a:cubicBezTo>
                  <a:cubicBezTo>
                    <a:pt x="71239" y="736114"/>
                    <a:pt x="70297" y="730453"/>
                    <a:pt x="71239" y="725735"/>
                  </a:cubicBezTo>
                  <a:cubicBezTo>
                    <a:pt x="71239" y="720073"/>
                    <a:pt x="73125" y="715355"/>
                    <a:pt x="73125" y="710637"/>
                  </a:cubicBezTo>
                  <a:cubicBezTo>
                    <a:pt x="71711" y="708750"/>
                    <a:pt x="68883" y="708750"/>
                    <a:pt x="65938" y="709222"/>
                  </a:cubicBezTo>
                  <a:close/>
                  <a:moveTo>
                    <a:pt x="111769" y="684217"/>
                  </a:moveTo>
                  <a:cubicBezTo>
                    <a:pt x="114597" y="685160"/>
                    <a:pt x="111769" y="688935"/>
                    <a:pt x="111769" y="691766"/>
                  </a:cubicBezTo>
                  <a:cubicBezTo>
                    <a:pt x="110827" y="695540"/>
                    <a:pt x="110827" y="699314"/>
                    <a:pt x="109884" y="702145"/>
                  </a:cubicBezTo>
                  <a:cubicBezTo>
                    <a:pt x="103286" y="704032"/>
                    <a:pt x="97631" y="705919"/>
                    <a:pt x="90091" y="705919"/>
                  </a:cubicBezTo>
                  <a:cubicBezTo>
                    <a:pt x="86320" y="712524"/>
                    <a:pt x="87263" y="721960"/>
                    <a:pt x="85378" y="731396"/>
                  </a:cubicBezTo>
                  <a:cubicBezTo>
                    <a:pt x="84435" y="735170"/>
                    <a:pt x="81608" y="739888"/>
                    <a:pt x="83493" y="744606"/>
                  </a:cubicBezTo>
                  <a:cubicBezTo>
                    <a:pt x="85378" y="749324"/>
                    <a:pt x="99516" y="752155"/>
                    <a:pt x="100459" y="756873"/>
                  </a:cubicBezTo>
                  <a:cubicBezTo>
                    <a:pt x="101401" y="759704"/>
                    <a:pt x="99516" y="762534"/>
                    <a:pt x="99516" y="765365"/>
                  </a:cubicBezTo>
                  <a:cubicBezTo>
                    <a:pt x="98574" y="768196"/>
                    <a:pt x="98574" y="771027"/>
                    <a:pt x="97631" y="772914"/>
                  </a:cubicBezTo>
                  <a:cubicBezTo>
                    <a:pt x="71239" y="758760"/>
                    <a:pt x="45790" y="743663"/>
                    <a:pt x="20341" y="729509"/>
                  </a:cubicBezTo>
                  <a:cubicBezTo>
                    <a:pt x="18456" y="725735"/>
                    <a:pt x="12801" y="725735"/>
                    <a:pt x="10916" y="722904"/>
                  </a:cubicBezTo>
                  <a:cubicBezTo>
                    <a:pt x="11858" y="716299"/>
                    <a:pt x="12801" y="707807"/>
                    <a:pt x="14686" y="702145"/>
                  </a:cubicBezTo>
                  <a:cubicBezTo>
                    <a:pt x="20341" y="698371"/>
                    <a:pt x="29767" y="699314"/>
                    <a:pt x="40135" y="696483"/>
                  </a:cubicBezTo>
                  <a:cubicBezTo>
                    <a:pt x="42020" y="696483"/>
                    <a:pt x="44848" y="694596"/>
                    <a:pt x="47676" y="694596"/>
                  </a:cubicBezTo>
                  <a:cubicBezTo>
                    <a:pt x="59929" y="692709"/>
                    <a:pt x="73125" y="690822"/>
                    <a:pt x="85378" y="688935"/>
                  </a:cubicBezTo>
                  <a:cubicBezTo>
                    <a:pt x="93861" y="687048"/>
                    <a:pt x="103286" y="686104"/>
                    <a:pt x="111769" y="684217"/>
                  </a:cubicBezTo>
                  <a:close/>
                  <a:moveTo>
                    <a:pt x="1710359" y="675826"/>
                  </a:moveTo>
                  <a:cubicBezTo>
                    <a:pt x="1712256" y="676772"/>
                    <a:pt x="1711308" y="679611"/>
                    <a:pt x="1712256" y="682450"/>
                  </a:cubicBezTo>
                  <a:cubicBezTo>
                    <a:pt x="1712256" y="685289"/>
                    <a:pt x="1714153" y="689074"/>
                    <a:pt x="1714153" y="692859"/>
                  </a:cubicBezTo>
                  <a:cubicBezTo>
                    <a:pt x="1702772" y="696644"/>
                    <a:pt x="1690442" y="696644"/>
                    <a:pt x="1678113" y="700429"/>
                  </a:cubicBezTo>
                  <a:cubicBezTo>
                    <a:pt x="1676216" y="700429"/>
                    <a:pt x="1674319" y="702322"/>
                    <a:pt x="1672422" y="702322"/>
                  </a:cubicBezTo>
                  <a:cubicBezTo>
                    <a:pt x="1669577" y="702322"/>
                    <a:pt x="1665783" y="702322"/>
                    <a:pt x="1662938" y="703268"/>
                  </a:cubicBezTo>
                  <a:cubicBezTo>
                    <a:pt x="1661041" y="703268"/>
                    <a:pt x="1658196" y="705161"/>
                    <a:pt x="1655351" y="705161"/>
                  </a:cubicBezTo>
                  <a:cubicBezTo>
                    <a:pt x="1652505" y="706107"/>
                    <a:pt x="1649660" y="705161"/>
                    <a:pt x="1646815" y="706107"/>
                  </a:cubicBezTo>
                  <a:cubicBezTo>
                    <a:pt x="1644918" y="706107"/>
                    <a:pt x="1643970" y="708000"/>
                    <a:pt x="1642073" y="708000"/>
                  </a:cubicBezTo>
                  <a:cubicBezTo>
                    <a:pt x="1638279" y="708946"/>
                    <a:pt x="1634485" y="708946"/>
                    <a:pt x="1630691" y="708946"/>
                  </a:cubicBezTo>
                  <a:cubicBezTo>
                    <a:pt x="1626898" y="709892"/>
                    <a:pt x="1624052" y="711785"/>
                    <a:pt x="1620259" y="710839"/>
                  </a:cubicBezTo>
                  <a:cubicBezTo>
                    <a:pt x="1621207" y="707053"/>
                    <a:pt x="1616465" y="696644"/>
                    <a:pt x="1618362" y="692859"/>
                  </a:cubicBezTo>
                  <a:cubicBezTo>
                    <a:pt x="1620259" y="691913"/>
                    <a:pt x="1621207" y="691913"/>
                    <a:pt x="1625001" y="691913"/>
                  </a:cubicBezTo>
                  <a:cubicBezTo>
                    <a:pt x="1630691" y="690967"/>
                    <a:pt x="1635433" y="689074"/>
                    <a:pt x="1642073" y="688128"/>
                  </a:cubicBezTo>
                  <a:cubicBezTo>
                    <a:pt x="1649660" y="687181"/>
                    <a:pt x="1658196" y="685289"/>
                    <a:pt x="1664835" y="683396"/>
                  </a:cubicBezTo>
                  <a:cubicBezTo>
                    <a:pt x="1668629" y="682450"/>
                    <a:pt x="1672422" y="682450"/>
                    <a:pt x="1675268" y="682450"/>
                  </a:cubicBezTo>
                  <a:cubicBezTo>
                    <a:pt x="1677164" y="681504"/>
                    <a:pt x="1680010" y="680557"/>
                    <a:pt x="1682855" y="679611"/>
                  </a:cubicBezTo>
                  <a:cubicBezTo>
                    <a:pt x="1685700" y="679611"/>
                    <a:pt x="1689494" y="679611"/>
                    <a:pt x="1692339" y="678665"/>
                  </a:cubicBezTo>
                  <a:cubicBezTo>
                    <a:pt x="1694236" y="678665"/>
                    <a:pt x="1695185" y="676772"/>
                    <a:pt x="1697081" y="676772"/>
                  </a:cubicBezTo>
                  <a:cubicBezTo>
                    <a:pt x="1701824" y="675826"/>
                    <a:pt x="1706566" y="676772"/>
                    <a:pt x="1710359" y="675826"/>
                  </a:cubicBezTo>
                  <a:close/>
                  <a:moveTo>
                    <a:pt x="1645659" y="571130"/>
                  </a:moveTo>
                  <a:cubicBezTo>
                    <a:pt x="1652262" y="567352"/>
                    <a:pt x="1662638" y="567352"/>
                    <a:pt x="1673014" y="572075"/>
                  </a:cubicBezTo>
                  <a:cubicBezTo>
                    <a:pt x="1684333" y="580576"/>
                    <a:pt x="1700368" y="607024"/>
                    <a:pt x="1689049" y="624970"/>
                  </a:cubicBezTo>
                  <a:cubicBezTo>
                    <a:pt x="1688106" y="625915"/>
                    <a:pt x="1687162" y="626859"/>
                    <a:pt x="1686219" y="627804"/>
                  </a:cubicBezTo>
                  <a:cubicBezTo>
                    <a:pt x="1683389" y="630638"/>
                    <a:pt x="1679616" y="634416"/>
                    <a:pt x="1673957" y="635361"/>
                  </a:cubicBezTo>
                  <a:cubicBezTo>
                    <a:pt x="1672070" y="635361"/>
                    <a:pt x="1672070" y="631582"/>
                    <a:pt x="1671127" y="627804"/>
                  </a:cubicBezTo>
                  <a:cubicBezTo>
                    <a:pt x="1670184" y="624026"/>
                    <a:pt x="1665467" y="618358"/>
                    <a:pt x="1673014" y="618358"/>
                  </a:cubicBezTo>
                  <a:cubicBezTo>
                    <a:pt x="1675843" y="613636"/>
                    <a:pt x="1680560" y="608913"/>
                    <a:pt x="1677730" y="600412"/>
                  </a:cubicBezTo>
                  <a:cubicBezTo>
                    <a:pt x="1675843" y="590966"/>
                    <a:pt x="1666411" y="583409"/>
                    <a:pt x="1654148" y="589077"/>
                  </a:cubicBezTo>
                  <a:cubicBezTo>
                    <a:pt x="1649432" y="594744"/>
                    <a:pt x="1650375" y="601356"/>
                    <a:pt x="1651319" y="610802"/>
                  </a:cubicBezTo>
                  <a:cubicBezTo>
                    <a:pt x="1653205" y="625915"/>
                    <a:pt x="1651319" y="641973"/>
                    <a:pt x="1641886" y="649529"/>
                  </a:cubicBezTo>
                  <a:cubicBezTo>
                    <a:pt x="1633396" y="651418"/>
                    <a:pt x="1626794" y="654252"/>
                    <a:pt x="1618304" y="651418"/>
                  </a:cubicBezTo>
                  <a:cubicBezTo>
                    <a:pt x="1610758" y="648584"/>
                    <a:pt x="1603212" y="639139"/>
                    <a:pt x="1599439" y="630638"/>
                  </a:cubicBezTo>
                  <a:cubicBezTo>
                    <a:pt x="1595666" y="624026"/>
                    <a:pt x="1594723" y="619303"/>
                    <a:pt x="1592836" y="609857"/>
                  </a:cubicBezTo>
                  <a:cubicBezTo>
                    <a:pt x="1591893" y="607968"/>
                    <a:pt x="1591893" y="603245"/>
                    <a:pt x="1591893" y="600412"/>
                  </a:cubicBezTo>
                  <a:cubicBezTo>
                    <a:pt x="1592836" y="599467"/>
                    <a:pt x="1593779" y="598523"/>
                    <a:pt x="1594723" y="596633"/>
                  </a:cubicBezTo>
                  <a:cubicBezTo>
                    <a:pt x="1594723" y="594744"/>
                    <a:pt x="1594723" y="592855"/>
                    <a:pt x="1595666" y="591911"/>
                  </a:cubicBezTo>
                  <a:cubicBezTo>
                    <a:pt x="1596609" y="589077"/>
                    <a:pt x="1600382" y="584354"/>
                    <a:pt x="1603212" y="582465"/>
                  </a:cubicBezTo>
                  <a:cubicBezTo>
                    <a:pt x="1605099" y="581520"/>
                    <a:pt x="1610758" y="578687"/>
                    <a:pt x="1612645" y="578687"/>
                  </a:cubicBezTo>
                  <a:cubicBezTo>
                    <a:pt x="1615474" y="579631"/>
                    <a:pt x="1614531" y="583409"/>
                    <a:pt x="1615474" y="586243"/>
                  </a:cubicBezTo>
                  <a:cubicBezTo>
                    <a:pt x="1616418" y="589077"/>
                    <a:pt x="1619247" y="590966"/>
                    <a:pt x="1618304" y="594744"/>
                  </a:cubicBezTo>
                  <a:cubicBezTo>
                    <a:pt x="1618304" y="597578"/>
                    <a:pt x="1614531" y="597578"/>
                    <a:pt x="1612645" y="599467"/>
                  </a:cubicBezTo>
                  <a:cubicBezTo>
                    <a:pt x="1608872" y="601356"/>
                    <a:pt x="1605099" y="608913"/>
                    <a:pt x="1606042" y="616469"/>
                  </a:cubicBezTo>
                  <a:cubicBezTo>
                    <a:pt x="1606985" y="617414"/>
                    <a:pt x="1607928" y="618358"/>
                    <a:pt x="1607928" y="620248"/>
                  </a:cubicBezTo>
                  <a:cubicBezTo>
                    <a:pt x="1608872" y="622137"/>
                    <a:pt x="1609815" y="623081"/>
                    <a:pt x="1609815" y="624970"/>
                  </a:cubicBezTo>
                  <a:cubicBezTo>
                    <a:pt x="1612645" y="630638"/>
                    <a:pt x="1620191" y="636305"/>
                    <a:pt x="1628680" y="632527"/>
                  </a:cubicBezTo>
                  <a:cubicBezTo>
                    <a:pt x="1640943" y="626859"/>
                    <a:pt x="1631510" y="598523"/>
                    <a:pt x="1635283" y="584354"/>
                  </a:cubicBezTo>
                  <a:cubicBezTo>
                    <a:pt x="1637170" y="580576"/>
                    <a:pt x="1641886" y="573019"/>
                    <a:pt x="1645659" y="571130"/>
                  </a:cubicBezTo>
                  <a:close/>
                  <a:moveTo>
                    <a:pt x="61022" y="544064"/>
                  </a:moveTo>
                  <a:cubicBezTo>
                    <a:pt x="63849" y="542181"/>
                    <a:pt x="66676" y="545006"/>
                    <a:pt x="69504" y="545948"/>
                  </a:cubicBezTo>
                  <a:cubicBezTo>
                    <a:pt x="71389" y="546890"/>
                    <a:pt x="73274" y="545948"/>
                    <a:pt x="74216" y="546890"/>
                  </a:cubicBezTo>
                  <a:cubicBezTo>
                    <a:pt x="76101" y="546890"/>
                    <a:pt x="77043" y="548773"/>
                    <a:pt x="77986" y="548773"/>
                  </a:cubicBezTo>
                  <a:cubicBezTo>
                    <a:pt x="78928" y="549715"/>
                    <a:pt x="80813" y="548773"/>
                    <a:pt x="81756" y="549715"/>
                  </a:cubicBezTo>
                  <a:cubicBezTo>
                    <a:pt x="83641" y="549715"/>
                    <a:pt x="84583" y="551599"/>
                    <a:pt x="85526" y="551599"/>
                  </a:cubicBezTo>
                  <a:cubicBezTo>
                    <a:pt x="90238" y="553482"/>
                    <a:pt x="94950" y="554424"/>
                    <a:pt x="99663" y="555366"/>
                  </a:cubicBezTo>
                  <a:cubicBezTo>
                    <a:pt x="100605" y="556307"/>
                    <a:pt x="102490" y="558191"/>
                    <a:pt x="103433" y="558191"/>
                  </a:cubicBezTo>
                  <a:cubicBezTo>
                    <a:pt x="105317" y="559133"/>
                    <a:pt x="107202" y="558191"/>
                    <a:pt x="109087" y="559133"/>
                  </a:cubicBezTo>
                  <a:cubicBezTo>
                    <a:pt x="110972" y="560075"/>
                    <a:pt x="113800" y="561016"/>
                    <a:pt x="116627" y="562900"/>
                  </a:cubicBezTo>
                  <a:cubicBezTo>
                    <a:pt x="120397" y="563842"/>
                    <a:pt x="123224" y="564783"/>
                    <a:pt x="126052" y="565725"/>
                  </a:cubicBezTo>
                  <a:cubicBezTo>
                    <a:pt x="127937" y="565725"/>
                    <a:pt x="128879" y="567609"/>
                    <a:pt x="130764" y="567609"/>
                  </a:cubicBezTo>
                  <a:cubicBezTo>
                    <a:pt x="131707" y="568551"/>
                    <a:pt x="133592" y="567609"/>
                    <a:pt x="134534" y="568551"/>
                  </a:cubicBezTo>
                  <a:cubicBezTo>
                    <a:pt x="138304" y="569492"/>
                    <a:pt x="141131" y="571376"/>
                    <a:pt x="144901" y="573259"/>
                  </a:cubicBezTo>
                  <a:cubicBezTo>
                    <a:pt x="146786" y="573259"/>
                    <a:pt x="148671" y="573259"/>
                    <a:pt x="150556" y="575143"/>
                  </a:cubicBezTo>
                  <a:cubicBezTo>
                    <a:pt x="147729" y="583619"/>
                    <a:pt x="144901" y="593037"/>
                    <a:pt x="140189" y="600571"/>
                  </a:cubicBezTo>
                  <a:cubicBezTo>
                    <a:pt x="130764" y="603396"/>
                    <a:pt x="114742" y="603396"/>
                    <a:pt x="102490" y="604338"/>
                  </a:cubicBezTo>
                  <a:cubicBezTo>
                    <a:pt x="97778" y="605280"/>
                    <a:pt x="94008" y="606221"/>
                    <a:pt x="87411" y="606221"/>
                  </a:cubicBezTo>
                  <a:cubicBezTo>
                    <a:pt x="82698" y="606221"/>
                    <a:pt x="76101" y="607163"/>
                    <a:pt x="70446" y="608105"/>
                  </a:cubicBezTo>
                  <a:cubicBezTo>
                    <a:pt x="65734" y="608105"/>
                    <a:pt x="56309" y="608105"/>
                    <a:pt x="55367" y="610930"/>
                  </a:cubicBezTo>
                  <a:cubicBezTo>
                    <a:pt x="55367" y="614697"/>
                    <a:pt x="59137" y="613756"/>
                    <a:pt x="62906" y="614697"/>
                  </a:cubicBezTo>
                  <a:cubicBezTo>
                    <a:pt x="63849" y="614697"/>
                    <a:pt x="64791" y="616581"/>
                    <a:pt x="66676" y="616581"/>
                  </a:cubicBezTo>
                  <a:cubicBezTo>
                    <a:pt x="68561" y="617523"/>
                    <a:pt x="70446" y="617523"/>
                    <a:pt x="71389" y="617523"/>
                  </a:cubicBezTo>
                  <a:cubicBezTo>
                    <a:pt x="75159" y="618464"/>
                    <a:pt x="76101" y="621290"/>
                    <a:pt x="81756" y="621290"/>
                  </a:cubicBezTo>
                  <a:cubicBezTo>
                    <a:pt x="89296" y="626940"/>
                    <a:pt x="101548" y="627882"/>
                    <a:pt x="109087" y="632591"/>
                  </a:cubicBezTo>
                  <a:cubicBezTo>
                    <a:pt x="116627" y="633533"/>
                    <a:pt x="121339" y="636358"/>
                    <a:pt x="126994" y="638242"/>
                  </a:cubicBezTo>
                  <a:cubicBezTo>
                    <a:pt x="126052" y="644834"/>
                    <a:pt x="124167" y="648601"/>
                    <a:pt x="122282" y="654252"/>
                  </a:cubicBezTo>
                  <a:cubicBezTo>
                    <a:pt x="113800" y="653310"/>
                    <a:pt x="108145" y="649543"/>
                    <a:pt x="101548" y="647659"/>
                  </a:cubicBezTo>
                  <a:cubicBezTo>
                    <a:pt x="96835" y="645776"/>
                    <a:pt x="91180" y="644834"/>
                    <a:pt x="87411" y="642009"/>
                  </a:cubicBezTo>
                  <a:cubicBezTo>
                    <a:pt x="68561" y="637300"/>
                    <a:pt x="53482" y="628824"/>
                    <a:pt x="34632" y="624115"/>
                  </a:cubicBezTo>
                  <a:cubicBezTo>
                    <a:pt x="33690" y="613756"/>
                    <a:pt x="40287" y="606221"/>
                    <a:pt x="42172" y="596804"/>
                  </a:cubicBezTo>
                  <a:cubicBezTo>
                    <a:pt x="52539" y="592095"/>
                    <a:pt x="67619" y="594920"/>
                    <a:pt x="81756" y="592095"/>
                  </a:cubicBezTo>
                  <a:cubicBezTo>
                    <a:pt x="85526" y="591153"/>
                    <a:pt x="91180" y="590211"/>
                    <a:pt x="96835" y="589270"/>
                  </a:cubicBezTo>
                  <a:cubicBezTo>
                    <a:pt x="102490" y="589270"/>
                    <a:pt x="107202" y="589270"/>
                    <a:pt x="111915" y="588328"/>
                  </a:cubicBezTo>
                  <a:cubicBezTo>
                    <a:pt x="116627" y="587386"/>
                    <a:pt x="122282" y="588328"/>
                    <a:pt x="125109" y="584561"/>
                  </a:cubicBezTo>
                  <a:cubicBezTo>
                    <a:pt x="119454" y="580794"/>
                    <a:pt x="110972" y="580794"/>
                    <a:pt x="105317" y="576085"/>
                  </a:cubicBezTo>
                  <a:cubicBezTo>
                    <a:pt x="98720" y="575143"/>
                    <a:pt x="93065" y="573259"/>
                    <a:pt x="87411" y="569492"/>
                  </a:cubicBezTo>
                  <a:cubicBezTo>
                    <a:pt x="81756" y="569492"/>
                    <a:pt x="77043" y="566667"/>
                    <a:pt x="71389" y="563842"/>
                  </a:cubicBezTo>
                  <a:cubicBezTo>
                    <a:pt x="70446" y="563842"/>
                    <a:pt x="68561" y="563842"/>
                    <a:pt x="66676" y="563842"/>
                  </a:cubicBezTo>
                  <a:cubicBezTo>
                    <a:pt x="65734" y="562900"/>
                    <a:pt x="64791" y="561958"/>
                    <a:pt x="62906" y="561016"/>
                  </a:cubicBezTo>
                  <a:cubicBezTo>
                    <a:pt x="60079" y="560075"/>
                    <a:pt x="58194" y="561016"/>
                    <a:pt x="57252" y="559133"/>
                  </a:cubicBezTo>
                  <a:cubicBezTo>
                    <a:pt x="55367" y="556307"/>
                    <a:pt x="58194" y="553482"/>
                    <a:pt x="59137" y="551599"/>
                  </a:cubicBezTo>
                  <a:cubicBezTo>
                    <a:pt x="60079" y="548773"/>
                    <a:pt x="60079" y="545948"/>
                    <a:pt x="61022" y="544064"/>
                  </a:cubicBezTo>
                  <a:close/>
                  <a:moveTo>
                    <a:pt x="1620254" y="475886"/>
                  </a:moveTo>
                  <a:cubicBezTo>
                    <a:pt x="1613667" y="479662"/>
                    <a:pt x="1605198" y="482494"/>
                    <a:pt x="1599552" y="487215"/>
                  </a:cubicBezTo>
                  <a:cubicBezTo>
                    <a:pt x="1601434" y="495711"/>
                    <a:pt x="1606139" y="502319"/>
                    <a:pt x="1609903" y="509872"/>
                  </a:cubicBezTo>
                  <a:cubicBezTo>
                    <a:pt x="1614608" y="514592"/>
                    <a:pt x="1624959" y="511760"/>
                    <a:pt x="1629665" y="508928"/>
                  </a:cubicBezTo>
                  <a:cubicBezTo>
                    <a:pt x="1632488" y="506095"/>
                    <a:pt x="1633429" y="499487"/>
                    <a:pt x="1632488" y="494767"/>
                  </a:cubicBezTo>
                  <a:cubicBezTo>
                    <a:pt x="1630606" y="490047"/>
                    <a:pt x="1626841" y="481550"/>
                    <a:pt x="1624959" y="479662"/>
                  </a:cubicBezTo>
                  <a:cubicBezTo>
                    <a:pt x="1624018" y="477774"/>
                    <a:pt x="1621195" y="474942"/>
                    <a:pt x="1620254" y="475886"/>
                  </a:cubicBezTo>
                  <a:close/>
                  <a:moveTo>
                    <a:pt x="1625900" y="452285"/>
                  </a:moveTo>
                  <a:cubicBezTo>
                    <a:pt x="1626841" y="452285"/>
                    <a:pt x="1628723" y="454173"/>
                    <a:pt x="1629665" y="454173"/>
                  </a:cubicBezTo>
                  <a:cubicBezTo>
                    <a:pt x="1630606" y="458893"/>
                    <a:pt x="1631547" y="461725"/>
                    <a:pt x="1634370" y="465501"/>
                  </a:cubicBezTo>
                  <a:cubicBezTo>
                    <a:pt x="1634370" y="467390"/>
                    <a:pt x="1636252" y="467390"/>
                    <a:pt x="1636252" y="469278"/>
                  </a:cubicBezTo>
                  <a:cubicBezTo>
                    <a:pt x="1637193" y="470222"/>
                    <a:pt x="1637193" y="471166"/>
                    <a:pt x="1637193" y="473054"/>
                  </a:cubicBezTo>
                  <a:cubicBezTo>
                    <a:pt x="1638134" y="473998"/>
                    <a:pt x="1639075" y="474942"/>
                    <a:pt x="1640016" y="476830"/>
                  </a:cubicBezTo>
                  <a:cubicBezTo>
                    <a:pt x="1640016" y="477774"/>
                    <a:pt x="1640016" y="478718"/>
                    <a:pt x="1640957" y="479662"/>
                  </a:cubicBezTo>
                  <a:cubicBezTo>
                    <a:pt x="1640957" y="480606"/>
                    <a:pt x="1641898" y="481550"/>
                    <a:pt x="1642839" y="482494"/>
                  </a:cubicBezTo>
                  <a:cubicBezTo>
                    <a:pt x="1643780" y="484382"/>
                    <a:pt x="1643780" y="485326"/>
                    <a:pt x="1643780" y="487215"/>
                  </a:cubicBezTo>
                  <a:cubicBezTo>
                    <a:pt x="1644721" y="489103"/>
                    <a:pt x="1645662" y="491935"/>
                    <a:pt x="1647544" y="494767"/>
                  </a:cubicBezTo>
                  <a:cubicBezTo>
                    <a:pt x="1649426" y="499487"/>
                    <a:pt x="1649426" y="500431"/>
                    <a:pt x="1649426" y="506095"/>
                  </a:cubicBezTo>
                  <a:cubicBezTo>
                    <a:pt x="1649426" y="508928"/>
                    <a:pt x="1649426" y="511760"/>
                    <a:pt x="1649426" y="513648"/>
                  </a:cubicBezTo>
                  <a:cubicBezTo>
                    <a:pt x="1648485" y="518368"/>
                    <a:pt x="1644721" y="522144"/>
                    <a:pt x="1641898" y="524976"/>
                  </a:cubicBezTo>
                  <a:cubicBezTo>
                    <a:pt x="1640957" y="524976"/>
                    <a:pt x="1640957" y="525920"/>
                    <a:pt x="1639075" y="525920"/>
                  </a:cubicBezTo>
                  <a:cubicBezTo>
                    <a:pt x="1635311" y="528752"/>
                    <a:pt x="1627782" y="531585"/>
                    <a:pt x="1620254" y="529696"/>
                  </a:cubicBezTo>
                  <a:cubicBezTo>
                    <a:pt x="1615549" y="528752"/>
                    <a:pt x="1612726" y="521200"/>
                    <a:pt x="1607080" y="524032"/>
                  </a:cubicBezTo>
                  <a:cubicBezTo>
                    <a:pt x="1607080" y="525920"/>
                    <a:pt x="1607080" y="528752"/>
                    <a:pt x="1608021" y="530641"/>
                  </a:cubicBezTo>
                  <a:cubicBezTo>
                    <a:pt x="1605198" y="537249"/>
                    <a:pt x="1599552" y="541025"/>
                    <a:pt x="1593906" y="544801"/>
                  </a:cubicBezTo>
                  <a:cubicBezTo>
                    <a:pt x="1592024" y="545745"/>
                    <a:pt x="1591083" y="547633"/>
                    <a:pt x="1589201" y="548577"/>
                  </a:cubicBezTo>
                  <a:cubicBezTo>
                    <a:pt x="1588260" y="549521"/>
                    <a:pt x="1586378" y="549521"/>
                    <a:pt x="1584496" y="550465"/>
                  </a:cubicBezTo>
                  <a:cubicBezTo>
                    <a:pt x="1584496" y="551410"/>
                    <a:pt x="1583555" y="552354"/>
                    <a:pt x="1583555" y="552354"/>
                  </a:cubicBezTo>
                  <a:cubicBezTo>
                    <a:pt x="1580732" y="555186"/>
                    <a:pt x="1576968" y="556130"/>
                    <a:pt x="1575085" y="558962"/>
                  </a:cubicBezTo>
                  <a:cubicBezTo>
                    <a:pt x="1571321" y="558018"/>
                    <a:pt x="1571321" y="553298"/>
                    <a:pt x="1569439" y="550465"/>
                  </a:cubicBezTo>
                  <a:cubicBezTo>
                    <a:pt x="1568498" y="547633"/>
                    <a:pt x="1565675" y="545745"/>
                    <a:pt x="1566616" y="542913"/>
                  </a:cubicBezTo>
                  <a:cubicBezTo>
                    <a:pt x="1566616" y="539137"/>
                    <a:pt x="1573203" y="536305"/>
                    <a:pt x="1576968" y="533473"/>
                  </a:cubicBezTo>
                  <a:cubicBezTo>
                    <a:pt x="1583555" y="529696"/>
                    <a:pt x="1590142" y="526864"/>
                    <a:pt x="1594847" y="521200"/>
                  </a:cubicBezTo>
                  <a:cubicBezTo>
                    <a:pt x="1596729" y="516480"/>
                    <a:pt x="1593906" y="512704"/>
                    <a:pt x="1592965" y="509872"/>
                  </a:cubicBezTo>
                  <a:cubicBezTo>
                    <a:pt x="1590142" y="504207"/>
                    <a:pt x="1588260" y="497599"/>
                    <a:pt x="1584496" y="493823"/>
                  </a:cubicBezTo>
                  <a:cubicBezTo>
                    <a:pt x="1576968" y="495711"/>
                    <a:pt x="1572262" y="499487"/>
                    <a:pt x="1564734" y="501375"/>
                  </a:cubicBezTo>
                  <a:cubicBezTo>
                    <a:pt x="1560029" y="503263"/>
                    <a:pt x="1556265" y="507983"/>
                    <a:pt x="1549678" y="507983"/>
                  </a:cubicBezTo>
                  <a:cubicBezTo>
                    <a:pt x="1547796" y="505151"/>
                    <a:pt x="1546855" y="502319"/>
                    <a:pt x="1545914" y="498543"/>
                  </a:cubicBezTo>
                  <a:cubicBezTo>
                    <a:pt x="1544973" y="496655"/>
                    <a:pt x="1542150" y="494767"/>
                    <a:pt x="1543091" y="491935"/>
                  </a:cubicBezTo>
                  <a:cubicBezTo>
                    <a:pt x="1557206" y="484382"/>
                    <a:pt x="1574144" y="477774"/>
                    <a:pt x="1588260" y="469278"/>
                  </a:cubicBezTo>
                  <a:cubicBezTo>
                    <a:pt x="1590142" y="469278"/>
                    <a:pt x="1590142" y="468334"/>
                    <a:pt x="1592024" y="469278"/>
                  </a:cubicBezTo>
                  <a:cubicBezTo>
                    <a:pt x="1592965" y="468334"/>
                    <a:pt x="1593906" y="467390"/>
                    <a:pt x="1593906" y="466446"/>
                  </a:cubicBezTo>
                  <a:cubicBezTo>
                    <a:pt x="1604257" y="463613"/>
                    <a:pt x="1616490" y="457005"/>
                    <a:pt x="1625900" y="452285"/>
                  </a:cubicBezTo>
                  <a:close/>
                  <a:moveTo>
                    <a:pt x="129954" y="430110"/>
                  </a:moveTo>
                  <a:cubicBezTo>
                    <a:pt x="135622" y="430110"/>
                    <a:pt x="142235" y="431048"/>
                    <a:pt x="146014" y="434803"/>
                  </a:cubicBezTo>
                  <a:cubicBezTo>
                    <a:pt x="143180" y="440434"/>
                    <a:pt x="140346" y="446065"/>
                    <a:pt x="137512" y="450758"/>
                  </a:cubicBezTo>
                  <a:cubicBezTo>
                    <a:pt x="129010" y="446065"/>
                    <a:pt x="121452" y="450758"/>
                    <a:pt x="115784" y="456389"/>
                  </a:cubicBezTo>
                  <a:cubicBezTo>
                    <a:pt x="114840" y="458266"/>
                    <a:pt x="112006" y="463897"/>
                    <a:pt x="111061" y="466713"/>
                  </a:cubicBezTo>
                  <a:cubicBezTo>
                    <a:pt x="105393" y="482668"/>
                    <a:pt x="116729" y="493930"/>
                    <a:pt x="127120" y="501439"/>
                  </a:cubicBezTo>
                  <a:cubicBezTo>
                    <a:pt x="137512" y="508009"/>
                    <a:pt x="154516" y="513640"/>
                    <a:pt x="167741" y="506131"/>
                  </a:cubicBezTo>
                  <a:cubicBezTo>
                    <a:pt x="174354" y="502377"/>
                    <a:pt x="177188" y="494869"/>
                    <a:pt x="180967" y="485484"/>
                  </a:cubicBezTo>
                  <a:cubicBezTo>
                    <a:pt x="181911" y="483607"/>
                    <a:pt x="183801" y="481729"/>
                    <a:pt x="183801" y="478914"/>
                  </a:cubicBezTo>
                  <a:cubicBezTo>
                    <a:pt x="182856" y="476098"/>
                    <a:pt x="178133" y="474221"/>
                    <a:pt x="176243" y="472344"/>
                  </a:cubicBezTo>
                  <a:cubicBezTo>
                    <a:pt x="172465" y="470467"/>
                    <a:pt x="168686" y="467651"/>
                    <a:pt x="166796" y="467651"/>
                  </a:cubicBezTo>
                  <a:cubicBezTo>
                    <a:pt x="160184" y="467651"/>
                    <a:pt x="160184" y="479852"/>
                    <a:pt x="156405" y="482668"/>
                  </a:cubicBezTo>
                  <a:cubicBezTo>
                    <a:pt x="153571" y="480791"/>
                    <a:pt x="145069" y="479852"/>
                    <a:pt x="144124" y="476098"/>
                  </a:cubicBezTo>
                  <a:cubicBezTo>
                    <a:pt x="144124" y="473283"/>
                    <a:pt x="148848" y="467651"/>
                    <a:pt x="150737" y="462959"/>
                  </a:cubicBezTo>
                  <a:cubicBezTo>
                    <a:pt x="153571" y="459205"/>
                    <a:pt x="156405" y="453573"/>
                    <a:pt x="157350" y="450758"/>
                  </a:cubicBezTo>
                  <a:cubicBezTo>
                    <a:pt x="158294" y="448881"/>
                    <a:pt x="159239" y="444188"/>
                    <a:pt x="163018" y="444188"/>
                  </a:cubicBezTo>
                  <a:cubicBezTo>
                    <a:pt x="165852" y="444188"/>
                    <a:pt x="166796" y="447004"/>
                    <a:pt x="167741" y="447942"/>
                  </a:cubicBezTo>
                  <a:cubicBezTo>
                    <a:pt x="168686" y="447942"/>
                    <a:pt x="169631" y="447942"/>
                    <a:pt x="170575" y="447942"/>
                  </a:cubicBezTo>
                  <a:cubicBezTo>
                    <a:pt x="180022" y="455450"/>
                    <a:pt x="193247" y="459205"/>
                    <a:pt x="202694" y="467651"/>
                  </a:cubicBezTo>
                  <a:cubicBezTo>
                    <a:pt x="197026" y="484545"/>
                    <a:pt x="189469" y="498623"/>
                    <a:pt x="180967" y="512701"/>
                  </a:cubicBezTo>
                  <a:cubicBezTo>
                    <a:pt x="180022" y="512701"/>
                    <a:pt x="180022" y="513640"/>
                    <a:pt x="178133" y="513640"/>
                  </a:cubicBezTo>
                  <a:cubicBezTo>
                    <a:pt x="177188" y="516455"/>
                    <a:pt x="174354" y="518332"/>
                    <a:pt x="170575" y="521148"/>
                  </a:cubicBezTo>
                  <a:cubicBezTo>
                    <a:pt x="164907" y="525841"/>
                    <a:pt x="155460" y="529595"/>
                    <a:pt x="145069" y="528656"/>
                  </a:cubicBezTo>
                  <a:cubicBezTo>
                    <a:pt x="142235" y="528656"/>
                    <a:pt x="140346" y="526779"/>
                    <a:pt x="137512" y="525841"/>
                  </a:cubicBezTo>
                  <a:cubicBezTo>
                    <a:pt x="132788" y="524902"/>
                    <a:pt x="129010" y="524902"/>
                    <a:pt x="125231" y="523025"/>
                  </a:cubicBezTo>
                  <a:cubicBezTo>
                    <a:pt x="123342" y="522087"/>
                    <a:pt x="121452" y="520209"/>
                    <a:pt x="119563" y="519271"/>
                  </a:cubicBezTo>
                  <a:cubicBezTo>
                    <a:pt x="115784" y="517394"/>
                    <a:pt x="113895" y="516455"/>
                    <a:pt x="112950" y="513640"/>
                  </a:cubicBezTo>
                  <a:cubicBezTo>
                    <a:pt x="112006" y="513640"/>
                    <a:pt x="110116" y="513640"/>
                    <a:pt x="110116" y="513640"/>
                  </a:cubicBezTo>
                  <a:cubicBezTo>
                    <a:pt x="109172" y="509886"/>
                    <a:pt x="105393" y="509886"/>
                    <a:pt x="103504" y="507070"/>
                  </a:cubicBezTo>
                  <a:cubicBezTo>
                    <a:pt x="103504" y="507070"/>
                    <a:pt x="103504" y="505193"/>
                    <a:pt x="102559" y="505193"/>
                  </a:cubicBezTo>
                  <a:cubicBezTo>
                    <a:pt x="102559" y="503316"/>
                    <a:pt x="100670" y="503316"/>
                    <a:pt x="100670" y="502377"/>
                  </a:cubicBezTo>
                  <a:cubicBezTo>
                    <a:pt x="96891" y="496746"/>
                    <a:pt x="91223" y="484545"/>
                    <a:pt x="94057" y="474221"/>
                  </a:cubicBezTo>
                  <a:cubicBezTo>
                    <a:pt x="95946" y="468590"/>
                    <a:pt x="97836" y="462959"/>
                    <a:pt x="100670" y="457327"/>
                  </a:cubicBezTo>
                  <a:cubicBezTo>
                    <a:pt x="101614" y="455450"/>
                    <a:pt x="103504" y="452635"/>
                    <a:pt x="104448" y="450758"/>
                  </a:cubicBezTo>
                  <a:cubicBezTo>
                    <a:pt x="110116" y="442311"/>
                    <a:pt x="118618" y="431987"/>
                    <a:pt x="129954" y="430110"/>
                  </a:cubicBezTo>
                  <a:close/>
                  <a:moveTo>
                    <a:pt x="1567578" y="357594"/>
                  </a:moveTo>
                  <a:cubicBezTo>
                    <a:pt x="1575112" y="366057"/>
                    <a:pt x="1579821" y="377340"/>
                    <a:pt x="1587355" y="385803"/>
                  </a:cubicBezTo>
                  <a:cubicBezTo>
                    <a:pt x="1591122" y="393325"/>
                    <a:pt x="1596773" y="400847"/>
                    <a:pt x="1601482" y="408370"/>
                  </a:cubicBezTo>
                  <a:cubicBezTo>
                    <a:pt x="1599598" y="412131"/>
                    <a:pt x="1594889" y="413071"/>
                    <a:pt x="1591122" y="415892"/>
                  </a:cubicBezTo>
                  <a:cubicBezTo>
                    <a:pt x="1586414" y="414952"/>
                    <a:pt x="1586414" y="409310"/>
                    <a:pt x="1583588" y="407429"/>
                  </a:cubicBezTo>
                  <a:cubicBezTo>
                    <a:pt x="1581705" y="402728"/>
                    <a:pt x="1577938" y="398026"/>
                    <a:pt x="1575112" y="394265"/>
                  </a:cubicBezTo>
                  <a:cubicBezTo>
                    <a:pt x="1572287" y="389564"/>
                    <a:pt x="1570403" y="384862"/>
                    <a:pt x="1565694" y="382041"/>
                  </a:cubicBezTo>
                  <a:cubicBezTo>
                    <a:pt x="1562869" y="382982"/>
                    <a:pt x="1560044" y="383922"/>
                    <a:pt x="1558160" y="386743"/>
                  </a:cubicBezTo>
                  <a:cubicBezTo>
                    <a:pt x="1554393" y="389564"/>
                    <a:pt x="1547801" y="390504"/>
                    <a:pt x="1546859" y="395206"/>
                  </a:cubicBezTo>
                  <a:cubicBezTo>
                    <a:pt x="1546859" y="398026"/>
                    <a:pt x="1552510" y="404609"/>
                    <a:pt x="1555335" y="408370"/>
                  </a:cubicBezTo>
                  <a:cubicBezTo>
                    <a:pt x="1559102" y="414011"/>
                    <a:pt x="1561927" y="418713"/>
                    <a:pt x="1563811" y="421534"/>
                  </a:cubicBezTo>
                  <a:cubicBezTo>
                    <a:pt x="1564753" y="423414"/>
                    <a:pt x="1567578" y="425295"/>
                    <a:pt x="1566636" y="428116"/>
                  </a:cubicBezTo>
                  <a:cubicBezTo>
                    <a:pt x="1566636" y="429056"/>
                    <a:pt x="1563811" y="430937"/>
                    <a:pt x="1562869" y="431877"/>
                  </a:cubicBezTo>
                  <a:cubicBezTo>
                    <a:pt x="1556277" y="436578"/>
                    <a:pt x="1555335" y="433758"/>
                    <a:pt x="1550626" y="427176"/>
                  </a:cubicBezTo>
                  <a:cubicBezTo>
                    <a:pt x="1548743" y="423414"/>
                    <a:pt x="1542150" y="415892"/>
                    <a:pt x="1540267" y="412131"/>
                  </a:cubicBezTo>
                  <a:cubicBezTo>
                    <a:pt x="1538383" y="408370"/>
                    <a:pt x="1537441" y="403668"/>
                    <a:pt x="1533674" y="403668"/>
                  </a:cubicBezTo>
                  <a:cubicBezTo>
                    <a:pt x="1529907" y="402728"/>
                    <a:pt x="1527082" y="405549"/>
                    <a:pt x="1525198" y="408370"/>
                  </a:cubicBezTo>
                  <a:cubicBezTo>
                    <a:pt x="1521431" y="409310"/>
                    <a:pt x="1518606" y="411191"/>
                    <a:pt x="1515781" y="413071"/>
                  </a:cubicBezTo>
                  <a:cubicBezTo>
                    <a:pt x="1510130" y="416832"/>
                    <a:pt x="1513897" y="421534"/>
                    <a:pt x="1517664" y="427176"/>
                  </a:cubicBezTo>
                  <a:cubicBezTo>
                    <a:pt x="1519548" y="429056"/>
                    <a:pt x="1520489" y="432817"/>
                    <a:pt x="1522373" y="434698"/>
                  </a:cubicBezTo>
                  <a:cubicBezTo>
                    <a:pt x="1523315" y="435638"/>
                    <a:pt x="1524256" y="436578"/>
                    <a:pt x="1525198" y="436578"/>
                  </a:cubicBezTo>
                  <a:cubicBezTo>
                    <a:pt x="1526140" y="438459"/>
                    <a:pt x="1527082" y="440340"/>
                    <a:pt x="1528024" y="442220"/>
                  </a:cubicBezTo>
                  <a:cubicBezTo>
                    <a:pt x="1528965" y="444101"/>
                    <a:pt x="1529907" y="445041"/>
                    <a:pt x="1530849" y="446922"/>
                  </a:cubicBezTo>
                  <a:cubicBezTo>
                    <a:pt x="1531791" y="447862"/>
                    <a:pt x="1531791" y="448802"/>
                    <a:pt x="1531791" y="449743"/>
                  </a:cubicBezTo>
                  <a:cubicBezTo>
                    <a:pt x="1532732" y="450683"/>
                    <a:pt x="1534616" y="451623"/>
                    <a:pt x="1534616" y="453504"/>
                  </a:cubicBezTo>
                  <a:cubicBezTo>
                    <a:pt x="1535558" y="456325"/>
                    <a:pt x="1531791" y="459146"/>
                    <a:pt x="1528024" y="458205"/>
                  </a:cubicBezTo>
                  <a:cubicBezTo>
                    <a:pt x="1523315" y="466668"/>
                    <a:pt x="1519548" y="456325"/>
                    <a:pt x="1516722" y="450683"/>
                  </a:cubicBezTo>
                  <a:cubicBezTo>
                    <a:pt x="1513897" y="446922"/>
                    <a:pt x="1511072" y="444101"/>
                    <a:pt x="1509188" y="442220"/>
                  </a:cubicBezTo>
                  <a:cubicBezTo>
                    <a:pt x="1508246" y="438459"/>
                    <a:pt x="1506363" y="434698"/>
                    <a:pt x="1503537" y="432817"/>
                  </a:cubicBezTo>
                  <a:cubicBezTo>
                    <a:pt x="1503537" y="429056"/>
                    <a:pt x="1499770" y="428116"/>
                    <a:pt x="1498829" y="424355"/>
                  </a:cubicBezTo>
                  <a:cubicBezTo>
                    <a:pt x="1496945" y="422474"/>
                    <a:pt x="1496003" y="419653"/>
                    <a:pt x="1494120" y="416832"/>
                  </a:cubicBezTo>
                  <a:cubicBezTo>
                    <a:pt x="1492236" y="414952"/>
                    <a:pt x="1489411" y="412131"/>
                    <a:pt x="1489411" y="409310"/>
                  </a:cubicBezTo>
                  <a:cubicBezTo>
                    <a:pt x="1489411" y="406489"/>
                    <a:pt x="1496003" y="403668"/>
                    <a:pt x="1498829" y="401788"/>
                  </a:cubicBezTo>
                  <a:cubicBezTo>
                    <a:pt x="1506363" y="397086"/>
                    <a:pt x="1515781" y="391444"/>
                    <a:pt x="1521431" y="386743"/>
                  </a:cubicBezTo>
                  <a:cubicBezTo>
                    <a:pt x="1522373" y="385803"/>
                    <a:pt x="1523315" y="385803"/>
                    <a:pt x="1524256" y="385803"/>
                  </a:cubicBezTo>
                  <a:cubicBezTo>
                    <a:pt x="1533674" y="378280"/>
                    <a:pt x="1547801" y="371698"/>
                    <a:pt x="1557219" y="364176"/>
                  </a:cubicBezTo>
                  <a:cubicBezTo>
                    <a:pt x="1560044" y="361355"/>
                    <a:pt x="1562869" y="359474"/>
                    <a:pt x="1567578" y="357594"/>
                  </a:cubicBezTo>
                  <a:close/>
                  <a:moveTo>
                    <a:pt x="196919" y="312046"/>
                  </a:moveTo>
                  <a:cubicBezTo>
                    <a:pt x="200697" y="313935"/>
                    <a:pt x="199753" y="317712"/>
                    <a:pt x="200697" y="321490"/>
                  </a:cubicBezTo>
                  <a:cubicBezTo>
                    <a:pt x="200697" y="322434"/>
                    <a:pt x="201641" y="323378"/>
                    <a:pt x="202586" y="325267"/>
                  </a:cubicBezTo>
                  <a:cubicBezTo>
                    <a:pt x="202586" y="326211"/>
                    <a:pt x="202586" y="328100"/>
                    <a:pt x="203530" y="329044"/>
                  </a:cubicBezTo>
                  <a:cubicBezTo>
                    <a:pt x="203530" y="330933"/>
                    <a:pt x="205419" y="332822"/>
                    <a:pt x="205419" y="334711"/>
                  </a:cubicBezTo>
                  <a:cubicBezTo>
                    <a:pt x="206363" y="335655"/>
                    <a:pt x="206363" y="337544"/>
                    <a:pt x="206363" y="339432"/>
                  </a:cubicBezTo>
                  <a:cubicBezTo>
                    <a:pt x="207307" y="344154"/>
                    <a:pt x="211085" y="347932"/>
                    <a:pt x="212029" y="352654"/>
                  </a:cubicBezTo>
                  <a:cubicBezTo>
                    <a:pt x="213918" y="357375"/>
                    <a:pt x="212974" y="362097"/>
                    <a:pt x="217695" y="363986"/>
                  </a:cubicBezTo>
                  <a:cubicBezTo>
                    <a:pt x="235638" y="363986"/>
                    <a:pt x="257359" y="364930"/>
                    <a:pt x="273413" y="366819"/>
                  </a:cubicBezTo>
                  <a:cubicBezTo>
                    <a:pt x="270580" y="374374"/>
                    <a:pt x="264914" y="378151"/>
                    <a:pt x="261136" y="384762"/>
                  </a:cubicBezTo>
                  <a:cubicBezTo>
                    <a:pt x="251693" y="384762"/>
                    <a:pt x="242249" y="382873"/>
                    <a:pt x="233750" y="381929"/>
                  </a:cubicBezTo>
                  <a:cubicBezTo>
                    <a:pt x="229028" y="380984"/>
                    <a:pt x="222417" y="379096"/>
                    <a:pt x="218640" y="382873"/>
                  </a:cubicBezTo>
                  <a:cubicBezTo>
                    <a:pt x="220529" y="388539"/>
                    <a:pt x="223362" y="395150"/>
                    <a:pt x="225250" y="401760"/>
                  </a:cubicBezTo>
                  <a:cubicBezTo>
                    <a:pt x="226195" y="404594"/>
                    <a:pt x="227139" y="405538"/>
                    <a:pt x="228083" y="409315"/>
                  </a:cubicBezTo>
                  <a:cubicBezTo>
                    <a:pt x="229972" y="414037"/>
                    <a:pt x="232805" y="416870"/>
                    <a:pt x="232805" y="419703"/>
                  </a:cubicBezTo>
                  <a:cubicBezTo>
                    <a:pt x="232805" y="424425"/>
                    <a:pt x="228083" y="427258"/>
                    <a:pt x="226195" y="430091"/>
                  </a:cubicBezTo>
                  <a:cubicBezTo>
                    <a:pt x="225250" y="432924"/>
                    <a:pt x="223362" y="435758"/>
                    <a:pt x="220529" y="436702"/>
                  </a:cubicBezTo>
                  <a:cubicBezTo>
                    <a:pt x="218640" y="431036"/>
                    <a:pt x="217695" y="427258"/>
                    <a:pt x="215807" y="422536"/>
                  </a:cubicBezTo>
                  <a:cubicBezTo>
                    <a:pt x="215807" y="420648"/>
                    <a:pt x="213918" y="418759"/>
                    <a:pt x="213918" y="416870"/>
                  </a:cubicBezTo>
                  <a:cubicBezTo>
                    <a:pt x="212029" y="413093"/>
                    <a:pt x="212029" y="409315"/>
                    <a:pt x="211085" y="405538"/>
                  </a:cubicBezTo>
                  <a:cubicBezTo>
                    <a:pt x="209196" y="400816"/>
                    <a:pt x="206363" y="396094"/>
                    <a:pt x="205419" y="391372"/>
                  </a:cubicBezTo>
                  <a:cubicBezTo>
                    <a:pt x="203530" y="387595"/>
                    <a:pt x="204474" y="382873"/>
                    <a:pt x="199753" y="380984"/>
                  </a:cubicBezTo>
                  <a:cubicBezTo>
                    <a:pt x="183698" y="380984"/>
                    <a:pt x="162922" y="380040"/>
                    <a:pt x="148757" y="378151"/>
                  </a:cubicBezTo>
                  <a:cubicBezTo>
                    <a:pt x="150646" y="370596"/>
                    <a:pt x="156312" y="367763"/>
                    <a:pt x="159145" y="361153"/>
                  </a:cubicBezTo>
                  <a:cubicBezTo>
                    <a:pt x="168589" y="359264"/>
                    <a:pt x="176143" y="362097"/>
                    <a:pt x="183698" y="363042"/>
                  </a:cubicBezTo>
                  <a:cubicBezTo>
                    <a:pt x="188420" y="363986"/>
                    <a:pt x="194086" y="363986"/>
                    <a:pt x="197864" y="363042"/>
                  </a:cubicBezTo>
                  <a:cubicBezTo>
                    <a:pt x="197864" y="356431"/>
                    <a:pt x="194086" y="350765"/>
                    <a:pt x="192198" y="343210"/>
                  </a:cubicBezTo>
                  <a:cubicBezTo>
                    <a:pt x="191253" y="341321"/>
                    <a:pt x="190309" y="337544"/>
                    <a:pt x="189365" y="335655"/>
                  </a:cubicBezTo>
                  <a:cubicBezTo>
                    <a:pt x="188420" y="332822"/>
                    <a:pt x="186531" y="329044"/>
                    <a:pt x="186531" y="327156"/>
                  </a:cubicBezTo>
                  <a:cubicBezTo>
                    <a:pt x="186531" y="323378"/>
                    <a:pt x="194086" y="317712"/>
                    <a:pt x="195031" y="312990"/>
                  </a:cubicBezTo>
                  <a:cubicBezTo>
                    <a:pt x="195975" y="312046"/>
                    <a:pt x="195975" y="312046"/>
                    <a:pt x="196919" y="312046"/>
                  </a:cubicBezTo>
                  <a:close/>
                  <a:moveTo>
                    <a:pt x="239476" y="267647"/>
                  </a:moveTo>
                  <a:cubicBezTo>
                    <a:pt x="240897" y="267881"/>
                    <a:pt x="242556" y="269524"/>
                    <a:pt x="244925" y="271871"/>
                  </a:cubicBezTo>
                  <a:cubicBezTo>
                    <a:pt x="247769" y="274687"/>
                    <a:pt x="250612" y="275625"/>
                    <a:pt x="252507" y="278441"/>
                  </a:cubicBezTo>
                  <a:cubicBezTo>
                    <a:pt x="269567" y="291583"/>
                    <a:pt x="283783" y="308479"/>
                    <a:pt x="300842" y="321620"/>
                  </a:cubicBezTo>
                  <a:cubicBezTo>
                    <a:pt x="300842" y="322559"/>
                    <a:pt x="301790" y="322559"/>
                    <a:pt x="301790" y="323498"/>
                  </a:cubicBezTo>
                  <a:cubicBezTo>
                    <a:pt x="303685" y="325375"/>
                    <a:pt x="307476" y="326314"/>
                    <a:pt x="308424" y="329130"/>
                  </a:cubicBezTo>
                  <a:cubicBezTo>
                    <a:pt x="309372" y="332884"/>
                    <a:pt x="305581" y="333823"/>
                    <a:pt x="303685" y="337578"/>
                  </a:cubicBezTo>
                  <a:cubicBezTo>
                    <a:pt x="299894" y="338516"/>
                    <a:pt x="299894" y="343210"/>
                    <a:pt x="296103" y="343210"/>
                  </a:cubicBezTo>
                  <a:cubicBezTo>
                    <a:pt x="294208" y="343210"/>
                    <a:pt x="293260" y="341333"/>
                    <a:pt x="292312" y="339455"/>
                  </a:cubicBezTo>
                  <a:cubicBezTo>
                    <a:pt x="290417" y="337578"/>
                    <a:pt x="286626" y="336639"/>
                    <a:pt x="285678" y="333823"/>
                  </a:cubicBezTo>
                  <a:cubicBezTo>
                    <a:pt x="285678" y="333823"/>
                    <a:pt x="284731" y="333823"/>
                    <a:pt x="283783" y="332884"/>
                  </a:cubicBezTo>
                  <a:cubicBezTo>
                    <a:pt x="276201" y="324436"/>
                    <a:pt x="267671" y="318804"/>
                    <a:pt x="260089" y="310356"/>
                  </a:cubicBezTo>
                  <a:cubicBezTo>
                    <a:pt x="251560" y="304724"/>
                    <a:pt x="245873" y="296276"/>
                    <a:pt x="237343" y="290644"/>
                  </a:cubicBezTo>
                  <a:cubicBezTo>
                    <a:pt x="235448" y="285951"/>
                    <a:pt x="227866" y="285012"/>
                    <a:pt x="227866" y="280319"/>
                  </a:cubicBezTo>
                  <a:cubicBezTo>
                    <a:pt x="227866" y="277503"/>
                    <a:pt x="229761" y="277503"/>
                    <a:pt x="231657" y="275625"/>
                  </a:cubicBezTo>
                  <a:cubicBezTo>
                    <a:pt x="233552" y="273748"/>
                    <a:pt x="232605" y="271871"/>
                    <a:pt x="235448" y="271871"/>
                  </a:cubicBezTo>
                  <a:cubicBezTo>
                    <a:pt x="236870" y="268585"/>
                    <a:pt x="238054" y="267412"/>
                    <a:pt x="239476" y="267647"/>
                  </a:cubicBezTo>
                  <a:close/>
                  <a:moveTo>
                    <a:pt x="1479821" y="254513"/>
                  </a:moveTo>
                  <a:cubicBezTo>
                    <a:pt x="1483589" y="258283"/>
                    <a:pt x="1498657" y="268651"/>
                    <a:pt x="1488297" y="275249"/>
                  </a:cubicBezTo>
                  <a:cubicBezTo>
                    <a:pt x="1489239" y="278077"/>
                    <a:pt x="1486414" y="279019"/>
                    <a:pt x="1485472" y="280904"/>
                  </a:cubicBezTo>
                  <a:cubicBezTo>
                    <a:pt x="1483589" y="285617"/>
                    <a:pt x="1480763" y="290330"/>
                    <a:pt x="1477938" y="295043"/>
                  </a:cubicBezTo>
                  <a:cubicBezTo>
                    <a:pt x="1474171" y="301641"/>
                    <a:pt x="1470404" y="309181"/>
                    <a:pt x="1466637" y="315779"/>
                  </a:cubicBezTo>
                  <a:cubicBezTo>
                    <a:pt x="1464753" y="317664"/>
                    <a:pt x="1463811" y="320492"/>
                    <a:pt x="1462870" y="323319"/>
                  </a:cubicBezTo>
                  <a:cubicBezTo>
                    <a:pt x="1460044" y="327090"/>
                    <a:pt x="1456277" y="330860"/>
                    <a:pt x="1454394" y="335573"/>
                  </a:cubicBezTo>
                  <a:cubicBezTo>
                    <a:pt x="1459103" y="339343"/>
                    <a:pt x="1463811" y="334630"/>
                    <a:pt x="1468520" y="332745"/>
                  </a:cubicBezTo>
                  <a:cubicBezTo>
                    <a:pt x="1471346" y="331802"/>
                    <a:pt x="1474171" y="330860"/>
                    <a:pt x="1476996" y="329917"/>
                  </a:cubicBezTo>
                  <a:cubicBezTo>
                    <a:pt x="1479821" y="328032"/>
                    <a:pt x="1481705" y="328032"/>
                    <a:pt x="1484530" y="326147"/>
                  </a:cubicBezTo>
                  <a:cubicBezTo>
                    <a:pt x="1487356" y="325204"/>
                    <a:pt x="1491123" y="322377"/>
                    <a:pt x="1494890" y="321434"/>
                  </a:cubicBezTo>
                  <a:cubicBezTo>
                    <a:pt x="1494890" y="320492"/>
                    <a:pt x="1496773" y="321434"/>
                    <a:pt x="1497715" y="320492"/>
                  </a:cubicBezTo>
                  <a:cubicBezTo>
                    <a:pt x="1500540" y="319549"/>
                    <a:pt x="1504307" y="316721"/>
                    <a:pt x="1508075" y="314836"/>
                  </a:cubicBezTo>
                  <a:cubicBezTo>
                    <a:pt x="1511842" y="312951"/>
                    <a:pt x="1515609" y="312951"/>
                    <a:pt x="1519376" y="311066"/>
                  </a:cubicBezTo>
                  <a:cubicBezTo>
                    <a:pt x="1522201" y="310124"/>
                    <a:pt x="1524085" y="307296"/>
                    <a:pt x="1527852" y="308238"/>
                  </a:cubicBezTo>
                  <a:cubicBezTo>
                    <a:pt x="1529735" y="308238"/>
                    <a:pt x="1532560" y="311066"/>
                    <a:pt x="1534444" y="312951"/>
                  </a:cubicBezTo>
                  <a:cubicBezTo>
                    <a:pt x="1536328" y="315779"/>
                    <a:pt x="1538211" y="317664"/>
                    <a:pt x="1539153" y="319549"/>
                  </a:cubicBezTo>
                  <a:cubicBezTo>
                    <a:pt x="1536328" y="323319"/>
                    <a:pt x="1530677" y="324262"/>
                    <a:pt x="1525968" y="326147"/>
                  </a:cubicBezTo>
                  <a:cubicBezTo>
                    <a:pt x="1522201" y="327090"/>
                    <a:pt x="1518434" y="329917"/>
                    <a:pt x="1515609" y="330860"/>
                  </a:cubicBezTo>
                  <a:cubicBezTo>
                    <a:pt x="1508075" y="333687"/>
                    <a:pt x="1499599" y="335573"/>
                    <a:pt x="1493948" y="340285"/>
                  </a:cubicBezTo>
                  <a:cubicBezTo>
                    <a:pt x="1490181" y="339343"/>
                    <a:pt x="1488297" y="341228"/>
                    <a:pt x="1486414" y="343113"/>
                  </a:cubicBezTo>
                  <a:cubicBezTo>
                    <a:pt x="1482647" y="344998"/>
                    <a:pt x="1476996" y="344998"/>
                    <a:pt x="1473229" y="346883"/>
                  </a:cubicBezTo>
                  <a:cubicBezTo>
                    <a:pt x="1472287" y="347826"/>
                    <a:pt x="1471346" y="348768"/>
                    <a:pt x="1470404" y="349711"/>
                  </a:cubicBezTo>
                  <a:cubicBezTo>
                    <a:pt x="1469462" y="349711"/>
                    <a:pt x="1467579" y="349711"/>
                    <a:pt x="1466637" y="349711"/>
                  </a:cubicBezTo>
                  <a:cubicBezTo>
                    <a:pt x="1460986" y="351596"/>
                    <a:pt x="1454394" y="355366"/>
                    <a:pt x="1447801" y="358194"/>
                  </a:cubicBezTo>
                  <a:cubicBezTo>
                    <a:pt x="1444034" y="357251"/>
                    <a:pt x="1440267" y="349711"/>
                    <a:pt x="1437442" y="346883"/>
                  </a:cubicBezTo>
                  <a:cubicBezTo>
                    <a:pt x="1436500" y="345941"/>
                    <a:pt x="1433675" y="344998"/>
                    <a:pt x="1433675" y="343113"/>
                  </a:cubicBezTo>
                  <a:cubicBezTo>
                    <a:pt x="1433675" y="341228"/>
                    <a:pt x="1435558" y="339343"/>
                    <a:pt x="1434617" y="337458"/>
                  </a:cubicBezTo>
                  <a:cubicBezTo>
                    <a:pt x="1438384" y="333687"/>
                    <a:pt x="1439325" y="328975"/>
                    <a:pt x="1441209" y="325204"/>
                  </a:cubicBezTo>
                  <a:cubicBezTo>
                    <a:pt x="1443093" y="320492"/>
                    <a:pt x="1446860" y="316721"/>
                    <a:pt x="1449685" y="311066"/>
                  </a:cubicBezTo>
                  <a:cubicBezTo>
                    <a:pt x="1449685" y="310124"/>
                    <a:pt x="1449685" y="308238"/>
                    <a:pt x="1450627" y="307296"/>
                  </a:cubicBezTo>
                  <a:cubicBezTo>
                    <a:pt x="1450627" y="306353"/>
                    <a:pt x="1451568" y="305411"/>
                    <a:pt x="1452510" y="304468"/>
                  </a:cubicBezTo>
                  <a:cubicBezTo>
                    <a:pt x="1454394" y="300698"/>
                    <a:pt x="1456277" y="296928"/>
                    <a:pt x="1459103" y="292215"/>
                  </a:cubicBezTo>
                  <a:cubicBezTo>
                    <a:pt x="1464753" y="282790"/>
                    <a:pt x="1470404" y="271479"/>
                    <a:pt x="1475113" y="260168"/>
                  </a:cubicBezTo>
                  <a:cubicBezTo>
                    <a:pt x="1476054" y="258283"/>
                    <a:pt x="1477938" y="256398"/>
                    <a:pt x="1478880" y="255455"/>
                  </a:cubicBezTo>
                  <a:cubicBezTo>
                    <a:pt x="1478880" y="254513"/>
                    <a:pt x="1479821" y="254513"/>
                    <a:pt x="1479821" y="254513"/>
                  </a:cubicBezTo>
                  <a:close/>
                  <a:moveTo>
                    <a:pt x="1437256" y="214359"/>
                  </a:moveTo>
                  <a:cubicBezTo>
                    <a:pt x="1439142" y="215297"/>
                    <a:pt x="1449513" y="222799"/>
                    <a:pt x="1450456" y="226550"/>
                  </a:cubicBezTo>
                  <a:cubicBezTo>
                    <a:pt x="1450456" y="228425"/>
                    <a:pt x="1444799" y="233114"/>
                    <a:pt x="1442913" y="235927"/>
                  </a:cubicBezTo>
                  <a:cubicBezTo>
                    <a:pt x="1425943" y="252807"/>
                    <a:pt x="1411800" y="269686"/>
                    <a:pt x="1394830" y="286566"/>
                  </a:cubicBezTo>
                  <a:cubicBezTo>
                    <a:pt x="1392944" y="289379"/>
                    <a:pt x="1389173" y="294068"/>
                    <a:pt x="1386344" y="294068"/>
                  </a:cubicBezTo>
                  <a:cubicBezTo>
                    <a:pt x="1384459" y="294068"/>
                    <a:pt x="1381630" y="291255"/>
                    <a:pt x="1379745" y="289379"/>
                  </a:cubicBezTo>
                  <a:cubicBezTo>
                    <a:pt x="1376916" y="286566"/>
                    <a:pt x="1375031" y="284690"/>
                    <a:pt x="1373145" y="283753"/>
                  </a:cubicBezTo>
                  <a:cubicBezTo>
                    <a:pt x="1376916" y="276251"/>
                    <a:pt x="1382573" y="271562"/>
                    <a:pt x="1388230" y="265935"/>
                  </a:cubicBezTo>
                  <a:cubicBezTo>
                    <a:pt x="1404258" y="249056"/>
                    <a:pt x="1420286" y="231238"/>
                    <a:pt x="1437256" y="214359"/>
                  </a:cubicBezTo>
                  <a:close/>
                  <a:moveTo>
                    <a:pt x="1330718" y="134834"/>
                  </a:moveTo>
                  <a:cubicBezTo>
                    <a:pt x="1333545" y="131055"/>
                    <a:pt x="1340142" y="141449"/>
                    <a:pt x="1344854" y="142394"/>
                  </a:cubicBezTo>
                  <a:cubicBezTo>
                    <a:pt x="1345797" y="144283"/>
                    <a:pt x="1347681" y="145228"/>
                    <a:pt x="1350509" y="147118"/>
                  </a:cubicBezTo>
                  <a:cubicBezTo>
                    <a:pt x="1352393" y="148063"/>
                    <a:pt x="1355221" y="149953"/>
                    <a:pt x="1355221" y="151843"/>
                  </a:cubicBezTo>
                  <a:cubicBezTo>
                    <a:pt x="1356163" y="155622"/>
                    <a:pt x="1353336" y="159402"/>
                    <a:pt x="1352393" y="162237"/>
                  </a:cubicBezTo>
                  <a:cubicBezTo>
                    <a:pt x="1352393" y="165071"/>
                    <a:pt x="1352393" y="168851"/>
                    <a:pt x="1351451" y="171685"/>
                  </a:cubicBezTo>
                  <a:cubicBezTo>
                    <a:pt x="1350509" y="179245"/>
                    <a:pt x="1347681" y="187749"/>
                    <a:pt x="1345797" y="194363"/>
                  </a:cubicBezTo>
                  <a:cubicBezTo>
                    <a:pt x="1345797" y="197198"/>
                    <a:pt x="1345797" y="200032"/>
                    <a:pt x="1345797" y="201922"/>
                  </a:cubicBezTo>
                  <a:cubicBezTo>
                    <a:pt x="1344854" y="205702"/>
                    <a:pt x="1342969" y="209481"/>
                    <a:pt x="1342969" y="212316"/>
                  </a:cubicBezTo>
                  <a:cubicBezTo>
                    <a:pt x="1342969" y="214206"/>
                    <a:pt x="1342969" y="216096"/>
                    <a:pt x="1342969" y="217041"/>
                  </a:cubicBezTo>
                  <a:cubicBezTo>
                    <a:pt x="1342027" y="222710"/>
                    <a:pt x="1337315" y="227434"/>
                    <a:pt x="1341084" y="232159"/>
                  </a:cubicBezTo>
                  <a:cubicBezTo>
                    <a:pt x="1344854" y="231214"/>
                    <a:pt x="1345797" y="227434"/>
                    <a:pt x="1347681" y="225545"/>
                  </a:cubicBezTo>
                  <a:cubicBezTo>
                    <a:pt x="1358048" y="211371"/>
                    <a:pt x="1369357" y="197198"/>
                    <a:pt x="1380666" y="182079"/>
                  </a:cubicBezTo>
                  <a:cubicBezTo>
                    <a:pt x="1382551" y="179245"/>
                    <a:pt x="1384436" y="174520"/>
                    <a:pt x="1386321" y="174520"/>
                  </a:cubicBezTo>
                  <a:cubicBezTo>
                    <a:pt x="1389148" y="174520"/>
                    <a:pt x="1391033" y="178300"/>
                    <a:pt x="1392918" y="179245"/>
                  </a:cubicBezTo>
                  <a:cubicBezTo>
                    <a:pt x="1394803" y="181134"/>
                    <a:pt x="1399515" y="183024"/>
                    <a:pt x="1399515" y="184914"/>
                  </a:cubicBezTo>
                  <a:cubicBezTo>
                    <a:pt x="1399515" y="187749"/>
                    <a:pt x="1394803" y="191528"/>
                    <a:pt x="1392918" y="193418"/>
                  </a:cubicBezTo>
                  <a:cubicBezTo>
                    <a:pt x="1391033" y="197198"/>
                    <a:pt x="1389148" y="200032"/>
                    <a:pt x="1386321" y="201922"/>
                  </a:cubicBezTo>
                  <a:cubicBezTo>
                    <a:pt x="1386321" y="202867"/>
                    <a:pt x="1385378" y="203812"/>
                    <a:pt x="1384436" y="205702"/>
                  </a:cubicBezTo>
                  <a:cubicBezTo>
                    <a:pt x="1375012" y="217041"/>
                    <a:pt x="1363703" y="234049"/>
                    <a:pt x="1354278" y="247277"/>
                  </a:cubicBezTo>
                  <a:cubicBezTo>
                    <a:pt x="1352393" y="249167"/>
                    <a:pt x="1350509" y="250112"/>
                    <a:pt x="1349566" y="252002"/>
                  </a:cubicBezTo>
                  <a:cubicBezTo>
                    <a:pt x="1347681" y="253892"/>
                    <a:pt x="1345797" y="259561"/>
                    <a:pt x="1342969" y="259561"/>
                  </a:cubicBezTo>
                  <a:cubicBezTo>
                    <a:pt x="1340142" y="260506"/>
                    <a:pt x="1337315" y="255781"/>
                    <a:pt x="1335430" y="253892"/>
                  </a:cubicBezTo>
                  <a:cubicBezTo>
                    <a:pt x="1333545" y="252947"/>
                    <a:pt x="1330718" y="251057"/>
                    <a:pt x="1327890" y="249167"/>
                  </a:cubicBezTo>
                  <a:cubicBezTo>
                    <a:pt x="1326006" y="247277"/>
                    <a:pt x="1322236" y="245388"/>
                    <a:pt x="1321293" y="242553"/>
                  </a:cubicBezTo>
                  <a:cubicBezTo>
                    <a:pt x="1321293" y="240663"/>
                    <a:pt x="1322236" y="239718"/>
                    <a:pt x="1322236" y="237828"/>
                  </a:cubicBezTo>
                  <a:cubicBezTo>
                    <a:pt x="1324121" y="230269"/>
                    <a:pt x="1325063" y="221765"/>
                    <a:pt x="1326948" y="213261"/>
                  </a:cubicBezTo>
                  <a:cubicBezTo>
                    <a:pt x="1326948" y="212316"/>
                    <a:pt x="1327890" y="210426"/>
                    <a:pt x="1328833" y="209481"/>
                  </a:cubicBezTo>
                  <a:cubicBezTo>
                    <a:pt x="1329775" y="205702"/>
                    <a:pt x="1328833" y="200977"/>
                    <a:pt x="1329775" y="197198"/>
                  </a:cubicBezTo>
                  <a:cubicBezTo>
                    <a:pt x="1330718" y="194363"/>
                    <a:pt x="1331660" y="192473"/>
                    <a:pt x="1332603" y="191528"/>
                  </a:cubicBezTo>
                  <a:cubicBezTo>
                    <a:pt x="1332603" y="188694"/>
                    <a:pt x="1331660" y="186804"/>
                    <a:pt x="1332603" y="185859"/>
                  </a:cubicBezTo>
                  <a:cubicBezTo>
                    <a:pt x="1332603" y="183969"/>
                    <a:pt x="1334487" y="182079"/>
                    <a:pt x="1334487" y="180190"/>
                  </a:cubicBezTo>
                  <a:cubicBezTo>
                    <a:pt x="1335430" y="179245"/>
                    <a:pt x="1334487" y="178300"/>
                    <a:pt x="1334487" y="176410"/>
                  </a:cubicBezTo>
                  <a:cubicBezTo>
                    <a:pt x="1335430" y="169796"/>
                    <a:pt x="1340142" y="163181"/>
                    <a:pt x="1337315" y="158457"/>
                  </a:cubicBezTo>
                  <a:cubicBezTo>
                    <a:pt x="1334487" y="158457"/>
                    <a:pt x="1333545" y="160347"/>
                    <a:pt x="1332603" y="161292"/>
                  </a:cubicBezTo>
                  <a:cubicBezTo>
                    <a:pt x="1328833" y="166016"/>
                    <a:pt x="1326948" y="169796"/>
                    <a:pt x="1323178" y="174520"/>
                  </a:cubicBezTo>
                  <a:cubicBezTo>
                    <a:pt x="1316581" y="183969"/>
                    <a:pt x="1308099" y="194363"/>
                    <a:pt x="1300560" y="204757"/>
                  </a:cubicBezTo>
                  <a:cubicBezTo>
                    <a:pt x="1298675" y="207592"/>
                    <a:pt x="1296790" y="211371"/>
                    <a:pt x="1293021" y="213261"/>
                  </a:cubicBezTo>
                  <a:cubicBezTo>
                    <a:pt x="1292078" y="216096"/>
                    <a:pt x="1290193" y="218930"/>
                    <a:pt x="1288308" y="218930"/>
                  </a:cubicBezTo>
                  <a:cubicBezTo>
                    <a:pt x="1287366" y="218930"/>
                    <a:pt x="1284539" y="216096"/>
                    <a:pt x="1281711" y="214206"/>
                  </a:cubicBezTo>
                  <a:cubicBezTo>
                    <a:pt x="1279827" y="212316"/>
                    <a:pt x="1277942" y="211371"/>
                    <a:pt x="1276057" y="210426"/>
                  </a:cubicBezTo>
                  <a:cubicBezTo>
                    <a:pt x="1277942" y="200977"/>
                    <a:pt x="1286424" y="197198"/>
                    <a:pt x="1289251" y="188694"/>
                  </a:cubicBezTo>
                  <a:cubicBezTo>
                    <a:pt x="1293021" y="185859"/>
                    <a:pt x="1296790" y="182079"/>
                    <a:pt x="1298675" y="177355"/>
                  </a:cubicBezTo>
                  <a:cubicBezTo>
                    <a:pt x="1309042" y="166016"/>
                    <a:pt x="1321293" y="147118"/>
                    <a:pt x="1330718" y="134834"/>
                  </a:cubicBezTo>
                  <a:close/>
                  <a:moveTo>
                    <a:pt x="425145" y="118812"/>
                  </a:moveTo>
                  <a:cubicBezTo>
                    <a:pt x="427982" y="117870"/>
                    <a:pt x="427982" y="120695"/>
                    <a:pt x="429873" y="122579"/>
                  </a:cubicBezTo>
                  <a:cubicBezTo>
                    <a:pt x="430819" y="124462"/>
                    <a:pt x="432710" y="126346"/>
                    <a:pt x="432710" y="127288"/>
                  </a:cubicBezTo>
                  <a:cubicBezTo>
                    <a:pt x="433655" y="128229"/>
                    <a:pt x="433655" y="130113"/>
                    <a:pt x="434601" y="131055"/>
                  </a:cubicBezTo>
                  <a:cubicBezTo>
                    <a:pt x="434601" y="131996"/>
                    <a:pt x="436492" y="132938"/>
                    <a:pt x="437438" y="133880"/>
                  </a:cubicBezTo>
                  <a:cubicBezTo>
                    <a:pt x="439329" y="136705"/>
                    <a:pt x="440274" y="141414"/>
                    <a:pt x="444057" y="143298"/>
                  </a:cubicBezTo>
                  <a:cubicBezTo>
                    <a:pt x="444057" y="144240"/>
                    <a:pt x="444057" y="145181"/>
                    <a:pt x="445002" y="146123"/>
                  </a:cubicBezTo>
                  <a:cubicBezTo>
                    <a:pt x="445948" y="147065"/>
                    <a:pt x="446893" y="148007"/>
                    <a:pt x="447839" y="148948"/>
                  </a:cubicBezTo>
                  <a:cubicBezTo>
                    <a:pt x="455404" y="164017"/>
                    <a:pt x="466750" y="177202"/>
                    <a:pt x="475261" y="192270"/>
                  </a:cubicBezTo>
                  <a:cubicBezTo>
                    <a:pt x="483771" y="196979"/>
                    <a:pt x="469587" y="202630"/>
                    <a:pt x="465805" y="205455"/>
                  </a:cubicBezTo>
                  <a:cubicBezTo>
                    <a:pt x="462023" y="207338"/>
                    <a:pt x="459186" y="212047"/>
                    <a:pt x="454458" y="212047"/>
                  </a:cubicBezTo>
                  <a:cubicBezTo>
                    <a:pt x="448784" y="211106"/>
                    <a:pt x="442165" y="204513"/>
                    <a:pt x="437438" y="201688"/>
                  </a:cubicBezTo>
                  <a:cubicBezTo>
                    <a:pt x="432710" y="198862"/>
                    <a:pt x="427036" y="196037"/>
                    <a:pt x="422308" y="193212"/>
                  </a:cubicBezTo>
                  <a:cubicBezTo>
                    <a:pt x="421363" y="192270"/>
                    <a:pt x="420417" y="191328"/>
                    <a:pt x="419472" y="191328"/>
                  </a:cubicBezTo>
                  <a:cubicBezTo>
                    <a:pt x="415689" y="188503"/>
                    <a:pt x="411907" y="185678"/>
                    <a:pt x="408125" y="183794"/>
                  </a:cubicBezTo>
                  <a:cubicBezTo>
                    <a:pt x="405288" y="181911"/>
                    <a:pt x="402451" y="180969"/>
                    <a:pt x="399614" y="179085"/>
                  </a:cubicBezTo>
                  <a:cubicBezTo>
                    <a:pt x="398669" y="178143"/>
                    <a:pt x="397723" y="178143"/>
                    <a:pt x="397723" y="177202"/>
                  </a:cubicBezTo>
                  <a:cubicBezTo>
                    <a:pt x="391104" y="175318"/>
                    <a:pt x="387322" y="170609"/>
                    <a:pt x="381648" y="167784"/>
                  </a:cubicBezTo>
                  <a:cubicBezTo>
                    <a:pt x="376921" y="169667"/>
                    <a:pt x="383540" y="176260"/>
                    <a:pt x="386376" y="180027"/>
                  </a:cubicBezTo>
                  <a:cubicBezTo>
                    <a:pt x="387322" y="181911"/>
                    <a:pt x="387322" y="182852"/>
                    <a:pt x="389213" y="184736"/>
                  </a:cubicBezTo>
                  <a:cubicBezTo>
                    <a:pt x="389213" y="185678"/>
                    <a:pt x="391104" y="186619"/>
                    <a:pt x="392050" y="188503"/>
                  </a:cubicBezTo>
                  <a:cubicBezTo>
                    <a:pt x="392050" y="188503"/>
                    <a:pt x="392050" y="189445"/>
                    <a:pt x="392050" y="190387"/>
                  </a:cubicBezTo>
                  <a:cubicBezTo>
                    <a:pt x="393941" y="192270"/>
                    <a:pt x="396778" y="196037"/>
                    <a:pt x="398669" y="197921"/>
                  </a:cubicBezTo>
                  <a:cubicBezTo>
                    <a:pt x="399614" y="199804"/>
                    <a:pt x="399614" y="201688"/>
                    <a:pt x="400560" y="203571"/>
                  </a:cubicBezTo>
                  <a:cubicBezTo>
                    <a:pt x="401506" y="203571"/>
                    <a:pt x="403397" y="205455"/>
                    <a:pt x="403397" y="206397"/>
                  </a:cubicBezTo>
                  <a:cubicBezTo>
                    <a:pt x="404342" y="207338"/>
                    <a:pt x="404342" y="208280"/>
                    <a:pt x="404342" y="209222"/>
                  </a:cubicBezTo>
                  <a:cubicBezTo>
                    <a:pt x="410016" y="218640"/>
                    <a:pt x="417580" y="225232"/>
                    <a:pt x="421363" y="234650"/>
                  </a:cubicBezTo>
                  <a:cubicBezTo>
                    <a:pt x="417580" y="238417"/>
                    <a:pt x="411907" y="240301"/>
                    <a:pt x="407179" y="243126"/>
                  </a:cubicBezTo>
                  <a:cubicBezTo>
                    <a:pt x="397723" y="231825"/>
                    <a:pt x="391104" y="217698"/>
                    <a:pt x="381648" y="206397"/>
                  </a:cubicBezTo>
                  <a:cubicBezTo>
                    <a:pt x="377866" y="197921"/>
                    <a:pt x="372193" y="192270"/>
                    <a:pt x="368410" y="184736"/>
                  </a:cubicBezTo>
                  <a:cubicBezTo>
                    <a:pt x="364628" y="178143"/>
                    <a:pt x="358009" y="172493"/>
                    <a:pt x="356118" y="163075"/>
                  </a:cubicBezTo>
                  <a:cubicBezTo>
                    <a:pt x="357063" y="163075"/>
                    <a:pt x="358009" y="162133"/>
                    <a:pt x="359900" y="162133"/>
                  </a:cubicBezTo>
                  <a:cubicBezTo>
                    <a:pt x="365574" y="157424"/>
                    <a:pt x="372193" y="153657"/>
                    <a:pt x="379757" y="148948"/>
                  </a:cubicBezTo>
                  <a:cubicBezTo>
                    <a:pt x="391104" y="154599"/>
                    <a:pt x="401506" y="162133"/>
                    <a:pt x="412853" y="168726"/>
                  </a:cubicBezTo>
                  <a:cubicBezTo>
                    <a:pt x="412853" y="169667"/>
                    <a:pt x="414744" y="168726"/>
                    <a:pt x="414744" y="169667"/>
                  </a:cubicBezTo>
                  <a:cubicBezTo>
                    <a:pt x="423254" y="175318"/>
                    <a:pt x="431764" y="180027"/>
                    <a:pt x="440274" y="184736"/>
                  </a:cubicBezTo>
                  <a:cubicBezTo>
                    <a:pt x="443111" y="186619"/>
                    <a:pt x="446893" y="191328"/>
                    <a:pt x="451621" y="189445"/>
                  </a:cubicBezTo>
                  <a:cubicBezTo>
                    <a:pt x="451621" y="186619"/>
                    <a:pt x="448784" y="186619"/>
                    <a:pt x="448784" y="182852"/>
                  </a:cubicBezTo>
                  <a:cubicBezTo>
                    <a:pt x="447839" y="182852"/>
                    <a:pt x="446893" y="181911"/>
                    <a:pt x="446893" y="181911"/>
                  </a:cubicBezTo>
                  <a:cubicBezTo>
                    <a:pt x="445948" y="176260"/>
                    <a:pt x="441220" y="175318"/>
                    <a:pt x="440274" y="169667"/>
                  </a:cubicBezTo>
                  <a:cubicBezTo>
                    <a:pt x="434601" y="163075"/>
                    <a:pt x="429873" y="154599"/>
                    <a:pt x="425145" y="147065"/>
                  </a:cubicBezTo>
                  <a:cubicBezTo>
                    <a:pt x="420417" y="140472"/>
                    <a:pt x="415689" y="134822"/>
                    <a:pt x="412853" y="127288"/>
                  </a:cubicBezTo>
                  <a:cubicBezTo>
                    <a:pt x="417580" y="125404"/>
                    <a:pt x="421363" y="120695"/>
                    <a:pt x="425145" y="118812"/>
                  </a:cubicBezTo>
                  <a:close/>
                  <a:moveTo>
                    <a:pt x="518612" y="85064"/>
                  </a:moveTo>
                  <a:cubicBezTo>
                    <a:pt x="505334" y="88828"/>
                    <a:pt x="499644" y="102002"/>
                    <a:pt x="504386" y="117998"/>
                  </a:cubicBezTo>
                  <a:cubicBezTo>
                    <a:pt x="504386" y="118939"/>
                    <a:pt x="505334" y="119880"/>
                    <a:pt x="506283" y="121762"/>
                  </a:cubicBezTo>
                  <a:cubicBezTo>
                    <a:pt x="508179" y="127408"/>
                    <a:pt x="510076" y="133995"/>
                    <a:pt x="512922" y="138700"/>
                  </a:cubicBezTo>
                  <a:cubicBezTo>
                    <a:pt x="516715" y="146228"/>
                    <a:pt x="527148" y="156578"/>
                    <a:pt x="541374" y="152814"/>
                  </a:cubicBezTo>
                  <a:cubicBezTo>
                    <a:pt x="548962" y="150932"/>
                    <a:pt x="552755" y="147169"/>
                    <a:pt x="557498" y="141523"/>
                  </a:cubicBezTo>
                  <a:cubicBezTo>
                    <a:pt x="564137" y="122703"/>
                    <a:pt x="551807" y="95415"/>
                    <a:pt x="541374" y="87887"/>
                  </a:cubicBezTo>
                  <a:cubicBezTo>
                    <a:pt x="534735" y="83182"/>
                    <a:pt x="526200" y="82241"/>
                    <a:pt x="518612" y="85064"/>
                  </a:cubicBezTo>
                  <a:close/>
                  <a:moveTo>
                    <a:pt x="1208619" y="69326"/>
                  </a:moveTo>
                  <a:cubicBezTo>
                    <a:pt x="1212389" y="70268"/>
                    <a:pt x="1222757" y="75918"/>
                    <a:pt x="1223700" y="77802"/>
                  </a:cubicBezTo>
                  <a:cubicBezTo>
                    <a:pt x="1224642" y="80627"/>
                    <a:pt x="1220872" y="84394"/>
                    <a:pt x="1218987" y="87220"/>
                  </a:cubicBezTo>
                  <a:cubicBezTo>
                    <a:pt x="1218044" y="89103"/>
                    <a:pt x="1217102" y="91928"/>
                    <a:pt x="1216159" y="93812"/>
                  </a:cubicBezTo>
                  <a:cubicBezTo>
                    <a:pt x="1214274" y="97579"/>
                    <a:pt x="1213332" y="99463"/>
                    <a:pt x="1212389" y="104171"/>
                  </a:cubicBezTo>
                  <a:cubicBezTo>
                    <a:pt x="1211446" y="105113"/>
                    <a:pt x="1210504" y="106055"/>
                    <a:pt x="1209561" y="107939"/>
                  </a:cubicBezTo>
                  <a:cubicBezTo>
                    <a:pt x="1208619" y="108880"/>
                    <a:pt x="1209561" y="109822"/>
                    <a:pt x="1209561" y="110764"/>
                  </a:cubicBezTo>
                  <a:cubicBezTo>
                    <a:pt x="1206734" y="113589"/>
                    <a:pt x="1204849" y="118298"/>
                    <a:pt x="1202963" y="123007"/>
                  </a:cubicBezTo>
                  <a:cubicBezTo>
                    <a:pt x="1199193" y="130541"/>
                    <a:pt x="1192595" y="140901"/>
                    <a:pt x="1197308" y="152202"/>
                  </a:cubicBezTo>
                  <a:cubicBezTo>
                    <a:pt x="1199193" y="157853"/>
                    <a:pt x="1210504" y="164445"/>
                    <a:pt x="1218987" y="164445"/>
                  </a:cubicBezTo>
                  <a:cubicBezTo>
                    <a:pt x="1233125" y="164445"/>
                    <a:pt x="1235010" y="152202"/>
                    <a:pt x="1241608" y="143726"/>
                  </a:cubicBezTo>
                  <a:cubicBezTo>
                    <a:pt x="1244436" y="136192"/>
                    <a:pt x="1247263" y="129599"/>
                    <a:pt x="1251034" y="123949"/>
                  </a:cubicBezTo>
                  <a:cubicBezTo>
                    <a:pt x="1252919" y="118298"/>
                    <a:pt x="1257632" y="111706"/>
                    <a:pt x="1260459" y="106055"/>
                  </a:cubicBezTo>
                  <a:cubicBezTo>
                    <a:pt x="1261402" y="102288"/>
                    <a:pt x="1262344" y="97579"/>
                    <a:pt x="1265172" y="97579"/>
                  </a:cubicBezTo>
                  <a:cubicBezTo>
                    <a:pt x="1268000" y="96637"/>
                    <a:pt x="1270827" y="99463"/>
                    <a:pt x="1272712" y="100404"/>
                  </a:cubicBezTo>
                  <a:cubicBezTo>
                    <a:pt x="1275540" y="102288"/>
                    <a:pt x="1278368" y="102288"/>
                    <a:pt x="1280253" y="104171"/>
                  </a:cubicBezTo>
                  <a:cubicBezTo>
                    <a:pt x="1278368" y="114531"/>
                    <a:pt x="1272712" y="123007"/>
                    <a:pt x="1268000" y="131483"/>
                  </a:cubicBezTo>
                  <a:cubicBezTo>
                    <a:pt x="1268000" y="132425"/>
                    <a:pt x="1268000" y="134308"/>
                    <a:pt x="1267057" y="135250"/>
                  </a:cubicBezTo>
                  <a:cubicBezTo>
                    <a:pt x="1264229" y="139959"/>
                    <a:pt x="1261402" y="147493"/>
                    <a:pt x="1258574" y="153144"/>
                  </a:cubicBezTo>
                  <a:cubicBezTo>
                    <a:pt x="1257632" y="155027"/>
                    <a:pt x="1255746" y="155969"/>
                    <a:pt x="1254804" y="157853"/>
                  </a:cubicBezTo>
                  <a:cubicBezTo>
                    <a:pt x="1252919" y="161620"/>
                    <a:pt x="1250091" y="167270"/>
                    <a:pt x="1246321" y="171037"/>
                  </a:cubicBezTo>
                  <a:cubicBezTo>
                    <a:pt x="1233125" y="181397"/>
                    <a:pt x="1211446" y="178572"/>
                    <a:pt x="1198251" y="170096"/>
                  </a:cubicBezTo>
                  <a:cubicBezTo>
                    <a:pt x="1190710" y="166329"/>
                    <a:pt x="1185997" y="159736"/>
                    <a:pt x="1180342" y="154085"/>
                  </a:cubicBezTo>
                  <a:cubicBezTo>
                    <a:pt x="1177514" y="148435"/>
                    <a:pt x="1176572" y="139959"/>
                    <a:pt x="1177514" y="133366"/>
                  </a:cubicBezTo>
                  <a:cubicBezTo>
                    <a:pt x="1177514" y="131483"/>
                    <a:pt x="1179400" y="130541"/>
                    <a:pt x="1179400" y="128658"/>
                  </a:cubicBezTo>
                  <a:cubicBezTo>
                    <a:pt x="1180342" y="127716"/>
                    <a:pt x="1179400" y="125832"/>
                    <a:pt x="1180342" y="123949"/>
                  </a:cubicBezTo>
                  <a:cubicBezTo>
                    <a:pt x="1180342" y="123007"/>
                    <a:pt x="1182227" y="121123"/>
                    <a:pt x="1183170" y="120182"/>
                  </a:cubicBezTo>
                  <a:cubicBezTo>
                    <a:pt x="1183170" y="118298"/>
                    <a:pt x="1184112" y="116415"/>
                    <a:pt x="1184112" y="115473"/>
                  </a:cubicBezTo>
                  <a:cubicBezTo>
                    <a:pt x="1185997" y="110764"/>
                    <a:pt x="1189768" y="106055"/>
                    <a:pt x="1192595" y="101346"/>
                  </a:cubicBezTo>
                  <a:cubicBezTo>
                    <a:pt x="1192595" y="100404"/>
                    <a:pt x="1192595" y="98521"/>
                    <a:pt x="1193538" y="96637"/>
                  </a:cubicBezTo>
                  <a:cubicBezTo>
                    <a:pt x="1195423" y="92870"/>
                    <a:pt x="1199193" y="89103"/>
                    <a:pt x="1199193" y="84394"/>
                  </a:cubicBezTo>
                  <a:cubicBezTo>
                    <a:pt x="1202963" y="80627"/>
                    <a:pt x="1203906" y="74977"/>
                    <a:pt x="1206734" y="70268"/>
                  </a:cubicBezTo>
                  <a:cubicBezTo>
                    <a:pt x="1206734" y="69326"/>
                    <a:pt x="1207676" y="69326"/>
                    <a:pt x="1208619" y="69326"/>
                  </a:cubicBezTo>
                  <a:close/>
                  <a:moveTo>
                    <a:pt x="532839" y="68127"/>
                  </a:moveTo>
                  <a:cubicBezTo>
                    <a:pt x="536632" y="68127"/>
                    <a:pt x="537581" y="69068"/>
                    <a:pt x="540426" y="70009"/>
                  </a:cubicBezTo>
                  <a:cubicBezTo>
                    <a:pt x="545168" y="70950"/>
                    <a:pt x="548013" y="70950"/>
                    <a:pt x="551807" y="73773"/>
                  </a:cubicBezTo>
                  <a:cubicBezTo>
                    <a:pt x="556549" y="76596"/>
                    <a:pt x="562240" y="83182"/>
                    <a:pt x="566033" y="87887"/>
                  </a:cubicBezTo>
                  <a:cubicBezTo>
                    <a:pt x="566982" y="88828"/>
                    <a:pt x="567930" y="89769"/>
                    <a:pt x="567930" y="89769"/>
                  </a:cubicBezTo>
                  <a:cubicBezTo>
                    <a:pt x="567930" y="90710"/>
                    <a:pt x="567930" y="91651"/>
                    <a:pt x="567930" y="92592"/>
                  </a:cubicBezTo>
                  <a:cubicBezTo>
                    <a:pt x="568879" y="93533"/>
                    <a:pt x="570776" y="94474"/>
                    <a:pt x="571724" y="96356"/>
                  </a:cubicBezTo>
                  <a:cubicBezTo>
                    <a:pt x="571724" y="97297"/>
                    <a:pt x="571724" y="99179"/>
                    <a:pt x="572672" y="100120"/>
                  </a:cubicBezTo>
                  <a:cubicBezTo>
                    <a:pt x="572672" y="101061"/>
                    <a:pt x="574569" y="102002"/>
                    <a:pt x="574569" y="102943"/>
                  </a:cubicBezTo>
                  <a:cubicBezTo>
                    <a:pt x="579311" y="115175"/>
                    <a:pt x="580260" y="134936"/>
                    <a:pt x="572672" y="145287"/>
                  </a:cubicBezTo>
                  <a:cubicBezTo>
                    <a:pt x="570776" y="148109"/>
                    <a:pt x="568879" y="150932"/>
                    <a:pt x="565085" y="153755"/>
                  </a:cubicBezTo>
                  <a:cubicBezTo>
                    <a:pt x="559394" y="158460"/>
                    <a:pt x="554652" y="161283"/>
                    <a:pt x="546116" y="164106"/>
                  </a:cubicBezTo>
                  <a:cubicBezTo>
                    <a:pt x="536632" y="167870"/>
                    <a:pt x="522406" y="168811"/>
                    <a:pt x="512922" y="164106"/>
                  </a:cubicBezTo>
                  <a:cubicBezTo>
                    <a:pt x="508179" y="161283"/>
                    <a:pt x="503437" y="157519"/>
                    <a:pt x="499644" y="152814"/>
                  </a:cubicBezTo>
                  <a:cubicBezTo>
                    <a:pt x="495850" y="148109"/>
                    <a:pt x="491108" y="140582"/>
                    <a:pt x="488262" y="133995"/>
                  </a:cubicBezTo>
                  <a:cubicBezTo>
                    <a:pt x="488262" y="132113"/>
                    <a:pt x="486366" y="130231"/>
                    <a:pt x="486366" y="128349"/>
                  </a:cubicBezTo>
                  <a:cubicBezTo>
                    <a:pt x="485417" y="126467"/>
                    <a:pt x="486366" y="123644"/>
                    <a:pt x="485417" y="121762"/>
                  </a:cubicBezTo>
                  <a:cubicBezTo>
                    <a:pt x="484469" y="117998"/>
                    <a:pt x="482572" y="111412"/>
                    <a:pt x="483520" y="105766"/>
                  </a:cubicBezTo>
                  <a:cubicBezTo>
                    <a:pt x="484469" y="104825"/>
                    <a:pt x="485417" y="102943"/>
                    <a:pt x="485417" y="101061"/>
                  </a:cubicBezTo>
                  <a:cubicBezTo>
                    <a:pt x="486366" y="100120"/>
                    <a:pt x="485417" y="98238"/>
                    <a:pt x="486366" y="96356"/>
                  </a:cubicBezTo>
                  <a:cubicBezTo>
                    <a:pt x="486366" y="93533"/>
                    <a:pt x="490159" y="91651"/>
                    <a:pt x="490159" y="88828"/>
                  </a:cubicBezTo>
                  <a:cubicBezTo>
                    <a:pt x="493005" y="87887"/>
                    <a:pt x="493953" y="84123"/>
                    <a:pt x="496798" y="82241"/>
                  </a:cubicBezTo>
                  <a:cubicBezTo>
                    <a:pt x="497747" y="81300"/>
                    <a:pt x="499644" y="81300"/>
                    <a:pt x="500592" y="79419"/>
                  </a:cubicBezTo>
                  <a:cubicBezTo>
                    <a:pt x="502489" y="78478"/>
                    <a:pt x="503437" y="77537"/>
                    <a:pt x="504386" y="76596"/>
                  </a:cubicBezTo>
                  <a:cubicBezTo>
                    <a:pt x="505334" y="75655"/>
                    <a:pt x="507231" y="75655"/>
                    <a:pt x="508179" y="75655"/>
                  </a:cubicBezTo>
                  <a:cubicBezTo>
                    <a:pt x="510076" y="74714"/>
                    <a:pt x="510076" y="73773"/>
                    <a:pt x="511973" y="72832"/>
                  </a:cubicBezTo>
                  <a:cubicBezTo>
                    <a:pt x="517664" y="70009"/>
                    <a:pt x="526200" y="69068"/>
                    <a:pt x="532839" y="68127"/>
                  </a:cubicBezTo>
                  <a:close/>
                  <a:moveTo>
                    <a:pt x="639318" y="44264"/>
                  </a:moveTo>
                  <a:cubicBezTo>
                    <a:pt x="635308" y="45327"/>
                    <a:pt x="631299" y="46744"/>
                    <a:pt x="627053" y="46272"/>
                  </a:cubicBezTo>
                  <a:cubicBezTo>
                    <a:pt x="625166" y="48162"/>
                    <a:pt x="623279" y="49107"/>
                    <a:pt x="623279" y="51941"/>
                  </a:cubicBezTo>
                  <a:cubicBezTo>
                    <a:pt x="622336" y="55721"/>
                    <a:pt x="626109" y="60445"/>
                    <a:pt x="627053" y="65169"/>
                  </a:cubicBezTo>
                  <a:cubicBezTo>
                    <a:pt x="627996" y="68949"/>
                    <a:pt x="626109" y="71783"/>
                    <a:pt x="628940" y="73673"/>
                  </a:cubicBezTo>
                  <a:cubicBezTo>
                    <a:pt x="637431" y="75563"/>
                    <a:pt x="644035" y="70838"/>
                    <a:pt x="651583" y="69893"/>
                  </a:cubicBezTo>
                  <a:cubicBezTo>
                    <a:pt x="653470" y="67059"/>
                    <a:pt x="658187" y="65169"/>
                    <a:pt x="659131" y="60445"/>
                  </a:cubicBezTo>
                  <a:cubicBezTo>
                    <a:pt x="660074" y="54776"/>
                    <a:pt x="656300" y="46272"/>
                    <a:pt x="651583" y="44382"/>
                  </a:cubicBezTo>
                  <a:cubicBezTo>
                    <a:pt x="647338" y="42493"/>
                    <a:pt x="643328" y="43201"/>
                    <a:pt x="639318" y="44264"/>
                  </a:cubicBezTo>
                  <a:close/>
                  <a:moveTo>
                    <a:pt x="654413" y="28320"/>
                  </a:moveTo>
                  <a:cubicBezTo>
                    <a:pt x="662905" y="30209"/>
                    <a:pt x="666678" y="30209"/>
                    <a:pt x="671396" y="35879"/>
                  </a:cubicBezTo>
                  <a:cubicBezTo>
                    <a:pt x="676113" y="39658"/>
                    <a:pt x="679887" y="51941"/>
                    <a:pt x="676113" y="60445"/>
                  </a:cubicBezTo>
                  <a:cubicBezTo>
                    <a:pt x="673283" y="65169"/>
                    <a:pt x="668565" y="67059"/>
                    <a:pt x="666678" y="71783"/>
                  </a:cubicBezTo>
                  <a:cubicBezTo>
                    <a:pt x="668565" y="73673"/>
                    <a:pt x="672339" y="73673"/>
                    <a:pt x="675170" y="75563"/>
                  </a:cubicBezTo>
                  <a:cubicBezTo>
                    <a:pt x="678000" y="76507"/>
                    <a:pt x="678943" y="79342"/>
                    <a:pt x="681774" y="81232"/>
                  </a:cubicBezTo>
                  <a:cubicBezTo>
                    <a:pt x="682717" y="84066"/>
                    <a:pt x="683661" y="86901"/>
                    <a:pt x="685548" y="89735"/>
                  </a:cubicBezTo>
                  <a:cubicBezTo>
                    <a:pt x="687435" y="95404"/>
                    <a:pt x="689322" y="101074"/>
                    <a:pt x="692152" y="106743"/>
                  </a:cubicBezTo>
                  <a:cubicBezTo>
                    <a:pt x="693095" y="109577"/>
                    <a:pt x="695926" y="110522"/>
                    <a:pt x="694982" y="112412"/>
                  </a:cubicBezTo>
                  <a:cubicBezTo>
                    <a:pt x="694039" y="116191"/>
                    <a:pt x="689322" y="114302"/>
                    <a:pt x="685548" y="115246"/>
                  </a:cubicBezTo>
                  <a:cubicBezTo>
                    <a:pt x="679887" y="117136"/>
                    <a:pt x="678000" y="119971"/>
                    <a:pt x="675170" y="114302"/>
                  </a:cubicBezTo>
                  <a:cubicBezTo>
                    <a:pt x="670452" y="106743"/>
                    <a:pt x="669509" y="94460"/>
                    <a:pt x="664792" y="87846"/>
                  </a:cubicBezTo>
                  <a:cubicBezTo>
                    <a:pt x="658187" y="79342"/>
                    <a:pt x="647809" y="87846"/>
                    <a:pt x="636488" y="87846"/>
                  </a:cubicBezTo>
                  <a:cubicBezTo>
                    <a:pt x="630827" y="90680"/>
                    <a:pt x="633657" y="95404"/>
                    <a:pt x="635544" y="102018"/>
                  </a:cubicBezTo>
                  <a:cubicBezTo>
                    <a:pt x="636488" y="103908"/>
                    <a:pt x="636488" y="105798"/>
                    <a:pt x="636488" y="107688"/>
                  </a:cubicBezTo>
                  <a:cubicBezTo>
                    <a:pt x="637431" y="109577"/>
                    <a:pt x="638374" y="111467"/>
                    <a:pt x="638374" y="113357"/>
                  </a:cubicBezTo>
                  <a:cubicBezTo>
                    <a:pt x="640261" y="118081"/>
                    <a:pt x="640261" y="122805"/>
                    <a:pt x="642148" y="126585"/>
                  </a:cubicBezTo>
                  <a:cubicBezTo>
                    <a:pt x="635544" y="127530"/>
                    <a:pt x="630827" y="132254"/>
                    <a:pt x="623279" y="130364"/>
                  </a:cubicBezTo>
                  <a:cubicBezTo>
                    <a:pt x="619505" y="115246"/>
                    <a:pt x="615731" y="100129"/>
                    <a:pt x="611014" y="85956"/>
                  </a:cubicBezTo>
                  <a:cubicBezTo>
                    <a:pt x="609127" y="69893"/>
                    <a:pt x="602523" y="55721"/>
                    <a:pt x="600636" y="39658"/>
                  </a:cubicBezTo>
                  <a:cubicBezTo>
                    <a:pt x="607240" y="37768"/>
                    <a:pt x="611957" y="36823"/>
                    <a:pt x="619505" y="34934"/>
                  </a:cubicBezTo>
                  <a:cubicBezTo>
                    <a:pt x="620449" y="34934"/>
                    <a:pt x="622336" y="33044"/>
                    <a:pt x="624223" y="33044"/>
                  </a:cubicBezTo>
                  <a:cubicBezTo>
                    <a:pt x="626109" y="32099"/>
                    <a:pt x="628940" y="33044"/>
                    <a:pt x="631770" y="32099"/>
                  </a:cubicBezTo>
                  <a:cubicBezTo>
                    <a:pt x="632714" y="32099"/>
                    <a:pt x="634601" y="30209"/>
                    <a:pt x="636488" y="30209"/>
                  </a:cubicBezTo>
                  <a:cubicBezTo>
                    <a:pt x="639318" y="29265"/>
                    <a:pt x="643092" y="29265"/>
                    <a:pt x="645922" y="29265"/>
                  </a:cubicBezTo>
                  <a:cubicBezTo>
                    <a:pt x="649696" y="28320"/>
                    <a:pt x="650640" y="27375"/>
                    <a:pt x="654413" y="28320"/>
                  </a:cubicBezTo>
                  <a:close/>
                  <a:moveTo>
                    <a:pt x="914461" y="19857"/>
                  </a:moveTo>
                  <a:cubicBezTo>
                    <a:pt x="914461" y="20800"/>
                    <a:pt x="913519" y="20800"/>
                    <a:pt x="913519" y="21742"/>
                  </a:cubicBezTo>
                  <a:cubicBezTo>
                    <a:pt x="910691" y="27398"/>
                    <a:pt x="908805" y="33996"/>
                    <a:pt x="905977" y="40594"/>
                  </a:cubicBezTo>
                  <a:cubicBezTo>
                    <a:pt x="905977" y="41537"/>
                    <a:pt x="904092" y="42479"/>
                    <a:pt x="904092" y="43422"/>
                  </a:cubicBezTo>
                  <a:cubicBezTo>
                    <a:pt x="903149" y="45307"/>
                    <a:pt x="903149" y="47192"/>
                    <a:pt x="903149" y="48135"/>
                  </a:cubicBezTo>
                  <a:cubicBezTo>
                    <a:pt x="901264" y="51905"/>
                    <a:pt x="898436" y="55676"/>
                    <a:pt x="900321" y="60389"/>
                  </a:cubicBezTo>
                  <a:cubicBezTo>
                    <a:pt x="907863" y="61331"/>
                    <a:pt x="919175" y="61331"/>
                    <a:pt x="925773" y="61331"/>
                  </a:cubicBezTo>
                  <a:cubicBezTo>
                    <a:pt x="928601" y="57561"/>
                    <a:pt x="924831" y="51905"/>
                    <a:pt x="923888" y="48135"/>
                  </a:cubicBezTo>
                  <a:cubicBezTo>
                    <a:pt x="922945" y="42479"/>
                    <a:pt x="921060" y="33996"/>
                    <a:pt x="920117" y="28340"/>
                  </a:cubicBezTo>
                  <a:cubicBezTo>
                    <a:pt x="919175" y="25513"/>
                    <a:pt x="916347" y="19857"/>
                    <a:pt x="914461" y="19857"/>
                  </a:cubicBezTo>
                  <a:close/>
                  <a:moveTo>
                    <a:pt x="1007622" y="11536"/>
                  </a:moveTo>
                  <a:cubicBezTo>
                    <a:pt x="1013288" y="11536"/>
                    <a:pt x="1018954" y="12477"/>
                    <a:pt x="1022731" y="15303"/>
                  </a:cubicBezTo>
                  <a:cubicBezTo>
                    <a:pt x="1023676" y="18128"/>
                    <a:pt x="1021787" y="20953"/>
                    <a:pt x="1020843" y="24720"/>
                  </a:cubicBezTo>
                  <a:cubicBezTo>
                    <a:pt x="1020843" y="28487"/>
                    <a:pt x="1020843" y="32255"/>
                    <a:pt x="1019898" y="36022"/>
                  </a:cubicBezTo>
                  <a:cubicBezTo>
                    <a:pt x="1019898" y="37905"/>
                    <a:pt x="1018010" y="38847"/>
                    <a:pt x="1018010" y="40730"/>
                  </a:cubicBezTo>
                  <a:cubicBezTo>
                    <a:pt x="1017065" y="43556"/>
                    <a:pt x="1017065" y="47323"/>
                    <a:pt x="1017065" y="51090"/>
                  </a:cubicBezTo>
                  <a:cubicBezTo>
                    <a:pt x="1015176" y="56740"/>
                    <a:pt x="1013288" y="65216"/>
                    <a:pt x="1012343" y="71809"/>
                  </a:cubicBezTo>
                  <a:cubicBezTo>
                    <a:pt x="1011399" y="76518"/>
                    <a:pt x="1011399" y="81226"/>
                    <a:pt x="1010455" y="84994"/>
                  </a:cubicBezTo>
                  <a:cubicBezTo>
                    <a:pt x="1009510" y="86877"/>
                    <a:pt x="1008566" y="87819"/>
                    <a:pt x="1008566" y="89702"/>
                  </a:cubicBezTo>
                  <a:cubicBezTo>
                    <a:pt x="1008566" y="95353"/>
                    <a:pt x="1018010" y="94411"/>
                    <a:pt x="1024620" y="95353"/>
                  </a:cubicBezTo>
                  <a:cubicBezTo>
                    <a:pt x="1026509" y="95353"/>
                    <a:pt x="1028398" y="97237"/>
                    <a:pt x="1030286" y="97237"/>
                  </a:cubicBezTo>
                  <a:cubicBezTo>
                    <a:pt x="1036897" y="99120"/>
                    <a:pt x="1043507" y="98178"/>
                    <a:pt x="1048229" y="101004"/>
                  </a:cubicBezTo>
                  <a:cubicBezTo>
                    <a:pt x="1050118" y="105712"/>
                    <a:pt x="1047285" y="109479"/>
                    <a:pt x="1047285" y="114188"/>
                  </a:cubicBezTo>
                  <a:cubicBezTo>
                    <a:pt x="1043507" y="116072"/>
                    <a:pt x="1038786" y="112305"/>
                    <a:pt x="1035008" y="112305"/>
                  </a:cubicBezTo>
                  <a:cubicBezTo>
                    <a:pt x="1032175" y="111363"/>
                    <a:pt x="1029342" y="112305"/>
                    <a:pt x="1026509" y="111363"/>
                  </a:cubicBezTo>
                  <a:cubicBezTo>
                    <a:pt x="1025564" y="111363"/>
                    <a:pt x="1023676" y="110421"/>
                    <a:pt x="1022731" y="109479"/>
                  </a:cubicBezTo>
                  <a:cubicBezTo>
                    <a:pt x="1018010" y="108538"/>
                    <a:pt x="1013288" y="108538"/>
                    <a:pt x="1009510" y="107596"/>
                  </a:cubicBezTo>
                  <a:cubicBezTo>
                    <a:pt x="1003844" y="106654"/>
                    <a:pt x="996289" y="104771"/>
                    <a:pt x="988734" y="103829"/>
                  </a:cubicBezTo>
                  <a:cubicBezTo>
                    <a:pt x="987790" y="96295"/>
                    <a:pt x="990623" y="87819"/>
                    <a:pt x="992512" y="79343"/>
                  </a:cubicBezTo>
                  <a:cubicBezTo>
                    <a:pt x="996289" y="63333"/>
                    <a:pt x="999122" y="44498"/>
                    <a:pt x="1002900" y="27546"/>
                  </a:cubicBezTo>
                  <a:cubicBezTo>
                    <a:pt x="1003844" y="22837"/>
                    <a:pt x="1002900" y="10594"/>
                    <a:pt x="1007622" y="11536"/>
                  </a:cubicBezTo>
                  <a:close/>
                  <a:moveTo>
                    <a:pt x="907863" y="1005"/>
                  </a:moveTo>
                  <a:cubicBezTo>
                    <a:pt x="912576" y="1005"/>
                    <a:pt x="923888" y="1005"/>
                    <a:pt x="926716" y="1947"/>
                  </a:cubicBezTo>
                  <a:cubicBezTo>
                    <a:pt x="930487" y="3833"/>
                    <a:pt x="932372" y="15144"/>
                    <a:pt x="934257" y="19857"/>
                  </a:cubicBezTo>
                  <a:cubicBezTo>
                    <a:pt x="936143" y="27398"/>
                    <a:pt x="938028" y="33053"/>
                    <a:pt x="939913" y="39652"/>
                  </a:cubicBezTo>
                  <a:cubicBezTo>
                    <a:pt x="941799" y="44365"/>
                    <a:pt x="942741" y="50020"/>
                    <a:pt x="943684" y="54733"/>
                  </a:cubicBezTo>
                  <a:cubicBezTo>
                    <a:pt x="944627" y="56618"/>
                    <a:pt x="945569" y="57561"/>
                    <a:pt x="946512" y="59446"/>
                  </a:cubicBezTo>
                  <a:cubicBezTo>
                    <a:pt x="946512" y="61331"/>
                    <a:pt x="946512" y="64159"/>
                    <a:pt x="947455" y="66044"/>
                  </a:cubicBezTo>
                  <a:cubicBezTo>
                    <a:pt x="947455" y="67930"/>
                    <a:pt x="949340" y="69815"/>
                    <a:pt x="949340" y="70757"/>
                  </a:cubicBezTo>
                  <a:cubicBezTo>
                    <a:pt x="950283" y="72643"/>
                    <a:pt x="949340" y="74528"/>
                    <a:pt x="950283" y="75470"/>
                  </a:cubicBezTo>
                  <a:cubicBezTo>
                    <a:pt x="952168" y="83954"/>
                    <a:pt x="957824" y="91495"/>
                    <a:pt x="954996" y="98093"/>
                  </a:cubicBezTo>
                  <a:cubicBezTo>
                    <a:pt x="951225" y="98093"/>
                    <a:pt x="944627" y="97150"/>
                    <a:pt x="939913" y="97150"/>
                  </a:cubicBezTo>
                  <a:cubicBezTo>
                    <a:pt x="936143" y="95265"/>
                    <a:pt x="937085" y="91495"/>
                    <a:pt x="936143" y="87724"/>
                  </a:cubicBezTo>
                  <a:cubicBezTo>
                    <a:pt x="934257" y="81126"/>
                    <a:pt x="932372" y="76413"/>
                    <a:pt x="924831" y="75470"/>
                  </a:cubicBezTo>
                  <a:cubicBezTo>
                    <a:pt x="922945" y="75470"/>
                    <a:pt x="920117" y="75470"/>
                    <a:pt x="917289" y="75470"/>
                  </a:cubicBezTo>
                  <a:cubicBezTo>
                    <a:pt x="910691" y="75470"/>
                    <a:pt x="902207" y="73585"/>
                    <a:pt x="896551" y="74528"/>
                  </a:cubicBezTo>
                  <a:cubicBezTo>
                    <a:pt x="891837" y="74528"/>
                    <a:pt x="891837" y="77356"/>
                    <a:pt x="890895" y="81126"/>
                  </a:cubicBezTo>
                  <a:cubicBezTo>
                    <a:pt x="888067" y="85839"/>
                    <a:pt x="886181" y="90552"/>
                    <a:pt x="883353" y="93380"/>
                  </a:cubicBezTo>
                  <a:cubicBezTo>
                    <a:pt x="877697" y="94322"/>
                    <a:pt x="871099" y="94322"/>
                    <a:pt x="867328" y="92437"/>
                  </a:cubicBezTo>
                  <a:cubicBezTo>
                    <a:pt x="869213" y="84896"/>
                    <a:pt x="873927" y="77356"/>
                    <a:pt x="876755" y="70757"/>
                  </a:cubicBezTo>
                  <a:cubicBezTo>
                    <a:pt x="881468" y="57561"/>
                    <a:pt x="887124" y="46250"/>
                    <a:pt x="891837" y="33996"/>
                  </a:cubicBezTo>
                  <a:cubicBezTo>
                    <a:pt x="894665" y="26455"/>
                    <a:pt x="897493" y="17972"/>
                    <a:pt x="901264" y="12316"/>
                  </a:cubicBezTo>
                  <a:cubicBezTo>
                    <a:pt x="902207" y="9488"/>
                    <a:pt x="904092" y="1005"/>
                    <a:pt x="907863" y="1005"/>
                  </a:cubicBezTo>
                  <a:close/>
                  <a:moveTo>
                    <a:pt x="823735" y="151"/>
                  </a:moveTo>
                  <a:cubicBezTo>
                    <a:pt x="824678" y="12423"/>
                    <a:pt x="826565" y="22808"/>
                    <a:pt x="828451" y="34137"/>
                  </a:cubicBezTo>
                  <a:cubicBezTo>
                    <a:pt x="829394" y="43577"/>
                    <a:pt x="828451" y="53017"/>
                    <a:pt x="830337" y="60570"/>
                  </a:cubicBezTo>
                  <a:cubicBezTo>
                    <a:pt x="830337" y="62458"/>
                    <a:pt x="831281" y="63402"/>
                    <a:pt x="831281" y="64346"/>
                  </a:cubicBezTo>
                  <a:cubicBezTo>
                    <a:pt x="833167" y="73786"/>
                    <a:pt x="832224" y="84171"/>
                    <a:pt x="833167" y="92667"/>
                  </a:cubicBezTo>
                  <a:cubicBezTo>
                    <a:pt x="828451" y="93611"/>
                    <a:pt x="819962" y="96443"/>
                    <a:pt x="816190" y="93611"/>
                  </a:cubicBezTo>
                  <a:cubicBezTo>
                    <a:pt x="814303" y="84171"/>
                    <a:pt x="816190" y="73786"/>
                    <a:pt x="813360" y="65290"/>
                  </a:cubicBezTo>
                  <a:cubicBezTo>
                    <a:pt x="813360" y="64346"/>
                    <a:pt x="812417" y="62458"/>
                    <a:pt x="812417" y="61514"/>
                  </a:cubicBezTo>
                  <a:cubicBezTo>
                    <a:pt x="811474" y="53961"/>
                    <a:pt x="812417" y="45465"/>
                    <a:pt x="811474" y="38857"/>
                  </a:cubicBezTo>
                  <a:cubicBezTo>
                    <a:pt x="810531" y="35081"/>
                    <a:pt x="809588" y="31304"/>
                    <a:pt x="808644" y="28472"/>
                  </a:cubicBezTo>
                  <a:cubicBezTo>
                    <a:pt x="808644" y="24696"/>
                    <a:pt x="809588" y="20920"/>
                    <a:pt x="806758" y="18088"/>
                  </a:cubicBezTo>
                  <a:cubicBezTo>
                    <a:pt x="802985" y="19976"/>
                    <a:pt x="804872" y="24696"/>
                    <a:pt x="803929" y="28472"/>
                  </a:cubicBezTo>
                  <a:cubicBezTo>
                    <a:pt x="802985" y="30360"/>
                    <a:pt x="801099" y="32248"/>
                    <a:pt x="801099" y="34137"/>
                  </a:cubicBezTo>
                  <a:cubicBezTo>
                    <a:pt x="801099" y="36969"/>
                    <a:pt x="801099" y="39801"/>
                    <a:pt x="801099" y="41689"/>
                  </a:cubicBezTo>
                  <a:cubicBezTo>
                    <a:pt x="800156" y="43577"/>
                    <a:pt x="799213" y="45465"/>
                    <a:pt x="798270" y="47353"/>
                  </a:cubicBezTo>
                  <a:cubicBezTo>
                    <a:pt x="798270" y="50185"/>
                    <a:pt x="798270" y="53017"/>
                    <a:pt x="797326" y="55850"/>
                  </a:cubicBezTo>
                  <a:cubicBezTo>
                    <a:pt x="797326" y="57738"/>
                    <a:pt x="795440" y="60570"/>
                    <a:pt x="795440" y="62458"/>
                  </a:cubicBezTo>
                  <a:cubicBezTo>
                    <a:pt x="794497" y="66234"/>
                    <a:pt x="794497" y="69066"/>
                    <a:pt x="794497" y="72842"/>
                  </a:cubicBezTo>
                  <a:cubicBezTo>
                    <a:pt x="793554" y="74730"/>
                    <a:pt x="791667" y="77563"/>
                    <a:pt x="791667" y="80395"/>
                  </a:cubicBezTo>
                  <a:cubicBezTo>
                    <a:pt x="790724" y="82283"/>
                    <a:pt x="791667" y="84171"/>
                    <a:pt x="790724" y="86059"/>
                  </a:cubicBezTo>
                  <a:cubicBezTo>
                    <a:pt x="789781" y="90779"/>
                    <a:pt x="787895" y="94555"/>
                    <a:pt x="786951" y="99276"/>
                  </a:cubicBezTo>
                  <a:cubicBezTo>
                    <a:pt x="783179" y="100220"/>
                    <a:pt x="776577" y="99276"/>
                    <a:pt x="771861" y="99276"/>
                  </a:cubicBezTo>
                  <a:cubicBezTo>
                    <a:pt x="770918" y="94555"/>
                    <a:pt x="768088" y="90779"/>
                    <a:pt x="766202" y="87003"/>
                  </a:cubicBezTo>
                  <a:cubicBezTo>
                    <a:pt x="760543" y="70010"/>
                    <a:pt x="752054" y="55850"/>
                    <a:pt x="746395" y="39801"/>
                  </a:cubicBezTo>
                  <a:cubicBezTo>
                    <a:pt x="746395" y="37913"/>
                    <a:pt x="744509" y="37913"/>
                    <a:pt x="744509" y="36025"/>
                  </a:cubicBezTo>
                  <a:cubicBezTo>
                    <a:pt x="743566" y="31304"/>
                    <a:pt x="740736" y="27528"/>
                    <a:pt x="738850" y="23752"/>
                  </a:cubicBezTo>
                  <a:cubicBezTo>
                    <a:pt x="733191" y="26584"/>
                    <a:pt x="737906" y="33192"/>
                    <a:pt x="738850" y="36969"/>
                  </a:cubicBezTo>
                  <a:cubicBezTo>
                    <a:pt x="738850" y="37913"/>
                    <a:pt x="737906" y="39801"/>
                    <a:pt x="737906" y="40745"/>
                  </a:cubicBezTo>
                  <a:cubicBezTo>
                    <a:pt x="737906" y="52073"/>
                    <a:pt x="741679" y="66234"/>
                    <a:pt x="742622" y="78507"/>
                  </a:cubicBezTo>
                  <a:cubicBezTo>
                    <a:pt x="742622" y="82283"/>
                    <a:pt x="741679" y="85115"/>
                    <a:pt x="742622" y="88891"/>
                  </a:cubicBezTo>
                  <a:cubicBezTo>
                    <a:pt x="743566" y="93611"/>
                    <a:pt x="746395" y="98332"/>
                    <a:pt x="744509" y="103052"/>
                  </a:cubicBezTo>
                  <a:cubicBezTo>
                    <a:pt x="739793" y="103996"/>
                    <a:pt x="734134" y="105884"/>
                    <a:pt x="729418" y="104940"/>
                  </a:cubicBezTo>
                  <a:cubicBezTo>
                    <a:pt x="725645" y="101164"/>
                    <a:pt x="725645" y="95499"/>
                    <a:pt x="725645" y="90779"/>
                  </a:cubicBezTo>
                  <a:cubicBezTo>
                    <a:pt x="725645" y="86059"/>
                    <a:pt x="725645" y="80395"/>
                    <a:pt x="724702" y="74730"/>
                  </a:cubicBezTo>
                  <a:cubicBezTo>
                    <a:pt x="723759" y="70954"/>
                    <a:pt x="722816" y="66234"/>
                    <a:pt x="722816" y="62458"/>
                  </a:cubicBezTo>
                  <a:cubicBezTo>
                    <a:pt x="721873" y="54905"/>
                    <a:pt x="721873" y="47353"/>
                    <a:pt x="720929" y="40745"/>
                  </a:cubicBezTo>
                  <a:cubicBezTo>
                    <a:pt x="720929" y="38857"/>
                    <a:pt x="719986" y="37913"/>
                    <a:pt x="719043" y="36025"/>
                  </a:cubicBezTo>
                  <a:cubicBezTo>
                    <a:pt x="718100" y="28472"/>
                    <a:pt x="719043" y="20920"/>
                    <a:pt x="718100" y="13368"/>
                  </a:cubicBezTo>
                  <a:cubicBezTo>
                    <a:pt x="719986" y="9591"/>
                    <a:pt x="723759" y="10535"/>
                    <a:pt x="726588" y="10535"/>
                  </a:cubicBezTo>
                  <a:cubicBezTo>
                    <a:pt x="734134" y="9591"/>
                    <a:pt x="743566" y="6759"/>
                    <a:pt x="751111" y="8647"/>
                  </a:cubicBezTo>
                  <a:cubicBezTo>
                    <a:pt x="752997" y="18088"/>
                    <a:pt x="756770" y="25640"/>
                    <a:pt x="760543" y="34137"/>
                  </a:cubicBezTo>
                  <a:cubicBezTo>
                    <a:pt x="761486" y="36025"/>
                    <a:pt x="762429" y="37913"/>
                    <a:pt x="763372" y="39801"/>
                  </a:cubicBezTo>
                  <a:cubicBezTo>
                    <a:pt x="763372" y="41689"/>
                    <a:pt x="763372" y="42633"/>
                    <a:pt x="763372" y="43577"/>
                  </a:cubicBezTo>
                  <a:cubicBezTo>
                    <a:pt x="764315" y="45465"/>
                    <a:pt x="765258" y="46409"/>
                    <a:pt x="766202" y="47353"/>
                  </a:cubicBezTo>
                  <a:cubicBezTo>
                    <a:pt x="768088" y="51129"/>
                    <a:pt x="769031" y="56794"/>
                    <a:pt x="770918" y="60570"/>
                  </a:cubicBezTo>
                  <a:cubicBezTo>
                    <a:pt x="770918" y="61514"/>
                    <a:pt x="772804" y="62458"/>
                    <a:pt x="772804" y="64346"/>
                  </a:cubicBezTo>
                  <a:cubicBezTo>
                    <a:pt x="774690" y="67178"/>
                    <a:pt x="774690" y="71898"/>
                    <a:pt x="778463" y="72842"/>
                  </a:cubicBezTo>
                  <a:cubicBezTo>
                    <a:pt x="782236" y="70954"/>
                    <a:pt x="780349" y="66234"/>
                    <a:pt x="781292" y="63402"/>
                  </a:cubicBezTo>
                  <a:cubicBezTo>
                    <a:pt x="781292" y="60570"/>
                    <a:pt x="783179" y="57738"/>
                    <a:pt x="784122" y="54905"/>
                  </a:cubicBezTo>
                  <a:cubicBezTo>
                    <a:pt x="784122" y="52073"/>
                    <a:pt x="784122" y="50185"/>
                    <a:pt x="784122" y="47353"/>
                  </a:cubicBezTo>
                  <a:cubicBezTo>
                    <a:pt x="785065" y="43577"/>
                    <a:pt x="786008" y="39801"/>
                    <a:pt x="786951" y="36025"/>
                  </a:cubicBezTo>
                  <a:cubicBezTo>
                    <a:pt x="788838" y="24696"/>
                    <a:pt x="790724" y="13368"/>
                    <a:pt x="794497" y="2983"/>
                  </a:cubicBezTo>
                  <a:cubicBezTo>
                    <a:pt x="802985" y="2983"/>
                    <a:pt x="815247" y="-793"/>
                    <a:pt x="823735" y="151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</p:grpSp>
      <p:sp>
        <p:nvSpPr>
          <p:cNvPr id="14" name="îṩlïḑè"/>
          <p:cNvSpPr/>
          <p:nvPr userDrawn="1"/>
        </p:nvSpPr>
        <p:spPr bwMode="auto">
          <a:xfrm>
            <a:off x="9221226" y="4023479"/>
            <a:ext cx="2907588" cy="2357754"/>
          </a:xfrm>
          <a:custGeom>
            <a:avLst/>
            <a:gdLst>
              <a:gd name="connsiteX0" fmla="*/ 535248 w 989600"/>
              <a:gd name="connsiteY0" fmla="*/ 433036 h 802466"/>
              <a:gd name="connsiteX1" fmla="*/ 574586 w 989600"/>
              <a:gd name="connsiteY1" fmla="*/ 440370 h 802466"/>
              <a:gd name="connsiteX2" fmla="*/ 639379 w 989600"/>
              <a:gd name="connsiteY2" fmla="*/ 495958 h 802466"/>
              <a:gd name="connsiteX3" fmla="*/ 725769 w 989600"/>
              <a:gd name="connsiteY3" fmla="*/ 573165 h 802466"/>
              <a:gd name="connsiteX4" fmla="*/ 941743 w 989600"/>
              <a:gd name="connsiteY4" fmla="*/ 681253 h 802466"/>
              <a:gd name="connsiteX5" fmla="*/ 966426 w 989600"/>
              <a:gd name="connsiteY5" fmla="*/ 705959 h 802466"/>
              <a:gd name="connsiteX6" fmla="*/ 981853 w 989600"/>
              <a:gd name="connsiteY6" fmla="*/ 770812 h 802466"/>
              <a:gd name="connsiteX7" fmla="*/ 950999 w 989600"/>
              <a:gd name="connsiteY7" fmla="*/ 792430 h 802466"/>
              <a:gd name="connsiteX8" fmla="*/ 839927 w 989600"/>
              <a:gd name="connsiteY8" fmla="*/ 789342 h 802466"/>
              <a:gd name="connsiteX9" fmla="*/ 710342 w 989600"/>
              <a:gd name="connsiteY9" fmla="*/ 705959 h 802466"/>
              <a:gd name="connsiteX10" fmla="*/ 537562 w 989600"/>
              <a:gd name="connsiteY10" fmla="*/ 557723 h 802466"/>
              <a:gd name="connsiteX11" fmla="*/ 506709 w 989600"/>
              <a:gd name="connsiteY11" fmla="*/ 502135 h 802466"/>
              <a:gd name="connsiteX12" fmla="*/ 500538 w 989600"/>
              <a:gd name="connsiteY12" fmla="*/ 446547 h 802466"/>
              <a:gd name="connsiteX13" fmla="*/ 535248 w 989600"/>
              <a:gd name="connsiteY13" fmla="*/ 433036 h 802466"/>
              <a:gd name="connsiteX14" fmla="*/ 644381 w 989600"/>
              <a:gd name="connsiteY14" fmla="*/ 230 h 802466"/>
              <a:gd name="connsiteX15" fmla="*/ 728591 w 989600"/>
              <a:gd name="connsiteY15" fmla="*/ 59096 h 802466"/>
              <a:gd name="connsiteX16" fmla="*/ 654509 w 989600"/>
              <a:gd name="connsiteY16" fmla="*/ 142201 h 802466"/>
              <a:gd name="connsiteX17" fmla="*/ 629816 w 989600"/>
              <a:gd name="connsiteY17" fmla="*/ 166825 h 802466"/>
              <a:gd name="connsiteX18" fmla="*/ 635989 w 989600"/>
              <a:gd name="connsiteY18" fmla="*/ 188371 h 802466"/>
              <a:gd name="connsiteX19" fmla="*/ 716244 w 989600"/>
              <a:gd name="connsiteY19" fmla="*/ 182215 h 802466"/>
              <a:gd name="connsiteX20" fmla="*/ 765632 w 989600"/>
              <a:gd name="connsiteY20" fmla="*/ 222229 h 802466"/>
              <a:gd name="connsiteX21" fmla="*/ 740938 w 989600"/>
              <a:gd name="connsiteY21" fmla="*/ 305334 h 802466"/>
              <a:gd name="connsiteX22" fmla="*/ 706984 w 989600"/>
              <a:gd name="connsiteY22" fmla="*/ 336113 h 802466"/>
              <a:gd name="connsiteX23" fmla="*/ 487825 w 989600"/>
              <a:gd name="connsiteY23" fmla="*/ 391517 h 802466"/>
              <a:gd name="connsiteX24" fmla="*/ 469305 w 989600"/>
              <a:gd name="connsiteY24" fmla="*/ 434609 h 802466"/>
              <a:gd name="connsiteX25" fmla="*/ 120503 w 989600"/>
              <a:gd name="connsiteY25" fmla="*/ 739328 h 802466"/>
              <a:gd name="connsiteX26" fmla="*/ 21726 w 989600"/>
              <a:gd name="connsiteY26" fmla="*/ 757795 h 802466"/>
              <a:gd name="connsiteX27" fmla="*/ 6293 w 989600"/>
              <a:gd name="connsiteY27" fmla="*/ 680846 h 802466"/>
              <a:gd name="connsiteX28" fmla="*/ 111242 w 989600"/>
              <a:gd name="connsiteY28" fmla="*/ 634677 h 802466"/>
              <a:gd name="connsiteX29" fmla="*/ 148283 w 989600"/>
              <a:gd name="connsiteY29" fmla="*/ 606975 h 802466"/>
              <a:gd name="connsiteX30" fmla="*/ 302620 w 989600"/>
              <a:gd name="connsiteY30" fmla="*/ 422297 h 802466"/>
              <a:gd name="connsiteX31" fmla="*/ 287187 w 989600"/>
              <a:gd name="connsiteY31" fmla="*/ 409985 h 802466"/>
              <a:gd name="connsiteX32" fmla="*/ 210018 w 989600"/>
              <a:gd name="connsiteY32" fmla="*/ 416141 h 802466"/>
              <a:gd name="connsiteX33" fmla="*/ 145197 w 989600"/>
              <a:gd name="connsiteY33" fmla="*/ 416141 h 802466"/>
              <a:gd name="connsiteX34" fmla="*/ 203845 w 989600"/>
              <a:gd name="connsiteY34" fmla="*/ 274554 h 802466"/>
              <a:gd name="connsiteX35" fmla="*/ 271753 w 989600"/>
              <a:gd name="connsiteY35" fmla="*/ 274554 h 802466"/>
              <a:gd name="connsiteX36" fmla="*/ 358182 w 989600"/>
              <a:gd name="connsiteY36" fmla="*/ 256086 h 802466"/>
              <a:gd name="connsiteX37" fmla="*/ 404483 w 989600"/>
              <a:gd name="connsiteY37" fmla="*/ 240696 h 802466"/>
              <a:gd name="connsiteX38" fmla="*/ 466218 w 989600"/>
              <a:gd name="connsiteY38" fmla="*/ 139123 h 802466"/>
              <a:gd name="connsiteX39" fmla="*/ 611295 w 989600"/>
              <a:gd name="connsiteY39" fmla="*/ 3693 h 802466"/>
              <a:gd name="connsiteX40" fmla="*/ 644381 w 989600"/>
              <a:gd name="connsiteY40" fmla="*/ 230 h 802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89600" h="802466">
                <a:moveTo>
                  <a:pt x="535248" y="433036"/>
                </a:moveTo>
                <a:cubicBezTo>
                  <a:pt x="549132" y="432649"/>
                  <a:pt x="563787" y="435738"/>
                  <a:pt x="574586" y="440370"/>
                </a:cubicBezTo>
                <a:cubicBezTo>
                  <a:pt x="596184" y="452723"/>
                  <a:pt x="623952" y="474341"/>
                  <a:pt x="639379" y="495958"/>
                </a:cubicBezTo>
                <a:cubicBezTo>
                  <a:pt x="670232" y="536106"/>
                  <a:pt x="682574" y="545370"/>
                  <a:pt x="725769" y="573165"/>
                </a:cubicBezTo>
                <a:cubicBezTo>
                  <a:pt x="796732" y="622576"/>
                  <a:pt x="873866" y="653459"/>
                  <a:pt x="941743" y="681253"/>
                </a:cubicBezTo>
                <a:cubicBezTo>
                  <a:pt x="954085" y="687430"/>
                  <a:pt x="960255" y="696694"/>
                  <a:pt x="966426" y="705959"/>
                </a:cubicBezTo>
                <a:cubicBezTo>
                  <a:pt x="981853" y="730665"/>
                  <a:pt x="1000365" y="746106"/>
                  <a:pt x="981853" y="770812"/>
                </a:cubicBezTo>
                <a:cubicBezTo>
                  <a:pt x="972597" y="783165"/>
                  <a:pt x="963341" y="786253"/>
                  <a:pt x="950999" y="792430"/>
                </a:cubicBezTo>
                <a:cubicBezTo>
                  <a:pt x="920146" y="804783"/>
                  <a:pt x="889292" y="807871"/>
                  <a:pt x="839927" y="789342"/>
                </a:cubicBezTo>
                <a:cubicBezTo>
                  <a:pt x="796732" y="767724"/>
                  <a:pt x="753537" y="730665"/>
                  <a:pt x="710342" y="705959"/>
                </a:cubicBezTo>
                <a:cubicBezTo>
                  <a:pt x="645550" y="662724"/>
                  <a:pt x="577672" y="613312"/>
                  <a:pt x="537562" y="557723"/>
                </a:cubicBezTo>
                <a:cubicBezTo>
                  <a:pt x="525221" y="542282"/>
                  <a:pt x="515965" y="520664"/>
                  <a:pt x="506709" y="502135"/>
                </a:cubicBezTo>
                <a:cubicBezTo>
                  <a:pt x="494367" y="480517"/>
                  <a:pt x="491282" y="458900"/>
                  <a:pt x="500538" y="446547"/>
                </a:cubicBezTo>
                <a:cubicBezTo>
                  <a:pt x="508252" y="437282"/>
                  <a:pt x="521364" y="433422"/>
                  <a:pt x="535248" y="433036"/>
                </a:cubicBezTo>
                <a:close/>
                <a:moveTo>
                  <a:pt x="644381" y="230"/>
                </a:moveTo>
                <a:cubicBezTo>
                  <a:pt x="682869" y="2538"/>
                  <a:pt x="730906" y="22161"/>
                  <a:pt x="728591" y="59096"/>
                </a:cubicBezTo>
                <a:cubicBezTo>
                  <a:pt x="725505" y="80642"/>
                  <a:pt x="682290" y="123734"/>
                  <a:pt x="654509" y="142201"/>
                </a:cubicBezTo>
                <a:cubicBezTo>
                  <a:pt x="639076" y="151435"/>
                  <a:pt x="632902" y="148357"/>
                  <a:pt x="629816" y="166825"/>
                </a:cubicBezTo>
                <a:cubicBezTo>
                  <a:pt x="629816" y="176059"/>
                  <a:pt x="629816" y="182215"/>
                  <a:pt x="635989" y="188371"/>
                </a:cubicBezTo>
                <a:cubicBezTo>
                  <a:pt x="645249" y="197605"/>
                  <a:pt x="697724" y="179137"/>
                  <a:pt x="716244" y="182215"/>
                </a:cubicBezTo>
                <a:cubicBezTo>
                  <a:pt x="744025" y="188371"/>
                  <a:pt x="753285" y="200683"/>
                  <a:pt x="765632" y="222229"/>
                </a:cubicBezTo>
                <a:cubicBezTo>
                  <a:pt x="781066" y="249930"/>
                  <a:pt x="762546" y="280710"/>
                  <a:pt x="740938" y="305334"/>
                </a:cubicBezTo>
                <a:cubicBezTo>
                  <a:pt x="731678" y="314568"/>
                  <a:pt x="716244" y="329957"/>
                  <a:pt x="706984" y="336113"/>
                </a:cubicBezTo>
                <a:cubicBezTo>
                  <a:pt x="648336" y="373049"/>
                  <a:pt x="527953" y="333035"/>
                  <a:pt x="487825" y="391517"/>
                </a:cubicBezTo>
                <a:cubicBezTo>
                  <a:pt x="478565" y="403829"/>
                  <a:pt x="478565" y="422297"/>
                  <a:pt x="469305" y="434609"/>
                </a:cubicBezTo>
                <a:cubicBezTo>
                  <a:pt x="423004" y="505402"/>
                  <a:pt x="231625" y="662378"/>
                  <a:pt x="120503" y="739328"/>
                </a:cubicBezTo>
                <a:cubicBezTo>
                  <a:pt x="89635" y="757795"/>
                  <a:pt x="55681" y="782419"/>
                  <a:pt x="21726" y="757795"/>
                </a:cubicBezTo>
                <a:cubicBezTo>
                  <a:pt x="119" y="745484"/>
                  <a:pt x="-6054" y="699314"/>
                  <a:pt x="6293" y="680846"/>
                </a:cubicBezTo>
                <a:cubicBezTo>
                  <a:pt x="18640" y="662378"/>
                  <a:pt x="74201" y="659300"/>
                  <a:pt x="111242" y="634677"/>
                </a:cubicBezTo>
                <a:cubicBezTo>
                  <a:pt x="120503" y="628521"/>
                  <a:pt x="135936" y="619287"/>
                  <a:pt x="148283" y="606975"/>
                </a:cubicBezTo>
                <a:cubicBezTo>
                  <a:pt x="206931" y="557727"/>
                  <a:pt x="290274" y="471544"/>
                  <a:pt x="302620" y="422297"/>
                </a:cubicBezTo>
                <a:cubicBezTo>
                  <a:pt x="302620" y="409985"/>
                  <a:pt x="296447" y="413063"/>
                  <a:pt x="287187" y="409985"/>
                </a:cubicBezTo>
                <a:cubicBezTo>
                  <a:pt x="259406" y="406907"/>
                  <a:pt x="234712" y="413063"/>
                  <a:pt x="210018" y="416141"/>
                </a:cubicBezTo>
                <a:cubicBezTo>
                  <a:pt x="191498" y="419219"/>
                  <a:pt x="163717" y="419219"/>
                  <a:pt x="145197" y="416141"/>
                </a:cubicBezTo>
                <a:cubicBezTo>
                  <a:pt x="61854" y="391517"/>
                  <a:pt x="151370" y="289944"/>
                  <a:pt x="203845" y="274554"/>
                </a:cubicBezTo>
                <a:cubicBezTo>
                  <a:pt x="216192" y="271476"/>
                  <a:pt x="256319" y="274554"/>
                  <a:pt x="271753" y="274554"/>
                </a:cubicBezTo>
                <a:cubicBezTo>
                  <a:pt x="299534" y="274554"/>
                  <a:pt x="327314" y="268398"/>
                  <a:pt x="358182" y="256086"/>
                </a:cubicBezTo>
                <a:cubicBezTo>
                  <a:pt x="370529" y="253008"/>
                  <a:pt x="398310" y="246852"/>
                  <a:pt x="404483" y="240696"/>
                </a:cubicBezTo>
                <a:cubicBezTo>
                  <a:pt x="429177" y="222229"/>
                  <a:pt x="444611" y="172981"/>
                  <a:pt x="466218" y="139123"/>
                </a:cubicBezTo>
                <a:cubicBezTo>
                  <a:pt x="503259" y="89876"/>
                  <a:pt x="549560" y="25239"/>
                  <a:pt x="611295" y="3693"/>
                </a:cubicBezTo>
                <a:cubicBezTo>
                  <a:pt x="619783" y="615"/>
                  <a:pt x="631552" y="-539"/>
                  <a:pt x="644381" y="230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15" name="îṣḷîḍê"/>
          <p:cNvSpPr/>
          <p:nvPr userDrawn="1"/>
        </p:nvSpPr>
        <p:spPr bwMode="auto">
          <a:xfrm>
            <a:off x="-19750" y="181756"/>
            <a:ext cx="2600320" cy="2485258"/>
          </a:xfrm>
          <a:custGeom>
            <a:avLst/>
            <a:gdLst>
              <a:gd name="T0" fmla="*/ 234 w 287"/>
              <a:gd name="T1" fmla="*/ 159 h 275"/>
              <a:gd name="T2" fmla="*/ 217 w 287"/>
              <a:gd name="T3" fmla="*/ 124 h 275"/>
              <a:gd name="T4" fmla="*/ 170 w 287"/>
              <a:gd name="T5" fmla="*/ 74 h 275"/>
              <a:gd name="T6" fmla="*/ 179 w 287"/>
              <a:gd name="T7" fmla="*/ 92 h 275"/>
              <a:gd name="T8" fmla="*/ 170 w 287"/>
              <a:gd name="T9" fmla="*/ 74 h 275"/>
              <a:gd name="T10" fmla="*/ 130 w 287"/>
              <a:gd name="T11" fmla="*/ 98 h 275"/>
              <a:gd name="T12" fmla="*/ 151 w 287"/>
              <a:gd name="T13" fmla="*/ 75 h 275"/>
              <a:gd name="T14" fmla="*/ 129 w 287"/>
              <a:gd name="T15" fmla="*/ 80 h 275"/>
              <a:gd name="T16" fmla="*/ 113 w 287"/>
              <a:gd name="T17" fmla="*/ 32 h 275"/>
              <a:gd name="T18" fmla="*/ 101 w 287"/>
              <a:gd name="T19" fmla="*/ 81 h 275"/>
              <a:gd name="T20" fmla="*/ 123 w 287"/>
              <a:gd name="T21" fmla="*/ 79 h 275"/>
              <a:gd name="T22" fmla="*/ 140 w 287"/>
              <a:gd name="T23" fmla="*/ 22 h 275"/>
              <a:gd name="T24" fmla="*/ 262 w 287"/>
              <a:gd name="T25" fmla="*/ 19 h 275"/>
              <a:gd name="T26" fmla="*/ 232 w 287"/>
              <a:gd name="T27" fmla="*/ 53 h 275"/>
              <a:gd name="T28" fmla="*/ 216 w 287"/>
              <a:gd name="T29" fmla="*/ 83 h 275"/>
              <a:gd name="T30" fmla="*/ 270 w 287"/>
              <a:gd name="T31" fmla="*/ 89 h 275"/>
              <a:gd name="T32" fmla="*/ 277 w 287"/>
              <a:gd name="T33" fmla="*/ 141 h 275"/>
              <a:gd name="T34" fmla="*/ 250 w 287"/>
              <a:gd name="T35" fmla="*/ 173 h 275"/>
              <a:gd name="T36" fmla="*/ 213 w 287"/>
              <a:gd name="T37" fmla="*/ 185 h 275"/>
              <a:gd name="T38" fmla="*/ 185 w 287"/>
              <a:gd name="T39" fmla="*/ 275 h 275"/>
              <a:gd name="T40" fmla="*/ 181 w 287"/>
              <a:gd name="T41" fmla="*/ 159 h 275"/>
              <a:gd name="T42" fmla="*/ 151 w 287"/>
              <a:gd name="T43" fmla="*/ 139 h 275"/>
              <a:gd name="T44" fmla="*/ 144 w 287"/>
              <a:gd name="T45" fmla="*/ 175 h 275"/>
              <a:gd name="T46" fmla="*/ 120 w 287"/>
              <a:gd name="T47" fmla="*/ 158 h 275"/>
              <a:gd name="T48" fmla="*/ 105 w 287"/>
              <a:gd name="T49" fmla="*/ 144 h 275"/>
              <a:gd name="T50" fmla="*/ 84 w 287"/>
              <a:gd name="T51" fmla="*/ 188 h 275"/>
              <a:gd name="T52" fmla="*/ 62 w 287"/>
              <a:gd name="T53" fmla="*/ 173 h 275"/>
              <a:gd name="T54" fmla="*/ 80 w 287"/>
              <a:gd name="T55" fmla="*/ 142 h 275"/>
              <a:gd name="T56" fmla="*/ 61 w 287"/>
              <a:gd name="T57" fmla="*/ 119 h 275"/>
              <a:gd name="T58" fmla="*/ 63 w 287"/>
              <a:gd name="T59" fmla="*/ 74 h 275"/>
              <a:gd name="T60" fmla="*/ 30 w 287"/>
              <a:gd name="T61" fmla="*/ 98 h 275"/>
              <a:gd name="T62" fmla="*/ 37 w 287"/>
              <a:gd name="T63" fmla="*/ 220 h 275"/>
              <a:gd name="T64" fmla="*/ 6 w 287"/>
              <a:gd name="T65" fmla="*/ 155 h 275"/>
              <a:gd name="T66" fmla="*/ 65 w 287"/>
              <a:gd name="T67" fmla="*/ 30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87" h="275">
                <a:moveTo>
                  <a:pt x="210" y="153"/>
                </a:moveTo>
                <a:cubicBezTo>
                  <a:pt x="212" y="160"/>
                  <a:pt x="225" y="163"/>
                  <a:pt x="234" y="159"/>
                </a:cubicBezTo>
                <a:cubicBezTo>
                  <a:pt x="239" y="151"/>
                  <a:pt x="251" y="144"/>
                  <a:pt x="248" y="133"/>
                </a:cubicBezTo>
                <a:cubicBezTo>
                  <a:pt x="245" y="122"/>
                  <a:pt x="229" y="125"/>
                  <a:pt x="217" y="124"/>
                </a:cubicBezTo>
                <a:cubicBezTo>
                  <a:pt x="213" y="131"/>
                  <a:pt x="208" y="145"/>
                  <a:pt x="210" y="153"/>
                </a:cubicBezTo>
                <a:close/>
                <a:moveTo>
                  <a:pt x="170" y="74"/>
                </a:moveTo>
                <a:cubicBezTo>
                  <a:pt x="164" y="80"/>
                  <a:pt x="155" y="87"/>
                  <a:pt x="152" y="92"/>
                </a:cubicBezTo>
                <a:cubicBezTo>
                  <a:pt x="156" y="105"/>
                  <a:pt x="171" y="97"/>
                  <a:pt x="179" y="92"/>
                </a:cubicBezTo>
                <a:cubicBezTo>
                  <a:pt x="181" y="87"/>
                  <a:pt x="182" y="81"/>
                  <a:pt x="181" y="74"/>
                </a:cubicBezTo>
                <a:cubicBezTo>
                  <a:pt x="178" y="73"/>
                  <a:pt x="171" y="72"/>
                  <a:pt x="170" y="74"/>
                </a:cubicBezTo>
                <a:close/>
                <a:moveTo>
                  <a:pt x="129" y="80"/>
                </a:moveTo>
                <a:cubicBezTo>
                  <a:pt x="127" y="85"/>
                  <a:pt x="121" y="98"/>
                  <a:pt x="130" y="98"/>
                </a:cubicBezTo>
                <a:cubicBezTo>
                  <a:pt x="136" y="98"/>
                  <a:pt x="141" y="86"/>
                  <a:pt x="146" y="82"/>
                </a:cubicBezTo>
                <a:cubicBezTo>
                  <a:pt x="148" y="79"/>
                  <a:pt x="150" y="78"/>
                  <a:pt x="151" y="75"/>
                </a:cubicBezTo>
                <a:cubicBezTo>
                  <a:pt x="152" y="67"/>
                  <a:pt x="158" y="64"/>
                  <a:pt x="156" y="55"/>
                </a:cubicBezTo>
                <a:cubicBezTo>
                  <a:pt x="140" y="46"/>
                  <a:pt x="134" y="69"/>
                  <a:pt x="129" y="80"/>
                </a:cubicBezTo>
                <a:close/>
                <a:moveTo>
                  <a:pt x="65" y="30"/>
                </a:moveTo>
                <a:cubicBezTo>
                  <a:pt x="79" y="35"/>
                  <a:pt x="107" y="12"/>
                  <a:pt x="113" y="32"/>
                </a:cubicBezTo>
                <a:cubicBezTo>
                  <a:pt x="114" y="37"/>
                  <a:pt x="110" y="54"/>
                  <a:pt x="109" y="60"/>
                </a:cubicBezTo>
                <a:cubicBezTo>
                  <a:pt x="107" y="67"/>
                  <a:pt x="102" y="74"/>
                  <a:pt x="101" y="81"/>
                </a:cubicBezTo>
                <a:cubicBezTo>
                  <a:pt x="101" y="89"/>
                  <a:pt x="103" y="98"/>
                  <a:pt x="109" y="105"/>
                </a:cubicBezTo>
                <a:cubicBezTo>
                  <a:pt x="116" y="99"/>
                  <a:pt x="119" y="89"/>
                  <a:pt x="123" y="79"/>
                </a:cubicBezTo>
                <a:cubicBezTo>
                  <a:pt x="127" y="68"/>
                  <a:pt x="130" y="60"/>
                  <a:pt x="128" y="45"/>
                </a:cubicBezTo>
                <a:cubicBezTo>
                  <a:pt x="127" y="37"/>
                  <a:pt x="132" y="26"/>
                  <a:pt x="140" y="22"/>
                </a:cubicBezTo>
                <a:cubicBezTo>
                  <a:pt x="146" y="19"/>
                  <a:pt x="152" y="23"/>
                  <a:pt x="158" y="22"/>
                </a:cubicBezTo>
                <a:cubicBezTo>
                  <a:pt x="193" y="20"/>
                  <a:pt x="225" y="11"/>
                  <a:pt x="262" y="19"/>
                </a:cubicBezTo>
                <a:cubicBezTo>
                  <a:pt x="268" y="21"/>
                  <a:pt x="270" y="29"/>
                  <a:pt x="266" y="34"/>
                </a:cubicBezTo>
                <a:cubicBezTo>
                  <a:pt x="259" y="43"/>
                  <a:pt x="245" y="52"/>
                  <a:pt x="232" y="53"/>
                </a:cubicBezTo>
                <a:cubicBezTo>
                  <a:pt x="227" y="54"/>
                  <a:pt x="202" y="45"/>
                  <a:pt x="201" y="59"/>
                </a:cubicBezTo>
                <a:cubicBezTo>
                  <a:pt x="201" y="61"/>
                  <a:pt x="214" y="82"/>
                  <a:pt x="216" y="83"/>
                </a:cubicBezTo>
                <a:cubicBezTo>
                  <a:pt x="223" y="87"/>
                  <a:pt x="237" y="82"/>
                  <a:pt x="247" y="83"/>
                </a:cubicBezTo>
                <a:cubicBezTo>
                  <a:pt x="256" y="84"/>
                  <a:pt x="263" y="86"/>
                  <a:pt x="270" y="89"/>
                </a:cubicBezTo>
                <a:cubicBezTo>
                  <a:pt x="275" y="91"/>
                  <a:pt x="281" y="93"/>
                  <a:pt x="283" y="100"/>
                </a:cubicBezTo>
                <a:cubicBezTo>
                  <a:pt x="287" y="111"/>
                  <a:pt x="282" y="131"/>
                  <a:pt x="277" y="141"/>
                </a:cubicBezTo>
                <a:cubicBezTo>
                  <a:pt x="274" y="147"/>
                  <a:pt x="266" y="155"/>
                  <a:pt x="261" y="161"/>
                </a:cubicBezTo>
                <a:cubicBezTo>
                  <a:pt x="256" y="167"/>
                  <a:pt x="256" y="168"/>
                  <a:pt x="250" y="173"/>
                </a:cubicBezTo>
                <a:cubicBezTo>
                  <a:pt x="242" y="179"/>
                  <a:pt x="236" y="190"/>
                  <a:pt x="223" y="189"/>
                </a:cubicBezTo>
                <a:cubicBezTo>
                  <a:pt x="218" y="189"/>
                  <a:pt x="218" y="186"/>
                  <a:pt x="213" y="185"/>
                </a:cubicBezTo>
                <a:cubicBezTo>
                  <a:pt x="208" y="192"/>
                  <a:pt x="204" y="201"/>
                  <a:pt x="203" y="212"/>
                </a:cubicBezTo>
                <a:cubicBezTo>
                  <a:pt x="201" y="230"/>
                  <a:pt x="205" y="268"/>
                  <a:pt x="185" y="275"/>
                </a:cubicBezTo>
                <a:cubicBezTo>
                  <a:pt x="173" y="273"/>
                  <a:pt x="182" y="192"/>
                  <a:pt x="182" y="185"/>
                </a:cubicBezTo>
                <a:cubicBezTo>
                  <a:pt x="182" y="176"/>
                  <a:pt x="180" y="167"/>
                  <a:pt x="181" y="159"/>
                </a:cubicBezTo>
                <a:cubicBezTo>
                  <a:pt x="181" y="154"/>
                  <a:pt x="183" y="145"/>
                  <a:pt x="180" y="136"/>
                </a:cubicBezTo>
                <a:cubicBezTo>
                  <a:pt x="174" y="130"/>
                  <a:pt x="157" y="133"/>
                  <a:pt x="151" y="139"/>
                </a:cubicBezTo>
                <a:cubicBezTo>
                  <a:pt x="147" y="144"/>
                  <a:pt x="150" y="154"/>
                  <a:pt x="149" y="162"/>
                </a:cubicBezTo>
                <a:cubicBezTo>
                  <a:pt x="149" y="163"/>
                  <a:pt x="144" y="174"/>
                  <a:pt x="144" y="175"/>
                </a:cubicBezTo>
                <a:cubicBezTo>
                  <a:pt x="141" y="179"/>
                  <a:pt x="135" y="180"/>
                  <a:pt x="129" y="179"/>
                </a:cubicBezTo>
                <a:cubicBezTo>
                  <a:pt x="124" y="175"/>
                  <a:pt x="123" y="166"/>
                  <a:pt x="120" y="158"/>
                </a:cubicBezTo>
                <a:cubicBezTo>
                  <a:pt x="118" y="152"/>
                  <a:pt x="115" y="132"/>
                  <a:pt x="110" y="133"/>
                </a:cubicBezTo>
                <a:cubicBezTo>
                  <a:pt x="108" y="134"/>
                  <a:pt x="107" y="138"/>
                  <a:pt x="105" y="144"/>
                </a:cubicBezTo>
                <a:cubicBezTo>
                  <a:pt x="103" y="151"/>
                  <a:pt x="98" y="166"/>
                  <a:pt x="94" y="172"/>
                </a:cubicBezTo>
                <a:cubicBezTo>
                  <a:pt x="92" y="176"/>
                  <a:pt x="87" y="185"/>
                  <a:pt x="84" y="188"/>
                </a:cubicBezTo>
                <a:cubicBezTo>
                  <a:pt x="82" y="191"/>
                  <a:pt x="73" y="199"/>
                  <a:pt x="69" y="200"/>
                </a:cubicBezTo>
                <a:cubicBezTo>
                  <a:pt x="53" y="205"/>
                  <a:pt x="54" y="181"/>
                  <a:pt x="62" y="173"/>
                </a:cubicBezTo>
                <a:cubicBezTo>
                  <a:pt x="66" y="168"/>
                  <a:pt x="73" y="167"/>
                  <a:pt x="77" y="163"/>
                </a:cubicBezTo>
                <a:cubicBezTo>
                  <a:pt x="82" y="159"/>
                  <a:pt x="87" y="148"/>
                  <a:pt x="80" y="142"/>
                </a:cubicBezTo>
                <a:cubicBezTo>
                  <a:pt x="72" y="142"/>
                  <a:pt x="62" y="148"/>
                  <a:pt x="56" y="144"/>
                </a:cubicBezTo>
                <a:cubicBezTo>
                  <a:pt x="48" y="137"/>
                  <a:pt x="54" y="122"/>
                  <a:pt x="61" y="119"/>
                </a:cubicBezTo>
                <a:cubicBezTo>
                  <a:pt x="69" y="114"/>
                  <a:pt x="75" y="109"/>
                  <a:pt x="75" y="100"/>
                </a:cubicBezTo>
                <a:cubicBezTo>
                  <a:pt x="74" y="90"/>
                  <a:pt x="65" y="84"/>
                  <a:pt x="63" y="74"/>
                </a:cubicBezTo>
                <a:cubicBezTo>
                  <a:pt x="56" y="71"/>
                  <a:pt x="49" y="75"/>
                  <a:pt x="44" y="79"/>
                </a:cubicBezTo>
                <a:cubicBezTo>
                  <a:pt x="38" y="85"/>
                  <a:pt x="33" y="89"/>
                  <a:pt x="30" y="98"/>
                </a:cubicBezTo>
                <a:cubicBezTo>
                  <a:pt x="20" y="126"/>
                  <a:pt x="26" y="152"/>
                  <a:pt x="30" y="180"/>
                </a:cubicBezTo>
                <a:cubicBezTo>
                  <a:pt x="32" y="193"/>
                  <a:pt x="37" y="208"/>
                  <a:pt x="37" y="220"/>
                </a:cubicBezTo>
                <a:cubicBezTo>
                  <a:pt x="36" y="224"/>
                  <a:pt x="33" y="227"/>
                  <a:pt x="32" y="230"/>
                </a:cubicBezTo>
                <a:cubicBezTo>
                  <a:pt x="9" y="223"/>
                  <a:pt x="5" y="180"/>
                  <a:pt x="6" y="155"/>
                </a:cubicBezTo>
                <a:cubicBezTo>
                  <a:pt x="6" y="104"/>
                  <a:pt x="0" y="54"/>
                  <a:pt x="29" y="10"/>
                </a:cubicBezTo>
                <a:cubicBezTo>
                  <a:pt x="42" y="0"/>
                  <a:pt x="65" y="5"/>
                  <a:pt x="65" y="30"/>
                </a:cubicBezTo>
                <a:close/>
              </a:path>
            </a:pathLst>
          </a:custGeom>
          <a:solidFill>
            <a:schemeClr val="accent1">
              <a:alpha val="7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9350545" y="292994"/>
            <a:ext cx="2338110" cy="483602"/>
            <a:chOff x="-4110608" y="3429000"/>
            <a:chExt cx="3776395" cy="781090"/>
          </a:xfrm>
        </p:grpSpPr>
        <p:sp>
          <p:nvSpPr>
            <p:cNvPr id="26" name="iṡḻîḍe"/>
            <p:cNvSpPr/>
            <p:nvPr/>
          </p:nvSpPr>
          <p:spPr bwMode="auto">
            <a:xfrm>
              <a:off x="-4110608" y="4115868"/>
              <a:ext cx="3776395" cy="94222"/>
            </a:xfrm>
            <a:custGeom>
              <a:avLst/>
              <a:gdLst>
                <a:gd name="connsiteX0" fmla="*/ 3339520 w 6594582"/>
                <a:gd name="connsiteY0" fmla="*/ 41369 h 164536"/>
                <a:gd name="connsiteX1" fmla="*/ 3312098 w 6594582"/>
                <a:gd name="connsiteY1" fmla="*/ 96528 h 164536"/>
                <a:gd name="connsiteX2" fmla="*/ 3360087 w 6594582"/>
                <a:gd name="connsiteY2" fmla="*/ 96528 h 164536"/>
                <a:gd name="connsiteX3" fmla="*/ 3339520 w 6594582"/>
                <a:gd name="connsiteY3" fmla="*/ 41369 h 164536"/>
                <a:gd name="connsiteX4" fmla="*/ 519384 w 6594582"/>
                <a:gd name="connsiteY4" fmla="*/ 41369 h 164536"/>
                <a:gd name="connsiteX5" fmla="*/ 498817 w 6594582"/>
                <a:gd name="connsiteY5" fmla="*/ 96528 h 164536"/>
                <a:gd name="connsiteX6" fmla="*/ 539951 w 6594582"/>
                <a:gd name="connsiteY6" fmla="*/ 96528 h 164536"/>
                <a:gd name="connsiteX7" fmla="*/ 519384 w 6594582"/>
                <a:gd name="connsiteY7" fmla="*/ 41369 h 164536"/>
                <a:gd name="connsiteX8" fmla="*/ 5473957 w 6594582"/>
                <a:gd name="connsiteY8" fmla="*/ 6895 h 164536"/>
                <a:gd name="connsiteX9" fmla="*/ 5460520 w 6594582"/>
                <a:gd name="connsiteY9" fmla="*/ 13790 h 164536"/>
                <a:gd name="connsiteX10" fmla="*/ 5460520 w 6594582"/>
                <a:gd name="connsiteY10" fmla="*/ 68949 h 164536"/>
                <a:gd name="connsiteX11" fmla="*/ 5494113 w 6594582"/>
                <a:gd name="connsiteY11" fmla="*/ 68949 h 164536"/>
                <a:gd name="connsiteX12" fmla="*/ 5500832 w 6594582"/>
                <a:gd name="connsiteY12" fmla="*/ 41369 h 164536"/>
                <a:gd name="connsiteX13" fmla="*/ 5473957 w 6594582"/>
                <a:gd name="connsiteY13" fmla="*/ 6895 h 164536"/>
                <a:gd name="connsiteX14" fmla="*/ 2711270 w 6594582"/>
                <a:gd name="connsiteY14" fmla="*/ 6895 h 164536"/>
                <a:gd name="connsiteX15" fmla="*/ 2697558 w 6594582"/>
                <a:gd name="connsiteY15" fmla="*/ 13790 h 164536"/>
                <a:gd name="connsiteX16" fmla="*/ 2697558 w 6594582"/>
                <a:gd name="connsiteY16" fmla="*/ 68949 h 164536"/>
                <a:gd name="connsiteX17" fmla="*/ 2731837 w 6594582"/>
                <a:gd name="connsiteY17" fmla="*/ 68949 h 164536"/>
                <a:gd name="connsiteX18" fmla="*/ 2738692 w 6594582"/>
                <a:gd name="connsiteY18" fmla="*/ 41369 h 164536"/>
                <a:gd name="connsiteX19" fmla="*/ 2711270 w 6594582"/>
                <a:gd name="connsiteY19" fmla="*/ 6895 h 164536"/>
                <a:gd name="connsiteX20" fmla="*/ 2415249 w 6594582"/>
                <a:gd name="connsiteY20" fmla="*/ 6881 h 164536"/>
                <a:gd name="connsiteX21" fmla="*/ 2374181 w 6594582"/>
                <a:gd name="connsiteY21" fmla="*/ 75687 h 164536"/>
                <a:gd name="connsiteX22" fmla="*/ 2415249 w 6594582"/>
                <a:gd name="connsiteY22" fmla="*/ 144493 h 164536"/>
                <a:gd name="connsiteX23" fmla="*/ 2456317 w 6594582"/>
                <a:gd name="connsiteY23" fmla="*/ 75687 h 164536"/>
                <a:gd name="connsiteX24" fmla="*/ 2415249 w 6594582"/>
                <a:gd name="connsiteY24" fmla="*/ 6881 h 164536"/>
                <a:gd name="connsiteX25" fmla="*/ 6433336 w 6594582"/>
                <a:gd name="connsiteY25" fmla="*/ 0 h 164536"/>
                <a:gd name="connsiteX26" fmla="*/ 6513959 w 6594582"/>
                <a:gd name="connsiteY26" fmla="*/ 0 h 164536"/>
                <a:gd name="connsiteX27" fmla="*/ 6513959 w 6594582"/>
                <a:gd name="connsiteY27" fmla="*/ 6895 h 164536"/>
                <a:gd name="connsiteX28" fmla="*/ 6493803 w 6594582"/>
                <a:gd name="connsiteY28" fmla="*/ 13790 h 164536"/>
                <a:gd name="connsiteX29" fmla="*/ 6500522 w 6594582"/>
                <a:gd name="connsiteY29" fmla="*/ 20685 h 164536"/>
                <a:gd name="connsiteX30" fmla="*/ 6500522 w 6594582"/>
                <a:gd name="connsiteY30" fmla="*/ 27580 h 164536"/>
                <a:gd name="connsiteX31" fmla="*/ 6527396 w 6594582"/>
                <a:gd name="connsiteY31" fmla="*/ 75844 h 164536"/>
                <a:gd name="connsiteX32" fmla="*/ 6554270 w 6594582"/>
                <a:gd name="connsiteY32" fmla="*/ 34474 h 164536"/>
                <a:gd name="connsiteX33" fmla="*/ 6567708 w 6594582"/>
                <a:gd name="connsiteY33" fmla="*/ 13790 h 164536"/>
                <a:gd name="connsiteX34" fmla="*/ 6547552 w 6594582"/>
                <a:gd name="connsiteY34" fmla="*/ 6895 h 164536"/>
                <a:gd name="connsiteX35" fmla="*/ 6547552 w 6594582"/>
                <a:gd name="connsiteY35" fmla="*/ 0 h 164536"/>
                <a:gd name="connsiteX36" fmla="*/ 6594582 w 6594582"/>
                <a:gd name="connsiteY36" fmla="*/ 0 h 164536"/>
                <a:gd name="connsiteX37" fmla="*/ 6594582 w 6594582"/>
                <a:gd name="connsiteY37" fmla="*/ 6895 h 164536"/>
                <a:gd name="connsiteX38" fmla="*/ 6581145 w 6594582"/>
                <a:gd name="connsiteY38" fmla="*/ 13790 h 164536"/>
                <a:gd name="connsiteX39" fmla="*/ 6534115 w 6594582"/>
                <a:gd name="connsiteY39" fmla="*/ 82738 h 164536"/>
                <a:gd name="connsiteX40" fmla="*/ 6534115 w 6594582"/>
                <a:gd name="connsiteY40" fmla="*/ 124108 h 164536"/>
                <a:gd name="connsiteX41" fmla="*/ 6540833 w 6594582"/>
                <a:gd name="connsiteY41" fmla="*/ 137897 h 164536"/>
                <a:gd name="connsiteX42" fmla="*/ 6554270 w 6594582"/>
                <a:gd name="connsiteY42" fmla="*/ 144792 h 164536"/>
                <a:gd name="connsiteX43" fmla="*/ 6473648 w 6594582"/>
                <a:gd name="connsiteY43" fmla="*/ 144792 h 164536"/>
                <a:gd name="connsiteX44" fmla="*/ 6493803 w 6594582"/>
                <a:gd name="connsiteY44" fmla="*/ 137897 h 164536"/>
                <a:gd name="connsiteX45" fmla="*/ 6493803 w 6594582"/>
                <a:gd name="connsiteY45" fmla="*/ 124108 h 164536"/>
                <a:gd name="connsiteX46" fmla="*/ 6493803 w 6594582"/>
                <a:gd name="connsiteY46" fmla="*/ 89633 h 164536"/>
                <a:gd name="connsiteX47" fmla="*/ 6453492 w 6594582"/>
                <a:gd name="connsiteY47" fmla="*/ 20685 h 164536"/>
                <a:gd name="connsiteX48" fmla="*/ 6433336 w 6594582"/>
                <a:gd name="connsiteY48" fmla="*/ 6895 h 164536"/>
                <a:gd name="connsiteX49" fmla="*/ 6433336 w 6594582"/>
                <a:gd name="connsiteY49" fmla="*/ 0 h 164536"/>
                <a:gd name="connsiteX50" fmla="*/ 6156916 w 6594582"/>
                <a:gd name="connsiteY50" fmla="*/ 0 h 164536"/>
                <a:gd name="connsiteX51" fmla="*/ 6301707 w 6594582"/>
                <a:gd name="connsiteY51" fmla="*/ 0 h 164536"/>
                <a:gd name="connsiteX52" fmla="*/ 6301707 w 6594582"/>
                <a:gd name="connsiteY52" fmla="*/ 41369 h 164536"/>
                <a:gd name="connsiteX53" fmla="*/ 6294812 w 6594582"/>
                <a:gd name="connsiteY53" fmla="*/ 41369 h 164536"/>
                <a:gd name="connsiteX54" fmla="*/ 6246549 w 6594582"/>
                <a:gd name="connsiteY54" fmla="*/ 6895 h 164536"/>
                <a:gd name="connsiteX55" fmla="*/ 6246549 w 6594582"/>
                <a:gd name="connsiteY55" fmla="*/ 124108 h 164536"/>
                <a:gd name="connsiteX56" fmla="*/ 6253443 w 6594582"/>
                <a:gd name="connsiteY56" fmla="*/ 137897 h 164536"/>
                <a:gd name="connsiteX57" fmla="*/ 6274128 w 6594582"/>
                <a:gd name="connsiteY57" fmla="*/ 144792 h 164536"/>
                <a:gd name="connsiteX58" fmla="*/ 6184495 w 6594582"/>
                <a:gd name="connsiteY58" fmla="*/ 144792 h 164536"/>
                <a:gd name="connsiteX59" fmla="*/ 6205180 w 6594582"/>
                <a:gd name="connsiteY59" fmla="*/ 137897 h 164536"/>
                <a:gd name="connsiteX60" fmla="*/ 6212074 w 6594582"/>
                <a:gd name="connsiteY60" fmla="*/ 124108 h 164536"/>
                <a:gd name="connsiteX61" fmla="*/ 6212074 w 6594582"/>
                <a:gd name="connsiteY61" fmla="*/ 6895 h 164536"/>
                <a:gd name="connsiteX62" fmla="*/ 6163811 w 6594582"/>
                <a:gd name="connsiteY62" fmla="*/ 41369 h 164536"/>
                <a:gd name="connsiteX63" fmla="*/ 6156916 w 6594582"/>
                <a:gd name="connsiteY63" fmla="*/ 41369 h 164536"/>
                <a:gd name="connsiteX64" fmla="*/ 6156916 w 6594582"/>
                <a:gd name="connsiteY64" fmla="*/ 0 h 164536"/>
                <a:gd name="connsiteX65" fmla="*/ 5939730 w 6594582"/>
                <a:gd name="connsiteY65" fmla="*/ 0 h 164536"/>
                <a:gd name="connsiteX66" fmla="*/ 6028580 w 6594582"/>
                <a:gd name="connsiteY66" fmla="*/ 0 h 164536"/>
                <a:gd name="connsiteX67" fmla="*/ 6028580 w 6594582"/>
                <a:gd name="connsiteY67" fmla="*/ 6895 h 164536"/>
                <a:gd name="connsiteX68" fmla="*/ 6001242 w 6594582"/>
                <a:gd name="connsiteY68" fmla="*/ 20685 h 164536"/>
                <a:gd name="connsiteX69" fmla="*/ 6001242 w 6594582"/>
                <a:gd name="connsiteY69" fmla="*/ 124108 h 164536"/>
                <a:gd name="connsiteX70" fmla="*/ 6028580 w 6594582"/>
                <a:gd name="connsiteY70" fmla="*/ 144792 h 164536"/>
                <a:gd name="connsiteX71" fmla="*/ 5939730 w 6594582"/>
                <a:gd name="connsiteY71" fmla="*/ 144792 h 164536"/>
                <a:gd name="connsiteX72" fmla="*/ 5960234 w 6594582"/>
                <a:gd name="connsiteY72" fmla="*/ 137897 h 164536"/>
                <a:gd name="connsiteX73" fmla="*/ 5967068 w 6594582"/>
                <a:gd name="connsiteY73" fmla="*/ 124108 h 164536"/>
                <a:gd name="connsiteX74" fmla="*/ 5967068 w 6594582"/>
                <a:gd name="connsiteY74" fmla="*/ 20685 h 164536"/>
                <a:gd name="connsiteX75" fmla="*/ 5939730 w 6594582"/>
                <a:gd name="connsiteY75" fmla="*/ 6895 h 164536"/>
                <a:gd name="connsiteX76" fmla="*/ 5939730 w 6594582"/>
                <a:gd name="connsiteY76" fmla="*/ 0 h 164536"/>
                <a:gd name="connsiteX77" fmla="*/ 5747125 w 6594582"/>
                <a:gd name="connsiteY77" fmla="*/ 0 h 164536"/>
                <a:gd name="connsiteX78" fmla="*/ 5774226 w 6594582"/>
                <a:gd name="connsiteY78" fmla="*/ 0 h 164536"/>
                <a:gd name="connsiteX79" fmla="*/ 5787776 w 6594582"/>
                <a:gd name="connsiteY79" fmla="*/ 6881 h 164536"/>
                <a:gd name="connsiteX80" fmla="*/ 5794551 w 6594582"/>
                <a:gd name="connsiteY80" fmla="*/ 0 h 164536"/>
                <a:gd name="connsiteX81" fmla="*/ 5801326 w 6594582"/>
                <a:gd name="connsiteY81" fmla="*/ 0 h 164536"/>
                <a:gd name="connsiteX82" fmla="*/ 5801326 w 6594582"/>
                <a:gd name="connsiteY82" fmla="*/ 41284 h 164536"/>
                <a:gd name="connsiteX83" fmla="*/ 5794551 w 6594582"/>
                <a:gd name="connsiteY83" fmla="*/ 41284 h 164536"/>
                <a:gd name="connsiteX84" fmla="*/ 5747125 w 6594582"/>
                <a:gd name="connsiteY84" fmla="*/ 6881 h 164536"/>
                <a:gd name="connsiteX85" fmla="*/ 5720025 w 6594582"/>
                <a:gd name="connsiteY85" fmla="*/ 20642 h 164536"/>
                <a:gd name="connsiteX86" fmla="*/ 5726800 w 6594582"/>
                <a:gd name="connsiteY86" fmla="*/ 41284 h 164536"/>
                <a:gd name="connsiteX87" fmla="*/ 5747125 w 6594582"/>
                <a:gd name="connsiteY87" fmla="*/ 48164 h 164536"/>
                <a:gd name="connsiteX88" fmla="*/ 5781001 w 6594582"/>
                <a:gd name="connsiteY88" fmla="*/ 68806 h 164536"/>
                <a:gd name="connsiteX89" fmla="*/ 5808101 w 6594582"/>
                <a:gd name="connsiteY89" fmla="*/ 103209 h 164536"/>
                <a:gd name="connsiteX90" fmla="*/ 5747125 w 6594582"/>
                <a:gd name="connsiteY90" fmla="*/ 151373 h 164536"/>
                <a:gd name="connsiteX91" fmla="*/ 5720025 w 6594582"/>
                <a:gd name="connsiteY91" fmla="*/ 144493 h 164536"/>
                <a:gd name="connsiteX92" fmla="*/ 5706475 w 6594582"/>
                <a:gd name="connsiteY92" fmla="*/ 144493 h 164536"/>
                <a:gd name="connsiteX93" fmla="*/ 5699700 w 6594582"/>
                <a:gd name="connsiteY93" fmla="*/ 151373 h 164536"/>
                <a:gd name="connsiteX94" fmla="*/ 5692925 w 6594582"/>
                <a:gd name="connsiteY94" fmla="*/ 151373 h 164536"/>
                <a:gd name="connsiteX95" fmla="*/ 5692925 w 6594582"/>
                <a:gd name="connsiteY95" fmla="*/ 96328 h 164536"/>
                <a:gd name="connsiteX96" fmla="*/ 5699700 w 6594582"/>
                <a:gd name="connsiteY96" fmla="*/ 96328 h 164536"/>
                <a:gd name="connsiteX97" fmla="*/ 5747125 w 6594582"/>
                <a:gd name="connsiteY97" fmla="*/ 144493 h 164536"/>
                <a:gd name="connsiteX98" fmla="*/ 5781001 w 6594582"/>
                <a:gd name="connsiteY98" fmla="*/ 116970 h 164536"/>
                <a:gd name="connsiteX99" fmla="*/ 5753901 w 6594582"/>
                <a:gd name="connsiteY99" fmla="*/ 96328 h 164536"/>
                <a:gd name="connsiteX100" fmla="*/ 5733575 w 6594582"/>
                <a:gd name="connsiteY100" fmla="*/ 82567 h 164536"/>
                <a:gd name="connsiteX101" fmla="*/ 5692925 w 6594582"/>
                <a:gd name="connsiteY101" fmla="*/ 41284 h 164536"/>
                <a:gd name="connsiteX102" fmla="*/ 5747125 w 6594582"/>
                <a:gd name="connsiteY102" fmla="*/ 0 h 164536"/>
                <a:gd name="connsiteX103" fmla="*/ 5400053 w 6594582"/>
                <a:gd name="connsiteY103" fmla="*/ 0 h 164536"/>
                <a:gd name="connsiteX104" fmla="*/ 5473957 w 6594582"/>
                <a:gd name="connsiteY104" fmla="*/ 0 h 164536"/>
                <a:gd name="connsiteX105" fmla="*/ 5541143 w 6594582"/>
                <a:gd name="connsiteY105" fmla="*/ 41369 h 164536"/>
                <a:gd name="connsiteX106" fmla="*/ 5507550 w 6594582"/>
                <a:gd name="connsiteY106" fmla="*/ 75844 h 164536"/>
                <a:gd name="connsiteX107" fmla="*/ 5554580 w 6594582"/>
                <a:gd name="connsiteY107" fmla="*/ 137897 h 164536"/>
                <a:gd name="connsiteX108" fmla="*/ 5561299 w 6594582"/>
                <a:gd name="connsiteY108" fmla="*/ 144792 h 164536"/>
                <a:gd name="connsiteX109" fmla="*/ 5514269 w 6594582"/>
                <a:gd name="connsiteY109" fmla="*/ 144792 h 164536"/>
                <a:gd name="connsiteX110" fmla="*/ 5467239 w 6594582"/>
                <a:gd name="connsiteY110" fmla="*/ 75844 h 164536"/>
                <a:gd name="connsiteX111" fmla="*/ 5460520 w 6594582"/>
                <a:gd name="connsiteY111" fmla="*/ 75844 h 164536"/>
                <a:gd name="connsiteX112" fmla="*/ 5460520 w 6594582"/>
                <a:gd name="connsiteY112" fmla="*/ 124108 h 164536"/>
                <a:gd name="connsiteX113" fmla="*/ 5460520 w 6594582"/>
                <a:gd name="connsiteY113" fmla="*/ 137897 h 164536"/>
                <a:gd name="connsiteX114" fmla="*/ 5480676 w 6594582"/>
                <a:gd name="connsiteY114" fmla="*/ 144792 h 164536"/>
                <a:gd name="connsiteX115" fmla="*/ 5400053 w 6594582"/>
                <a:gd name="connsiteY115" fmla="*/ 144792 h 164536"/>
                <a:gd name="connsiteX116" fmla="*/ 5413490 w 6594582"/>
                <a:gd name="connsiteY116" fmla="*/ 137897 h 164536"/>
                <a:gd name="connsiteX117" fmla="*/ 5420209 w 6594582"/>
                <a:gd name="connsiteY117" fmla="*/ 124108 h 164536"/>
                <a:gd name="connsiteX118" fmla="*/ 5420209 w 6594582"/>
                <a:gd name="connsiteY118" fmla="*/ 27580 h 164536"/>
                <a:gd name="connsiteX119" fmla="*/ 5413490 w 6594582"/>
                <a:gd name="connsiteY119" fmla="*/ 6895 h 164536"/>
                <a:gd name="connsiteX120" fmla="*/ 5400053 w 6594582"/>
                <a:gd name="connsiteY120" fmla="*/ 6895 h 164536"/>
                <a:gd name="connsiteX121" fmla="*/ 5400053 w 6594582"/>
                <a:gd name="connsiteY121" fmla="*/ 0 h 164536"/>
                <a:gd name="connsiteX122" fmla="*/ 5117052 w 6594582"/>
                <a:gd name="connsiteY122" fmla="*/ 0 h 164536"/>
                <a:gd name="connsiteX123" fmla="*/ 5254664 w 6594582"/>
                <a:gd name="connsiteY123" fmla="*/ 0 h 164536"/>
                <a:gd name="connsiteX124" fmla="*/ 5254664 w 6594582"/>
                <a:gd name="connsiteY124" fmla="*/ 41369 h 164536"/>
                <a:gd name="connsiteX125" fmla="*/ 5247783 w 6594582"/>
                <a:gd name="connsiteY125" fmla="*/ 41369 h 164536"/>
                <a:gd name="connsiteX126" fmla="*/ 5234022 w 6594582"/>
                <a:gd name="connsiteY126" fmla="*/ 13790 h 164536"/>
                <a:gd name="connsiteX127" fmla="*/ 5192738 w 6594582"/>
                <a:gd name="connsiteY127" fmla="*/ 6895 h 164536"/>
                <a:gd name="connsiteX128" fmla="*/ 5172097 w 6594582"/>
                <a:gd name="connsiteY128" fmla="*/ 20685 h 164536"/>
                <a:gd name="connsiteX129" fmla="*/ 5172097 w 6594582"/>
                <a:gd name="connsiteY129" fmla="*/ 68949 h 164536"/>
                <a:gd name="connsiteX130" fmla="*/ 5206500 w 6594582"/>
                <a:gd name="connsiteY130" fmla="*/ 62054 h 164536"/>
                <a:gd name="connsiteX131" fmla="*/ 5213380 w 6594582"/>
                <a:gd name="connsiteY131" fmla="*/ 34474 h 164536"/>
                <a:gd name="connsiteX132" fmla="*/ 5220261 w 6594582"/>
                <a:gd name="connsiteY132" fmla="*/ 34474 h 164536"/>
                <a:gd name="connsiteX133" fmla="*/ 5220261 w 6594582"/>
                <a:gd name="connsiteY133" fmla="*/ 110318 h 164536"/>
                <a:gd name="connsiteX134" fmla="*/ 5213380 w 6594582"/>
                <a:gd name="connsiteY134" fmla="*/ 110318 h 164536"/>
                <a:gd name="connsiteX135" fmla="*/ 5206500 w 6594582"/>
                <a:gd name="connsiteY135" fmla="*/ 82738 h 164536"/>
                <a:gd name="connsiteX136" fmla="*/ 5172097 w 6594582"/>
                <a:gd name="connsiteY136" fmla="*/ 75844 h 164536"/>
                <a:gd name="connsiteX137" fmla="*/ 5172097 w 6594582"/>
                <a:gd name="connsiteY137" fmla="*/ 131002 h 164536"/>
                <a:gd name="connsiteX138" fmla="*/ 5192738 w 6594582"/>
                <a:gd name="connsiteY138" fmla="*/ 137897 h 164536"/>
                <a:gd name="connsiteX139" fmla="*/ 5261544 w 6594582"/>
                <a:gd name="connsiteY139" fmla="*/ 103423 h 164536"/>
                <a:gd name="connsiteX140" fmla="*/ 5268425 w 6594582"/>
                <a:gd name="connsiteY140" fmla="*/ 103423 h 164536"/>
                <a:gd name="connsiteX141" fmla="*/ 5254664 w 6594582"/>
                <a:gd name="connsiteY141" fmla="*/ 144792 h 164536"/>
                <a:gd name="connsiteX142" fmla="*/ 5117052 w 6594582"/>
                <a:gd name="connsiteY142" fmla="*/ 144792 h 164536"/>
                <a:gd name="connsiteX143" fmla="*/ 5130813 w 6594582"/>
                <a:gd name="connsiteY143" fmla="*/ 137897 h 164536"/>
                <a:gd name="connsiteX144" fmla="*/ 5137694 w 6594582"/>
                <a:gd name="connsiteY144" fmla="*/ 124108 h 164536"/>
                <a:gd name="connsiteX145" fmla="*/ 5137694 w 6594582"/>
                <a:gd name="connsiteY145" fmla="*/ 20685 h 164536"/>
                <a:gd name="connsiteX146" fmla="*/ 5117052 w 6594582"/>
                <a:gd name="connsiteY146" fmla="*/ 6895 h 164536"/>
                <a:gd name="connsiteX147" fmla="*/ 4824179 w 6594582"/>
                <a:gd name="connsiteY147" fmla="*/ 0 h 164536"/>
                <a:gd name="connsiteX148" fmla="*/ 4906446 w 6594582"/>
                <a:gd name="connsiteY148" fmla="*/ 0 h 164536"/>
                <a:gd name="connsiteX149" fmla="*/ 4906446 w 6594582"/>
                <a:gd name="connsiteY149" fmla="*/ 6881 h 164536"/>
                <a:gd name="connsiteX150" fmla="*/ 4885880 w 6594582"/>
                <a:gd name="connsiteY150" fmla="*/ 6881 h 164536"/>
                <a:gd name="connsiteX151" fmla="*/ 4885880 w 6594582"/>
                <a:gd name="connsiteY151" fmla="*/ 13761 h 164536"/>
                <a:gd name="connsiteX152" fmla="*/ 4892735 w 6594582"/>
                <a:gd name="connsiteY152" fmla="*/ 34403 h 164536"/>
                <a:gd name="connsiteX153" fmla="*/ 4920158 w 6594582"/>
                <a:gd name="connsiteY153" fmla="*/ 103209 h 164536"/>
                <a:gd name="connsiteX154" fmla="*/ 4954436 w 6594582"/>
                <a:gd name="connsiteY154" fmla="*/ 27522 h 164536"/>
                <a:gd name="connsiteX155" fmla="*/ 4961292 w 6594582"/>
                <a:gd name="connsiteY155" fmla="*/ 13761 h 164536"/>
                <a:gd name="connsiteX156" fmla="*/ 4954436 w 6594582"/>
                <a:gd name="connsiteY156" fmla="*/ 6881 h 164536"/>
                <a:gd name="connsiteX157" fmla="*/ 4933869 w 6594582"/>
                <a:gd name="connsiteY157" fmla="*/ 6881 h 164536"/>
                <a:gd name="connsiteX158" fmla="*/ 4933869 w 6594582"/>
                <a:gd name="connsiteY158" fmla="*/ 0 h 164536"/>
                <a:gd name="connsiteX159" fmla="*/ 4988714 w 6594582"/>
                <a:gd name="connsiteY159" fmla="*/ 0 h 164536"/>
                <a:gd name="connsiteX160" fmla="*/ 4988714 w 6594582"/>
                <a:gd name="connsiteY160" fmla="*/ 6881 h 164536"/>
                <a:gd name="connsiteX161" fmla="*/ 4968147 w 6594582"/>
                <a:gd name="connsiteY161" fmla="*/ 20642 h 164536"/>
                <a:gd name="connsiteX162" fmla="*/ 4913302 w 6594582"/>
                <a:gd name="connsiteY162" fmla="*/ 151373 h 164536"/>
                <a:gd name="connsiteX163" fmla="*/ 4906446 w 6594582"/>
                <a:gd name="connsiteY163" fmla="*/ 151373 h 164536"/>
                <a:gd name="connsiteX164" fmla="*/ 4844746 w 6594582"/>
                <a:gd name="connsiteY164" fmla="*/ 20642 h 164536"/>
                <a:gd name="connsiteX165" fmla="*/ 4824179 w 6594582"/>
                <a:gd name="connsiteY165" fmla="*/ 6881 h 164536"/>
                <a:gd name="connsiteX166" fmla="*/ 4824179 w 6594582"/>
                <a:gd name="connsiteY166" fmla="*/ 0 h 164536"/>
                <a:gd name="connsiteX167" fmla="*/ 4610283 w 6594582"/>
                <a:gd name="connsiteY167" fmla="*/ 0 h 164536"/>
                <a:gd name="connsiteX168" fmla="*/ 4692552 w 6594582"/>
                <a:gd name="connsiteY168" fmla="*/ 0 h 164536"/>
                <a:gd name="connsiteX169" fmla="*/ 4692552 w 6594582"/>
                <a:gd name="connsiteY169" fmla="*/ 6895 h 164536"/>
                <a:gd name="connsiteX170" fmla="*/ 4671985 w 6594582"/>
                <a:gd name="connsiteY170" fmla="*/ 20685 h 164536"/>
                <a:gd name="connsiteX171" fmla="*/ 4671985 w 6594582"/>
                <a:gd name="connsiteY171" fmla="*/ 124108 h 164536"/>
                <a:gd name="connsiteX172" fmla="*/ 4692552 w 6594582"/>
                <a:gd name="connsiteY172" fmla="*/ 144792 h 164536"/>
                <a:gd name="connsiteX173" fmla="*/ 4610283 w 6594582"/>
                <a:gd name="connsiteY173" fmla="*/ 144792 h 164536"/>
                <a:gd name="connsiteX174" fmla="*/ 4623994 w 6594582"/>
                <a:gd name="connsiteY174" fmla="*/ 137897 h 164536"/>
                <a:gd name="connsiteX175" fmla="*/ 4630850 w 6594582"/>
                <a:gd name="connsiteY175" fmla="*/ 124108 h 164536"/>
                <a:gd name="connsiteX176" fmla="*/ 4630850 w 6594582"/>
                <a:gd name="connsiteY176" fmla="*/ 20685 h 164536"/>
                <a:gd name="connsiteX177" fmla="*/ 4610283 w 6594582"/>
                <a:gd name="connsiteY177" fmla="*/ 6895 h 164536"/>
                <a:gd name="connsiteX178" fmla="*/ 4610283 w 6594582"/>
                <a:gd name="connsiteY178" fmla="*/ 0 h 164536"/>
                <a:gd name="connsiteX179" fmla="*/ 4317409 w 6594582"/>
                <a:gd name="connsiteY179" fmla="*/ 0 h 164536"/>
                <a:gd name="connsiteX180" fmla="*/ 4365398 w 6594582"/>
                <a:gd name="connsiteY180" fmla="*/ 0 h 164536"/>
                <a:gd name="connsiteX181" fmla="*/ 4454521 w 6594582"/>
                <a:gd name="connsiteY181" fmla="*/ 89448 h 164536"/>
                <a:gd name="connsiteX182" fmla="*/ 4454521 w 6594582"/>
                <a:gd name="connsiteY182" fmla="*/ 27522 h 164536"/>
                <a:gd name="connsiteX183" fmla="*/ 4427099 w 6594582"/>
                <a:gd name="connsiteY183" fmla="*/ 6881 h 164536"/>
                <a:gd name="connsiteX184" fmla="*/ 4427099 w 6594582"/>
                <a:gd name="connsiteY184" fmla="*/ 0 h 164536"/>
                <a:gd name="connsiteX185" fmla="*/ 4481944 w 6594582"/>
                <a:gd name="connsiteY185" fmla="*/ 0 h 164536"/>
                <a:gd name="connsiteX186" fmla="*/ 4481944 w 6594582"/>
                <a:gd name="connsiteY186" fmla="*/ 6881 h 164536"/>
                <a:gd name="connsiteX187" fmla="*/ 4461377 w 6594582"/>
                <a:gd name="connsiteY187" fmla="*/ 20642 h 164536"/>
                <a:gd name="connsiteX188" fmla="*/ 4461377 w 6594582"/>
                <a:gd name="connsiteY188" fmla="*/ 151373 h 164536"/>
                <a:gd name="connsiteX189" fmla="*/ 4454521 w 6594582"/>
                <a:gd name="connsiteY189" fmla="*/ 151373 h 164536"/>
                <a:gd name="connsiteX190" fmla="*/ 4351687 w 6594582"/>
                <a:gd name="connsiteY190" fmla="*/ 34403 h 164536"/>
                <a:gd name="connsiteX191" fmla="*/ 4351687 w 6594582"/>
                <a:gd name="connsiteY191" fmla="*/ 116970 h 164536"/>
                <a:gd name="connsiteX192" fmla="*/ 4372254 w 6594582"/>
                <a:gd name="connsiteY192" fmla="*/ 144493 h 164536"/>
                <a:gd name="connsiteX193" fmla="*/ 4317409 w 6594582"/>
                <a:gd name="connsiteY193" fmla="*/ 144493 h 164536"/>
                <a:gd name="connsiteX194" fmla="*/ 4331120 w 6594582"/>
                <a:gd name="connsiteY194" fmla="*/ 137612 h 164536"/>
                <a:gd name="connsiteX195" fmla="*/ 4337976 w 6594582"/>
                <a:gd name="connsiteY195" fmla="*/ 123851 h 164536"/>
                <a:gd name="connsiteX196" fmla="*/ 4337976 w 6594582"/>
                <a:gd name="connsiteY196" fmla="*/ 20642 h 164536"/>
                <a:gd name="connsiteX197" fmla="*/ 4317409 w 6594582"/>
                <a:gd name="connsiteY197" fmla="*/ 6881 h 164536"/>
                <a:gd name="connsiteX198" fmla="*/ 4317409 w 6594582"/>
                <a:gd name="connsiteY198" fmla="*/ 0 h 164536"/>
                <a:gd name="connsiteX199" fmla="*/ 4024537 w 6594582"/>
                <a:gd name="connsiteY199" fmla="*/ 0 h 164536"/>
                <a:gd name="connsiteX200" fmla="*/ 4106804 w 6594582"/>
                <a:gd name="connsiteY200" fmla="*/ 0 h 164536"/>
                <a:gd name="connsiteX201" fmla="*/ 4106804 w 6594582"/>
                <a:gd name="connsiteY201" fmla="*/ 6881 h 164536"/>
                <a:gd name="connsiteX202" fmla="*/ 4086237 w 6594582"/>
                <a:gd name="connsiteY202" fmla="*/ 6881 h 164536"/>
                <a:gd name="connsiteX203" fmla="*/ 4086237 w 6594582"/>
                <a:gd name="connsiteY203" fmla="*/ 27522 h 164536"/>
                <a:gd name="connsiteX204" fmla="*/ 4086237 w 6594582"/>
                <a:gd name="connsiteY204" fmla="*/ 96328 h 164536"/>
                <a:gd name="connsiteX205" fmla="*/ 4120516 w 6594582"/>
                <a:gd name="connsiteY205" fmla="*/ 137612 h 164536"/>
                <a:gd name="connsiteX206" fmla="*/ 4161649 w 6594582"/>
                <a:gd name="connsiteY206" fmla="*/ 96328 h 164536"/>
                <a:gd name="connsiteX207" fmla="*/ 4161649 w 6594582"/>
                <a:gd name="connsiteY207" fmla="*/ 27522 h 164536"/>
                <a:gd name="connsiteX208" fmla="*/ 4141082 w 6594582"/>
                <a:gd name="connsiteY208" fmla="*/ 6881 h 164536"/>
                <a:gd name="connsiteX209" fmla="*/ 4141082 w 6594582"/>
                <a:gd name="connsiteY209" fmla="*/ 0 h 164536"/>
                <a:gd name="connsiteX210" fmla="*/ 4189072 w 6594582"/>
                <a:gd name="connsiteY210" fmla="*/ 0 h 164536"/>
                <a:gd name="connsiteX211" fmla="*/ 4189072 w 6594582"/>
                <a:gd name="connsiteY211" fmla="*/ 6881 h 164536"/>
                <a:gd name="connsiteX212" fmla="*/ 4168505 w 6594582"/>
                <a:gd name="connsiteY212" fmla="*/ 20642 h 164536"/>
                <a:gd name="connsiteX213" fmla="*/ 4168505 w 6594582"/>
                <a:gd name="connsiteY213" fmla="*/ 96328 h 164536"/>
                <a:gd name="connsiteX214" fmla="*/ 4161649 w 6594582"/>
                <a:gd name="connsiteY214" fmla="*/ 137612 h 164536"/>
                <a:gd name="connsiteX215" fmla="*/ 4113660 w 6594582"/>
                <a:gd name="connsiteY215" fmla="*/ 151373 h 164536"/>
                <a:gd name="connsiteX216" fmla="*/ 4058815 w 6594582"/>
                <a:gd name="connsiteY216" fmla="*/ 137612 h 164536"/>
                <a:gd name="connsiteX217" fmla="*/ 4045104 w 6594582"/>
                <a:gd name="connsiteY217" fmla="*/ 96328 h 164536"/>
                <a:gd name="connsiteX218" fmla="*/ 4045104 w 6594582"/>
                <a:gd name="connsiteY218" fmla="*/ 27522 h 164536"/>
                <a:gd name="connsiteX219" fmla="*/ 4038248 w 6594582"/>
                <a:gd name="connsiteY219" fmla="*/ 13761 h 164536"/>
                <a:gd name="connsiteX220" fmla="*/ 4024537 w 6594582"/>
                <a:gd name="connsiteY220" fmla="*/ 6881 h 164536"/>
                <a:gd name="connsiteX221" fmla="*/ 4024537 w 6594582"/>
                <a:gd name="connsiteY221" fmla="*/ 0 h 164536"/>
                <a:gd name="connsiteX222" fmla="*/ 3563838 w 6594582"/>
                <a:gd name="connsiteY222" fmla="*/ 0 h 164536"/>
                <a:gd name="connsiteX223" fmla="*/ 3646405 w 6594582"/>
                <a:gd name="connsiteY223" fmla="*/ 0 h 164536"/>
                <a:gd name="connsiteX224" fmla="*/ 3646405 w 6594582"/>
                <a:gd name="connsiteY224" fmla="*/ 6895 h 164536"/>
                <a:gd name="connsiteX225" fmla="*/ 3632644 w 6594582"/>
                <a:gd name="connsiteY225" fmla="*/ 6895 h 164536"/>
                <a:gd name="connsiteX226" fmla="*/ 3625763 w 6594582"/>
                <a:gd name="connsiteY226" fmla="*/ 27580 h 164536"/>
                <a:gd name="connsiteX227" fmla="*/ 3625763 w 6594582"/>
                <a:gd name="connsiteY227" fmla="*/ 131002 h 164536"/>
                <a:gd name="connsiteX228" fmla="*/ 3646405 w 6594582"/>
                <a:gd name="connsiteY228" fmla="*/ 137897 h 164536"/>
                <a:gd name="connsiteX229" fmla="*/ 3708330 w 6594582"/>
                <a:gd name="connsiteY229" fmla="*/ 96528 h 164536"/>
                <a:gd name="connsiteX230" fmla="*/ 3715211 w 6594582"/>
                <a:gd name="connsiteY230" fmla="*/ 96528 h 164536"/>
                <a:gd name="connsiteX231" fmla="*/ 3708330 w 6594582"/>
                <a:gd name="connsiteY231" fmla="*/ 144792 h 164536"/>
                <a:gd name="connsiteX232" fmla="*/ 3563838 w 6594582"/>
                <a:gd name="connsiteY232" fmla="*/ 144792 h 164536"/>
                <a:gd name="connsiteX233" fmla="*/ 3577599 w 6594582"/>
                <a:gd name="connsiteY233" fmla="*/ 137897 h 164536"/>
                <a:gd name="connsiteX234" fmla="*/ 3584480 w 6594582"/>
                <a:gd name="connsiteY234" fmla="*/ 124108 h 164536"/>
                <a:gd name="connsiteX235" fmla="*/ 3584480 w 6594582"/>
                <a:gd name="connsiteY235" fmla="*/ 20685 h 164536"/>
                <a:gd name="connsiteX236" fmla="*/ 3563838 w 6594582"/>
                <a:gd name="connsiteY236" fmla="*/ 6895 h 164536"/>
                <a:gd name="connsiteX237" fmla="*/ 3563838 w 6594582"/>
                <a:gd name="connsiteY237" fmla="*/ 0 h 164536"/>
                <a:gd name="connsiteX238" fmla="*/ 3346376 w 6594582"/>
                <a:gd name="connsiteY238" fmla="*/ 0 h 164536"/>
                <a:gd name="connsiteX239" fmla="*/ 3353231 w 6594582"/>
                <a:gd name="connsiteY239" fmla="*/ 0 h 164536"/>
                <a:gd name="connsiteX240" fmla="*/ 3408076 w 6594582"/>
                <a:gd name="connsiteY240" fmla="*/ 110318 h 164536"/>
                <a:gd name="connsiteX241" fmla="*/ 3421788 w 6594582"/>
                <a:gd name="connsiteY241" fmla="*/ 137897 h 164536"/>
                <a:gd name="connsiteX242" fmla="*/ 3435499 w 6594582"/>
                <a:gd name="connsiteY242" fmla="*/ 144792 h 164536"/>
                <a:gd name="connsiteX243" fmla="*/ 3360087 w 6594582"/>
                <a:gd name="connsiteY243" fmla="*/ 144792 h 164536"/>
                <a:gd name="connsiteX244" fmla="*/ 3373798 w 6594582"/>
                <a:gd name="connsiteY244" fmla="*/ 131002 h 164536"/>
                <a:gd name="connsiteX245" fmla="*/ 3366943 w 6594582"/>
                <a:gd name="connsiteY245" fmla="*/ 103423 h 164536"/>
                <a:gd name="connsiteX246" fmla="*/ 3312098 w 6594582"/>
                <a:gd name="connsiteY246" fmla="*/ 103423 h 164536"/>
                <a:gd name="connsiteX247" fmla="*/ 3298386 w 6594582"/>
                <a:gd name="connsiteY247" fmla="*/ 131002 h 164536"/>
                <a:gd name="connsiteX248" fmla="*/ 3318953 w 6594582"/>
                <a:gd name="connsiteY248" fmla="*/ 144792 h 164536"/>
                <a:gd name="connsiteX249" fmla="*/ 3270964 w 6594582"/>
                <a:gd name="connsiteY249" fmla="*/ 144792 h 164536"/>
                <a:gd name="connsiteX250" fmla="*/ 3291531 w 6594582"/>
                <a:gd name="connsiteY250" fmla="*/ 117213 h 164536"/>
                <a:gd name="connsiteX251" fmla="*/ 3346376 w 6594582"/>
                <a:gd name="connsiteY251" fmla="*/ 0 h 164536"/>
                <a:gd name="connsiteX252" fmla="*/ 2928731 w 6594582"/>
                <a:gd name="connsiteY252" fmla="*/ 0 h 164536"/>
                <a:gd name="connsiteX253" fmla="*/ 2990740 w 6594582"/>
                <a:gd name="connsiteY253" fmla="*/ 0 h 164536"/>
                <a:gd name="connsiteX254" fmla="*/ 3038970 w 6594582"/>
                <a:gd name="connsiteY254" fmla="*/ 103423 h 164536"/>
                <a:gd name="connsiteX255" fmla="*/ 3087200 w 6594582"/>
                <a:gd name="connsiteY255" fmla="*/ 0 h 164536"/>
                <a:gd name="connsiteX256" fmla="*/ 3149210 w 6594582"/>
                <a:gd name="connsiteY256" fmla="*/ 0 h 164536"/>
                <a:gd name="connsiteX257" fmla="*/ 3149210 w 6594582"/>
                <a:gd name="connsiteY257" fmla="*/ 6895 h 164536"/>
                <a:gd name="connsiteX258" fmla="*/ 3128540 w 6594582"/>
                <a:gd name="connsiteY258" fmla="*/ 6895 h 164536"/>
                <a:gd name="connsiteX259" fmla="*/ 3121650 w 6594582"/>
                <a:gd name="connsiteY259" fmla="*/ 27580 h 164536"/>
                <a:gd name="connsiteX260" fmla="*/ 3121650 w 6594582"/>
                <a:gd name="connsiteY260" fmla="*/ 124108 h 164536"/>
                <a:gd name="connsiteX261" fmla="*/ 3128540 w 6594582"/>
                <a:gd name="connsiteY261" fmla="*/ 137897 h 164536"/>
                <a:gd name="connsiteX262" fmla="*/ 3149210 w 6594582"/>
                <a:gd name="connsiteY262" fmla="*/ 144792 h 164536"/>
                <a:gd name="connsiteX263" fmla="*/ 3066530 w 6594582"/>
                <a:gd name="connsiteY263" fmla="*/ 144792 h 164536"/>
                <a:gd name="connsiteX264" fmla="*/ 3080310 w 6594582"/>
                <a:gd name="connsiteY264" fmla="*/ 137897 h 164536"/>
                <a:gd name="connsiteX265" fmla="*/ 3087200 w 6594582"/>
                <a:gd name="connsiteY265" fmla="*/ 124108 h 164536"/>
                <a:gd name="connsiteX266" fmla="*/ 3087200 w 6594582"/>
                <a:gd name="connsiteY266" fmla="*/ 13790 h 164536"/>
                <a:gd name="connsiteX267" fmla="*/ 3025190 w 6594582"/>
                <a:gd name="connsiteY267" fmla="*/ 144792 h 164536"/>
                <a:gd name="connsiteX268" fmla="*/ 3018300 w 6594582"/>
                <a:gd name="connsiteY268" fmla="*/ 144792 h 164536"/>
                <a:gd name="connsiteX269" fmla="*/ 2956291 w 6594582"/>
                <a:gd name="connsiteY269" fmla="*/ 20685 h 164536"/>
                <a:gd name="connsiteX270" fmla="*/ 2956291 w 6594582"/>
                <a:gd name="connsiteY270" fmla="*/ 117213 h 164536"/>
                <a:gd name="connsiteX271" fmla="*/ 2963181 w 6594582"/>
                <a:gd name="connsiteY271" fmla="*/ 137897 h 164536"/>
                <a:gd name="connsiteX272" fmla="*/ 2983851 w 6594582"/>
                <a:gd name="connsiteY272" fmla="*/ 144792 h 164536"/>
                <a:gd name="connsiteX273" fmla="*/ 2928731 w 6594582"/>
                <a:gd name="connsiteY273" fmla="*/ 144792 h 164536"/>
                <a:gd name="connsiteX274" fmla="*/ 2942511 w 6594582"/>
                <a:gd name="connsiteY274" fmla="*/ 137897 h 164536"/>
                <a:gd name="connsiteX275" fmla="*/ 2949401 w 6594582"/>
                <a:gd name="connsiteY275" fmla="*/ 124108 h 164536"/>
                <a:gd name="connsiteX276" fmla="*/ 2949401 w 6594582"/>
                <a:gd name="connsiteY276" fmla="*/ 20685 h 164536"/>
                <a:gd name="connsiteX277" fmla="*/ 2928731 w 6594582"/>
                <a:gd name="connsiteY277" fmla="*/ 6895 h 164536"/>
                <a:gd name="connsiteX278" fmla="*/ 2928731 w 6594582"/>
                <a:gd name="connsiteY278" fmla="*/ 0 h 164536"/>
                <a:gd name="connsiteX279" fmla="*/ 2635858 w 6594582"/>
                <a:gd name="connsiteY279" fmla="*/ 0 h 164536"/>
                <a:gd name="connsiteX280" fmla="*/ 2711270 w 6594582"/>
                <a:gd name="connsiteY280" fmla="*/ 0 h 164536"/>
                <a:gd name="connsiteX281" fmla="*/ 2779826 w 6594582"/>
                <a:gd name="connsiteY281" fmla="*/ 41369 h 164536"/>
                <a:gd name="connsiteX282" fmla="*/ 2745548 w 6594582"/>
                <a:gd name="connsiteY282" fmla="*/ 75844 h 164536"/>
                <a:gd name="connsiteX283" fmla="*/ 2793537 w 6594582"/>
                <a:gd name="connsiteY283" fmla="*/ 137897 h 164536"/>
                <a:gd name="connsiteX284" fmla="*/ 2800393 w 6594582"/>
                <a:gd name="connsiteY284" fmla="*/ 144792 h 164536"/>
                <a:gd name="connsiteX285" fmla="*/ 2752403 w 6594582"/>
                <a:gd name="connsiteY285" fmla="*/ 144792 h 164536"/>
                <a:gd name="connsiteX286" fmla="*/ 2704414 w 6594582"/>
                <a:gd name="connsiteY286" fmla="*/ 75844 h 164536"/>
                <a:gd name="connsiteX287" fmla="*/ 2697558 w 6594582"/>
                <a:gd name="connsiteY287" fmla="*/ 75844 h 164536"/>
                <a:gd name="connsiteX288" fmla="*/ 2697558 w 6594582"/>
                <a:gd name="connsiteY288" fmla="*/ 124108 h 164536"/>
                <a:gd name="connsiteX289" fmla="*/ 2704414 w 6594582"/>
                <a:gd name="connsiteY289" fmla="*/ 137897 h 164536"/>
                <a:gd name="connsiteX290" fmla="*/ 2718125 w 6594582"/>
                <a:gd name="connsiteY290" fmla="*/ 144792 h 164536"/>
                <a:gd name="connsiteX291" fmla="*/ 2635858 w 6594582"/>
                <a:gd name="connsiteY291" fmla="*/ 144792 h 164536"/>
                <a:gd name="connsiteX292" fmla="*/ 2656425 w 6594582"/>
                <a:gd name="connsiteY292" fmla="*/ 137897 h 164536"/>
                <a:gd name="connsiteX293" fmla="*/ 2656425 w 6594582"/>
                <a:gd name="connsiteY293" fmla="*/ 124108 h 164536"/>
                <a:gd name="connsiteX294" fmla="*/ 2656425 w 6594582"/>
                <a:gd name="connsiteY294" fmla="*/ 27580 h 164536"/>
                <a:gd name="connsiteX295" fmla="*/ 2656425 w 6594582"/>
                <a:gd name="connsiteY295" fmla="*/ 6895 h 164536"/>
                <a:gd name="connsiteX296" fmla="*/ 2635858 w 6594582"/>
                <a:gd name="connsiteY296" fmla="*/ 6895 h 164536"/>
                <a:gd name="connsiteX297" fmla="*/ 2635858 w 6594582"/>
                <a:gd name="connsiteY297" fmla="*/ 0 h 164536"/>
                <a:gd name="connsiteX298" fmla="*/ 2415249 w 6594582"/>
                <a:gd name="connsiteY298" fmla="*/ 0 h 164536"/>
                <a:gd name="connsiteX299" fmla="*/ 2504230 w 6594582"/>
                <a:gd name="connsiteY299" fmla="*/ 75687 h 164536"/>
                <a:gd name="connsiteX300" fmla="*/ 2415249 w 6594582"/>
                <a:gd name="connsiteY300" fmla="*/ 151373 h 164536"/>
                <a:gd name="connsiteX301" fmla="*/ 2333113 w 6594582"/>
                <a:gd name="connsiteY301" fmla="*/ 75687 h 164536"/>
                <a:gd name="connsiteX302" fmla="*/ 2415249 w 6594582"/>
                <a:gd name="connsiteY302" fmla="*/ 0 h 164536"/>
                <a:gd name="connsiteX303" fmla="*/ 2033658 w 6594582"/>
                <a:gd name="connsiteY303" fmla="*/ 0 h 164536"/>
                <a:gd name="connsiteX304" fmla="*/ 2088503 w 6594582"/>
                <a:gd name="connsiteY304" fmla="*/ 0 h 164536"/>
                <a:gd name="connsiteX305" fmla="*/ 2170770 w 6594582"/>
                <a:gd name="connsiteY305" fmla="*/ 89448 h 164536"/>
                <a:gd name="connsiteX306" fmla="*/ 2170770 w 6594582"/>
                <a:gd name="connsiteY306" fmla="*/ 27522 h 164536"/>
                <a:gd name="connsiteX307" fmla="*/ 2150203 w 6594582"/>
                <a:gd name="connsiteY307" fmla="*/ 6881 h 164536"/>
                <a:gd name="connsiteX308" fmla="*/ 2150203 w 6594582"/>
                <a:gd name="connsiteY308" fmla="*/ 0 h 164536"/>
                <a:gd name="connsiteX309" fmla="*/ 2198193 w 6594582"/>
                <a:gd name="connsiteY309" fmla="*/ 0 h 164536"/>
                <a:gd name="connsiteX310" fmla="*/ 2198193 w 6594582"/>
                <a:gd name="connsiteY310" fmla="*/ 6881 h 164536"/>
                <a:gd name="connsiteX311" fmla="*/ 2177626 w 6594582"/>
                <a:gd name="connsiteY311" fmla="*/ 20642 h 164536"/>
                <a:gd name="connsiteX312" fmla="*/ 2177626 w 6594582"/>
                <a:gd name="connsiteY312" fmla="*/ 151373 h 164536"/>
                <a:gd name="connsiteX313" fmla="*/ 2170770 w 6594582"/>
                <a:gd name="connsiteY313" fmla="*/ 151373 h 164536"/>
                <a:gd name="connsiteX314" fmla="*/ 2067936 w 6594582"/>
                <a:gd name="connsiteY314" fmla="*/ 34403 h 164536"/>
                <a:gd name="connsiteX315" fmla="*/ 2067936 w 6594582"/>
                <a:gd name="connsiteY315" fmla="*/ 116970 h 164536"/>
                <a:gd name="connsiteX316" fmla="*/ 2088503 w 6594582"/>
                <a:gd name="connsiteY316" fmla="*/ 144493 h 164536"/>
                <a:gd name="connsiteX317" fmla="*/ 2033658 w 6594582"/>
                <a:gd name="connsiteY317" fmla="*/ 144493 h 164536"/>
                <a:gd name="connsiteX318" fmla="*/ 2054225 w 6594582"/>
                <a:gd name="connsiteY318" fmla="*/ 137612 h 164536"/>
                <a:gd name="connsiteX319" fmla="*/ 2054225 w 6594582"/>
                <a:gd name="connsiteY319" fmla="*/ 123851 h 164536"/>
                <a:gd name="connsiteX320" fmla="*/ 2054225 w 6594582"/>
                <a:gd name="connsiteY320" fmla="*/ 20642 h 164536"/>
                <a:gd name="connsiteX321" fmla="*/ 2033658 w 6594582"/>
                <a:gd name="connsiteY321" fmla="*/ 6881 h 164536"/>
                <a:gd name="connsiteX322" fmla="*/ 2033658 w 6594582"/>
                <a:gd name="connsiteY322" fmla="*/ 0 h 164536"/>
                <a:gd name="connsiteX323" fmla="*/ 1642065 w 6594582"/>
                <a:gd name="connsiteY323" fmla="*/ 0 h 164536"/>
                <a:gd name="connsiteX324" fmla="*/ 1724334 w 6594582"/>
                <a:gd name="connsiteY324" fmla="*/ 0 h 164536"/>
                <a:gd name="connsiteX325" fmla="*/ 1724334 w 6594582"/>
                <a:gd name="connsiteY325" fmla="*/ 6895 h 164536"/>
                <a:gd name="connsiteX326" fmla="*/ 1703767 w 6594582"/>
                <a:gd name="connsiteY326" fmla="*/ 20685 h 164536"/>
                <a:gd name="connsiteX327" fmla="*/ 1703767 w 6594582"/>
                <a:gd name="connsiteY327" fmla="*/ 124108 h 164536"/>
                <a:gd name="connsiteX328" fmla="*/ 1724334 w 6594582"/>
                <a:gd name="connsiteY328" fmla="*/ 144792 h 164536"/>
                <a:gd name="connsiteX329" fmla="*/ 1642065 w 6594582"/>
                <a:gd name="connsiteY329" fmla="*/ 144792 h 164536"/>
                <a:gd name="connsiteX330" fmla="*/ 1662632 w 6594582"/>
                <a:gd name="connsiteY330" fmla="*/ 137897 h 164536"/>
                <a:gd name="connsiteX331" fmla="*/ 1662632 w 6594582"/>
                <a:gd name="connsiteY331" fmla="*/ 124108 h 164536"/>
                <a:gd name="connsiteX332" fmla="*/ 1662632 w 6594582"/>
                <a:gd name="connsiteY332" fmla="*/ 20685 h 164536"/>
                <a:gd name="connsiteX333" fmla="*/ 1642065 w 6594582"/>
                <a:gd name="connsiteY333" fmla="*/ 6895 h 164536"/>
                <a:gd name="connsiteX334" fmla="*/ 1642065 w 6594582"/>
                <a:gd name="connsiteY334" fmla="*/ 0 h 164536"/>
                <a:gd name="connsiteX335" fmla="*/ 1349190 w 6594582"/>
                <a:gd name="connsiteY335" fmla="*/ 0 h 164536"/>
                <a:gd name="connsiteX336" fmla="*/ 1431457 w 6594582"/>
                <a:gd name="connsiteY336" fmla="*/ 0 h 164536"/>
                <a:gd name="connsiteX337" fmla="*/ 1431457 w 6594582"/>
                <a:gd name="connsiteY337" fmla="*/ 6895 h 164536"/>
                <a:gd name="connsiteX338" fmla="*/ 1417746 w 6594582"/>
                <a:gd name="connsiteY338" fmla="*/ 6895 h 164536"/>
                <a:gd name="connsiteX339" fmla="*/ 1410890 w 6594582"/>
                <a:gd name="connsiteY339" fmla="*/ 13790 h 164536"/>
                <a:gd name="connsiteX340" fmla="*/ 1417746 w 6594582"/>
                <a:gd name="connsiteY340" fmla="*/ 20685 h 164536"/>
                <a:gd name="connsiteX341" fmla="*/ 1438313 w 6594582"/>
                <a:gd name="connsiteY341" fmla="*/ 55159 h 164536"/>
                <a:gd name="connsiteX342" fmla="*/ 1465735 w 6594582"/>
                <a:gd name="connsiteY342" fmla="*/ 20685 h 164536"/>
                <a:gd name="connsiteX343" fmla="*/ 1465735 w 6594582"/>
                <a:gd name="connsiteY343" fmla="*/ 13790 h 164536"/>
                <a:gd name="connsiteX344" fmla="*/ 1452024 w 6594582"/>
                <a:gd name="connsiteY344" fmla="*/ 6895 h 164536"/>
                <a:gd name="connsiteX345" fmla="*/ 1452024 w 6594582"/>
                <a:gd name="connsiteY345" fmla="*/ 0 h 164536"/>
                <a:gd name="connsiteX346" fmla="*/ 1513725 w 6594582"/>
                <a:gd name="connsiteY346" fmla="*/ 0 h 164536"/>
                <a:gd name="connsiteX347" fmla="*/ 1513725 w 6594582"/>
                <a:gd name="connsiteY347" fmla="*/ 6895 h 164536"/>
                <a:gd name="connsiteX348" fmla="*/ 1486302 w 6594582"/>
                <a:gd name="connsiteY348" fmla="*/ 13790 h 164536"/>
                <a:gd name="connsiteX349" fmla="*/ 1445169 w 6594582"/>
                <a:gd name="connsiteY349" fmla="*/ 62054 h 164536"/>
                <a:gd name="connsiteX350" fmla="*/ 1493158 w 6594582"/>
                <a:gd name="connsiteY350" fmla="*/ 124108 h 164536"/>
                <a:gd name="connsiteX351" fmla="*/ 1506869 w 6594582"/>
                <a:gd name="connsiteY351" fmla="*/ 137897 h 164536"/>
                <a:gd name="connsiteX352" fmla="*/ 1513725 w 6594582"/>
                <a:gd name="connsiteY352" fmla="*/ 144792 h 164536"/>
                <a:gd name="connsiteX353" fmla="*/ 1431457 w 6594582"/>
                <a:gd name="connsiteY353" fmla="*/ 144792 h 164536"/>
                <a:gd name="connsiteX354" fmla="*/ 1452024 w 6594582"/>
                <a:gd name="connsiteY354" fmla="*/ 131002 h 164536"/>
                <a:gd name="connsiteX355" fmla="*/ 1445169 w 6594582"/>
                <a:gd name="connsiteY355" fmla="*/ 124108 h 164536"/>
                <a:gd name="connsiteX356" fmla="*/ 1424602 w 6594582"/>
                <a:gd name="connsiteY356" fmla="*/ 89633 h 164536"/>
                <a:gd name="connsiteX357" fmla="*/ 1410890 w 6594582"/>
                <a:gd name="connsiteY357" fmla="*/ 96528 h 164536"/>
                <a:gd name="connsiteX358" fmla="*/ 1390324 w 6594582"/>
                <a:gd name="connsiteY358" fmla="*/ 131002 h 164536"/>
                <a:gd name="connsiteX359" fmla="*/ 1410890 w 6594582"/>
                <a:gd name="connsiteY359" fmla="*/ 144792 h 164536"/>
                <a:gd name="connsiteX360" fmla="*/ 1349190 w 6594582"/>
                <a:gd name="connsiteY360" fmla="*/ 144792 h 164536"/>
                <a:gd name="connsiteX361" fmla="*/ 1376612 w 6594582"/>
                <a:gd name="connsiteY361" fmla="*/ 131002 h 164536"/>
                <a:gd name="connsiteX362" fmla="*/ 1417746 w 6594582"/>
                <a:gd name="connsiteY362" fmla="*/ 82738 h 164536"/>
                <a:gd name="connsiteX363" fmla="*/ 1369757 w 6594582"/>
                <a:gd name="connsiteY363" fmla="*/ 20685 h 164536"/>
                <a:gd name="connsiteX364" fmla="*/ 1349190 w 6594582"/>
                <a:gd name="connsiteY364" fmla="*/ 6895 h 164536"/>
                <a:gd name="connsiteX365" fmla="*/ 1349190 w 6594582"/>
                <a:gd name="connsiteY365" fmla="*/ 0 h 164536"/>
                <a:gd name="connsiteX366" fmla="*/ 1128581 w 6594582"/>
                <a:gd name="connsiteY366" fmla="*/ 0 h 164536"/>
                <a:gd name="connsiteX367" fmla="*/ 1169649 w 6594582"/>
                <a:gd name="connsiteY367" fmla="*/ 6881 h 164536"/>
                <a:gd name="connsiteX368" fmla="*/ 1176494 w 6594582"/>
                <a:gd name="connsiteY368" fmla="*/ 6881 h 164536"/>
                <a:gd name="connsiteX369" fmla="*/ 1190183 w 6594582"/>
                <a:gd name="connsiteY369" fmla="*/ 0 h 164536"/>
                <a:gd name="connsiteX370" fmla="*/ 1197028 w 6594582"/>
                <a:gd name="connsiteY370" fmla="*/ 0 h 164536"/>
                <a:gd name="connsiteX371" fmla="*/ 1197028 w 6594582"/>
                <a:gd name="connsiteY371" fmla="*/ 48164 h 164536"/>
                <a:gd name="connsiteX372" fmla="*/ 1190183 w 6594582"/>
                <a:gd name="connsiteY372" fmla="*/ 48164 h 164536"/>
                <a:gd name="connsiteX373" fmla="*/ 1135426 w 6594582"/>
                <a:gd name="connsiteY373" fmla="*/ 6881 h 164536"/>
                <a:gd name="connsiteX374" fmla="*/ 1087513 w 6594582"/>
                <a:gd name="connsiteY374" fmla="*/ 75687 h 164536"/>
                <a:gd name="connsiteX375" fmla="*/ 1135426 w 6594582"/>
                <a:gd name="connsiteY375" fmla="*/ 144493 h 164536"/>
                <a:gd name="connsiteX376" fmla="*/ 1162804 w 6594582"/>
                <a:gd name="connsiteY376" fmla="*/ 130731 h 164536"/>
                <a:gd name="connsiteX377" fmla="*/ 1162804 w 6594582"/>
                <a:gd name="connsiteY377" fmla="*/ 103209 h 164536"/>
                <a:gd name="connsiteX378" fmla="*/ 1155960 w 6594582"/>
                <a:gd name="connsiteY378" fmla="*/ 96328 h 164536"/>
                <a:gd name="connsiteX379" fmla="*/ 1135426 w 6594582"/>
                <a:gd name="connsiteY379" fmla="*/ 89448 h 164536"/>
                <a:gd name="connsiteX380" fmla="*/ 1135426 w 6594582"/>
                <a:gd name="connsiteY380" fmla="*/ 82567 h 164536"/>
                <a:gd name="connsiteX381" fmla="*/ 1217562 w 6594582"/>
                <a:gd name="connsiteY381" fmla="*/ 82567 h 164536"/>
                <a:gd name="connsiteX382" fmla="*/ 1217562 w 6594582"/>
                <a:gd name="connsiteY382" fmla="*/ 89448 h 164536"/>
                <a:gd name="connsiteX383" fmla="*/ 1203872 w 6594582"/>
                <a:gd name="connsiteY383" fmla="*/ 96328 h 164536"/>
                <a:gd name="connsiteX384" fmla="*/ 1197028 w 6594582"/>
                <a:gd name="connsiteY384" fmla="*/ 110090 h 164536"/>
                <a:gd name="connsiteX385" fmla="*/ 1197028 w 6594582"/>
                <a:gd name="connsiteY385" fmla="*/ 137612 h 164536"/>
                <a:gd name="connsiteX386" fmla="*/ 1135426 w 6594582"/>
                <a:gd name="connsiteY386" fmla="*/ 151373 h 164536"/>
                <a:gd name="connsiteX387" fmla="*/ 1046445 w 6594582"/>
                <a:gd name="connsiteY387" fmla="*/ 75687 h 164536"/>
                <a:gd name="connsiteX388" fmla="*/ 1128581 w 6594582"/>
                <a:gd name="connsiteY388" fmla="*/ 0 h 164536"/>
                <a:gd name="connsiteX389" fmla="*/ 746992 w 6594582"/>
                <a:gd name="connsiteY389" fmla="*/ 0 h 164536"/>
                <a:gd name="connsiteX390" fmla="*/ 801837 w 6594582"/>
                <a:gd name="connsiteY390" fmla="*/ 0 h 164536"/>
                <a:gd name="connsiteX391" fmla="*/ 884104 w 6594582"/>
                <a:gd name="connsiteY391" fmla="*/ 89448 h 164536"/>
                <a:gd name="connsiteX392" fmla="*/ 884104 w 6594582"/>
                <a:gd name="connsiteY392" fmla="*/ 27522 h 164536"/>
                <a:gd name="connsiteX393" fmla="*/ 863537 w 6594582"/>
                <a:gd name="connsiteY393" fmla="*/ 6881 h 164536"/>
                <a:gd name="connsiteX394" fmla="*/ 863537 w 6594582"/>
                <a:gd name="connsiteY394" fmla="*/ 0 h 164536"/>
                <a:gd name="connsiteX395" fmla="*/ 911527 w 6594582"/>
                <a:gd name="connsiteY395" fmla="*/ 0 h 164536"/>
                <a:gd name="connsiteX396" fmla="*/ 911527 w 6594582"/>
                <a:gd name="connsiteY396" fmla="*/ 6881 h 164536"/>
                <a:gd name="connsiteX397" fmla="*/ 897816 w 6594582"/>
                <a:gd name="connsiteY397" fmla="*/ 20642 h 164536"/>
                <a:gd name="connsiteX398" fmla="*/ 897816 w 6594582"/>
                <a:gd name="connsiteY398" fmla="*/ 151373 h 164536"/>
                <a:gd name="connsiteX399" fmla="*/ 890960 w 6594582"/>
                <a:gd name="connsiteY399" fmla="*/ 151373 h 164536"/>
                <a:gd name="connsiteX400" fmla="*/ 781270 w 6594582"/>
                <a:gd name="connsiteY400" fmla="*/ 34403 h 164536"/>
                <a:gd name="connsiteX401" fmla="*/ 781270 w 6594582"/>
                <a:gd name="connsiteY401" fmla="*/ 116970 h 164536"/>
                <a:gd name="connsiteX402" fmla="*/ 801837 w 6594582"/>
                <a:gd name="connsiteY402" fmla="*/ 144493 h 164536"/>
                <a:gd name="connsiteX403" fmla="*/ 746992 w 6594582"/>
                <a:gd name="connsiteY403" fmla="*/ 144493 h 164536"/>
                <a:gd name="connsiteX404" fmla="*/ 767559 w 6594582"/>
                <a:gd name="connsiteY404" fmla="*/ 137612 h 164536"/>
                <a:gd name="connsiteX405" fmla="*/ 767559 w 6594582"/>
                <a:gd name="connsiteY405" fmla="*/ 123851 h 164536"/>
                <a:gd name="connsiteX406" fmla="*/ 767559 w 6594582"/>
                <a:gd name="connsiteY406" fmla="*/ 20642 h 164536"/>
                <a:gd name="connsiteX407" fmla="*/ 746992 w 6594582"/>
                <a:gd name="connsiteY407" fmla="*/ 6881 h 164536"/>
                <a:gd name="connsiteX408" fmla="*/ 746992 w 6594582"/>
                <a:gd name="connsiteY408" fmla="*/ 0 h 164536"/>
                <a:gd name="connsiteX409" fmla="*/ 533095 w 6594582"/>
                <a:gd name="connsiteY409" fmla="*/ 0 h 164536"/>
                <a:gd name="connsiteX410" fmla="*/ 587940 w 6594582"/>
                <a:gd name="connsiteY410" fmla="*/ 110318 h 164536"/>
                <a:gd name="connsiteX411" fmla="*/ 601652 w 6594582"/>
                <a:gd name="connsiteY411" fmla="*/ 137897 h 164536"/>
                <a:gd name="connsiteX412" fmla="*/ 615363 w 6594582"/>
                <a:gd name="connsiteY412" fmla="*/ 144792 h 164536"/>
                <a:gd name="connsiteX413" fmla="*/ 539951 w 6594582"/>
                <a:gd name="connsiteY413" fmla="*/ 144792 h 164536"/>
                <a:gd name="connsiteX414" fmla="*/ 560518 w 6594582"/>
                <a:gd name="connsiteY414" fmla="*/ 131002 h 164536"/>
                <a:gd name="connsiteX415" fmla="*/ 546807 w 6594582"/>
                <a:gd name="connsiteY415" fmla="*/ 103423 h 164536"/>
                <a:gd name="connsiteX416" fmla="*/ 491962 w 6594582"/>
                <a:gd name="connsiteY416" fmla="*/ 103423 h 164536"/>
                <a:gd name="connsiteX417" fmla="*/ 478250 w 6594582"/>
                <a:gd name="connsiteY417" fmla="*/ 131002 h 164536"/>
                <a:gd name="connsiteX418" fmla="*/ 498817 w 6594582"/>
                <a:gd name="connsiteY418" fmla="*/ 144792 h 164536"/>
                <a:gd name="connsiteX419" fmla="*/ 450828 w 6594582"/>
                <a:gd name="connsiteY419" fmla="*/ 144792 h 164536"/>
                <a:gd name="connsiteX420" fmla="*/ 478250 w 6594582"/>
                <a:gd name="connsiteY420" fmla="*/ 117213 h 164536"/>
                <a:gd name="connsiteX421" fmla="*/ 533095 w 6594582"/>
                <a:gd name="connsiteY421" fmla="*/ 0 h 164536"/>
                <a:gd name="connsiteX422" fmla="*/ 246804 w 6594582"/>
                <a:gd name="connsiteY422" fmla="*/ 0 h 164536"/>
                <a:gd name="connsiteX423" fmla="*/ 329073 w 6594582"/>
                <a:gd name="connsiteY423" fmla="*/ 0 h 164536"/>
                <a:gd name="connsiteX424" fmla="*/ 329073 w 6594582"/>
                <a:gd name="connsiteY424" fmla="*/ 6895 h 164536"/>
                <a:gd name="connsiteX425" fmla="*/ 308506 w 6594582"/>
                <a:gd name="connsiteY425" fmla="*/ 20685 h 164536"/>
                <a:gd name="connsiteX426" fmla="*/ 308506 w 6594582"/>
                <a:gd name="connsiteY426" fmla="*/ 124108 h 164536"/>
                <a:gd name="connsiteX427" fmla="*/ 329073 w 6594582"/>
                <a:gd name="connsiteY427" fmla="*/ 144792 h 164536"/>
                <a:gd name="connsiteX428" fmla="*/ 246804 w 6594582"/>
                <a:gd name="connsiteY428" fmla="*/ 144792 h 164536"/>
                <a:gd name="connsiteX429" fmla="*/ 260515 w 6594582"/>
                <a:gd name="connsiteY429" fmla="*/ 137897 h 164536"/>
                <a:gd name="connsiteX430" fmla="*/ 267371 w 6594582"/>
                <a:gd name="connsiteY430" fmla="*/ 124108 h 164536"/>
                <a:gd name="connsiteX431" fmla="*/ 267371 w 6594582"/>
                <a:gd name="connsiteY431" fmla="*/ 20685 h 164536"/>
                <a:gd name="connsiteX432" fmla="*/ 246804 w 6594582"/>
                <a:gd name="connsiteY432" fmla="*/ 6895 h 164536"/>
                <a:gd name="connsiteX433" fmla="*/ 246804 w 6594582"/>
                <a:gd name="connsiteY433" fmla="*/ 0 h 164536"/>
                <a:gd name="connsiteX434" fmla="*/ 27874 w 6594582"/>
                <a:gd name="connsiteY434" fmla="*/ 0 h 164536"/>
                <a:gd name="connsiteX435" fmla="*/ 118465 w 6594582"/>
                <a:gd name="connsiteY435" fmla="*/ 0 h 164536"/>
                <a:gd name="connsiteX436" fmla="*/ 118465 w 6594582"/>
                <a:gd name="connsiteY436" fmla="*/ 6856 h 164536"/>
                <a:gd name="connsiteX437" fmla="*/ 97559 w 6594582"/>
                <a:gd name="connsiteY437" fmla="*/ 6856 h 164536"/>
                <a:gd name="connsiteX438" fmla="*/ 97559 w 6594582"/>
                <a:gd name="connsiteY438" fmla="*/ 27423 h 164536"/>
                <a:gd name="connsiteX439" fmla="*/ 97559 w 6594582"/>
                <a:gd name="connsiteY439" fmla="*/ 116546 h 164536"/>
                <a:gd name="connsiteX440" fmla="*/ 41811 w 6594582"/>
                <a:gd name="connsiteY440" fmla="*/ 164536 h 164536"/>
                <a:gd name="connsiteX441" fmla="*/ 0 w 6594582"/>
                <a:gd name="connsiteY441" fmla="*/ 137113 h 164536"/>
                <a:gd name="connsiteX442" fmla="*/ 13937 w 6594582"/>
                <a:gd name="connsiteY442" fmla="*/ 123402 h 164536"/>
                <a:gd name="connsiteX443" fmla="*/ 34843 w 6594582"/>
                <a:gd name="connsiteY443" fmla="*/ 137113 h 164536"/>
                <a:gd name="connsiteX444" fmla="*/ 27874 w 6594582"/>
                <a:gd name="connsiteY444" fmla="*/ 143969 h 164536"/>
                <a:gd name="connsiteX445" fmla="*/ 27874 w 6594582"/>
                <a:gd name="connsiteY445" fmla="*/ 150825 h 164536"/>
                <a:gd name="connsiteX446" fmla="*/ 41811 w 6594582"/>
                <a:gd name="connsiteY446" fmla="*/ 157680 h 164536"/>
                <a:gd name="connsiteX447" fmla="*/ 55748 w 6594582"/>
                <a:gd name="connsiteY447" fmla="*/ 143969 h 164536"/>
                <a:gd name="connsiteX448" fmla="*/ 55748 w 6594582"/>
                <a:gd name="connsiteY448" fmla="*/ 20567 h 164536"/>
                <a:gd name="connsiteX449" fmla="*/ 48780 w 6594582"/>
                <a:gd name="connsiteY449" fmla="*/ 6856 h 164536"/>
                <a:gd name="connsiteX450" fmla="*/ 27874 w 6594582"/>
                <a:gd name="connsiteY450" fmla="*/ 6856 h 164536"/>
                <a:gd name="connsiteX451" fmla="*/ 27874 w 6594582"/>
                <a:gd name="connsiteY451" fmla="*/ 0 h 16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</a:cxnLst>
              <a:rect l="l" t="t" r="r" b="b"/>
              <a:pathLst>
                <a:path w="6594582" h="164536">
                  <a:moveTo>
                    <a:pt x="3339520" y="41369"/>
                  </a:moveTo>
                  <a:cubicBezTo>
                    <a:pt x="3312098" y="96528"/>
                    <a:pt x="3312098" y="96528"/>
                    <a:pt x="3312098" y="96528"/>
                  </a:cubicBezTo>
                  <a:lnTo>
                    <a:pt x="3360087" y="96528"/>
                  </a:lnTo>
                  <a:cubicBezTo>
                    <a:pt x="3339520" y="41369"/>
                    <a:pt x="3339520" y="41369"/>
                    <a:pt x="3339520" y="41369"/>
                  </a:cubicBezTo>
                  <a:close/>
                  <a:moveTo>
                    <a:pt x="519384" y="41369"/>
                  </a:moveTo>
                  <a:cubicBezTo>
                    <a:pt x="498817" y="96528"/>
                    <a:pt x="498817" y="96528"/>
                    <a:pt x="498817" y="96528"/>
                  </a:cubicBezTo>
                  <a:lnTo>
                    <a:pt x="539951" y="96528"/>
                  </a:lnTo>
                  <a:cubicBezTo>
                    <a:pt x="519384" y="41369"/>
                    <a:pt x="519384" y="41369"/>
                    <a:pt x="519384" y="41369"/>
                  </a:cubicBezTo>
                  <a:close/>
                  <a:moveTo>
                    <a:pt x="5473957" y="6895"/>
                  </a:moveTo>
                  <a:cubicBezTo>
                    <a:pt x="5460520" y="6895"/>
                    <a:pt x="5460520" y="6895"/>
                    <a:pt x="5460520" y="13790"/>
                  </a:cubicBezTo>
                  <a:lnTo>
                    <a:pt x="5460520" y="68949"/>
                  </a:lnTo>
                  <a:cubicBezTo>
                    <a:pt x="5473957" y="68949"/>
                    <a:pt x="5487395" y="68949"/>
                    <a:pt x="5494113" y="68949"/>
                  </a:cubicBezTo>
                  <a:cubicBezTo>
                    <a:pt x="5500832" y="62054"/>
                    <a:pt x="5500832" y="55159"/>
                    <a:pt x="5500832" y="41369"/>
                  </a:cubicBezTo>
                  <a:cubicBezTo>
                    <a:pt x="5500832" y="20685"/>
                    <a:pt x="5494113" y="6895"/>
                    <a:pt x="5473957" y="6895"/>
                  </a:cubicBezTo>
                  <a:close/>
                  <a:moveTo>
                    <a:pt x="2711270" y="6895"/>
                  </a:moveTo>
                  <a:cubicBezTo>
                    <a:pt x="2704414" y="6895"/>
                    <a:pt x="2697558" y="6895"/>
                    <a:pt x="2697558" y="13790"/>
                  </a:cubicBezTo>
                  <a:lnTo>
                    <a:pt x="2697558" y="68949"/>
                  </a:lnTo>
                  <a:cubicBezTo>
                    <a:pt x="2718125" y="68949"/>
                    <a:pt x="2724981" y="68949"/>
                    <a:pt x="2731837" y="68949"/>
                  </a:cubicBezTo>
                  <a:cubicBezTo>
                    <a:pt x="2738692" y="62054"/>
                    <a:pt x="2738692" y="55159"/>
                    <a:pt x="2738692" y="41369"/>
                  </a:cubicBezTo>
                  <a:cubicBezTo>
                    <a:pt x="2738692" y="20685"/>
                    <a:pt x="2731837" y="6895"/>
                    <a:pt x="2711270" y="6895"/>
                  </a:cubicBezTo>
                  <a:close/>
                  <a:moveTo>
                    <a:pt x="2415249" y="6881"/>
                  </a:moveTo>
                  <a:cubicBezTo>
                    <a:pt x="2387870" y="6881"/>
                    <a:pt x="2374181" y="27522"/>
                    <a:pt x="2374181" y="75687"/>
                  </a:cubicBezTo>
                  <a:cubicBezTo>
                    <a:pt x="2374181" y="116970"/>
                    <a:pt x="2387870" y="144493"/>
                    <a:pt x="2415249" y="144493"/>
                  </a:cubicBezTo>
                  <a:cubicBezTo>
                    <a:pt x="2442628" y="144493"/>
                    <a:pt x="2456317" y="116970"/>
                    <a:pt x="2456317" y="75687"/>
                  </a:cubicBezTo>
                  <a:cubicBezTo>
                    <a:pt x="2456317" y="27522"/>
                    <a:pt x="2442628" y="6881"/>
                    <a:pt x="2415249" y="6881"/>
                  </a:cubicBezTo>
                  <a:close/>
                  <a:moveTo>
                    <a:pt x="6433336" y="0"/>
                  </a:moveTo>
                  <a:cubicBezTo>
                    <a:pt x="6513959" y="0"/>
                    <a:pt x="6513959" y="0"/>
                    <a:pt x="6513959" y="0"/>
                  </a:cubicBezTo>
                  <a:cubicBezTo>
                    <a:pt x="6513959" y="6895"/>
                    <a:pt x="6513959" y="6895"/>
                    <a:pt x="6513959" y="6895"/>
                  </a:cubicBezTo>
                  <a:cubicBezTo>
                    <a:pt x="6500522" y="6895"/>
                    <a:pt x="6493803" y="6895"/>
                    <a:pt x="6493803" y="13790"/>
                  </a:cubicBezTo>
                  <a:cubicBezTo>
                    <a:pt x="6493803" y="13790"/>
                    <a:pt x="6493803" y="20685"/>
                    <a:pt x="6500522" y="20685"/>
                  </a:cubicBezTo>
                  <a:cubicBezTo>
                    <a:pt x="6500522" y="27580"/>
                    <a:pt x="6500522" y="27580"/>
                    <a:pt x="6500522" y="27580"/>
                  </a:cubicBezTo>
                  <a:cubicBezTo>
                    <a:pt x="6527396" y="75844"/>
                    <a:pt x="6527396" y="75844"/>
                    <a:pt x="6527396" y="75844"/>
                  </a:cubicBezTo>
                  <a:cubicBezTo>
                    <a:pt x="6554270" y="34474"/>
                    <a:pt x="6554270" y="34474"/>
                    <a:pt x="6554270" y="34474"/>
                  </a:cubicBezTo>
                  <a:cubicBezTo>
                    <a:pt x="6560989" y="27580"/>
                    <a:pt x="6560989" y="20685"/>
                    <a:pt x="6567708" y="13790"/>
                  </a:cubicBezTo>
                  <a:cubicBezTo>
                    <a:pt x="6567708" y="6895"/>
                    <a:pt x="6560989" y="6895"/>
                    <a:pt x="6547552" y="6895"/>
                  </a:cubicBezTo>
                  <a:cubicBezTo>
                    <a:pt x="6547552" y="0"/>
                    <a:pt x="6547552" y="0"/>
                    <a:pt x="6547552" y="0"/>
                  </a:cubicBezTo>
                  <a:cubicBezTo>
                    <a:pt x="6594582" y="0"/>
                    <a:pt x="6594582" y="0"/>
                    <a:pt x="6594582" y="0"/>
                  </a:cubicBezTo>
                  <a:lnTo>
                    <a:pt x="6594582" y="6895"/>
                  </a:lnTo>
                  <a:cubicBezTo>
                    <a:pt x="6587863" y="6895"/>
                    <a:pt x="6581145" y="6895"/>
                    <a:pt x="6581145" y="13790"/>
                  </a:cubicBezTo>
                  <a:cubicBezTo>
                    <a:pt x="6534115" y="82738"/>
                    <a:pt x="6534115" y="82738"/>
                    <a:pt x="6534115" y="82738"/>
                  </a:cubicBezTo>
                  <a:cubicBezTo>
                    <a:pt x="6534115" y="124108"/>
                    <a:pt x="6534115" y="124108"/>
                    <a:pt x="6534115" y="124108"/>
                  </a:cubicBezTo>
                  <a:cubicBezTo>
                    <a:pt x="6534115" y="131002"/>
                    <a:pt x="6534115" y="137897"/>
                    <a:pt x="6540833" y="137897"/>
                  </a:cubicBezTo>
                  <a:cubicBezTo>
                    <a:pt x="6540833" y="137897"/>
                    <a:pt x="6547552" y="137897"/>
                    <a:pt x="6554270" y="144792"/>
                  </a:cubicBezTo>
                  <a:cubicBezTo>
                    <a:pt x="6473648" y="144792"/>
                    <a:pt x="6473648" y="144792"/>
                    <a:pt x="6473648" y="144792"/>
                  </a:cubicBezTo>
                  <a:cubicBezTo>
                    <a:pt x="6487085" y="137897"/>
                    <a:pt x="6487085" y="137897"/>
                    <a:pt x="6493803" y="137897"/>
                  </a:cubicBezTo>
                  <a:cubicBezTo>
                    <a:pt x="6493803" y="131002"/>
                    <a:pt x="6493803" y="131002"/>
                    <a:pt x="6493803" y="124108"/>
                  </a:cubicBezTo>
                  <a:cubicBezTo>
                    <a:pt x="6493803" y="89633"/>
                    <a:pt x="6493803" y="89633"/>
                    <a:pt x="6493803" y="89633"/>
                  </a:cubicBezTo>
                  <a:cubicBezTo>
                    <a:pt x="6453492" y="20685"/>
                    <a:pt x="6453492" y="20685"/>
                    <a:pt x="6453492" y="20685"/>
                  </a:cubicBezTo>
                  <a:cubicBezTo>
                    <a:pt x="6446773" y="6895"/>
                    <a:pt x="6440055" y="6895"/>
                    <a:pt x="6433336" y="6895"/>
                  </a:cubicBezTo>
                  <a:cubicBezTo>
                    <a:pt x="6433336" y="0"/>
                    <a:pt x="6433336" y="0"/>
                    <a:pt x="6433336" y="0"/>
                  </a:cubicBezTo>
                  <a:close/>
                  <a:moveTo>
                    <a:pt x="6156916" y="0"/>
                  </a:moveTo>
                  <a:cubicBezTo>
                    <a:pt x="6301707" y="0"/>
                    <a:pt x="6301707" y="0"/>
                    <a:pt x="6301707" y="0"/>
                  </a:cubicBezTo>
                  <a:cubicBezTo>
                    <a:pt x="6301707" y="41369"/>
                    <a:pt x="6301707" y="41369"/>
                    <a:pt x="6301707" y="41369"/>
                  </a:cubicBezTo>
                  <a:cubicBezTo>
                    <a:pt x="6294812" y="41369"/>
                    <a:pt x="6294812" y="41369"/>
                    <a:pt x="6294812" y="41369"/>
                  </a:cubicBezTo>
                  <a:cubicBezTo>
                    <a:pt x="6294812" y="20685"/>
                    <a:pt x="6281023" y="6895"/>
                    <a:pt x="6246549" y="6895"/>
                  </a:cubicBezTo>
                  <a:cubicBezTo>
                    <a:pt x="6246549" y="124108"/>
                    <a:pt x="6246549" y="124108"/>
                    <a:pt x="6246549" y="124108"/>
                  </a:cubicBezTo>
                  <a:cubicBezTo>
                    <a:pt x="6246549" y="131002"/>
                    <a:pt x="6253443" y="137897"/>
                    <a:pt x="6253443" y="137897"/>
                  </a:cubicBezTo>
                  <a:cubicBezTo>
                    <a:pt x="6253443" y="137897"/>
                    <a:pt x="6260338" y="137897"/>
                    <a:pt x="6274128" y="144792"/>
                  </a:cubicBezTo>
                  <a:cubicBezTo>
                    <a:pt x="6184495" y="144792"/>
                    <a:pt x="6184495" y="144792"/>
                    <a:pt x="6184495" y="144792"/>
                  </a:cubicBezTo>
                  <a:cubicBezTo>
                    <a:pt x="6198285" y="137897"/>
                    <a:pt x="6205180" y="137897"/>
                    <a:pt x="6205180" y="137897"/>
                  </a:cubicBezTo>
                  <a:cubicBezTo>
                    <a:pt x="6212074" y="137897"/>
                    <a:pt x="6212074" y="131002"/>
                    <a:pt x="6212074" y="124108"/>
                  </a:cubicBezTo>
                  <a:cubicBezTo>
                    <a:pt x="6212074" y="6895"/>
                    <a:pt x="6212074" y="6895"/>
                    <a:pt x="6212074" y="6895"/>
                  </a:cubicBezTo>
                  <a:cubicBezTo>
                    <a:pt x="6184495" y="6895"/>
                    <a:pt x="6163811" y="20685"/>
                    <a:pt x="6163811" y="41369"/>
                  </a:cubicBezTo>
                  <a:cubicBezTo>
                    <a:pt x="6156916" y="41369"/>
                    <a:pt x="6156916" y="41369"/>
                    <a:pt x="6156916" y="41369"/>
                  </a:cubicBezTo>
                  <a:cubicBezTo>
                    <a:pt x="6156916" y="0"/>
                    <a:pt x="6156916" y="0"/>
                    <a:pt x="6156916" y="0"/>
                  </a:cubicBezTo>
                  <a:close/>
                  <a:moveTo>
                    <a:pt x="5939730" y="0"/>
                  </a:moveTo>
                  <a:cubicBezTo>
                    <a:pt x="6028580" y="0"/>
                    <a:pt x="6028580" y="0"/>
                    <a:pt x="6028580" y="0"/>
                  </a:cubicBezTo>
                  <a:cubicBezTo>
                    <a:pt x="6028580" y="6895"/>
                    <a:pt x="6028580" y="6895"/>
                    <a:pt x="6028580" y="6895"/>
                  </a:cubicBezTo>
                  <a:cubicBezTo>
                    <a:pt x="6008076" y="6895"/>
                    <a:pt x="6001242" y="13790"/>
                    <a:pt x="6001242" y="20685"/>
                  </a:cubicBezTo>
                  <a:cubicBezTo>
                    <a:pt x="6001242" y="124108"/>
                    <a:pt x="6001242" y="124108"/>
                    <a:pt x="6001242" y="124108"/>
                  </a:cubicBezTo>
                  <a:cubicBezTo>
                    <a:pt x="6001242" y="137897"/>
                    <a:pt x="6008076" y="144792"/>
                    <a:pt x="6028580" y="144792"/>
                  </a:cubicBezTo>
                  <a:cubicBezTo>
                    <a:pt x="5939730" y="144792"/>
                    <a:pt x="5939730" y="144792"/>
                    <a:pt x="5939730" y="144792"/>
                  </a:cubicBezTo>
                  <a:cubicBezTo>
                    <a:pt x="5953399" y="137897"/>
                    <a:pt x="5960234" y="137897"/>
                    <a:pt x="5960234" y="137897"/>
                  </a:cubicBezTo>
                  <a:cubicBezTo>
                    <a:pt x="5960234" y="137897"/>
                    <a:pt x="5967068" y="131002"/>
                    <a:pt x="5967068" y="124108"/>
                  </a:cubicBezTo>
                  <a:cubicBezTo>
                    <a:pt x="5967068" y="20685"/>
                    <a:pt x="5967068" y="20685"/>
                    <a:pt x="5967068" y="20685"/>
                  </a:cubicBezTo>
                  <a:cubicBezTo>
                    <a:pt x="5967068" y="13790"/>
                    <a:pt x="5960234" y="6895"/>
                    <a:pt x="5939730" y="6895"/>
                  </a:cubicBezTo>
                  <a:cubicBezTo>
                    <a:pt x="5939730" y="0"/>
                    <a:pt x="5939730" y="0"/>
                    <a:pt x="5939730" y="0"/>
                  </a:cubicBezTo>
                  <a:close/>
                  <a:moveTo>
                    <a:pt x="5747125" y="0"/>
                  </a:moveTo>
                  <a:cubicBezTo>
                    <a:pt x="5753901" y="0"/>
                    <a:pt x="5767451" y="0"/>
                    <a:pt x="5774226" y="0"/>
                  </a:cubicBezTo>
                  <a:cubicBezTo>
                    <a:pt x="5781001" y="6881"/>
                    <a:pt x="5781001" y="6881"/>
                    <a:pt x="5787776" y="6881"/>
                  </a:cubicBezTo>
                  <a:cubicBezTo>
                    <a:pt x="5787776" y="6881"/>
                    <a:pt x="5794551" y="0"/>
                    <a:pt x="5794551" y="0"/>
                  </a:cubicBezTo>
                  <a:cubicBezTo>
                    <a:pt x="5801326" y="0"/>
                    <a:pt x="5801326" y="0"/>
                    <a:pt x="5801326" y="0"/>
                  </a:cubicBezTo>
                  <a:cubicBezTo>
                    <a:pt x="5801326" y="41284"/>
                    <a:pt x="5801326" y="41284"/>
                    <a:pt x="5801326" y="41284"/>
                  </a:cubicBezTo>
                  <a:lnTo>
                    <a:pt x="5794551" y="41284"/>
                  </a:lnTo>
                  <a:cubicBezTo>
                    <a:pt x="5781001" y="20642"/>
                    <a:pt x="5767451" y="6881"/>
                    <a:pt x="5747125" y="6881"/>
                  </a:cubicBezTo>
                  <a:cubicBezTo>
                    <a:pt x="5726800" y="6881"/>
                    <a:pt x="5720025" y="13761"/>
                    <a:pt x="5720025" y="20642"/>
                  </a:cubicBezTo>
                  <a:cubicBezTo>
                    <a:pt x="5720025" y="27522"/>
                    <a:pt x="5720025" y="34403"/>
                    <a:pt x="5726800" y="41284"/>
                  </a:cubicBezTo>
                  <a:cubicBezTo>
                    <a:pt x="5726800" y="41284"/>
                    <a:pt x="5733575" y="48164"/>
                    <a:pt x="5747125" y="48164"/>
                  </a:cubicBezTo>
                  <a:cubicBezTo>
                    <a:pt x="5781001" y="68806"/>
                    <a:pt x="5781001" y="68806"/>
                    <a:pt x="5781001" y="68806"/>
                  </a:cubicBezTo>
                  <a:cubicBezTo>
                    <a:pt x="5794551" y="75687"/>
                    <a:pt x="5808101" y="89448"/>
                    <a:pt x="5808101" y="103209"/>
                  </a:cubicBezTo>
                  <a:cubicBezTo>
                    <a:pt x="5801326" y="130731"/>
                    <a:pt x="5787776" y="151373"/>
                    <a:pt x="5747125" y="151373"/>
                  </a:cubicBezTo>
                  <a:cubicBezTo>
                    <a:pt x="5740350" y="151373"/>
                    <a:pt x="5726800" y="144493"/>
                    <a:pt x="5720025" y="144493"/>
                  </a:cubicBezTo>
                  <a:cubicBezTo>
                    <a:pt x="5713250" y="144493"/>
                    <a:pt x="5706475" y="144493"/>
                    <a:pt x="5706475" y="144493"/>
                  </a:cubicBezTo>
                  <a:cubicBezTo>
                    <a:pt x="5699700" y="144493"/>
                    <a:pt x="5699700" y="144493"/>
                    <a:pt x="5699700" y="151373"/>
                  </a:cubicBezTo>
                  <a:cubicBezTo>
                    <a:pt x="5692925" y="151373"/>
                    <a:pt x="5692925" y="151373"/>
                    <a:pt x="5692925" y="151373"/>
                  </a:cubicBezTo>
                  <a:cubicBezTo>
                    <a:pt x="5692925" y="96328"/>
                    <a:pt x="5692925" y="96328"/>
                    <a:pt x="5692925" y="96328"/>
                  </a:cubicBezTo>
                  <a:cubicBezTo>
                    <a:pt x="5699700" y="96328"/>
                    <a:pt x="5699700" y="96328"/>
                    <a:pt x="5699700" y="96328"/>
                  </a:cubicBezTo>
                  <a:cubicBezTo>
                    <a:pt x="5706475" y="130731"/>
                    <a:pt x="5726800" y="144493"/>
                    <a:pt x="5747125" y="144493"/>
                  </a:cubicBezTo>
                  <a:cubicBezTo>
                    <a:pt x="5767451" y="144493"/>
                    <a:pt x="5774226" y="137612"/>
                    <a:pt x="5781001" y="116970"/>
                  </a:cubicBezTo>
                  <a:cubicBezTo>
                    <a:pt x="5781001" y="110090"/>
                    <a:pt x="5767451" y="96328"/>
                    <a:pt x="5753901" y="96328"/>
                  </a:cubicBezTo>
                  <a:cubicBezTo>
                    <a:pt x="5733575" y="82567"/>
                    <a:pt x="5733575" y="82567"/>
                    <a:pt x="5733575" y="82567"/>
                  </a:cubicBezTo>
                  <a:cubicBezTo>
                    <a:pt x="5706475" y="75687"/>
                    <a:pt x="5692925" y="55045"/>
                    <a:pt x="5692925" y="41284"/>
                  </a:cubicBezTo>
                  <a:cubicBezTo>
                    <a:pt x="5692925" y="13761"/>
                    <a:pt x="5713250" y="0"/>
                    <a:pt x="5747125" y="0"/>
                  </a:cubicBezTo>
                  <a:close/>
                  <a:moveTo>
                    <a:pt x="5400053" y="0"/>
                  </a:moveTo>
                  <a:cubicBezTo>
                    <a:pt x="5473957" y="0"/>
                    <a:pt x="5473957" y="0"/>
                    <a:pt x="5473957" y="0"/>
                  </a:cubicBezTo>
                  <a:cubicBezTo>
                    <a:pt x="5520988" y="0"/>
                    <a:pt x="5541143" y="13790"/>
                    <a:pt x="5541143" y="41369"/>
                  </a:cubicBezTo>
                  <a:cubicBezTo>
                    <a:pt x="5541143" y="55159"/>
                    <a:pt x="5527706" y="68949"/>
                    <a:pt x="5507550" y="75844"/>
                  </a:cubicBezTo>
                  <a:cubicBezTo>
                    <a:pt x="5554580" y="137897"/>
                    <a:pt x="5554580" y="137897"/>
                    <a:pt x="5554580" y="137897"/>
                  </a:cubicBezTo>
                  <a:cubicBezTo>
                    <a:pt x="5554580" y="137897"/>
                    <a:pt x="5561299" y="144792"/>
                    <a:pt x="5561299" y="144792"/>
                  </a:cubicBezTo>
                  <a:cubicBezTo>
                    <a:pt x="5514269" y="144792"/>
                    <a:pt x="5514269" y="144792"/>
                    <a:pt x="5514269" y="144792"/>
                  </a:cubicBezTo>
                  <a:cubicBezTo>
                    <a:pt x="5467239" y="75844"/>
                    <a:pt x="5467239" y="75844"/>
                    <a:pt x="5467239" y="75844"/>
                  </a:cubicBezTo>
                  <a:cubicBezTo>
                    <a:pt x="5460520" y="75844"/>
                    <a:pt x="5460520" y="75844"/>
                    <a:pt x="5460520" y="75844"/>
                  </a:cubicBezTo>
                  <a:cubicBezTo>
                    <a:pt x="5460520" y="124108"/>
                    <a:pt x="5460520" y="124108"/>
                    <a:pt x="5460520" y="124108"/>
                  </a:cubicBezTo>
                  <a:cubicBezTo>
                    <a:pt x="5460520" y="131002"/>
                    <a:pt x="5460520" y="131002"/>
                    <a:pt x="5460520" y="137897"/>
                  </a:cubicBezTo>
                  <a:cubicBezTo>
                    <a:pt x="5460520" y="137897"/>
                    <a:pt x="5467239" y="137897"/>
                    <a:pt x="5480676" y="144792"/>
                  </a:cubicBezTo>
                  <a:cubicBezTo>
                    <a:pt x="5400053" y="144792"/>
                    <a:pt x="5400053" y="144792"/>
                    <a:pt x="5400053" y="144792"/>
                  </a:cubicBezTo>
                  <a:cubicBezTo>
                    <a:pt x="5406772" y="137897"/>
                    <a:pt x="5413490" y="137897"/>
                    <a:pt x="5413490" y="137897"/>
                  </a:cubicBezTo>
                  <a:cubicBezTo>
                    <a:pt x="5420209" y="137897"/>
                    <a:pt x="5420209" y="131002"/>
                    <a:pt x="5420209" y="124108"/>
                  </a:cubicBezTo>
                  <a:cubicBezTo>
                    <a:pt x="5420209" y="27580"/>
                    <a:pt x="5420209" y="27580"/>
                    <a:pt x="5420209" y="27580"/>
                  </a:cubicBezTo>
                  <a:cubicBezTo>
                    <a:pt x="5420209" y="20685"/>
                    <a:pt x="5420209" y="13790"/>
                    <a:pt x="5413490" y="6895"/>
                  </a:cubicBezTo>
                  <a:cubicBezTo>
                    <a:pt x="5413490" y="6895"/>
                    <a:pt x="5406772" y="6895"/>
                    <a:pt x="5400053" y="6895"/>
                  </a:cubicBezTo>
                  <a:cubicBezTo>
                    <a:pt x="5400053" y="0"/>
                    <a:pt x="5400053" y="0"/>
                    <a:pt x="5400053" y="0"/>
                  </a:cubicBezTo>
                  <a:close/>
                  <a:moveTo>
                    <a:pt x="5117052" y="0"/>
                  </a:moveTo>
                  <a:cubicBezTo>
                    <a:pt x="5254664" y="0"/>
                    <a:pt x="5254664" y="0"/>
                    <a:pt x="5254664" y="0"/>
                  </a:cubicBezTo>
                  <a:cubicBezTo>
                    <a:pt x="5254664" y="41369"/>
                    <a:pt x="5254664" y="41369"/>
                    <a:pt x="5254664" y="41369"/>
                  </a:cubicBezTo>
                  <a:cubicBezTo>
                    <a:pt x="5247783" y="41369"/>
                    <a:pt x="5247783" y="41369"/>
                    <a:pt x="5247783" y="41369"/>
                  </a:cubicBezTo>
                  <a:cubicBezTo>
                    <a:pt x="5247783" y="27580"/>
                    <a:pt x="5240903" y="20685"/>
                    <a:pt x="5234022" y="13790"/>
                  </a:cubicBezTo>
                  <a:cubicBezTo>
                    <a:pt x="5227141" y="13790"/>
                    <a:pt x="5213380" y="6895"/>
                    <a:pt x="5192738" y="6895"/>
                  </a:cubicBezTo>
                  <a:cubicBezTo>
                    <a:pt x="5178977" y="6895"/>
                    <a:pt x="5172097" y="6895"/>
                    <a:pt x="5172097" y="20685"/>
                  </a:cubicBezTo>
                  <a:cubicBezTo>
                    <a:pt x="5172097" y="68949"/>
                    <a:pt x="5172097" y="68949"/>
                    <a:pt x="5172097" y="68949"/>
                  </a:cubicBezTo>
                  <a:cubicBezTo>
                    <a:pt x="5185858" y="68949"/>
                    <a:pt x="5199619" y="68949"/>
                    <a:pt x="5206500" y="62054"/>
                  </a:cubicBezTo>
                  <a:cubicBezTo>
                    <a:pt x="5206500" y="55159"/>
                    <a:pt x="5213380" y="48264"/>
                    <a:pt x="5213380" y="34474"/>
                  </a:cubicBezTo>
                  <a:cubicBezTo>
                    <a:pt x="5220261" y="34474"/>
                    <a:pt x="5220261" y="34474"/>
                    <a:pt x="5220261" y="34474"/>
                  </a:cubicBezTo>
                  <a:cubicBezTo>
                    <a:pt x="5220261" y="110318"/>
                    <a:pt x="5220261" y="110318"/>
                    <a:pt x="5220261" y="110318"/>
                  </a:cubicBezTo>
                  <a:cubicBezTo>
                    <a:pt x="5213380" y="110318"/>
                    <a:pt x="5213380" y="110318"/>
                    <a:pt x="5213380" y="110318"/>
                  </a:cubicBezTo>
                  <a:cubicBezTo>
                    <a:pt x="5213380" y="96528"/>
                    <a:pt x="5206500" y="89633"/>
                    <a:pt x="5206500" y="82738"/>
                  </a:cubicBezTo>
                  <a:cubicBezTo>
                    <a:pt x="5199619" y="75844"/>
                    <a:pt x="5185858" y="75844"/>
                    <a:pt x="5172097" y="75844"/>
                  </a:cubicBezTo>
                  <a:cubicBezTo>
                    <a:pt x="5172097" y="131002"/>
                    <a:pt x="5172097" y="131002"/>
                    <a:pt x="5172097" y="131002"/>
                  </a:cubicBezTo>
                  <a:cubicBezTo>
                    <a:pt x="5172097" y="137897"/>
                    <a:pt x="5178977" y="137897"/>
                    <a:pt x="5192738" y="137897"/>
                  </a:cubicBezTo>
                  <a:cubicBezTo>
                    <a:pt x="5227141" y="137897"/>
                    <a:pt x="5247783" y="131002"/>
                    <a:pt x="5261544" y="103423"/>
                  </a:cubicBezTo>
                  <a:cubicBezTo>
                    <a:pt x="5268425" y="103423"/>
                    <a:pt x="5268425" y="103423"/>
                    <a:pt x="5268425" y="103423"/>
                  </a:cubicBezTo>
                  <a:cubicBezTo>
                    <a:pt x="5254664" y="144792"/>
                    <a:pt x="5254664" y="144792"/>
                    <a:pt x="5254664" y="144792"/>
                  </a:cubicBezTo>
                  <a:cubicBezTo>
                    <a:pt x="5117052" y="144792"/>
                    <a:pt x="5117052" y="144792"/>
                    <a:pt x="5117052" y="144792"/>
                  </a:cubicBezTo>
                  <a:cubicBezTo>
                    <a:pt x="5123933" y="137897"/>
                    <a:pt x="5130813" y="137897"/>
                    <a:pt x="5130813" y="137897"/>
                  </a:cubicBezTo>
                  <a:cubicBezTo>
                    <a:pt x="5137694" y="137897"/>
                    <a:pt x="5137694" y="131002"/>
                    <a:pt x="5137694" y="124108"/>
                  </a:cubicBezTo>
                  <a:cubicBezTo>
                    <a:pt x="5137694" y="20685"/>
                    <a:pt x="5137694" y="20685"/>
                    <a:pt x="5137694" y="20685"/>
                  </a:cubicBezTo>
                  <a:cubicBezTo>
                    <a:pt x="5137694" y="13790"/>
                    <a:pt x="5130813" y="6895"/>
                    <a:pt x="5117052" y="6895"/>
                  </a:cubicBezTo>
                  <a:close/>
                  <a:moveTo>
                    <a:pt x="4824179" y="0"/>
                  </a:moveTo>
                  <a:cubicBezTo>
                    <a:pt x="4906446" y="0"/>
                    <a:pt x="4906446" y="0"/>
                    <a:pt x="4906446" y="0"/>
                  </a:cubicBezTo>
                  <a:cubicBezTo>
                    <a:pt x="4906446" y="6881"/>
                    <a:pt x="4906446" y="6881"/>
                    <a:pt x="4906446" y="6881"/>
                  </a:cubicBezTo>
                  <a:cubicBezTo>
                    <a:pt x="4892735" y="6881"/>
                    <a:pt x="4885880" y="6881"/>
                    <a:pt x="4885880" y="6881"/>
                  </a:cubicBezTo>
                  <a:cubicBezTo>
                    <a:pt x="4885880" y="6881"/>
                    <a:pt x="4885880" y="13761"/>
                    <a:pt x="4885880" y="13761"/>
                  </a:cubicBezTo>
                  <a:cubicBezTo>
                    <a:pt x="4885880" y="20642"/>
                    <a:pt x="4885880" y="27522"/>
                    <a:pt x="4892735" y="34403"/>
                  </a:cubicBezTo>
                  <a:cubicBezTo>
                    <a:pt x="4920158" y="103209"/>
                    <a:pt x="4920158" y="103209"/>
                    <a:pt x="4920158" y="103209"/>
                  </a:cubicBezTo>
                  <a:cubicBezTo>
                    <a:pt x="4954436" y="27522"/>
                    <a:pt x="4954436" y="27522"/>
                    <a:pt x="4954436" y="27522"/>
                  </a:cubicBezTo>
                  <a:cubicBezTo>
                    <a:pt x="4954436" y="20642"/>
                    <a:pt x="4961292" y="20642"/>
                    <a:pt x="4961292" y="13761"/>
                  </a:cubicBezTo>
                  <a:cubicBezTo>
                    <a:pt x="4961292" y="13761"/>
                    <a:pt x="4954436" y="6881"/>
                    <a:pt x="4954436" y="6881"/>
                  </a:cubicBezTo>
                  <a:cubicBezTo>
                    <a:pt x="4954436" y="6881"/>
                    <a:pt x="4947580" y="6881"/>
                    <a:pt x="4933869" y="6881"/>
                  </a:cubicBezTo>
                  <a:cubicBezTo>
                    <a:pt x="4933869" y="0"/>
                    <a:pt x="4933869" y="0"/>
                    <a:pt x="4933869" y="0"/>
                  </a:cubicBezTo>
                  <a:cubicBezTo>
                    <a:pt x="4988714" y="0"/>
                    <a:pt x="4988714" y="0"/>
                    <a:pt x="4988714" y="0"/>
                  </a:cubicBezTo>
                  <a:lnTo>
                    <a:pt x="4988714" y="6881"/>
                  </a:lnTo>
                  <a:cubicBezTo>
                    <a:pt x="4975003" y="6881"/>
                    <a:pt x="4968147" y="13761"/>
                    <a:pt x="4968147" y="20642"/>
                  </a:cubicBezTo>
                  <a:cubicBezTo>
                    <a:pt x="4913302" y="151373"/>
                    <a:pt x="4913302" y="151373"/>
                    <a:pt x="4913302" y="151373"/>
                  </a:cubicBezTo>
                  <a:cubicBezTo>
                    <a:pt x="4906446" y="151373"/>
                    <a:pt x="4906446" y="151373"/>
                    <a:pt x="4906446" y="151373"/>
                  </a:cubicBezTo>
                  <a:cubicBezTo>
                    <a:pt x="4844746" y="20642"/>
                    <a:pt x="4844746" y="20642"/>
                    <a:pt x="4844746" y="20642"/>
                  </a:cubicBezTo>
                  <a:cubicBezTo>
                    <a:pt x="4837890" y="13761"/>
                    <a:pt x="4831035" y="6881"/>
                    <a:pt x="4824179" y="6881"/>
                  </a:cubicBezTo>
                  <a:cubicBezTo>
                    <a:pt x="4824179" y="0"/>
                    <a:pt x="4824179" y="0"/>
                    <a:pt x="4824179" y="0"/>
                  </a:cubicBezTo>
                  <a:close/>
                  <a:moveTo>
                    <a:pt x="4610283" y="0"/>
                  </a:moveTo>
                  <a:cubicBezTo>
                    <a:pt x="4692552" y="0"/>
                    <a:pt x="4692552" y="0"/>
                    <a:pt x="4692552" y="0"/>
                  </a:cubicBezTo>
                  <a:cubicBezTo>
                    <a:pt x="4692552" y="6895"/>
                    <a:pt x="4692552" y="6895"/>
                    <a:pt x="4692552" y="6895"/>
                  </a:cubicBezTo>
                  <a:cubicBezTo>
                    <a:pt x="4678840" y="6895"/>
                    <a:pt x="4671985" y="13790"/>
                    <a:pt x="4671985" y="20685"/>
                  </a:cubicBezTo>
                  <a:cubicBezTo>
                    <a:pt x="4671985" y="124108"/>
                    <a:pt x="4671985" y="124108"/>
                    <a:pt x="4671985" y="124108"/>
                  </a:cubicBezTo>
                  <a:cubicBezTo>
                    <a:pt x="4671985" y="137897"/>
                    <a:pt x="4678840" y="144792"/>
                    <a:pt x="4692552" y="144792"/>
                  </a:cubicBezTo>
                  <a:cubicBezTo>
                    <a:pt x="4610283" y="144792"/>
                    <a:pt x="4610283" y="144792"/>
                    <a:pt x="4610283" y="144792"/>
                  </a:cubicBezTo>
                  <a:cubicBezTo>
                    <a:pt x="4617139" y="137897"/>
                    <a:pt x="4623994" y="137897"/>
                    <a:pt x="4623994" y="137897"/>
                  </a:cubicBezTo>
                  <a:cubicBezTo>
                    <a:pt x="4630850" y="137897"/>
                    <a:pt x="4630850" y="131002"/>
                    <a:pt x="4630850" y="124108"/>
                  </a:cubicBezTo>
                  <a:cubicBezTo>
                    <a:pt x="4630850" y="20685"/>
                    <a:pt x="4630850" y="20685"/>
                    <a:pt x="4630850" y="20685"/>
                  </a:cubicBezTo>
                  <a:cubicBezTo>
                    <a:pt x="4630850" y="13790"/>
                    <a:pt x="4623994" y="6895"/>
                    <a:pt x="4610283" y="6895"/>
                  </a:cubicBezTo>
                  <a:cubicBezTo>
                    <a:pt x="4610283" y="0"/>
                    <a:pt x="4610283" y="0"/>
                    <a:pt x="4610283" y="0"/>
                  </a:cubicBezTo>
                  <a:close/>
                  <a:moveTo>
                    <a:pt x="4317409" y="0"/>
                  </a:moveTo>
                  <a:cubicBezTo>
                    <a:pt x="4365398" y="0"/>
                    <a:pt x="4365398" y="0"/>
                    <a:pt x="4365398" y="0"/>
                  </a:cubicBezTo>
                  <a:cubicBezTo>
                    <a:pt x="4454521" y="89448"/>
                    <a:pt x="4454521" y="89448"/>
                    <a:pt x="4454521" y="89448"/>
                  </a:cubicBezTo>
                  <a:cubicBezTo>
                    <a:pt x="4454521" y="27522"/>
                    <a:pt x="4454521" y="27522"/>
                    <a:pt x="4454521" y="27522"/>
                  </a:cubicBezTo>
                  <a:cubicBezTo>
                    <a:pt x="4454521" y="13761"/>
                    <a:pt x="4447666" y="6881"/>
                    <a:pt x="4427099" y="6881"/>
                  </a:cubicBezTo>
                  <a:cubicBezTo>
                    <a:pt x="4427099" y="0"/>
                    <a:pt x="4427099" y="0"/>
                    <a:pt x="4427099" y="0"/>
                  </a:cubicBezTo>
                  <a:cubicBezTo>
                    <a:pt x="4481944" y="0"/>
                    <a:pt x="4481944" y="0"/>
                    <a:pt x="4481944" y="0"/>
                  </a:cubicBezTo>
                  <a:cubicBezTo>
                    <a:pt x="4481944" y="6881"/>
                    <a:pt x="4481944" y="6881"/>
                    <a:pt x="4481944" y="6881"/>
                  </a:cubicBezTo>
                  <a:cubicBezTo>
                    <a:pt x="4468233" y="6881"/>
                    <a:pt x="4461377" y="13761"/>
                    <a:pt x="4461377" y="20642"/>
                  </a:cubicBezTo>
                  <a:cubicBezTo>
                    <a:pt x="4461377" y="151373"/>
                    <a:pt x="4461377" y="151373"/>
                    <a:pt x="4461377" y="151373"/>
                  </a:cubicBezTo>
                  <a:cubicBezTo>
                    <a:pt x="4454521" y="151373"/>
                    <a:pt x="4454521" y="151373"/>
                    <a:pt x="4454521" y="151373"/>
                  </a:cubicBezTo>
                  <a:cubicBezTo>
                    <a:pt x="4351687" y="34403"/>
                    <a:pt x="4351687" y="34403"/>
                    <a:pt x="4351687" y="34403"/>
                  </a:cubicBezTo>
                  <a:cubicBezTo>
                    <a:pt x="4351687" y="116970"/>
                    <a:pt x="4351687" y="116970"/>
                    <a:pt x="4351687" y="116970"/>
                  </a:cubicBezTo>
                  <a:cubicBezTo>
                    <a:pt x="4344831" y="130731"/>
                    <a:pt x="4358543" y="144493"/>
                    <a:pt x="4372254" y="144493"/>
                  </a:cubicBezTo>
                  <a:cubicBezTo>
                    <a:pt x="4317409" y="144493"/>
                    <a:pt x="4317409" y="144493"/>
                    <a:pt x="4317409" y="144493"/>
                  </a:cubicBezTo>
                  <a:cubicBezTo>
                    <a:pt x="4324264" y="137612"/>
                    <a:pt x="4331120" y="137612"/>
                    <a:pt x="4331120" y="137612"/>
                  </a:cubicBezTo>
                  <a:cubicBezTo>
                    <a:pt x="4337976" y="130731"/>
                    <a:pt x="4337976" y="130731"/>
                    <a:pt x="4337976" y="123851"/>
                  </a:cubicBezTo>
                  <a:cubicBezTo>
                    <a:pt x="4337976" y="20642"/>
                    <a:pt x="4337976" y="20642"/>
                    <a:pt x="4337976" y="20642"/>
                  </a:cubicBezTo>
                  <a:cubicBezTo>
                    <a:pt x="4331120" y="6881"/>
                    <a:pt x="4324264" y="6881"/>
                    <a:pt x="4317409" y="6881"/>
                  </a:cubicBezTo>
                  <a:cubicBezTo>
                    <a:pt x="4317409" y="0"/>
                    <a:pt x="4317409" y="0"/>
                    <a:pt x="4317409" y="0"/>
                  </a:cubicBezTo>
                  <a:close/>
                  <a:moveTo>
                    <a:pt x="4024537" y="0"/>
                  </a:moveTo>
                  <a:cubicBezTo>
                    <a:pt x="4106804" y="0"/>
                    <a:pt x="4106804" y="0"/>
                    <a:pt x="4106804" y="0"/>
                  </a:cubicBezTo>
                  <a:cubicBezTo>
                    <a:pt x="4106804" y="6881"/>
                    <a:pt x="4106804" y="6881"/>
                    <a:pt x="4106804" y="6881"/>
                  </a:cubicBezTo>
                  <a:cubicBezTo>
                    <a:pt x="4099949" y="6881"/>
                    <a:pt x="4093093" y="6881"/>
                    <a:pt x="4086237" y="6881"/>
                  </a:cubicBezTo>
                  <a:cubicBezTo>
                    <a:pt x="4086237" y="13761"/>
                    <a:pt x="4086237" y="20642"/>
                    <a:pt x="4086237" y="27522"/>
                  </a:cubicBezTo>
                  <a:cubicBezTo>
                    <a:pt x="4086237" y="96328"/>
                    <a:pt x="4086237" y="96328"/>
                    <a:pt x="4086237" y="96328"/>
                  </a:cubicBezTo>
                  <a:cubicBezTo>
                    <a:pt x="4086237" y="123851"/>
                    <a:pt x="4093093" y="137612"/>
                    <a:pt x="4120516" y="137612"/>
                  </a:cubicBezTo>
                  <a:cubicBezTo>
                    <a:pt x="4147938" y="137612"/>
                    <a:pt x="4161649" y="123851"/>
                    <a:pt x="4161649" y="96328"/>
                  </a:cubicBezTo>
                  <a:cubicBezTo>
                    <a:pt x="4161649" y="27522"/>
                    <a:pt x="4161649" y="27522"/>
                    <a:pt x="4161649" y="27522"/>
                  </a:cubicBezTo>
                  <a:cubicBezTo>
                    <a:pt x="4161649" y="13761"/>
                    <a:pt x="4154794" y="6881"/>
                    <a:pt x="4141082" y="6881"/>
                  </a:cubicBezTo>
                  <a:cubicBezTo>
                    <a:pt x="4141082" y="0"/>
                    <a:pt x="4141082" y="0"/>
                    <a:pt x="4141082" y="0"/>
                  </a:cubicBezTo>
                  <a:cubicBezTo>
                    <a:pt x="4189072" y="0"/>
                    <a:pt x="4189072" y="0"/>
                    <a:pt x="4189072" y="0"/>
                  </a:cubicBezTo>
                  <a:lnTo>
                    <a:pt x="4189072" y="6881"/>
                  </a:lnTo>
                  <a:cubicBezTo>
                    <a:pt x="4175361" y="6881"/>
                    <a:pt x="4168505" y="13761"/>
                    <a:pt x="4168505" y="20642"/>
                  </a:cubicBezTo>
                  <a:cubicBezTo>
                    <a:pt x="4168505" y="96328"/>
                    <a:pt x="4168505" y="96328"/>
                    <a:pt x="4168505" y="96328"/>
                  </a:cubicBezTo>
                  <a:cubicBezTo>
                    <a:pt x="4168505" y="110090"/>
                    <a:pt x="4168505" y="123851"/>
                    <a:pt x="4161649" y="137612"/>
                  </a:cubicBezTo>
                  <a:cubicBezTo>
                    <a:pt x="4147938" y="144493"/>
                    <a:pt x="4134227" y="151373"/>
                    <a:pt x="4113660" y="151373"/>
                  </a:cubicBezTo>
                  <a:cubicBezTo>
                    <a:pt x="4093093" y="151373"/>
                    <a:pt x="4072526" y="144493"/>
                    <a:pt x="4058815" y="137612"/>
                  </a:cubicBezTo>
                  <a:cubicBezTo>
                    <a:pt x="4051959" y="130731"/>
                    <a:pt x="4045104" y="116970"/>
                    <a:pt x="4045104" y="96328"/>
                  </a:cubicBezTo>
                  <a:cubicBezTo>
                    <a:pt x="4045104" y="27522"/>
                    <a:pt x="4045104" y="27522"/>
                    <a:pt x="4045104" y="27522"/>
                  </a:cubicBezTo>
                  <a:cubicBezTo>
                    <a:pt x="4045104" y="20642"/>
                    <a:pt x="4045104" y="13761"/>
                    <a:pt x="4038248" y="13761"/>
                  </a:cubicBezTo>
                  <a:cubicBezTo>
                    <a:pt x="4038248" y="6881"/>
                    <a:pt x="4031392" y="6881"/>
                    <a:pt x="4024537" y="6881"/>
                  </a:cubicBezTo>
                  <a:cubicBezTo>
                    <a:pt x="4024537" y="0"/>
                    <a:pt x="4024537" y="0"/>
                    <a:pt x="4024537" y="0"/>
                  </a:cubicBezTo>
                  <a:close/>
                  <a:moveTo>
                    <a:pt x="3563838" y="0"/>
                  </a:moveTo>
                  <a:cubicBezTo>
                    <a:pt x="3646405" y="0"/>
                    <a:pt x="3646405" y="0"/>
                    <a:pt x="3646405" y="0"/>
                  </a:cubicBezTo>
                  <a:cubicBezTo>
                    <a:pt x="3646405" y="6895"/>
                    <a:pt x="3646405" y="6895"/>
                    <a:pt x="3646405" y="6895"/>
                  </a:cubicBezTo>
                  <a:cubicBezTo>
                    <a:pt x="3639524" y="6895"/>
                    <a:pt x="3632644" y="6895"/>
                    <a:pt x="3632644" y="6895"/>
                  </a:cubicBezTo>
                  <a:cubicBezTo>
                    <a:pt x="3625763" y="13790"/>
                    <a:pt x="3625763" y="20685"/>
                    <a:pt x="3625763" y="27580"/>
                  </a:cubicBezTo>
                  <a:cubicBezTo>
                    <a:pt x="3625763" y="131002"/>
                    <a:pt x="3625763" y="131002"/>
                    <a:pt x="3625763" y="131002"/>
                  </a:cubicBezTo>
                  <a:cubicBezTo>
                    <a:pt x="3625763" y="137897"/>
                    <a:pt x="3632644" y="137897"/>
                    <a:pt x="3646405" y="137897"/>
                  </a:cubicBezTo>
                  <a:cubicBezTo>
                    <a:pt x="3673927" y="137897"/>
                    <a:pt x="3694569" y="124108"/>
                    <a:pt x="3708330" y="96528"/>
                  </a:cubicBezTo>
                  <a:cubicBezTo>
                    <a:pt x="3715211" y="96528"/>
                    <a:pt x="3715211" y="96528"/>
                    <a:pt x="3715211" y="96528"/>
                  </a:cubicBezTo>
                  <a:lnTo>
                    <a:pt x="3708330" y="144792"/>
                  </a:lnTo>
                  <a:cubicBezTo>
                    <a:pt x="3563838" y="144792"/>
                    <a:pt x="3563838" y="144792"/>
                    <a:pt x="3563838" y="144792"/>
                  </a:cubicBezTo>
                  <a:cubicBezTo>
                    <a:pt x="3570718" y="137897"/>
                    <a:pt x="3577599" y="137897"/>
                    <a:pt x="3577599" y="137897"/>
                  </a:cubicBezTo>
                  <a:cubicBezTo>
                    <a:pt x="3584480" y="137897"/>
                    <a:pt x="3584480" y="131002"/>
                    <a:pt x="3584480" y="124108"/>
                  </a:cubicBezTo>
                  <a:cubicBezTo>
                    <a:pt x="3584480" y="20685"/>
                    <a:pt x="3584480" y="20685"/>
                    <a:pt x="3584480" y="20685"/>
                  </a:cubicBezTo>
                  <a:cubicBezTo>
                    <a:pt x="3584480" y="13790"/>
                    <a:pt x="3577599" y="6895"/>
                    <a:pt x="3563838" y="6895"/>
                  </a:cubicBezTo>
                  <a:cubicBezTo>
                    <a:pt x="3563838" y="0"/>
                    <a:pt x="3563838" y="0"/>
                    <a:pt x="3563838" y="0"/>
                  </a:cubicBezTo>
                  <a:close/>
                  <a:moveTo>
                    <a:pt x="3346376" y="0"/>
                  </a:moveTo>
                  <a:cubicBezTo>
                    <a:pt x="3353231" y="0"/>
                    <a:pt x="3353231" y="0"/>
                    <a:pt x="3353231" y="0"/>
                  </a:cubicBezTo>
                  <a:cubicBezTo>
                    <a:pt x="3408076" y="110318"/>
                    <a:pt x="3408076" y="110318"/>
                    <a:pt x="3408076" y="110318"/>
                  </a:cubicBezTo>
                  <a:cubicBezTo>
                    <a:pt x="3414932" y="124108"/>
                    <a:pt x="3421788" y="131002"/>
                    <a:pt x="3421788" y="137897"/>
                  </a:cubicBezTo>
                  <a:cubicBezTo>
                    <a:pt x="3428643" y="137897"/>
                    <a:pt x="3428643" y="144792"/>
                    <a:pt x="3435499" y="144792"/>
                  </a:cubicBezTo>
                  <a:lnTo>
                    <a:pt x="3360087" y="144792"/>
                  </a:lnTo>
                  <a:cubicBezTo>
                    <a:pt x="3373798" y="137897"/>
                    <a:pt x="3380654" y="137897"/>
                    <a:pt x="3373798" y="131002"/>
                  </a:cubicBezTo>
                  <a:cubicBezTo>
                    <a:pt x="3373798" y="131002"/>
                    <a:pt x="3373798" y="117213"/>
                    <a:pt x="3366943" y="103423"/>
                  </a:cubicBezTo>
                  <a:cubicBezTo>
                    <a:pt x="3312098" y="103423"/>
                    <a:pt x="3312098" y="103423"/>
                    <a:pt x="3312098" y="103423"/>
                  </a:cubicBezTo>
                  <a:cubicBezTo>
                    <a:pt x="3305242" y="117213"/>
                    <a:pt x="3298386" y="131002"/>
                    <a:pt x="3298386" y="131002"/>
                  </a:cubicBezTo>
                  <a:cubicBezTo>
                    <a:pt x="3298386" y="137897"/>
                    <a:pt x="3305242" y="137897"/>
                    <a:pt x="3318953" y="144792"/>
                  </a:cubicBezTo>
                  <a:cubicBezTo>
                    <a:pt x="3270964" y="144792"/>
                    <a:pt x="3270964" y="144792"/>
                    <a:pt x="3270964" y="144792"/>
                  </a:cubicBezTo>
                  <a:cubicBezTo>
                    <a:pt x="3277819" y="144792"/>
                    <a:pt x="3291531" y="131002"/>
                    <a:pt x="3291531" y="117213"/>
                  </a:cubicBezTo>
                  <a:cubicBezTo>
                    <a:pt x="3346376" y="0"/>
                    <a:pt x="3346376" y="0"/>
                    <a:pt x="3346376" y="0"/>
                  </a:cubicBezTo>
                  <a:close/>
                  <a:moveTo>
                    <a:pt x="2928731" y="0"/>
                  </a:moveTo>
                  <a:cubicBezTo>
                    <a:pt x="2990740" y="0"/>
                    <a:pt x="2990740" y="0"/>
                    <a:pt x="2990740" y="0"/>
                  </a:cubicBezTo>
                  <a:cubicBezTo>
                    <a:pt x="3038970" y="103423"/>
                    <a:pt x="3038970" y="103423"/>
                    <a:pt x="3038970" y="103423"/>
                  </a:cubicBezTo>
                  <a:cubicBezTo>
                    <a:pt x="3087200" y="0"/>
                    <a:pt x="3087200" y="0"/>
                    <a:pt x="3087200" y="0"/>
                  </a:cubicBezTo>
                  <a:cubicBezTo>
                    <a:pt x="3149210" y="0"/>
                    <a:pt x="3149210" y="0"/>
                    <a:pt x="3149210" y="0"/>
                  </a:cubicBezTo>
                  <a:cubicBezTo>
                    <a:pt x="3149210" y="6895"/>
                    <a:pt x="3149210" y="6895"/>
                    <a:pt x="3149210" y="6895"/>
                  </a:cubicBezTo>
                  <a:cubicBezTo>
                    <a:pt x="3135430" y="6895"/>
                    <a:pt x="3128540" y="6895"/>
                    <a:pt x="3128540" y="6895"/>
                  </a:cubicBezTo>
                  <a:cubicBezTo>
                    <a:pt x="3128540" y="13790"/>
                    <a:pt x="3121650" y="20685"/>
                    <a:pt x="3121650" y="27580"/>
                  </a:cubicBezTo>
                  <a:cubicBezTo>
                    <a:pt x="3121650" y="124108"/>
                    <a:pt x="3121650" y="124108"/>
                    <a:pt x="3121650" y="124108"/>
                  </a:cubicBezTo>
                  <a:cubicBezTo>
                    <a:pt x="3121650" y="131002"/>
                    <a:pt x="3128540" y="131002"/>
                    <a:pt x="3128540" y="137897"/>
                  </a:cubicBezTo>
                  <a:cubicBezTo>
                    <a:pt x="3128540" y="137897"/>
                    <a:pt x="3135430" y="137897"/>
                    <a:pt x="3149210" y="144792"/>
                  </a:cubicBezTo>
                  <a:cubicBezTo>
                    <a:pt x="3066530" y="144792"/>
                    <a:pt x="3066530" y="144792"/>
                    <a:pt x="3066530" y="144792"/>
                  </a:cubicBezTo>
                  <a:cubicBezTo>
                    <a:pt x="3073420" y="137897"/>
                    <a:pt x="3080310" y="137897"/>
                    <a:pt x="3080310" y="137897"/>
                  </a:cubicBezTo>
                  <a:cubicBezTo>
                    <a:pt x="3087200" y="137897"/>
                    <a:pt x="3087200" y="131002"/>
                    <a:pt x="3087200" y="124108"/>
                  </a:cubicBezTo>
                  <a:cubicBezTo>
                    <a:pt x="3087200" y="13790"/>
                    <a:pt x="3087200" y="13790"/>
                    <a:pt x="3087200" y="13790"/>
                  </a:cubicBezTo>
                  <a:cubicBezTo>
                    <a:pt x="3025190" y="144792"/>
                    <a:pt x="3025190" y="144792"/>
                    <a:pt x="3025190" y="144792"/>
                  </a:cubicBezTo>
                  <a:cubicBezTo>
                    <a:pt x="3018300" y="144792"/>
                    <a:pt x="3018300" y="144792"/>
                    <a:pt x="3018300" y="144792"/>
                  </a:cubicBezTo>
                  <a:cubicBezTo>
                    <a:pt x="2956291" y="20685"/>
                    <a:pt x="2956291" y="20685"/>
                    <a:pt x="2956291" y="20685"/>
                  </a:cubicBezTo>
                  <a:cubicBezTo>
                    <a:pt x="2956291" y="117213"/>
                    <a:pt x="2956291" y="117213"/>
                    <a:pt x="2956291" y="117213"/>
                  </a:cubicBezTo>
                  <a:cubicBezTo>
                    <a:pt x="2956291" y="131002"/>
                    <a:pt x="2956291" y="131002"/>
                    <a:pt x="2963181" y="137897"/>
                  </a:cubicBezTo>
                  <a:cubicBezTo>
                    <a:pt x="2963181" y="137897"/>
                    <a:pt x="2970071" y="137897"/>
                    <a:pt x="2983851" y="144792"/>
                  </a:cubicBezTo>
                  <a:cubicBezTo>
                    <a:pt x="2928731" y="144792"/>
                    <a:pt x="2928731" y="144792"/>
                    <a:pt x="2928731" y="144792"/>
                  </a:cubicBezTo>
                  <a:cubicBezTo>
                    <a:pt x="2935621" y="137897"/>
                    <a:pt x="2942511" y="137897"/>
                    <a:pt x="2942511" y="137897"/>
                  </a:cubicBezTo>
                  <a:cubicBezTo>
                    <a:pt x="2949401" y="137897"/>
                    <a:pt x="2949401" y="131002"/>
                    <a:pt x="2949401" y="124108"/>
                  </a:cubicBezTo>
                  <a:cubicBezTo>
                    <a:pt x="2949401" y="20685"/>
                    <a:pt x="2949401" y="20685"/>
                    <a:pt x="2949401" y="20685"/>
                  </a:cubicBezTo>
                  <a:cubicBezTo>
                    <a:pt x="2949401" y="13790"/>
                    <a:pt x="2942511" y="6895"/>
                    <a:pt x="2928731" y="6895"/>
                  </a:cubicBezTo>
                  <a:cubicBezTo>
                    <a:pt x="2928731" y="0"/>
                    <a:pt x="2928731" y="0"/>
                    <a:pt x="2928731" y="0"/>
                  </a:cubicBezTo>
                  <a:close/>
                  <a:moveTo>
                    <a:pt x="2635858" y="0"/>
                  </a:moveTo>
                  <a:cubicBezTo>
                    <a:pt x="2711270" y="0"/>
                    <a:pt x="2711270" y="0"/>
                    <a:pt x="2711270" y="0"/>
                  </a:cubicBezTo>
                  <a:cubicBezTo>
                    <a:pt x="2759259" y="0"/>
                    <a:pt x="2779826" y="13790"/>
                    <a:pt x="2779826" y="41369"/>
                  </a:cubicBezTo>
                  <a:cubicBezTo>
                    <a:pt x="2779826" y="55159"/>
                    <a:pt x="2772970" y="68949"/>
                    <a:pt x="2745548" y="75844"/>
                  </a:cubicBezTo>
                  <a:cubicBezTo>
                    <a:pt x="2793537" y="137897"/>
                    <a:pt x="2793537" y="137897"/>
                    <a:pt x="2793537" y="137897"/>
                  </a:cubicBezTo>
                  <a:cubicBezTo>
                    <a:pt x="2800393" y="137897"/>
                    <a:pt x="2800393" y="144792"/>
                    <a:pt x="2800393" y="144792"/>
                  </a:cubicBezTo>
                  <a:cubicBezTo>
                    <a:pt x="2752403" y="144792"/>
                    <a:pt x="2752403" y="144792"/>
                    <a:pt x="2752403" y="144792"/>
                  </a:cubicBezTo>
                  <a:cubicBezTo>
                    <a:pt x="2704414" y="75844"/>
                    <a:pt x="2704414" y="75844"/>
                    <a:pt x="2704414" y="75844"/>
                  </a:cubicBezTo>
                  <a:cubicBezTo>
                    <a:pt x="2697558" y="75844"/>
                    <a:pt x="2697558" y="75844"/>
                    <a:pt x="2697558" y="75844"/>
                  </a:cubicBezTo>
                  <a:cubicBezTo>
                    <a:pt x="2697558" y="124108"/>
                    <a:pt x="2697558" y="124108"/>
                    <a:pt x="2697558" y="124108"/>
                  </a:cubicBezTo>
                  <a:cubicBezTo>
                    <a:pt x="2697558" y="131002"/>
                    <a:pt x="2697558" y="131002"/>
                    <a:pt x="2704414" y="137897"/>
                  </a:cubicBezTo>
                  <a:cubicBezTo>
                    <a:pt x="2704414" y="137897"/>
                    <a:pt x="2711270" y="137897"/>
                    <a:pt x="2718125" y="144792"/>
                  </a:cubicBezTo>
                  <a:cubicBezTo>
                    <a:pt x="2635858" y="144792"/>
                    <a:pt x="2635858" y="144792"/>
                    <a:pt x="2635858" y="144792"/>
                  </a:cubicBezTo>
                  <a:cubicBezTo>
                    <a:pt x="2649569" y="137897"/>
                    <a:pt x="2649569" y="137897"/>
                    <a:pt x="2656425" y="137897"/>
                  </a:cubicBezTo>
                  <a:cubicBezTo>
                    <a:pt x="2656425" y="137897"/>
                    <a:pt x="2656425" y="131002"/>
                    <a:pt x="2656425" y="124108"/>
                  </a:cubicBezTo>
                  <a:cubicBezTo>
                    <a:pt x="2656425" y="27580"/>
                    <a:pt x="2656425" y="27580"/>
                    <a:pt x="2656425" y="27580"/>
                  </a:cubicBezTo>
                  <a:cubicBezTo>
                    <a:pt x="2656425" y="20685"/>
                    <a:pt x="2656425" y="13790"/>
                    <a:pt x="2656425" y="6895"/>
                  </a:cubicBezTo>
                  <a:cubicBezTo>
                    <a:pt x="2649569" y="6895"/>
                    <a:pt x="2642713" y="6895"/>
                    <a:pt x="2635858" y="6895"/>
                  </a:cubicBezTo>
                  <a:cubicBezTo>
                    <a:pt x="2635858" y="0"/>
                    <a:pt x="2635858" y="0"/>
                    <a:pt x="2635858" y="0"/>
                  </a:cubicBezTo>
                  <a:close/>
                  <a:moveTo>
                    <a:pt x="2415249" y="0"/>
                  </a:moveTo>
                  <a:cubicBezTo>
                    <a:pt x="2470006" y="0"/>
                    <a:pt x="2497385" y="27522"/>
                    <a:pt x="2504230" y="75687"/>
                  </a:cubicBezTo>
                  <a:cubicBezTo>
                    <a:pt x="2497385" y="123851"/>
                    <a:pt x="2470006" y="144493"/>
                    <a:pt x="2415249" y="151373"/>
                  </a:cubicBezTo>
                  <a:cubicBezTo>
                    <a:pt x="2360491" y="144493"/>
                    <a:pt x="2333113" y="123851"/>
                    <a:pt x="2333113" y="75687"/>
                  </a:cubicBezTo>
                  <a:cubicBezTo>
                    <a:pt x="2333113" y="27522"/>
                    <a:pt x="2360491" y="0"/>
                    <a:pt x="2415249" y="0"/>
                  </a:cubicBezTo>
                  <a:close/>
                  <a:moveTo>
                    <a:pt x="2033658" y="0"/>
                  </a:moveTo>
                  <a:cubicBezTo>
                    <a:pt x="2088503" y="0"/>
                    <a:pt x="2088503" y="0"/>
                    <a:pt x="2088503" y="0"/>
                  </a:cubicBezTo>
                  <a:cubicBezTo>
                    <a:pt x="2170770" y="89448"/>
                    <a:pt x="2170770" y="89448"/>
                    <a:pt x="2170770" y="89448"/>
                  </a:cubicBezTo>
                  <a:cubicBezTo>
                    <a:pt x="2170770" y="27522"/>
                    <a:pt x="2170770" y="27522"/>
                    <a:pt x="2170770" y="27522"/>
                  </a:cubicBezTo>
                  <a:cubicBezTo>
                    <a:pt x="2170770" y="13761"/>
                    <a:pt x="2163915" y="6881"/>
                    <a:pt x="2150203" y="6881"/>
                  </a:cubicBezTo>
                  <a:cubicBezTo>
                    <a:pt x="2150203" y="0"/>
                    <a:pt x="2150203" y="0"/>
                    <a:pt x="2150203" y="0"/>
                  </a:cubicBezTo>
                  <a:cubicBezTo>
                    <a:pt x="2198193" y="0"/>
                    <a:pt x="2198193" y="0"/>
                    <a:pt x="2198193" y="0"/>
                  </a:cubicBezTo>
                  <a:cubicBezTo>
                    <a:pt x="2198193" y="6881"/>
                    <a:pt x="2198193" y="6881"/>
                    <a:pt x="2198193" y="6881"/>
                  </a:cubicBezTo>
                  <a:cubicBezTo>
                    <a:pt x="2184482" y="6881"/>
                    <a:pt x="2177626" y="13761"/>
                    <a:pt x="2177626" y="20642"/>
                  </a:cubicBezTo>
                  <a:cubicBezTo>
                    <a:pt x="2177626" y="151373"/>
                    <a:pt x="2177626" y="151373"/>
                    <a:pt x="2177626" y="151373"/>
                  </a:cubicBezTo>
                  <a:cubicBezTo>
                    <a:pt x="2170770" y="151373"/>
                    <a:pt x="2170770" y="151373"/>
                    <a:pt x="2170770" y="151373"/>
                  </a:cubicBezTo>
                  <a:cubicBezTo>
                    <a:pt x="2067936" y="34403"/>
                    <a:pt x="2067936" y="34403"/>
                    <a:pt x="2067936" y="34403"/>
                  </a:cubicBezTo>
                  <a:cubicBezTo>
                    <a:pt x="2067936" y="116970"/>
                    <a:pt x="2067936" y="116970"/>
                    <a:pt x="2067936" y="116970"/>
                  </a:cubicBezTo>
                  <a:cubicBezTo>
                    <a:pt x="2067936" y="130731"/>
                    <a:pt x="2074792" y="144493"/>
                    <a:pt x="2088503" y="144493"/>
                  </a:cubicBezTo>
                  <a:cubicBezTo>
                    <a:pt x="2033658" y="144493"/>
                    <a:pt x="2033658" y="144493"/>
                    <a:pt x="2033658" y="144493"/>
                  </a:cubicBezTo>
                  <a:cubicBezTo>
                    <a:pt x="2040513" y="137612"/>
                    <a:pt x="2047369" y="137612"/>
                    <a:pt x="2054225" y="137612"/>
                  </a:cubicBezTo>
                  <a:cubicBezTo>
                    <a:pt x="2054225" y="130731"/>
                    <a:pt x="2054225" y="130731"/>
                    <a:pt x="2054225" y="123851"/>
                  </a:cubicBezTo>
                  <a:cubicBezTo>
                    <a:pt x="2054225" y="20642"/>
                    <a:pt x="2054225" y="20642"/>
                    <a:pt x="2054225" y="20642"/>
                  </a:cubicBezTo>
                  <a:cubicBezTo>
                    <a:pt x="2047369" y="6881"/>
                    <a:pt x="2040513" y="6881"/>
                    <a:pt x="2033658" y="6881"/>
                  </a:cubicBezTo>
                  <a:cubicBezTo>
                    <a:pt x="2033658" y="0"/>
                    <a:pt x="2033658" y="0"/>
                    <a:pt x="2033658" y="0"/>
                  </a:cubicBezTo>
                  <a:close/>
                  <a:moveTo>
                    <a:pt x="1642065" y="0"/>
                  </a:moveTo>
                  <a:cubicBezTo>
                    <a:pt x="1724334" y="0"/>
                    <a:pt x="1724334" y="0"/>
                    <a:pt x="1724334" y="0"/>
                  </a:cubicBezTo>
                  <a:cubicBezTo>
                    <a:pt x="1724334" y="6895"/>
                    <a:pt x="1724334" y="6895"/>
                    <a:pt x="1724334" y="6895"/>
                  </a:cubicBezTo>
                  <a:cubicBezTo>
                    <a:pt x="1710622" y="6895"/>
                    <a:pt x="1703767" y="13790"/>
                    <a:pt x="1703767" y="20685"/>
                  </a:cubicBezTo>
                  <a:cubicBezTo>
                    <a:pt x="1703767" y="124108"/>
                    <a:pt x="1703767" y="124108"/>
                    <a:pt x="1703767" y="124108"/>
                  </a:cubicBezTo>
                  <a:cubicBezTo>
                    <a:pt x="1703767" y="137897"/>
                    <a:pt x="1710622" y="144792"/>
                    <a:pt x="1724334" y="144792"/>
                  </a:cubicBezTo>
                  <a:cubicBezTo>
                    <a:pt x="1642065" y="144792"/>
                    <a:pt x="1642065" y="144792"/>
                    <a:pt x="1642065" y="144792"/>
                  </a:cubicBezTo>
                  <a:cubicBezTo>
                    <a:pt x="1648921" y="137897"/>
                    <a:pt x="1655776" y="137897"/>
                    <a:pt x="1662632" y="137897"/>
                  </a:cubicBezTo>
                  <a:cubicBezTo>
                    <a:pt x="1662632" y="137897"/>
                    <a:pt x="1662632" y="131002"/>
                    <a:pt x="1662632" y="124108"/>
                  </a:cubicBezTo>
                  <a:cubicBezTo>
                    <a:pt x="1662632" y="20685"/>
                    <a:pt x="1662632" y="20685"/>
                    <a:pt x="1662632" y="20685"/>
                  </a:cubicBezTo>
                  <a:cubicBezTo>
                    <a:pt x="1662632" y="13790"/>
                    <a:pt x="1655776" y="6895"/>
                    <a:pt x="1642065" y="6895"/>
                  </a:cubicBezTo>
                  <a:cubicBezTo>
                    <a:pt x="1642065" y="0"/>
                    <a:pt x="1642065" y="0"/>
                    <a:pt x="1642065" y="0"/>
                  </a:cubicBezTo>
                  <a:close/>
                  <a:moveTo>
                    <a:pt x="1349190" y="0"/>
                  </a:moveTo>
                  <a:cubicBezTo>
                    <a:pt x="1431457" y="0"/>
                    <a:pt x="1431457" y="0"/>
                    <a:pt x="1431457" y="0"/>
                  </a:cubicBezTo>
                  <a:cubicBezTo>
                    <a:pt x="1431457" y="6895"/>
                    <a:pt x="1431457" y="6895"/>
                    <a:pt x="1431457" y="6895"/>
                  </a:cubicBezTo>
                  <a:cubicBezTo>
                    <a:pt x="1424602" y="6895"/>
                    <a:pt x="1417746" y="6895"/>
                    <a:pt x="1417746" y="6895"/>
                  </a:cubicBezTo>
                  <a:cubicBezTo>
                    <a:pt x="1417746" y="6895"/>
                    <a:pt x="1410890" y="6895"/>
                    <a:pt x="1410890" y="13790"/>
                  </a:cubicBezTo>
                  <a:cubicBezTo>
                    <a:pt x="1410890" y="13790"/>
                    <a:pt x="1417746" y="20685"/>
                    <a:pt x="1417746" y="20685"/>
                  </a:cubicBezTo>
                  <a:cubicBezTo>
                    <a:pt x="1438313" y="55159"/>
                    <a:pt x="1438313" y="55159"/>
                    <a:pt x="1438313" y="55159"/>
                  </a:cubicBezTo>
                  <a:cubicBezTo>
                    <a:pt x="1458880" y="34474"/>
                    <a:pt x="1465735" y="27580"/>
                    <a:pt x="1465735" y="20685"/>
                  </a:cubicBezTo>
                  <a:cubicBezTo>
                    <a:pt x="1465735" y="20685"/>
                    <a:pt x="1472591" y="13790"/>
                    <a:pt x="1465735" y="13790"/>
                  </a:cubicBezTo>
                  <a:cubicBezTo>
                    <a:pt x="1465735" y="6895"/>
                    <a:pt x="1465735" y="6895"/>
                    <a:pt x="1452024" y="6895"/>
                  </a:cubicBezTo>
                  <a:cubicBezTo>
                    <a:pt x="1452024" y="0"/>
                    <a:pt x="1452024" y="0"/>
                    <a:pt x="1452024" y="0"/>
                  </a:cubicBezTo>
                  <a:cubicBezTo>
                    <a:pt x="1513725" y="0"/>
                    <a:pt x="1513725" y="0"/>
                    <a:pt x="1513725" y="0"/>
                  </a:cubicBezTo>
                  <a:lnTo>
                    <a:pt x="1513725" y="6895"/>
                  </a:lnTo>
                  <a:cubicBezTo>
                    <a:pt x="1500014" y="6895"/>
                    <a:pt x="1493158" y="6895"/>
                    <a:pt x="1486302" y="13790"/>
                  </a:cubicBezTo>
                  <a:cubicBezTo>
                    <a:pt x="1479447" y="20685"/>
                    <a:pt x="1465735" y="34474"/>
                    <a:pt x="1445169" y="62054"/>
                  </a:cubicBezTo>
                  <a:cubicBezTo>
                    <a:pt x="1493158" y="124108"/>
                    <a:pt x="1493158" y="124108"/>
                    <a:pt x="1493158" y="124108"/>
                  </a:cubicBezTo>
                  <a:cubicBezTo>
                    <a:pt x="1493158" y="131002"/>
                    <a:pt x="1500014" y="137897"/>
                    <a:pt x="1506869" y="137897"/>
                  </a:cubicBezTo>
                  <a:cubicBezTo>
                    <a:pt x="1506869" y="137897"/>
                    <a:pt x="1506869" y="144792"/>
                    <a:pt x="1513725" y="144792"/>
                  </a:cubicBezTo>
                  <a:cubicBezTo>
                    <a:pt x="1431457" y="144792"/>
                    <a:pt x="1431457" y="144792"/>
                    <a:pt x="1431457" y="144792"/>
                  </a:cubicBezTo>
                  <a:cubicBezTo>
                    <a:pt x="1445169" y="137897"/>
                    <a:pt x="1452024" y="137897"/>
                    <a:pt x="1452024" y="131002"/>
                  </a:cubicBezTo>
                  <a:cubicBezTo>
                    <a:pt x="1452024" y="131002"/>
                    <a:pt x="1452024" y="124108"/>
                    <a:pt x="1445169" y="124108"/>
                  </a:cubicBezTo>
                  <a:cubicBezTo>
                    <a:pt x="1424602" y="89633"/>
                    <a:pt x="1424602" y="89633"/>
                    <a:pt x="1424602" y="89633"/>
                  </a:cubicBezTo>
                  <a:cubicBezTo>
                    <a:pt x="1410890" y="96528"/>
                    <a:pt x="1410890" y="96528"/>
                    <a:pt x="1410890" y="96528"/>
                  </a:cubicBezTo>
                  <a:cubicBezTo>
                    <a:pt x="1397179" y="117213"/>
                    <a:pt x="1390324" y="131002"/>
                    <a:pt x="1390324" y="131002"/>
                  </a:cubicBezTo>
                  <a:cubicBezTo>
                    <a:pt x="1390324" y="137897"/>
                    <a:pt x="1397179" y="137897"/>
                    <a:pt x="1410890" y="144792"/>
                  </a:cubicBezTo>
                  <a:cubicBezTo>
                    <a:pt x="1349190" y="144792"/>
                    <a:pt x="1349190" y="144792"/>
                    <a:pt x="1349190" y="144792"/>
                  </a:cubicBezTo>
                  <a:cubicBezTo>
                    <a:pt x="1362901" y="137897"/>
                    <a:pt x="1369757" y="137897"/>
                    <a:pt x="1376612" y="131002"/>
                  </a:cubicBezTo>
                  <a:cubicBezTo>
                    <a:pt x="1417746" y="82738"/>
                    <a:pt x="1417746" y="82738"/>
                    <a:pt x="1417746" y="82738"/>
                  </a:cubicBezTo>
                  <a:cubicBezTo>
                    <a:pt x="1369757" y="20685"/>
                    <a:pt x="1369757" y="20685"/>
                    <a:pt x="1369757" y="20685"/>
                  </a:cubicBezTo>
                  <a:cubicBezTo>
                    <a:pt x="1362901" y="6895"/>
                    <a:pt x="1356045" y="6895"/>
                    <a:pt x="1349190" y="6895"/>
                  </a:cubicBezTo>
                  <a:cubicBezTo>
                    <a:pt x="1349190" y="0"/>
                    <a:pt x="1349190" y="0"/>
                    <a:pt x="1349190" y="0"/>
                  </a:cubicBezTo>
                  <a:close/>
                  <a:moveTo>
                    <a:pt x="1128581" y="0"/>
                  </a:moveTo>
                  <a:cubicBezTo>
                    <a:pt x="1142270" y="0"/>
                    <a:pt x="1149115" y="0"/>
                    <a:pt x="1169649" y="6881"/>
                  </a:cubicBezTo>
                  <a:cubicBezTo>
                    <a:pt x="1169649" y="6881"/>
                    <a:pt x="1176494" y="6881"/>
                    <a:pt x="1176494" y="6881"/>
                  </a:cubicBezTo>
                  <a:cubicBezTo>
                    <a:pt x="1183338" y="6881"/>
                    <a:pt x="1183338" y="6881"/>
                    <a:pt x="1190183" y="0"/>
                  </a:cubicBezTo>
                  <a:cubicBezTo>
                    <a:pt x="1197028" y="0"/>
                    <a:pt x="1197028" y="0"/>
                    <a:pt x="1197028" y="0"/>
                  </a:cubicBezTo>
                  <a:cubicBezTo>
                    <a:pt x="1197028" y="48164"/>
                    <a:pt x="1197028" y="48164"/>
                    <a:pt x="1197028" y="48164"/>
                  </a:cubicBezTo>
                  <a:cubicBezTo>
                    <a:pt x="1190183" y="48164"/>
                    <a:pt x="1190183" y="48164"/>
                    <a:pt x="1190183" y="48164"/>
                  </a:cubicBezTo>
                  <a:cubicBezTo>
                    <a:pt x="1176494" y="20642"/>
                    <a:pt x="1155960" y="6881"/>
                    <a:pt x="1135426" y="6881"/>
                  </a:cubicBezTo>
                  <a:cubicBezTo>
                    <a:pt x="1101202" y="6881"/>
                    <a:pt x="1087513" y="27522"/>
                    <a:pt x="1087513" y="75687"/>
                  </a:cubicBezTo>
                  <a:cubicBezTo>
                    <a:pt x="1087513" y="116970"/>
                    <a:pt x="1101202" y="144493"/>
                    <a:pt x="1135426" y="144493"/>
                  </a:cubicBezTo>
                  <a:cubicBezTo>
                    <a:pt x="1155960" y="144493"/>
                    <a:pt x="1162804" y="137612"/>
                    <a:pt x="1162804" y="130731"/>
                  </a:cubicBezTo>
                  <a:cubicBezTo>
                    <a:pt x="1162804" y="103209"/>
                    <a:pt x="1162804" y="103209"/>
                    <a:pt x="1162804" y="103209"/>
                  </a:cubicBezTo>
                  <a:cubicBezTo>
                    <a:pt x="1162804" y="96328"/>
                    <a:pt x="1155960" y="96328"/>
                    <a:pt x="1155960" y="96328"/>
                  </a:cubicBezTo>
                  <a:cubicBezTo>
                    <a:pt x="1155960" y="89448"/>
                    <a:pt x="1149115" y="89448"/>
                    <a:pt x="1135426" y="89448"/>
                  </a:cubicBezTo>
                  <a:cubicBezTo>
                    <a:pt x="1135426" y="82567"/>
                    <a:pt x="1135426" y="82567"/>
                    <a:pt x="1135426" y="82567"/>
                  </a:cubicBezTo>
                  <a:cubicBezTo>
                    <a:pt x="1217562" y="82567"/>
                    <a:pt x="1217562" y="82567"/>
                    <a:pt x="1217562" y="82567"/>
                  </a:cubicBezTo>
                  <a:lnTo>
                    <a:pt x="1217562" y="89448"/>
                  </a:lnTo>
                  <a:cubicBezTo>
                    <a:pt x="1210717" y="89448"/>
                    <a:pt x="1203872" y="89448"/>
                    <a:pt x="1203872" y="96328"/>
                  </a:cubicBezTo>
                  <a:cubicBezTo>
                    <a:pt x="1197028" y="96328"/>
                    <a:pt x="1197028" y="103209"/>
                    <a:pt x="1197028" y="110090"/>
                  </a:cubicBezTo>
                  <a:cubicBezTo>
                    <a:pt x="1197028" y="137612"/>
                    <a:pt x="1197028" y="137612"/>
                    <a:pt x="1197028" y="137612"/>
                  </a:cubicBezTo>
                  <a:cubicBezTo>
                    <a:pt x="1183338" y="144493"/>
                    <a:pt x="1162804" y="151373"/>
                    <a:pt x="1135426" y="151373"/>
                  </a:cubicBezTo>
                  <a:cubicBezTo>
                    <a:pt x="1080668" y="144493"/>
                    <a:pt x="1046445" y="123851"/>
                    <a:pt x="1046445" y="75687"/>
                  </a:cubicBezTo>
                  <a:cubicBezTo>
                    <a:pt x="1046445" y="27522"/>
                    <a:pt x="1080668" y="0"/>
                    <a:pt x="1128581" y="0"/>
                  </a:cubicBezTo>
                  <a:close/>
                  <a:moveTo>
                    <a:pt x="746992" y="0"/>
                  </a:moveTo>
                  <a:cubicBezTo>
                    <a:pt x="801837" y="0"/>
                    <a:pt x="801837" y="0"/>
                    <a:pt x="801837" y="0"/>
                  </a:cubicBezTo>
                  <a:cubicBezTo>
                    <a:pt x="884104" y="89448"/>
                    <a:pt x="884104" y="89448"/>
                    <a:pt x="884104" y="89448"/>
                  </a:cubicBezTo>
                  <a:cubicBezTo>
                    <a:pt x="884104" y="27522"/>
                    <a:pt x="884104" y="27522"/>
                    <a:pt x="884104" y="27522"/>
                  </a:cubicBezTo>
                  <a:cubicBezTo>
                    <a:pt x="884104" y="13761"/>
                    <a:pt x="877249" y="6881"/>
                    <a:pt x="863537" y="6881"/>
                  </a:cubicBezTo>
                  <a:cubicBezTo>
                    <a:pt x="863537" y="0"/>
                    <a:pt x="863537" y="0"/>
                    <a:pt x="863537" y="0"/>
                  </a:cubicBezTo>
                  <a:cubicBezTo>
                    <a:pt x="911527" y="0"/>
                    <a:pt x="911527" y="0"/>
                    <a:pt x="911527" y="0"/>
                  </a:cubicBezTo>
                  <a:cubicBezTo>
                    <a:pt x="911527" y="6881"/>
                    <a:pt x="911527" y="6881"/>
                    <a:pt x="911527" y="6881"/>
                  </a:cubicBezTo>
                  <a:cubicBezTo>
                    <a:pt x="897816" y="6881"/>
                    <a:pt x="890960" y="13761"/>
                    <a:pt x="897816" y="20642"/>
                  </a:cubicBezTo>
                  <a:cubicBezTo>
                    <a:pt x="897816" y="151373"/>
                    <a:pt x="897816" y="151373"/>
                    <a:pt x="897816" y="151373"/>
                  </a:cubicBezTo>
                  <a:cubicBezTo>
                    <a:pt x="890960" y="151373"/>
                    <a:pt x="890960" y="151373"/>
                    <a:pt x="890960" y="151373"/>
                  </a:cubicBezTo>
                  <a:cubicBezTo>
                    <a:pt x="781270" y="34403"/>
                    <a:pt x="781270" y="34403"/>
                    <a:pt x="781270" y="34403"/>
                  </a:cubicBezTo>
                  <a:cubicBezTo>
                    <a:pt x="781270" y="116970"/>
                    <a:pt x="781270" y="116970"/>
                    <a:pt x="781270" y="116970"/>
                  </a:cubicBezTo>
                  <a:cubicBezTo>
                    <a:pt x="781270" y="130731"/>
                    <a:pt x="788126" y="144493"/>
                    <a:pt x="801837" y="144493"/>
                  </a:cubicBezTo>
                  <a:cubicBezTo>
                    <a:pt x="746992" y="144493"/>
                    <a:pt x="746992" y="144493"/>
                    <a:pt x="746992" y="144493"/>
                  </a:cubicBezTo>
                  <a:cubicBezTo>
                    <a:pt x="760703" y="137612"/>
                    <a:pt x="760703" y="137612"/>
                    <a:pt x="767559" y="137612"/>
                  </a:cubicBezTo>
                  <a:cubicBezTo>
                    <a:pt x="767559" y="130731"/>
                    <a:pt x="767559" y="130731"/>
                    <a:pt x="767559" y="123851"/>
                  </a:cubicBezTo>
                  <a:cubicBezTo>
                    <a:pt x="767559" y="20642"/>
                    <a:pt x="767559" y="20642"/>
                    <a:pt x="767559" y="20642"/>
                  </a:cubicBezTo>
                  <a:cubicBezTo>
                    <a:pt x="760703" y="6881"/>
                    <a:pt x="753847" y="6881"/>
                    <a:pt x="746992" y="6881"/>
                  </a:cubicBezTo>
                  <a:cubicBezTo>
                    <a:pt x="746992" y="0"/>
                    <a:pt x="746992" y="0"/>
                    <a:pt x="746992" y="0"/>
                  </a:cubicBezTo>
                  <a:close/>
                  <a:moveTo>
                    <a:pt x="533095" y="0"/>
                  </a:moveTo>
                  <a:cubicBezTo>
                    <a:pt x="587940" y="110318"/>
                    <a:pt x="587940" y="110318"/>
                    <a:pt x="587940" y="110318"/>
                  </a:cubicBezTo>
                  <a:cubicBezTo>
                    <a:pt x="594796" y="124108"/>
                    <a:pt x="601652" y="131002"/>
                    <a:pt x="601652" y="137897"/>
                  </a:cubicBezTo>
                  <a:cubicBezTo>
                    <a:pt x="608507" y="137897"/>
                    <a:pt x="608507" y="144792"/>
                    <a:pt x="615363" y="144792"/>
                  </a:cubicBezTo>
                  <a:cubicBezTo>
                    <a:pt x="539951" y="144792"/>
                    <a:pt x="539951" y="144792"/>
                    <a:pt x="539951" y="144792"/>
                  </a:cubicBezTo>
                  <a:cubicBezTo>
                    <a:pt x="553662" y="137897"/>
                    <a:pt x="560518" y="137897"/>
                    <a:pt x="560518" y="131002"/>
                  </a:cubicBezTo>
                  <a:cubicBezTo>
                    <a:pt x="560518" y="131002"/>
                    <a:pt x="553662" y="117213"/>
                    <a:pt x="546807" y="103423"/>
                  </a:cubicBezTo>
                  <a:cubicBezTo>
                    <a:pt x="491962" y="103423"/>
                    <a:pt x="491962" y="103423"/>
                    <a:pt x="491962" y="103423"/>
                  </a:cubicBezTo>
                  <a:cubicBezTo>
                    <a:pt x="485106" y="117213"/>
                    <a:pt x="478250" y="131002"/>
                    <a:pt x="478250" y="131002"/>
                  </a:cubicBezTo>
                  <a:cubicBezTo>
                    <a:pt x="478250" y="137897"/>
                    <a:pt x="485106" y="137897"/>
                    <a:pt x="498817" y="144792"/>
                  </a:cubicBezTo>
                  <a:cubicBezTo>
                    <a:pt x="450828" y="144792"/>
                    <a:pt x="450828" y="144792"/>
                    <a:pt x="450828" y="144792"/>
                  </a:cubicBezTo>
                  <a:cubicBezTo>
                    <a:pt x="464539" y="144792"/>
                    <a:pt x="471395" y="131002"/>
                    <a:pt x="478250" y="117213"/>
                  </a:cubicBezTo>
                  <a:cubicBezTo>
                    <a:pt x="533095" y="0"/>
                    <a:pt x="533095" y="0"/>
                    <a:pt x="533095" y="0"/>
                  </a:cubicBezTo>
                  <a:close/>
                  <a:moveTo>
                    <a:pt x="246804" y="0"/>
                  </a:moveTo>
                  <a:cubicBezTo>
                    <a:pt x="329073" y="0"/>
                    <a:pt x="329073" y="0"/>
                    <a:pt x="329073" y="0"/>
                  </a:cubicBezTo>
                  <a:cubicBezTo>
                    <a:pt x="329073" y="6895"/>
                    <a:pt x="329073" y="6895"/>
                    <a:pt x="329073" y="6895"/>
                  </a:cubicBezTo>
                  <a:cubicBezTo>
                    <a:pt x="308506" y="6895"/>
                    <a:pt x="301650" y="13790"/>
                    <a:pt x="308506" y="20685"/>
                  </a:cubicBezTo>
                  <a:cubicBezTo>
                    <a:pt x="308506" y="124108"/>
                    <a:pt x="308506" y="124108"/>
                    <a:pt x="308506" y="124108"/>
                  </a:cubicBezTo>
                  <a:cubicBezTo>
                    <a:pt x="301650" y="137897"/>
                    <a:pt x="315361" y="144792"/>
                    <a:pt x="329073" y="144792"/>
                  </a:cubicBezTo>
                  <a:cubicBezTo>
                    <a:pt x="246804" y="144792"/>
                    <a:pt x="246804" y="144792"/>
                    <a:pt x="246804" y="144792"/>
                  </a:cubicBezTo>
                  <a:cubicBezTo>
                    <a:pt x="253660" y="137897"/>
                    <a:pt x="260515" y="137897"/>
                    <a:pt x="260515" y="137897"/>
                  </a:cubicBezTo>
                  <a:cubicBezTo>
                    <a:pt x="267371" y="137897"/>
                    <a:pt x="267371" y="131002"/>
                    <a:pt x="267371" y="124108"/>
                  </a:cubicBezTo>
                  <a:cubicBezTo>
                    <a:pt x="267371" y="20685"/>
                    <a:pt x="267371" y="20685"/>
                    <a:pt x="267371" y="20685"/>
                  </a:cubicBezTo>
                  <a:cubicBezTo>
                    <a:pt x="267371" y="13790"/>
                    <a:pt x="260515" y="6895"/>
                    <a:pt x="246804" y="6895"/>
                  </a:cubicBezTo>
                  <a:cubicBezTo>
                    <a:pt x="246804" y="0"/>
                    <a:pt x="246804" y="0"/>
                    <a:pt x="246804" y="0"/>
                  </a:cubicBezTo>
                  <a:close/>
                  <a:moveTo>
                    <a:pt x="27874" y="0"/>
                  </a:moveTo>
                  <a:cubicBezTo>
                    <a:pt x="118465" y="0"/>
                    <a:pt x="118465" y="0"/>
                    <a:pt x="118465" y="0"/>
                  </a:cubicBezTo>
                  <a:lnTo>
                    <a:pt x="118465" y="6856"/>
                  </a:lnTo>
                  <a:cubicBezTo>
                    <a:pt x="104528" y="6856"/>
                    <a:pt x="104528" y="6856"/>
                    <a:pt x="97559" y="6856"/>
                  </a:cubicBezTo>
                  <a:cubicBezTo>
                    <a:pt x="97559" y="13711"/>
                    <a:pt x="97559" y="20567"/>
                    <a:pt x="97559" y="27423"/>
                  </a:cubicBezTo>
                  <a:cubicBezTo>
                    <a:pt x="97559" y="116546"/>
                    <a:pt x="97559" y="116546"/>
                    <a:pt x="97559" y="116546"/>
                  </a:cubicBezTo>
                  <a:cubicBezTo>
                    <a:pt x="97559" y="150825"/>
                    <a:pt x="76654" y="164536"/>
                    <a:pt x="41811" y="164536"/>
                  </a:cubicBezTo>
                  <a:cubicBezTo>
                    <a:pt x="13937" y="164536"/>
                    <a:pt x="0" y="157680"/>
                    <a:pt x="0" y="137113"/>
                  </a:cubicBezTo>
                  <a:cubicBezTo>
                    <a:pt x="0" y="130258"/>
                    <a:pt x="6968" y="123402"/>
                    <a:pt x="13937" y="123402"/>
                  </a:cubicBezTo>
                  <a:cubicBezTo>
                    <a:pt x="27874" y="123402"/>
                    <a:pt x="34843" y="130258"/>
                    <a:pt x="34843" y="137113"/>
                  </a:cubicBezTo>
                  <a:cubicBezTo>
                    <a:pt x="34843" y="143969"/>
                    <a:pt x="34843" y="143969"/>
                    <a:pt x="27874" y="143969"/>
                  </a:cubicBezTo>
                  <a:cubicBezTo>
                    <a:pt x="27874" y="150825"/>
                    <a:pt x="27874" y="150825"/>
                    <a:pt x="27874" y="150825"/>
                  </a:cubicBezTo>
                  <a:cubicBezTo>
                    <a:pt x="27874" y="157680"/>
                    <a:pt x="34843" y="157680"/>
                    <a:pt x="41811" y="157680"/>
                  </a:cubicBezTo>
                  <a:cubicBezTo>
                    <a:pt x="48780" y="157680"/>
                    <a:pt x="55748" y="150825"/>
                    <a:pt x="55748" y="143969"/>
                  </a:cubicBezTo>
                  <a:cubicBezTo>
                    <a:pt x="55748" y="20567"/>
                    <a:pt x="55748" y="20567"/>
                    <a:pt x="55748" y="20567"/>
                  </a:cubicBezTo>
                  <a:cubicBezTo>
                    <a:pt x="55748" y="13711"/>
                    <a:pt x="55748" y="13711"/>
                    <a:pt x="48780" y="6856"/>
                  </a:cubicBezTo>
                  <a:cubicBezTo>
                    <a:pt x="48780" y="6856"/>
                    <a:pt x="41811" y="6856"/>
                    <a:pt x="27874" y="6856"/>
                  </a:cubicBezTo>
                  <a:cubicBezTo>
                    <a:pt x="27874" y="0"/>
                    <a:pt x="27874" y="0"/>
                    <a:pt x="278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7" name="îṥḻiďé"/>
            <p:cNvGrpSpPr/>
            <p:nvPr/>
          </p:nvGrpSpPr>
          <p:grpSpPr>
            <a:xfrm>
              <a:off x="-4104027" y="3429000"/>
              <a:ext cx="3767531" cy="550928"/>
              <a:chOff x="3823180" y="2750620"/>
              <a:chExt cx="6579103" cy="962067"/>
            </a:xfrm>
            <a:solidFill>
              <a:srgbClr val="AF261C"/>
            </a:solidFill>
          </p:grpSpPr>
          <p:sp>
            <p:nvSpPr>
              <p:cNvPr id="28" name="íṩľïde"/>
              <p:cNvSpPr/>
              <p:nvPr/>
            </p:nvSpPr>
            <p:spPr bwMode="auto">
              <a:xfrm>
                <a:off x="3823180" y="2828832"/>
                <a:ext cx="897027" cy="791908"/>
              </a:xfrm>
              <a:custGeom>
                <a:avLst/>
                <a:gdLst>
                  <a:gd name="connsiteX0" fmla="*/ 236853 w 897027"/>
                  <a:gd name="connsiteY0" fmla="*/ 448176 h 791908"/>
                  <a:gd name="connsiteX1" fmla="*/ 244389 w 897027"/>
                  <a:gd name="connsiteY1" fmla="*/ 450480 h 791908"/>
                  <a:gd name="connsiteX2" fmla="*/ 225839 w 897027"/>
                  <a:gd name="connsiteY2" fmla="*/ 490417 h 791908"/>
                  <a:gd name="connsiteX3" fmla="*/ 173282 w 897027"/>
                  <a:gd name="connsiteY3" fmla="*/ 579507 h 791908"/>
                  <a:gd name="connsiteX4" fmla="*/ 164007 w 897027"/>
                  <a:gd name="connsiteY4" fmla="*/ 622516 h 791908"/>
                  <a:gd name="connsiteX5" fmla="*/ 160916 w 897027"/>
                  <a:gd name="connsiteY5" fmla="*/ 717750 h 791908"/>
                  <a:gd name="connsiteX6" fmla="*/ 55802 w 897027"/>
                  <a:gd name="connsiteY6" fmla="*/ 769975 h 791908"/>
                  <a:gd name="connsiteX7" fmla="*/ 31070 w 897027"/>
                  <a:gd name="connsiteY7" fmla="*/ 674741 h 791908"/>
                  <a:gd name="connsiteX8" fmla="*/ 43436 w 897027"/>
                  <a:gd name="connsiteY8" fmla="*/ 585651 h 791908"/>
                  <a:gd name="connsiteX9" fmla="*/ 120725 w 897027"/>
                  <a:gd name="connsiteY9" fmla="*/ 530354 h 791908"/>
                  <a:gd name="connsiteX10" fmla="*/ 207290 w 897027"/>
                  <a:gd name="connsiteY10" fmla="*/ 468913 h 791908"/>
                  <a:gd name="connsiteX11" fmla="*/ 236853 w 897027"/>
                  <a:gd name="connsiteY11" fmla="*/ 448176 h 791908"/>
                  <a:gd name="connsiteX12" fmla="*/ 76290 w 897027"/>
                  <a:gd name="connsiteY12" fmla="*/ 291465 h 791908"/>
                  <a:gd name="connsiteX13" fmla="*/ 150773 w 897027"/>
                  <a:gd name="connsiteY13" fmla="*/ 320613 h 791908"/>
                  <a:gd name="connsiteX14" fmla="*/ 147711 w 897027"/>
                  <a:gd name="connsiteY14" fmla="*/ 391768 h 791908"/>
                  <a:gd name="connsiteX15" fmla="*/ 52801 w 897027"/>
                  <a:gd name="connsiteY15" fmla="*/ 416517 h 791908"/>
                  <a:gd name="connsiteX16" fmla="*/ 3816 w 897027"/>
                  <a:gd name="connsiteY16" fmla="*/ 329894 h 791908"/>
                  <a:gd name="connsiteX17" fmla="*/ 52801 w 897027"/>
                  <a:gd name="connsiteY17" fmla="*/ 295864 h 791908"/>
                  <a:gd name="connsiteX18" fmla="*/ 76290 w 897027"/>
                  <a:gd name="connsiteY18" fmla="*/ 291465 h 791908"/>
                  <a:gd name="connsiteX19" fmla="*/ 718585 w 897027"/>
                  <a:gd name="connsiteY19" fmla="*/ 91855 h 791908"/>
                  <a:gd name="connsiteX20" fmla="*/ 897027 w 897027"/>
                  <a:gd name="connsiteY20" fmla="*/ 153802 h 791908"/>
                  <a:gd name="connsiteX21" fmla="*/ 832349 w 897027"/>
                  <a:gd name="connsiteY21" fmla="*/ 258539 h 791908"/>
                  <a:gd name="connsiteX22" fmla="*/ 767671 w 897027"/>
                  <a:gd name="connsiteY22" fmla="*/ 277022 h 791908"/>
                  <a:gd name="connsiteX23" fmla="*/ 699913 w 897027"/>
                  <a:gd name="connsiteY23" fmla="*/ 304746 h 791908"/>
                  <a:gd name="connsiteX24" fmla="*/ 696834 w 897027"/>
                  <a:gd name="connsiteY24" fmla="*/ 347873 h 791908"/>
                  <a:gd name="connsiteX25" fmla="*/ 758432 w 897027"/>
                  <a:gd name="connsiteY25" fmla="*/ 363276 h 791908"/>
                  <a:gd name="connsiteX26" fmla="*/ 823110 w 897027"/>
                  <a:gd name="connsiteY26" fmla="*/ 471093 h 791908"/>
                  <a:gd name="connsiteX27" fmla="*/ 813870 w 897027"/>
                  <a:gd name="connsiteY27" fmla="*/ 538864 h 791908"/>
                  <a:gd name="connsiteX28" fmla="*/ 792311 w 897027"/>
                  <a:gd name="connsiteY28" fmla="*/ 588152 h 791908"/>
                  <a:gd name="connsiteX29" fmla="*/ 860068 w 897027"/>
                  <a:gd name="connsiteY29" fmla="*/ 668245 h 791908"/>
                  <a:gd name="connsiteX30" fmla="*/ 832349 w 897027"/>
                  <a:gd name="connsiteY30" fmla="*/ 751419 h 791908"/>
                  <a:gd name="connsiteX31" fmla="*/ 706073 w 897027"/>
                  <a:gd name="connsiteY31" fmla="*/ 748338 h 791908"/>
                  <a:gd name="connsiteX32" fmla="*/ 459681 w 897027"/>
                  <a:gd name="connsiteY32" fmla="*/ 788385 h 791908"/>
                  <a:gd name="connsiteX33" fmla="*/ 327245 w 897027"/>
                  <a:gd name="connsiteY33" fmla="*/ 736016 h 791908"/>
                  <a:gd name="connsiteX34" fmla="*/ 435042 w 897027"/>
                  <a:gd name="connsiteY34" fmla="*/ 652843 h 791908"/>
                  <a:gd name="connsiteX35" fmla="*/ 484320 w 897027"/>
                  <a:gd name="connsiteY35" fmla="*/ 643601 h 791908"/>
                  <a:gd name="connsiteX36" fmla="*/ 561318 w 897027"/>
                  <a:gd name="connsiteY36" fmla="*/ 643601 h 791908"/>
                  <a:gd name="connsiteX37" fmla="*/ 666035 w 897027"/>
                  <a:gd name="connsiteY37" fmla="*/ 625118 h 791908"/>
                  <a:gd name="connsiteX38" fmla="*/ 718393 w 897027"/>
                  <a:gd name="connsiteY38" fmla="*/ 591233 h 791908"/>
                  <a:gd name="connsiteX39" fmla="*/ 699913 w 897027"/>
                  <a:gd name="connsiteY39" fmla="*/ 486496 h 791908"/>
                  <a:gd name="connsiteX40" fmla="*/ 619836 w 897027"/>
                  <a:gd name="connsiteY40" fmla="*/ 489576 h 791908"/>
                  <a:gd name="connsiteX41" fmla="*/ 536679 w 897027"/>
                  <a:gd name="connsiteY41" fmla="*/ 440288 h 791908"/>
                  <a:gd name="connsiteX42" fmla="*/ 585957 w 897027"/>
                  <a:gd name="connsiteY42" fmla="*/ 326310 h 791908"/>
                  <a:gd name="connsiteX43" fmla="*/ 619836 w 897027"/>
                  <a:gd name="connsiteY43" fmla="*/ 252378 h 791908"/>
                  <a:gd name="connsiteX44" fmla="*/ 558238 w 897027"/>
                  <a:gd name="connsiteY44" fmla="*/ 258539 h 791908"/>
                  <a:gd name="connsiteX45" fmla="*/ 465841 w 897027"/>
                  <a:gd name="connsiteY45" fmla="*/ 273941 h 791908"/>
                  <a:gd name="connsiteX46" fmla="*/ 410403 w 897027"/>
                  <a:gd name="connsiteY46" fmla="*/ 187687 h 791908"/>
                  <a:gd name="connsiteX47" fmla="*/ 456601 w 897027"/>
                  <a:gd name="connsiteY47" fmla="*/ 126077 h 791908"/>
                  <a:gd name="connsiteX48" fmla="*/ 518199 w 897027"/>
                  <a:gd name="connsiteY48" fmla="*/ 107594 h 791908"/>
                  <a:gd name="connsiteX49" fmla="*/ 610596 w 897027"/>
                  <a:gd name="connsiteY49" fmla="*/ 95272 h 791908"/>
                  <a:gd name="connsiteX50" fmla="*/ 662955 w 897027"/>
                  <a:gd name="connsiteY50" fmla="*/ 92192 h 791908"/>
                  <a:gd name="connsiteX51" fmla="*/ 718585 w 897027"/>
                  <a:gd name="connsiteY51" fmla="*/ 91855 h 791908"/>
                  <a:gd name="connsiteX52" fmla="*/ 190537 w 897027"/>
                  <a:gd name="connsiteY52" fmla="*/ 135 h 791908"/>
                  <a:gd name="connsiteX53" fmla="*/ 262026 w 897027"/>
                  <a:gd name="connsiteY53" fmla="*/ 15379 h 791908"/>
                  <a:gd name="connsiteX54" fmla="*/ 274350 w 897027"/>
                  <a:gd name="connsiteY54" fmla="*/ 114491 h 791908"/>
                  <a:gd name="connsiteX55" fmla="*/ 117219 w 897027"/>
                  <a:gd name="connsiteY55" fmla="*/ 139269 h 791908"/>
                  <a:gd name="connsiteX56" fmla="*/ 98733 w 897027"/>
                  <a:gd name="connsiteY56" fmla="*/ 123783 h 791908"/>
                  <a:gd name="connsiteX57" fmla="*/ 111057 w 897027"/>
                  <a:gd name="connsiteY57" fmla="*/ 43254 h 791908"/>
                  <a:gd name="connsiteX58" fmla="*/ 172677 w 897027"/>
                  <a:gd name="connsiteY58" fmla="*/ 2990 h 791908"/>
                  <a:gd name="connsiteX59" fmla="*/ 190537 w 897027"/>
                  <a:gd name="connsiteY59" fmla="*/ 135 h 791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897027" h="791908">
                    <a:moveTo>
                      <a:pt x="236853" y="448176"/>
                    </a:moveTo>
                    <a:cubicBezTo>
                      <a:pt x="239558" y="447600"/>
                      <a:pt x="242070" y="448176"/>
                      <a:pt x="244389" y="450480"/>
                    </a:cubicBezTo>
                    <a:cubicBezTo>
                      <a:pt x="256755" y="459696"/>
                      <a:pt x="238205" y="478129"/>
                      <a:pt x="225839" y="490417"/>
                    </a:cubicBezTo>
                    <a:cubicBezTo>
                      <a:pt x="222747" y="496561"/>
                      <a:pt x="179465" y="564147"/>
                      <a:pt x="173282" y="579507"/>
                    </a:cubicBezTo>
                    <a:cubicBezTo>
                      <a:pt x="170191" y="591795"/>
                      <a:pt x="167099" y="610227"/>
                      <a:pt x="164007" y="622516"/>
                    </a:cubicBezTo>
                    <a:cubicBezTo>
                      <a:pt x="160916" y="656308"/>
                      <a:pt x="170191" y="696245"/>
                      <a:pt x="160916" y="717750"/>
                    </a:cubicBezTo>
                    <a:cubicBezTo>
                      <a:pt x="145458" y="769975"/>
                      <a:pt x="92901" y="797623"/>
                      <a:pt x="55802" y="769975"/>
                    </a:cubicBezTo>
                    <a:cubicBezTo>
                      <a:pt x="27978" y="748470"/>
                      <a:pt x="34161" y="705461"/>
                      <a:pt x="31070" y="674741"/>
                    </a:cubicBezTo>
                    <a:cubicBezTo>
                      <a:pt x="31070" y="637876"/>
                      <a:pt x="21795" y="622516"/>
                      <a:pt x="43436" y="585651"/>
                    </a:cubicBezTo>
                    <a:cubicBezTo>
                      <a:pt x="65077" y="554930"/>
                      <a:pt x="89810" y="548786"/>
                      <a:pt x="120725" y="530354"/>
                    </a:cubicBezTo>
                    <a:cubicBezTo>
                      <a:pt x="148550" y="508849"/>
                      <a:pt x="179465" y="490417"/>
                      <a:pt x="207290" y="468913"/>
                    </a:cubicBezTo>
                    <a:cubicBezTo>
                      <a:pt x="218883" y="462000"/>
                      <a:pt x="228737" y="449904"/>
                      <a:pt x="236853" y="448176"/>
                    </a:cubicBezTo>
                    <a:close/>
                    <a:moveTo>
                      <a:pt x="76290" y="291465"/>
                    </a:moveTo>
                    <a:cubicBezTo>
                      <a:pt x="100256" y="289870"/>
                      <a:pt x="125515" y="297411"/>
                      <a:pt x="150773" y="320613"/>
                    </a:cubicBezTo>
                    <a:cubicBezTo>
                      <a:pt x="156896" y="342269"/>
                      <a:pt x="153834" y="373206"/>
                      <a:pt x="147711" y="391768"/>
                    </a:cubicBezTo>
                    <a:cubicBezTo>
                      <a:pt x="138526" y="441266"/>
                      <a:pt x="86479" y="425798"/>
                      <a:pt x="52801" y="416517"/>
                    </a:cubicBezTo>
                    <a:cubicBezTo>
                      <a:pt x="22185" y="410330"/>
                      <a:pt x="-11492" y="367018"/>
                      <a:pt x="3816" y="329894"/>
                    </a:cubicBezTo>
                    <a:cubicBezTo>
                      <a:pt x="9939" y="314426"/>
                      <a:pt x="28309" y="305145"/>
                      <a:pt x="52801" y="295864"/>
                    </a:cubicBezTo>
                    <a:cubicBezTo>
                      <a:pt x="60455" y="293544"/>
                      <a:pt x="68301" y="291997"/>
                      <a:pt x="76290" y="291465"/>
                    </a:cubicBezTo>
                    <a:close/>
                    <a:moveTo>
                      <a:pt x="718585" y="91855"/>
                    </a:moveTo>
                    <a:cubicBezTo>
                      <a:pt x="790193" y="92577"/>
                      <a:pt x="894717" y="100663"/>
                      <a:pt x="897027" y="153802"/>
                    </a:cubicBezTo>
                    <a:cubicBezTo>
                      <a:pt x="897027" y="181526"/>
                      <a:pt x="869308" y="240056"/>
                      <a:pt x="832349" y="258539"/>
                    </a:cubicBezTo>
                    <a:cubicBezTo>
                      <a:pt x="816950" y="267780"/>
                      <a:pt x="786151" y="273941"/>
                      <a:pt x="767671" y="277022"/>
                    </a:cubicBezTo>
                    <a:cubicBezTo>
                      <a:pt x="746112" y="283183"/>
                      <a:pt x="718393" y="280102"/>
                      <a:pt x="699913" y="304746"/>
                    </a:cubicBezTo>
                    <a:cubicBezTo>
                      <a:pt x="690674" y="317068"/>
                      <a:pt x="690674" y="341712"/>
                      <a:pt x="696834" y="347873"/>
                    </a:cubicBezTo>
                    <a:cubicBezTo>
                      <a:pt x="706073" y="360195"/>
                      <a:pt x="739952" y="354034"/>
                      <a:pt x="758432" y="363276"/>
                    </a:cubicBezTo>
                    <a:cubicBezTo>
                      <a:pt x="810790" y="384839"/>
                      <a:pt x="826189" y="427966"/>
                      <a:pt x="823110" y="471093"/>
                    </a:cubicBezTo>
                    <a:cubicBezTo>
                      <a:pt x="820030" y="498818"/>
                      <a:pt x="826189" y="514220"/>
                      <a:pt x="813870" y="538864"/>
                    </a:cubicBezTo>
                    <a:cubicBezTo>
                      <a:pt x="804630" y="554267"/>
                      <a:pt x="795390" y="569669"/>
                      <a:pt x="792311" y="588152"/>
                    </a:cubicBezTo>
                    <a:cubicBezTo>
                      <a:pt x="795390" y="631279"/>
                      <a:pt x="847749" y="634360"/>
                      <a:pt x="860068" y="668245"/>
                    </a:cubicBezTo>
                    <a:cubicBezTo>
                      <a:pt x="866228" y="699050"/>
                      <a:pt x="863148" y="736016"/>
                      <a:pt x="832349" y="751419"/>
                    </a:cubicBezTo>
                    <a:cubicBezTo>
                      <a:pt x="798470" y="766821"/>
                      <a:pt x="739952" y="754499"/>
                      <a:pt x="706073" y="748338"/>
                    </a:cubicBezTo>
                    <a:cubicBezTo>
                      <a:pt x="619836" y="732936"/>
                      <a:pt x="542838" y="766821"/>
                      <a:pt x="459681" y="788385"/>
                    </a:cubicBezTo>
                    <a:cubicBezTo>
                      <a:pt x="416562" y="797626"/>
                      <a:pt x="342645" y="791465"/>
                      <a:pt x="327245" y="736016"/>
                    </a:cubicBezTo>
                    <a:cubicBezTo>
                      <a:pt x="348804" y="705211"/>
                      <a:pt x="398083" y="662084"/>
                      <a:pt x="435042" y="652843"/>
                    </a:cubicBezTo>
                    <a:cubicBezTo>
                      <a:pt x="453521" y="646682"/>
                      <a:pt x="462761" y="643601"/>
                      <a:pt x="484320" y="643601"/>
                    </a:cubicBezTo>
                    <a:cubicBezTo>
                      <a:pt x="508960" y="640521"/>
                      <a:pt x="533599" y="640521"/>
                      <a:pt x="561318" y="643601"/>
                    </a:cubicBezTo>
                    <a:cubicBezTo>
                      <a:pt x="595197" y="646682"/>
                      <a:pt x="638315" y="646682"/>
                      <a:pt x="666035" y="625118"/>
                    </a:cubicBezTo>
                    <a:cubicBezTo>
                      <a:pt x="678354" y="618957"/>
                      <a:pt x="709153" y="603555"/>
                      <a:pt x="718393" y="591233"/>
                    </a:cubicBezTo>
                    <a:cubicBezTo>
                      <a:pt x="743032" y="563508"/>
                      <a:pt x="733792" y="508059"/>
                      <a:pt x="699913" y="486496"/>
                    </a:cubicBezTo>
                    <a:cubicBezTo>
                      <a:pt x="681434" y="471093"/>
                      <a:pt x="644475" y="486496"/>
                      <a:pt x="619836" y="489576"/>
                    </a:cubicBezTo>
                    <a:cubicBezTo>
                      <a:pt x="589037" y="492657"/>
                      <a:pt x="552078" y="471093"/>
                      <a:pt x="536679" y="440288"/>
                    </a:cubicBezTo>
                    <a:cubicBezTo>
                      <a:pt x="536679" y="403322"/>
                      <a:pt x="564398" y="363276"/>
                      <a:pt x="585957" y="326310"/>
                    </a:cubicBezTo>
                    <a:cubicBezTo>
                      <a:pt x="595197" y="310907"/>
                      <a:pt x="622916" y="261619"/>
                      <a:pt x="619836" y="252378"/>
                    </a:cubicBezTo>
                    <a:cubicBezTo>
                      <a:pt x="604436" y="227734"/>
                      <a:pt x="573637" y="252378"/>
                      <a:pt x="558238" y="258539"/>
                    </a:cubicBezTo>
                    <a:cubicBezTo>
                      <a:pt x="527439" y="273941"/>
                      <a:pt x="496640" y="292424"/>
                      <a:pt x="465841" y="273941"/>
                    </a:cubicBezTo>
                    <a:cubicBezTo>
                      <a:pt x="431962" y="252378"/>
                      <a:pt x="422722" y="218492"/>
                      <a:pt x="410403" y="187687"/>
                    </a:cubicBezTo>
                    <a:cubicBezTo>
                      <a:pt x="416562" y="150721"/>
                      <a:pt x="425802" y="138399"/>
                      <a:pt x="456601" y="126077"/>
                    </a:cubicBezTo>
                    <a:cubicBezTo>
                      <a:pt x="481240" y="116836"/>
                      <a:pt x="490480" y="110675"/>
                      <a:pt x="518199" y="107594"/>
                    </a:cubicBezTo>
                    <a:cubicBezTo>
                      <a:pt x="548998" y="101433"/>
                      <a:pt x="576717" y="98353"/>
                      <a:pt x="610596" y="95272"/>
                    </a:cubicBezTo>
                    <a:cubicBezTo>
                      <a:pt x="629076" y="95272"/>
                      <a:pt x="647555" y="92192"/>
                      <a:pt x="662955" y="92192"/>
                    </a:cubicBezTo>
                    <a:cubicBezTo>
                      <a:pt x="674504" y="92192"/>
                      <a:pt x="694716" y="91614"/>
                      <a:pt x="718585" y="91855"/>
                    </a:cubicBezTo>
                    <a:close/>
                    <a:moveTo>
                      <a:pt x="190537" y="135"/>
                    </a:moveTo>
                    <a:cubicBezTo>
                      <a:pt x="213500" y="-881"/>
                      <a:pt x="248161" y="3765"/>
                      <a:pt x="262026" y="15379"/>
                    </a:cubicBezTo>
                    <a:cubicBezTo>
                      <a:pt x="289755" y="40157"/>
                      <a:pt x="295917" y="80421"/>
                      <a:pt x="274350" y="114491"/>
                    </a:cubicBezTo>
                    <a:cubicBezTo>
                      <a:pt x="243540" y="167144"/>
                      <a:pt x="157272" y="164047"/>
                      <a:pt x="117219" y="139269"/>
                    </a:cubicBezTo>
                    <a:cubicBezTo>
                      <a:pt x="111057" y="136172"/>
                      <a:pt x="101814" y="126880"/>
                      <a:pt x="98733" y="123783"/>
                    </a:cubicBezTo>
                    <a:cubicBezTo>
                      <a:pt x="86409" y="105199"/>
                      <a:pt x="92571" y="58741"/>
                      <a:pt x="111057" y="43254"/>
                    </a:cubicBezTo>
                    <a:cubicBezTo>
                      <a:pt x="120300" y="27768"/>
                      <a:pt x="160353" y="6088"/>
                      <a:pt x="172677" y="2990"/>
                    </a:cubicBezTo>
                    <a:cubicBezTo>
                      <a:pt x="176528" y="1442"/>
                      <a:pt x="182883" y="474"/>
                      <a:pt x="190537" y="13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iṥ1íďé"/>
              <p:cNvSpPr/>
              <p:nvPr/>
            </p:nvSpPr>
            <p:spPr bwMode="auto">
              <a:xfrm>
                <a:off x="4917965" y="2856957"/>
                <a:ext cx="1088655" cy="738171"/>
              </a:xfrm>
              <a:custGeom>
                <a:avLst/>
                <a:gdLst>
                  <a:gd name="T0" fmla="*/ 241 w 353"/>
                  <a:gd name="T1" fmla="*/ 144 h 240"/>
                  <a:gd name="T2" fmla="*/ 219 w 353"/>
                  <a:gd name="T3" fmla="*/ 160 h 240"/>
                  <a:gd name="T4" fmla="*/ 186 w 353"/>
                  <a:gd name="T5" fmla="*/ 185 h 240"/>
                  <a:gd name="T6" fmla="*/ 223 w 353"/>
                  <a:gd name="T7" fmla="*/ 192 h 240"/>
                  <a:gd name="T8" fmla="*/ 229 w 353"/>
                  <a:gd name="T9" fmla="*/ 193 h 240"/>
                  <a:gd name="T10" fmla="*/ 270 w 353"/>
                  <a:gd name="T11" fmla="*/ 184 h 240"/>
                  <a:gd name="T12" fmla="*/ 283 w 353"/>
                  <a:gd name="T13" fmla="*/ 169 h 240"/>
                  <a:gd name="T14" fmla="*/ 290 w 353"/>
                  <a:gd name="T15" fmla="*/ 139 h 240"/>
                  <a:gd name="T16" fmla="*/ 277 w 353"/>
                  <a:gd name="T17" fmla="*/ 130 h 240"/>
                  <a:gd name="T18" fmla="*/ 269 w 353"/>
                  <a:gd name="T19" fmla="*/ 129 h 240"/>
                  <a:gd name="T20" fmla="*/ 250 w 353"/>
                  <a:gd name="T21" fmla="*/ 133 h 240"/>
                  <a:gd name="T22" fmla="*/ 241 w 353"/>
                  <a:gd name="T23" fmla="*/ 144 h 240"/>
                  <a:gd name="T24" fmla="*/ 177 w 353"/>
                  <a:gd name="T25" fmla="*/ 157 h 240"/>
                  <a:gd name="T26" fmla="*/ 205 w 353"/>
                  <a:gd name="T27" fmla="*/ 151 h 240"/>
                  <a:gd name="T28" fmla="*/ 227 w 353"/>
                  <a:gd name="T29" fmla="*/ 126 h 240"/>
                  <a:gd name="T30" fmla="*/ 195 w 353"/>
                  <a:gd name="T31" fmla="*/ 127 h 240"/>
                  <a:gd name="T32" fmla="*/ 172 w 353"/>
                  <a:gd name="T33" fmla="*/ 135 h 240"/>
                  <a:gd name="T34" fmla="*/ 177 w 353"/>
                  <a:gd name="T35" fmla="*/ 157 h 240"/>
                  <a:gd name="T36" fmla="*/ 70 w 353"/>
                  <a:gd name="T37" fmla="*/ 130 h 240"/>
                  <a:gd name="T38" fmla="*/ 115 w 353"/>
                  <a:gd name="T39" fmla="*/ 115 h 240"/>
                  <a:gd name="T40" fmla="*/ 135 w 353"/>
                  <a:gd name="T41" fmla="*/ 110 h 240"/>
                  <a:gd name="T42" fmla="*/ 150 w 353"/>
                  <a:gd name="T43" fmla="*/ 98 h 240"/>
                  <a:gd name="T44" fmla="*/ 171 w 353"/>
                  <a:gd name="T45" fmla="*/ 88 h 240"/>
                  <a:gd name="T46" fmla="*/ 173 w 353"/>
                  <a:gd name="T47" fmla="*/ 99 h 240"/>
                  <a:gd name="T48" fmla="*/ 192 w 353"/>
                  <a:gd name="T49" fmla="*/ 101 h 240"/>
                  <a:gd name="T50" fmla="*/ 201 w 353"/>
                  <a:gd name="T51" fmla="*/ 100 h 240"/>
                  <a:gd name="T52" fmla="*/ 226 w 353"/>
                  <a:gd name="T53" fmla="*/ 85 h 240"/>
                  <a:gd name="T54" fmla="*/ 253 w 353"/>
                  <a:gd name="T55" fmla="*/ 90 h 240"/>
                  <a:gd name="T56" fmla="*/ 284 w 353"/>
                  <a:gd name="T57" fmla="*/ 101 h 240"/>
                  <a:gd name="T58" fmla="*/ 313 w 353"/>
                  <a:gd name="T59" fmla="*/ 133 h 240"/>
                  <a:gd name="T60" fmla="*/ 285 w 353"/>
                  <a:gd name="T61" fmla="*/ 179 h 240"/>
                  <a:gd name="T62" fmla="*/ 275 w 353"/>
                  <a:gd name="T63" fmla="*/ 192 h 240"/>
                  <a:gd name="T64" fmla="*/ 258 w 353"/>
                  <a:gd name="T65" fmla="*/ 204 h 240"/>
                  <a:gd name="T66" fmla="*/ 244 w 353"/>
                  <a:gd name="T67" fmla="*/ 230 h 240"/>
                  <a:gd name="T68" fmla="*/ 136 w 353"/>
                  <a:gd name="T69" fmla="*/ 225 h 240"/>
                  <a:gd name="T70" fmla="*/ 125 w 353"/>
                  <a:gd name="T71" fmla="*/ 212 h 240"/>
                  <a:gd name="T72" fmla="*/ 125 w 353"/>
                  <a:gd name="T73" fmla="*/ 200 h 240"/>
                  <a:gd name="T74" fmla="*/ 131 w 353"/>
                  <a:gd name="T75" fmla="*/ 191 h 240"/>
                  <a:gd name="T76" fmla="*/ 156 w 353"/>
                  <a:gd name="T77" fmla="*/ 174 h 240"/>
                  <a:gd name="T78" fmla="*/ 167 w 353"/>
                  <a:gd name="T79" fmla="*/ 163 h 240"/>
                  <a:gd name="T80" fmla="*/ 168 w 353"/>
                  <a:gd name="T81" fmla="*/ 156 h 240"/>
                  <a:gd name="T82" fmla="*/ 140 w 353"/>
                  <a:gd name="T83" fmla="*/ 166 h 240"/>
                  <a:gd name="T84" fmla="*/ 126 w 353"/>
                  <a:gd name="T85" fmla="*/ 149 h 240"/>
                  <a:gd name="T86" fmla="*/ 123 w 353"/>
                  <a:gd name="T87" fmla="*/ 137 h 240"/>
                  <a:gd name="T88" fmla="*/ 96 w 353"/>
                  <a:gd name="T89" fmla="*/ 145 h 240"/>
                  <a:gd name="T90" fmla="*/ 81 w 353"/>
                  <a:gd name="T91" fmla="*/ 173 h 240"/>
                  <a:gd name="T92" fmla="*/ 96 w 353"/>
                  <a:gd name="T93" fmla="*/ 203 h 240"/>
                  <a:gd name="T94" fmla="*/ 77 w 353"/>
                  <a:gd name="T95" fmla="*/ 216 h 240"/>
                  <a:gd name="T96" fmla="*/ 44 w 353"/>
                  <a:gd name="T97" fmla="*/ 129 h 240"/>
                  <a:gd name="T98" fmla="*/ 60 w 353"/>
                  <a:gd name="T99" fmla="*/ 105 h 240"/>
                  <a:gd name="T100" fmla="*/ 149 w 353"/>
                  <a:gd name="T101" fmla="*/ 55 h 240"/>
                  <a:gd name="T102" fmla="*/ 28 w 353"/>
                  <a:gd name="T103" fmla="*/ 76 h 240"/>
                  <a:gd name="T104" fmla="*/ 10 w 353"/>
                  <a:gd name="T105" fmla="*/ 48 h 240"/>
                  <a:gd name="T106" fmla="*/ 313 w 353"/>
                  <a:gd name="T107" fmla="*/ 26 h 240"/>
                  <a:gd name="T108" fmla="*/ 334 w 353"/>
                  <a:gd name="T109" fmla="*/ 33 h 240"/>
                  <a:gd name="T110" fmla="*/ 348 w 353"/>
                  <a:gd name="T111" fmla="*/ 44 h 240"/>
                  <a:gd name="T112" fmla="*/ 328 w 353"/>
                  <a:gd name="T113" fmla="*/ 64 h 240"/>
                  <a:gd name="T114" fmla="*/ 283 w 353"/>
                  <a:gd name="T115" fmla="*/ 53 h 240"/>
                  <a:gd name="T116" fmla="*/ 212 w 353"/>
                  <a:gd name="T117" fmla="*/ 56 h 240"/>
                  <a:gd name="T118" fmla="*/ 140 w 353"/>
                  <a:gd name="T119" fmla="*/ 78 h 240"/>
                  <a:gd name="T120" fmla="*/ 79 w 353"/>
                  <a:gd name="T121" fmla="*/ 110 h 240"/>
                  <a:gd name="T122" fmla="*/ 70 w 353"/>
                  <a:gd name="T123" fmla="*/ 13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53" h="240">
                    <a:moveTo>
                      <a:pt x="241" y="144"/>
                    </a:moveTo>
                    <a:cubicBezTo>
                      <a:pt x="236" y="150"/>
                      <a:pt x="227" y="156"/>
                      <a:pt x="219" y="160"/>
                    </a:cubicBezTo>
                    <a:cubicBezTo>
                      <a:pt x="205" y="167"/>
                      <a:pt x="181" y="170"/>
                      <a:pt x="186" y="185"/>
                    </a:cubicBezTo>
                    <a:cubicBezTo>
                      <a:pt x="193" y="203"/>
                      <a:pt x="210" y="197"/>
                      <a:pt x="223" y="192"/>
                    </a:cubicBezTo>
                    <a:cubicBezTo>
                      <a:pt x="226" y="191"/>
                      <a:pt x="226" y="192"/>
                      <a:pt x="229" y="193"/>
                    </a:cubicBezTo>
                    <a:cubicBezTo>
                      <a:pt x="240" y="196"/>
                      <a:pt x="253" y="197"/>
                      <a:pt x="270" y="184"/>
                    </a:cubicBezTo>
                    <a:cubicBezTo>
                      <a:pt x="275" y="181"/>
                      <a:pt x="279" y="174"/>
                      <a:pt x="283" y="169"/>
                    </a:cubicBezTo>
                    <a:cubicBezTo>
                      <a:pt x="292" y="159"/>
                      <a:pt x="298" y="152"/>
                      <a:pt x="290" y="139"/>
                    </a:cubicBezTo>
                    <a:cubicBezTo>
                      <a:pt x="288" y="137"/>
                      <a:pt x="281" y="131"/>
                      <a:pt x="277" y="130"/>
                    </a:cubicBezTo>
                    <a:cubicBezTo>
                      <a:pt x="275" y="129"/>
                      <a:pt x="271" y="130"/>
                      <a:pt x="269" y="129"/>
                    </a:cubicBezTo>
                    <a:cubicBezTo>
                      <a:pt x="260" y="127"/>
                      <a:pt x="258" y="127"/>
                      <a:pt x="250" y="133"/>
                    </a:cubicBezTo>
                    <a:cubicBezTo>
                      <a:pt x="245" y="137"/>
                      <a:pt x="244" y="141"/>
                      <a:pt x="241" y="144"/>
                    </a:cubicBezTo>
                    <a:close/>
                    <a:moveTo>
                      <a:pt x="177" y="157"/>
                    </a:moveTo>
                    <a:cubicBezTo>
                      <a:pt x="187" y="162"/>
                      <a:pt x="193" y="158"/>
                      <a:pt x="205" y="151"/>
                    </a:cubicBezTo>
                    <a:cubicBezTo>
                      <a:pt x="217" y="144"/>
                      <a:pt x="231" y="137"/>
                      <a:pt x="227" y="126"/>
                    </a:cubicBezTo>
                    <a:cubicBezTo>
                      <a:pt x="221" y="112"/>
                      <a:pt x="207" y="122"/>
                      <a:pt x="195" y="127"/>
                    </a:cubicBezTo>
                    <a:cubicBezTo>
                      <a:pt x="185" y="130"/>
                      <a:pt x="177" y="131"/>
                      <a:pt x="172" y="135"/>
                    </a:cubicBezTo>
                    <a:cubicBezTo>
                      <a:pt x="168" y="142"/>
                      <a:pt x="171" y="149"/>
                      <a:pt x="177" y="157"/>
                    </a:cubicBezTo>
                    <a:close/>
                    <a:moveTo>
                      <a:pt x="70" y="130"/>
                    </a:moveTo>
                    <a:cubicBezTo>
                      <a:pt x="85" y="131"/>
                      <a:pt x="100" y="120"/>
                      <a:pt x="115" y="115"/>
                    </a:cubicBezTo>
                    <a:cubicBezTo>
                      <a:pt x="122" y="113"/>
                      <a:pt x="129" y="113"/>
                      <a:pt x="135" y="110"/>
                    </a:cubicBezTo>
                    <a:cubicBezTo>
                      <a:pt x="141" y="107"/>
                      <a:pt x="146" y="102"/>
                      <a:pt x="150" y="98"/>
                    </a:cubicBezTo>
                    <a:cubicBezTo>
                      <a:pt x="155" y="93"/>
                      <a:pt x="164" y="80"/>
                      <a:pt x="171" y="88"/>
                    </a:cubicBezTo>
                    <a:cubicBezTo>
                      <a:pt x="174" y="92"/>
                      <a:pt x="172" y="97"/>
                      <a:pt x="173" y="99"/>
                    </a:cubicBezTo>
                    <a:cubicBezTo>
                      <a:pt x="177" y="105"/>
                      <a:pt x="185" y="103"/>
                      <a:pt x="192" y="101"/>
                    </a:cubicBezTo>
                    <a:cubicBezTo>
                      <a:pt x="196" y="100"/>
                      <a:pt x="199" y="101"/>
                      <a:pt x="201" y="100"/>
                    </a:cubicBezTo>
                    <a:cubicBezTo>
                      <a:pt x="210" y="96"/>
                      <a:pt x="217" y="88"/>
                      <a:pt x="226" y="85"/>
                    </a:cubicBezTo>
                    <a:cubicBezTo>
                      <a:pt x="234" y="83"/>
                      <a:pt x="248" y="83"/>
                      <a:pt x="253" y="90"/>
                    </a:cubicBezTo>
                    <a:cubicBezTo>
                      <a:pt x="261" y="102"/>
                      <a:pt x="273" y="101"/>
                      <a:pt x="284" y="101"/>
                    </a:cubicBezTo>
                    <a:cubicBezTo>
                      <a:pt x="297" y="102"/>
                      <a:pt x="315" y="120"/>
                      <a:pt x="313" y="133"/>
                    </a:cubicBezTo>
                    <a:cubicBezTo>
                      <a:pt x="311" y="149"/>
                      <a:pt x="296" y="165"/>
                      <a:pt x="285" y="179"/>
                    </a:cubicBezTo>
                    <a:cubicBezTo>
                      <a:pt x="282" y="184"/>
                      <a:pt x="278" y="189"/>
                      <a:pt x="275" y="192"/>
                    </a:cubicBezTo>
                    <a:cubicBezTo>
                      <a:pt x="270" y="196"/>
                      <a:pt x="263" y="199"/>
                      <a:pt x="258" y="204"/>
                    </a:cubicBezTo>
                    <a:cubicBezTo>
                      <a:pt x="252" y="211"/>
                      <a:pt x="250" y="226"/>
                      <a:pt x="244" y="230"/>
                    </a:cubicBezTo>
                    <a:cubicBezTo>
                      <a:pt x="226" y="240"/>
                      <a:pt x="154" y="234"/>
                      <a:pt x="136" y="225"/>
                    </a:cubicBezTo>
                    <a:cubicBezTo>
                      <a:pt x="131" y="223"/>
                      <a:pt x="127" y="218"/>
                      <a:pt x="125" y="212"/>
                    </a:cubicBezTo>
                    <a:cubicBezTo>
                      <a:pt x="123" y="207"/>
                      <a:pt x="123" y="205"/>
                      <a:pt x="125" y="200"/>
                    </a:cubicBezTo>
                    <a:cubicBezTo>
                      <a:pt x="127" y="196"/>
                      <a:pt x="130" y="193"/>
                      <a:pt x="131" y="191"/>
                    </a:cubicBezTo>
                    <a:cubicBezTo>
                      <a:pt x="137" y="184"/>
                      <a:pt x="148" y="180"/>
                      <a:pt x="156" y="174"/>
                    </a:cubicBezTo>
                    <a:cubicBezTo>
                      <a:pt x="158" y="172"/>
                      <a:pt x="166" y="166"/>
                      <a:pt x="167" y="163"/>
                    </a:cubicBezTo>
                    <a:cubicBezTo>
                      <a:pt x="168" y="161"/>
                      <a:pt x="170" y="159"/>
                      <a:pt x="168" y="156"/>
                    </a:cubicBezTo>
                    <a:cubicBezTo>
                      <a:pt x="163" y="148"/>
                      <a:pt x="149" y="167"/>
                      <a:pt x="140" y="166"/>
                    </a:cubicBezTo>
                    <a:cubicBezTo>
                      <a:pt x="134" y="162"/>
                      <a:pt x="130" y="157"/>
                      <a:pt x="126" y="149"/>
                    </a:cubicBezTo>
                    <a:cubicBezTo>
                      <a:pt x="125" y="145"/>
                      <a:pt x="125" y="140"/>
                      <a:pt x="123" y="137"/>
                    </a:cubicBezTo>
                    <a:cubicBezTo>
                      <a:pt x="117" y="130"/>
                      <a:pt x="101" y="141"/>
                      <a:pt x="96" y="145"/>
                    </a:cubicBezTo>
                    <a:cubicBezTo>
                      <a:pt x="87" y="152"/>
                      <a:pt x="78" y="164"/>
                      <a:pt x="81" y="173"/>
                    </a:cubicBezTo>
                    <a:cubicBezTo>
                      <a:pt x="85" y="183"/>
                      <a:pt x="95" y="192"/>
                      <a:pt x="96" y="203"/>
                    </a:cubicBezTo>
                    <a:cubicBezTo>
                      <a:pt x="97" y="213"/>
                      <a:pt x="88" y="222"/>
                      <a:pt x="77" y="216"/>
                    </a:cubicBezTo>
                    <a:cubicBezTo>
                      <a:pt x="51" y="203"/>
                      <a:pt x="36" y="154"/>
                      <a:pt x="44" y="129"/>
                    </a:cubicBezTo>
                    <a:cubicBezTo>
                      <a:pt x="47" y="121"/>
                      <a:pt x="51" y="112"/>
                      <a:pt x="60" y="105"/>
                    </a:cubicBezTo>
                    <a:cubicBezTo>
                      <a:pt x="80" y="88"/>
                      <a:pt x="139" y="75"/>
                      <a:pt x="149" y="55"/>
                    </a:cubicBezTo>
                    <a:cubicBezTo>
                      <a:pt x="142" y="46"/>
                      <a:pt x="51" y="70"/>
                      <a:pt x="28" y="76"/>
                    </a:cubicBezTo>
                    <a:cubicBezTo>
                      <a:pt x="13" y="79"/>
                      <a:pt x="0" y="59"/>
                      <a:pt x="10" y="48"/>
                    </a:cubicBezTo>
                    <a:cubicBezTo>
                      <a:pt x="136" y="0"/>
                      <a:pt x="241" y="10"/>
                      <a:pt x="313" y="26"/>
                    </a:cubicBezTo>
                    <a:cubicBezTo>
                      <a:pt x="321" y="28"/>
                      <a:pt x="327" y="29"/>
                      <a:pt x="334" y="33"/>
                    </a:cubicBezTo>
                    <a:cubicBezTo>
                      <a:pt x="337" y="34"/>
                      <a:pt x="346" y="40"/>
                      <a:pt x="348" y="44"/>
                    </a:cubicBezTo>
                    <a:cubicBezTo>
                      <a:pt x="353" y="55"/>
                      <a:pt x="337" y="65"/>
                      <a:pt x="328" y="64"/>
                    </a:cubicBezTo>
                    <a:cubicBezTo>
                      <a:pt x="312" y="62"/>
                      <a:pt x="299" y="54"/>
                      <a:pt x="283" y="53"/>
                    </a:cubicBezTo>
                    <a:cubicBezTo>
                      <a:pt x="259" y="52"/>
                      <a:pt x="235" y="52"/>
                      <a:pt x="212" y="56"/>
                    </a:cubicBezTo>
                    <a:cubicBezTo>
                      <a:pt x="187" y="60"/>
                      <a:pt x="166" y="65"/>
                      <a:pt x="140" y="78"/>
                    </a:cubicBezTo>
                    <a:cubicBezTo>
                      <a:pt x="120" y="88"/>
                      <a:pt x="98" y="97"/>
                      <a:pt x="79" y="110"/>
                    </a:cubicBezTo>
                    <a:cubicBezTo>
                      <a:pt x="71" y="115"/>
                      <a:pt x="67" y="121"/>
                      <a:pt x="70" y="1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îṣḷîḍê"/>
              <p:cNvSpPr/>
              <p:nvPr/>
            </p:nvSpPr>
            <p:spPr bwMode="auto">
              <a:xfrm>
                <a:off x="6204378" y="2866745"/>
                <a:ext cx="885021" cy="845862"/>
              </a:xfrm>
              <a:custGeom>
                <a:avLst/>
                <a:gdLst>
                  <a:gd name="T0" fmla="*/ 234 w 287"/>
                  <a:gd name="T1" fmla="*/ 159 h 275"/>
                  <a:gd name="T2" fmla="*/ 217 w 287"/>
                  <a:gd name="T3" fmla="*/ 124 h 275"/>
                  <a:gd name="T4" fmla="*/ 170 w 287"/>
                  <a:gd name="T5" fmla="*/ 74 h 275"/>
                  <a:gd name="T6" fmla="*/ 179 w 287"/>
                  <a:gd name="T7" fmla="*/ 92 h 275"/>
                  <a:gd name="T8" fmla="*/ 170 w 287"/>
                  <a:gd name="T9" fmla="*/ 74 h 275"/>
                  <a:gd name="T10" fmla="*/ 130 w 287"/>
                  <a:gd name="T11" fmla="*/ 98 h 275"/>
                  <a:gd name="T12" fmla="*/ 151 w 287"/>
                  <a:gd name="T13" fmla="*/ 75 h 275"/>
                  <a:gd name="T14" fmla="*/ 129 w 287"/>
                  <a:gd name="T15" fmla="*/ 80 h 275"/>
                  <a:gd name="T16" fmla="*/ 113 w 287"/>
                  <a:gd name="T17" fmla="*/ 32 h 275"/>
                  <a:gd name="T18" fmla="*/ 101 w 287"/>
                  <a:gd name="T19" fmla="*/ 81 h 275"/>
                  <a:gd name="T20" fmla="*/ 123 w 287"/>
                  <a:gd name="T21" fmla="*/ 79 h 275"/>
                  <a:gd name="T22" fmla="*/ 140 w 287"/>
                  <a:gd name="T23" fmla="*/ 22 h 275"/>
                  <a:gd name="T24" fmla="*/ 262 w 287"/>
                  <a:gd name="T25" fmla="*/ 19 h 275"/>
                  <a:gd name="T26" fmla="*/ 232 w 287"/>
                  <a:gd name="T27" fmla="*/ 53 h 275"/>
                  <a:gd name="T28" fmla="*/ 216 w 287"/>
                  <a:gd name="T29" fmla="*/ 83 h 275"/>
                  <a:gd name="T30" fmla="*/ 270 w 287"/>
                  <a:gd name="T31" fmla="*/ 89 h 275"/>
                  <a:gd name="T32" fmla="*/ 277 w 287"/>
                  <a:gd name="T33" fmla="*/ 141 h 275"/>
                  <a:gd name="T34" fmla="*/ 250 w 287"/>
                  <a:gd name="T35" fmla="*/ 173 h 275"/>
                  <a:gd name="T36" fmla="*/ 213 w 287"/>
                  <a:gd name="T37" fmla="*/ 185 h 275"/>
                  <a:gd name="T38" fmla="*/ 185 w 287"/>
                  <a:gd name="T39" fmla="*/ 275 h 275"/>
                  <a:gd name="T40" fmla="*/ 181 w 287"/>
                  <a:gd name="T41" fmla="*/ 159 h 275"/>
                  <a:gd name="T42" fmla="*/ 151 w 287"/>
                  <a:gd name="T43" fmla="*/ 139 h 275"/>
                  <a:gd name="T44" fmla="*/ 144 w 287"/>
                  <a:gd name="T45" fmla="*/ 175 h 275"/>
                  <a:gd name="T46" fmla="*/ 120 w 287"/>
                  <a:gd name="T47" fmla="*/ 158 h 275"/>
                  <a:gd name="T48" fmla="*/ 105 w 287"/>
                  <a:gd name="T49" fmla="*/ 144 h 275"/>
                  <a:gd name="T50" fmla="*/ 84 w 287"/>
                  <a:gd name="T51" fmla="*/ 188 h 275"/>
                  <a:gd name="T52" fmla="*/ 62 w 287"/>
                  <a:gd name="T53" fmla="*/ 173 h 275"/>
                  <a:gd name="T54" fmla="*/ 80 w 287"/>
                  <a:gd name="T55" fmla="*/ 142 h 275"/>
                  <a:gd name="T56" fmla="*/ 61 w 287"/>
                  <a:gd name="T57" fmla="*/ 119 h 275"/>
                  <a:gd name="T58" fmla="*/ 63 w 287"/>
                  <a:gd name="T59" fmla="*/ 74 h 275"/>
                  <a:gd name="T60" fmla="*/ 30 w 287"/>
                  <a:gd name="T61" fmla="*/ 98 h 275"/>
                  <a:gd name="T62" fmla="*/ 37 w 287"/>
                  <a:gd name="T63" fmla="*/ 220 h 275"/>
                  <a:gd name="T64" fmla="*/ 6 w 287"/>
                  <a:gd name="T65" fmla="*/ 155 h 275"/>
                  <a:gd name="T66" fmla="*/ 65 w 287"/>
                  <a:gd name="T67" fmla="*/ 30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7" h="275">
                    <a:moveTo>
                      <a:pt x="210" y="153"/>
                    </a:moveTo>
                    <a:cubicBezTo>
                      <a:pt x="212" y="160"/>
                      <a:pt x="225" y="163"/>
                      <a:pt x="234" y="159"/>
                    </a:cubicBezTo>
                    <a:cubicBezTo>
                      <a:pt x="239" y="151"/>
                      <a:pt x="251" y="144"/>
                      <a:pt x="248" y="133"/>
                    </a:cubicBezTo>
                    <a:cubicBezTo>
                      <a:pt x="245" y="122"/>
                      <a:pt x="229" y="125"/>
                      <a:pt x="217" y="124"/>
                    </a:cubicBezTo>
                    <a:cubicBezTo>
                      <a:pt x="213" y="131"/>
                      <a:pt x="208" y="145"/>
                      <a:pt x="210" y="153"/>
                    </a:cubicBezTo>
                    <a:close/>
                    <a:moveTo>
                      <a:pt x="170" y="74"/>
                    </a:moveTo>
                    <a:cubicBezTo>
                      <a:pt x="164" y="80"/>
                      <a:pt x="155" y="87"/>
                      <a:pt x="152" y="92"/>
                    </a:cubicBezTo>
                    <a:cubicBezTo>
                      <a:pt x="156" y="105"/>
                      <a:pt x="171" y="97"/>
                      <a:pt x="179" y="92"/>
                    </a:cubicBezTo>
                    <a:cubicBezTo>
                      <a:pt x="181" y="87"/>
                      <a:pt x="182" y="81"/>
                      <a:pt x="181" y="74"/>
                    </a:cubicBezTo>
                    <a:cubicBezTo>
                      <a:pt x="178" y="73"/>
                      <a:pt x="171" y="72"/>
                      <a:pt x="170" y="74"/>
                    </a:cubicBezTo>
                    <a:close/>
                    <a:moveTo>
                      <a:pt x="129" y="80"/>
                    </a:moveTo>
                    <a:cubicBezTo>
                      <a:pt x="127" y="85"/>
                      <a:pt x="121" y="98"/>
                      <a:pt x="130" y="98"/>
                    </a:cubicBezTo>
                    <a:cubicBezTo>
                      <a:pt x="136" y="98"/>
                      <a:pt x="141" y="86"/>
                      <a:pt x="146" y="82"/>
                    </a:cubicBezTo>
                    <a:cubicBezTo>
                      <a:pt x="148" y="79"/>
                      <a:pt x="150" y="78"/>
                      <a:pt x="151" y="75"/>
                    </a:cubicBezTo>
                    <a:cubicBezTo>
                      <a:pt x="152" y="67"/>
                      <a:pt x="158" y="64"/>
                      <a:pt x="156" y="55"/>
                    </a:cubicBezTo>
                    <a:cubicBezTo>
                      <a:pt x="140" y="46"/>
                      <a:pt x="134" y="69"/>
                      <a:pt x="129" y="80"/>
                    </a:cubicBezTo>
                    <a:close/>
                    <a:moveTo>
                      <a:pt x="65" y="30"/>
                    </a:moveTo>
                    <a:cubicBezTo>
                      <a:pt x="79" y="35"/>
                      <a:pt x="107" y="12"/>
                      <a:pt x="113" y="32"/>
                    </a:cubicBezTo>
                    <a:cubicBezTo>
                      <a:pt x="114" y="37"/>
                      <a:pt x="110" y="54"/>
                      <a:pt x="109" y="60"/>
                    </a:cubicBezTo>
                    <a:cubicBezTo>
                      <a:pt x="107" y="67"/>
                      <a:pt x="102" y="74"/>
                      <a:pt x="101" y="81"/>
                    </a:cubicBezTo>
                    <a:cubicBezTo>
                      <a:pt x="101" y="89"/>
                      <a:pt x="103" y="98"/>
                      <a:pt x="109" y="105"/>
                    </a:cubicBezTo>
                    <a:cubicBezTo>
                      <a:pt x="116" y="99"/>
                      <a:pt x="119" y="89"/>
                      <a:pt x="123" y="79"/>
                    </a:cubicBezTo>
                    <a:cubicBezTo>
                      <a:pt x="127" y="68"/>
                      <a:pt x="130" y="60"/>
                      <a:pt x="128" y="45"/>
                    </a:cubicBezTo>
                    <a:cubicBezTo>
                      <a:pt x="127" y="37"/>
                      <a:pt x="132" y="26"/>
                      <a:pt x="140" y="22"/>
                    </a:cubicBezTo>
                    <a:cubicBezTo>
                      <a:pt x="146" y="19"/>
                      <a:pt x="152" y="23"/>
                      <a:pt x="158" y="22"/>
                    </a:cubicBezTo>
                    <a:cubicBezTo>
                      <a:pt x="193" y="20"/>
                      <a:pt x="225" y="11"/>
                      <a:pt x="262" y="19"/>
                    </a:cubicBezTo>
                    <a:cubicBezTo>
                      <a:pt x="268" y="21"/>
                      <a:pt x="270" y="29"/>
                      <a:pt x="266" y="34"/>
                    </a:cubicBezTo>
                    <a:cubicBezTo>
                      <a:pt x="259" y="43"/>
                      <a:pt x="245" y="52"/>
                      <a:pt x="232" y="53"/>
                    </a:cubicBezTo>
                    <a:cubicBezTo>
                      <a:pt x="227" y="54"/>
                      <a:pt x="202" y="45"/>
                      <a:pt x="201" y="59"/>
                    </a:cubicBezTo>
                    <a:cubicBezTo>
                      <a:pt x="201" y="61"/>
                      <a:pt x="214" y="82"/>
                      <a:pt x="216" y="83"/>
                    </a:cubicBezTo>
                    <a:cubicBezTo>
                      <a:pt x="223" y="87"/>
                      <a:pt x="237" y="82"/>
                      <a:pt x="247" y="83"/>
                    </a:cubicBezTo>
                    <a:cubicBezTo>
                      <a:pt x="256" y="84"/>
                      <a:pt x="263" y="86"/>
                      <a:pt x="270" y="89"/>
                    </a:cubicBezTo>
                    <a:cubicBezTo>
                      <a:pt x="275" y="91"/>
                      <a:pt x="281" y="93"/>
                      <a:pt x="283" y="100"/>
                    </a:cubicBezTo>
                    <a:cubicBezTo>
                      <a:pt x="287" y="111"/>
                      <a:pt x="282" y="131"/>
                      <a:pt x="277" y="141"/>
                    </a:cubicBezTo>
                    <a:cubicBezTo>
                      <a:pt x="274" y="147"/>
                      <a:pt x="266" y="155"/>
                      <a:pt x="261" y="161"/>
                    </a:cubicBezTo>
                    <a:cubicBezTo>
                      <a:pt x="256" y="167"/>
                      <a:pt x="256" y="168"/>
                      <a:pt x="250" y="173"/>
                    </a:cubicBezTo>
                    <a:cubicBezTo>
                      <a:pt x="242" y="179"/>
                      <a:pt x="236" y="190"/>
                      <a:pt x="223" y="189"/>
                    </a:cubicBezTo>
                    <a:cubicBezTo>
                      <a:pt x="218" y="189"/>
                      <a:pt x="218" y="186"/>
                      <a:pt x="213" y="185"/>
                    </a:cubicBezTo>
                    <a:cubicBezTo>
                      <a:pt x="208" y="192"/>
                      <a:pt x="204" y="201"/>
                      <a:pt x="203" y="212"/>
                    </a:cubicBezTo>
                    <a:cubicBezTo>
                      <a:pt x="201" y="230"/>
                      <a:pt x="205" y="268"/>
                      <a:pt x="185" y="275"/>
                    </a:cubicBezTo>
                    <a:cubicBezTo>
                      <a:pt x="173" y="273"/>
                      <a:pt x="182" y="192"/>
                      <a:pt x="182" y="185"/>
                    </a:cubicBezTo>
                    <a:cubicBezTo>
                      <a:pt x="182" y="176"/>
                      <a:pt x="180" y="167"/>
                      <a:pt x="181" y="159"/>
                    </a:cubicBezTo>
                    <a:cubicBezTo>
                      <a:pt x="181" y="154"/>
                      <a:pt x="183" y="145"/>
                      <a:pt x="180" y="136"/>
                    </a:cubicBezTo>
                    <a:cubicBezTo>
                      <a:pt x="174" y="130"/>
                      <a:pt x="157" y="133"/>
                      <a:pt x="151" y="139"/>
                    </a:cubicBezTo>
                    <a:cubicBezTo>
                      <a:pt x="147" y="144"/>
                      <a:pt x="150" y="154"/>
                      <a:pt x="149" y="162"/>
                    </a:cubicBezTo>
                    <a:cubicBezTo>
                      <a:pt x="149" y="163"/>
                      <a:pt x="144" y="174"/>
                      <a:pt x="144" y="175"/>
                    </a:cubicBezTo>
                    <a:cubicBezTo>
                      <a:pt x="141" y="179"/>
                      <a:pt x="135" y="180"/>
                      <a:pt x="129" y="179"/>
                    </a:cubicBezTo>
                    <a:cubicBezTo>
                      <a:pt x="124" y="175"/>
                      <a:pt x="123" y="166"/>
                      <a:pt x="120" y="158"/>
                    </a:cubicBezTo>
                    <a:cubicBezTo>
                      <a:pt x="118" y="152"/>
                      <a:pt x="115" y="132"/>
                      <a:pt x="110" y="133"/>
                    </a:cubicBezTo>
                    <a:cubicBezTo>
                      <a:pt x="108" y="134"/>
                      <a:pt x="107" y="138"/>
                      <a:pt x="105" y="144"/>
                    </a:cubicBezTo>
                    <a:cubicBezTo>
                      <a:pt x="103" y="151"/>
                      <a:pt x="98" y="166"/>
                      <a:pt x="94" y="172"/>
                    </a:cubicBezTo>
                    <a:cubicBezTo>
                      <a:pt x="92" y="176"/>
                      <a:pt x="87" y="185"/>
                      <a:pt x="84" y="188"/>
                    </a:cubicBezTo>
                    <a:cubicBezTo>
                      <a:pt x="82" y="191"/>
                      <a:pt x="73" y="199"/>
                      <a:pt x="69" y="200"/>
                    </a:cubicBezTo>
                    <a:cubicBezTo>
                      <a:pt x="53" y="205"/>
                      <a:pt x="54" y="181"/>
                      <a:pt x="62" y="173"/>
                    </a:cubicBezTo>
                    <a:cubicBezTo>
                      <a:pt x="66" y="168"/>
                      <a:pt x="73" y="167"/>
                      <a:pt x="77" y="163"/>
                    </a:cubicBezTo>
                    <a:cubicBezTo>
                      <a:pt x="82" y="159"/>
                      <a:pt x="87" y="148"/>
                      <a:pt x="80" y="142"/>
                    </a:cubicBezTo>
                    <a:cubicBezTo>
                      <a:pt x="72" y="142"/>
                      <a:pt x="62" y="148"/>
                      <a:pt x="56" y="144"/>
                    </a:cubicBezTo>
                    <a:cubicBezTo>
                      <a:pt x="48" y="137"/>
                      <a:pt x="54" y="122"/>
                      <a:pt x="61" y="119"/>
                    </a:cubicBezTo>
                    <a:cubicBezTo>
                      <a:pt x="69" y="114"/>
                      <a:pt x="75" y="109"/>
                      <a:pt x="75" y="100"/>
                    </a:cubicBezTo>
                    <a:cubicBezTo>
                      <a:pt x="74" y="90"/>
                      <a:pt x="65" y="84"/>
                      <a:pt x="63" y="74"/>
                    </a:cubicBezTo>
                    <a:cubicBezTo>
                      <a:pt x="56" y="71"/>
                      <a:pt x="49" y="75"/>
                      <a:pt x="44" y="79"/>
                    </a:cubicBezTo>
                    <a:cubicBezTo>
                      <a:pt x="38" y="85"/>
                      <a:pt x="33" y="89"/>
                      <a:pt x="30" y="98"/>
                    </a:cubicBezTo>
                    <a:cubicBezTo>
                      <a:pt x="20" y="126"/>
                      <a:pt x="26" y="152"/>
                      <a:pt x="30" y="180"/>
                    </a:cubicBezTo>
                    <a:cubicBezTo>
                      <a:pt x="32" y="193"/>
                      <a:pt x="37" y="208"/>
                      <a:pt x="37" y="220"/>
                    </a:cubicBezTo>
                    <a:cubicBezTo>
                      <a:pt x="36" y="224"/>
                      <a:pt x="33" y="227"/>
                      <a:pt x="32" y="230"/>
                    </a:cubicBezTo>
                    <a:cubicBezTo>
                      <a:pt x="9" y="223"/>
                      <a:pt x="5" y="180"/>
                      <a:pt x="6" y="155"/>
                    </a:cubicBezTo>
                    <a:cubicBezTo>
                      <a:pt x="6" y="104"/>
                      <a:pt x="0" y="54"/>
                      <a:pt x="29" y="10"/>
                    </a:cubicBezTo>
                    <a:cubicBezTo>
                      <a:pt x="42" y="0"/>
                      <a:pt x="65" y="5"/>
                      <a:pt x="65" y="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îṧľïḑe"/>
              <p:cNvSpPr/>
              <p:nvPr/>
            </p:nvSpPr>
            <p:spPr bwMode="auto">
              <a:xfrm>
                <a:off x="7324618" y="2750620"/>
                <a:ext cx="799342" cy="878036"/>
              </a:xfrm>
              <a:custGeom>
                <a:avLst/>
                <a:gdLst>
                  <a:gd name="connsiteX0" fmla="*/ 534804 w 799342"/>
                  <a:gd name="connsiteY0" fmla="*/ 351389 h 878036"/>
                  <a:gd name="connsiteX1" fmla="*/ 634729 w 799342"/>
                  <a:gd name="connsiteY1" fmla="*/ 384065 h 878036"/>
                  <a:gd name="connsiteX2" fmla="*/ 628556 w 799342"/>
                  <a:gd name="connsiteY2" fmla="*/ 448649 h 878036"/>
                  <a:gd name="connsiteX3" fmla="*/ 591519 w 799342"/>
                  <a:gd name="connsiteY3" fmla="*/ 510157 h 878036"/>
                  <a:gd name="connsiteX4" fmla="*/ 613124 w 799342"/>
                  <a:gd name="connsiteY4" fmla="*/ 543987 h 878036"/>
                  <a:gd name="connsiteX5" fmla="*/ 545221 w 799342"/>
                  <a:gd name="connsiteY5" fmla="*/ 583967 h 878036"/>
                  <a:gd name="connsiteX6" fmla="*/ 356945 w 799342"/>
                  <a:gd name="connsiteY6" fmla="*/ 667004 h 878036"/>
                  <a:gd name="connsiteX7" fmla="*/ 360032 w 799342"/>
                  <a:gd name="connsiteY7" fmla="*/ 719286 h 878036"/>
                  <a:gd name="connsiteX8" fmla="*/ 390897 w 799342"/>
                  <a:gd name="connsiteY8" fmla="*/ 765417 h 878036"/>
                  <a:gd name="connsiteX9" fmla="*/ 529789 w 799342"/>
                  <a:gd name="connsiteY9" fmla="*/ 793096 h 878036"/>
                  <a:gd name="connsiteX10" fmla="*/ 714978 w 799342"/>
                  <a:gd name="connsiteY10" fmla="*/ 725437 h 878036"/>
                  <a:gd name="connsiteX11" fmla="*/ 758189 w 799342"/>
                  <a:gd name="connsiteY11" fmla="*/ 627023 h 878036"/>
                  <a:gd name="connsiteX12" fmla="*/ 795227 w 799342"/>
                  <a:gd name="connsiteY12" fmla="*/ 667004 h 878036"/>
                  <a:gd name="connsiteX13" fmla="*/ 795227 w 799342"/>
                  <a:gd name="connsiteY13" fmla="*/ 750040 h 878036"/>
                  <a:gd name="connsiteX14" fmla="*/ 390897 w 799342"/>
                  <a:gd name="connsiteY14" fmla="*/ 860755 h 878036"/>
                  <a:gd name="connsiteX15" fmla="*/ 282870 w 799342"/>
                  <a:gd name="connsiteY15" fmla="*/ 783870 h 878036"/>
                  <a:gd name="connsiteX16" fmla="*/ 295216 w 799342"/>
                  <a:gd name="connsiteY16" fmla="*/ 660853 h 878036"/>
                  <a:gd name="connsiteX17" fmla="*/ 397070 w 799342"/>
                  <a:gd name="connsiteY17" fmla="*/ 547062 h 878036"/>
                  <a:gd name="connsiteX18" fmla="*/ 514356 w 799342"/>
                  <a:gd name="connsiteY18" fmla="*/ 510157 h 878036"/>
                  <a:gd name="connsiteX19" fmla="*/ 520529 w 799342"/>
                  <a:gd name="connsiteY19" fmla="*/ 488629 h 878036"/>
                  <a:gd name="connsiteX20" fmla="*/ 529789 w 799342"/>
                  <a:gd name="connsiteY20" fmla="*/ 460951 h 878036"/>
                  <a:gd name="connsiteX21" fmla="*/ 434108 w 799342"/>
                  <a:gd name="connsiteY21" fmla="*/ 448649 h 878036"/>
                  <a:gd name="connsiteX22" fmla="*/ 347686 w 799342"/>
                  <a:gd name="connsiteY22" fmla="*/ 476328 h 878036"/>
                  <a:gd name="connsiteX23" fmla="*/ 316821 w 799342"/>
                  <a:gd name="connsiteY23" fmla="*/ 494780 h 878036"/>
                  <a:gd name="connsiteX24" fmla="*/ 140891 w 799342"/>
                  <a:gd name="connsiteY24" fmla="*/ 783870 h 878036"/>
                  <a:gd name="connsiteX25" fmla="*/ 110026 w 799342"/>
                  <a:gd name="connsiteY25" fmla="*/ 863830 h 878036"/>
                  <a:gd name="connsiteX26" fmla="*/ 51383 w 799342"/>
                  <a:gd name="connsiteY26" fmla="*/ 869981 h 878036"/>
                  <a:gd name="connsiteX27" fmla="*/ 26691 w 799342"/>
                  <a:gd name="connsiteY27" fmla="*/ 808473 h 878036"/>
                  <a:gd name="connsiteX28" fmla="*/ 35951 w 799342"/>
                  <a:gd name="connsiteY28" fmla="*/ 759266 h 878036"/>
                  <a:gd name="connsiteX29" fmla="*/ 1999 w 799342"/>
                  <a:gd name="connsiteY29" fmla="*/ 688532 h 878036"/>
                  <a:gd name="connsiteX30" fmla="*/ 14345 w 799342"/>
                  <a:gd name="connsiteY30" fmla="*/ 593194 h 878036"/>
                  <a:gd name="connsiteX31" fmla="*/ 45210 w 799342"/>
                  <a:gd name="connsiteY31" fmla="*/ 516308 h 878036"/>
                  <a:gd name="connsiteX32" fmla="*/ 85334 w 799342"/>
                  <a:gd name="connsiteY32" fmla="*/ 436347 h 878036"/>
                  <a:gd name="connsiteX33" fmla="*/ 165583 w 799342"/>
                  <a:gd name="connsiteY33" fmla="*/ 405593 h 878036"/>
                  <a:gd name="connsiteX34" fmla="*/ 150151 w 799342"/>
                  <a:gd name="connsiteY34" fmla="*/ 470177 h 878036"/>
                  <a:gd name="connsiteX35" fmla="*/ 88421 w 799342"/>
                  <a:gd name="connsiteY35" fmla="*/ 513233 h 878036"/>
                  <a:gd name="connsiteX36" fmla="*/ 57556 w 799342"/>
                  <a:gd name="connsiteY36" fmla="*/ 565515 h 878036"/>
                  <a:gd name="connsiteX37" fmla="*/ 82248 w 799342"/>
                  <a:gd name="connsiteY37" fmla="*/ 623948 h 878036"/>
                  <a:gd name="connsiteX38" fmla="*/ 88421 w 799342"/>
                  <a:gd name="connsiteY38" fmla="*/ 759266 h 878036"/>
                  <a:gd name="connsiteX39" fmla="*/ 134718 w 799342"/>
                  <a:gd name="connsiteY39" fmla="*/ 716210 h 878036"/>
                  <a:gd name="connsiteX40" fmla="*/ 273610 w 799342"/>
                  <a:gd name="connsiteY40" fmla="*/ 500931 h 878036"/>
                  <a:gd name="connsiteX41" fmla="*/ 409416 w 799342"/>
                  <a:gd name="connsiteY41" fmla="*/ 371763 h 878036"/>
                  <a:gd name="connsiteX42" fmla="*/ 534804 w 799342"/>
                  <a:gd name="connsiteY42" fmla="*/ 351389 h 878036"/>
                  <a:gd name="connsiteX43" fmla="*/ 245388 w 799342"/>
                  <a:gd name="connsiteY43" fmla="*/ 841 h 878036"/>
                  <a:gd name="connsiteX44" fmla="*/ 271169 w 799342"/>
                  <a:gd name="connsiteY44" fmla="*/ 29668 h 878036"/>
                  <a:gd name="connsiteX45" fmla="*/ 274247 w 799342"/>
                  <a:gd name="connsiteY45" fmla="*/ 69640 h 878036"/>
                  <a:gd name="connsiteX46" fmla="*/ 255777 w 799342"/>
                  <a:gd name="connsiteY46" fmla="*/ 220306 h 878036"/>
                  <a:gd name="connsiteX47" fmla="*/ 428163 w 799342"/>
                  <a:gd name="connsiteY47" fmla="*/ 189558 h 878036"/>
                  <a:gd name="connsiteX48" fmla="*/ 625176 w 799342"/>
                  <a:gd name="connsiteY48" fmla="*/ 75790 h 878036"/>
                  <a:gd name="connsiteX49" fmla="*/ 643646 w 799342"/>
                  <a:gd name="connsiteY49" fmla="*/ 140361 h 878036"/>
                  <a:gd name="connsiteX50" fmla="*/ 532826 w 799342"/>
                  <a:gd name="connsiteY50" fmla="*/ 244904 h 878036"/>
                  <a:gd name="connsiteX51" fmla="*/ 268091 w 799342"/>
                  <a:gd name="connsiteY51" fmla="*/ 407869 h 878036"/>
                  <a:gd name="connsiteX52" fmla="*/ 381988 w 799342"/>
                  <a:gd name="connsiteY52" fmla="*/ 235680 h 878036"/>
                  <a:gd name="connsiteX53" fmla="*/ 240386 w 799342"/>
                  <a:gd name="connsiteY53" fmla="*/ 260278 h 878036"/>
                  <a:gd name="connsiteX54" fmla="*/ 194211 w 799342"/>
                  <a:gd name="connsiteY54" fmla="*/ 343298 h 878036"/>
                  <a:gd name="connsiteX55" fmla="*/ 151114 w 799342"/>
                  <a:gd name="connsiteY55" fmla="*/ 337149 h 878036"/>
                  <a:gd name="connsiteX56" fmla="*/ 138801 w 799342"/>
                  <a:gd name="connsiteY56" fmla="*/ 318699 h 878036"/>
                  <a:gd name="connsiteX57" fmla="*/ 74156 w 799342"/>
                  <a:gd name="connsiteY57" fmla="*/ 340223 h 878036"/>
                  <a:gd name="connsiteX58" fmla="*/ 64922 w 799342"/>
                  <a:gd name="connsiteY58" fmla="*/ 281802 h 878036"/>
                  <a:gd name="connsiteX59" fmla="*/ 148036 w 799342"/>
                  <a:gd name="connsiteY59" fmla="*/ 229530 h 878036"/>
                  <a:gd name="connsiteX60" fmla="*/ 166506 w 799342"/>
                  <a:gd name="connsiteY60" fmla="*/ 118837 h 878036"/>
                  <a:gd name="connsiteX61" fmla="*/ 212681 w 799342"/>
                  <a:gd name="connsiteY61" fmla="*/ 11219 h 878036"/>
                  <a:gd name="connsiteX62" fmla="*/ 245388 w 799342"/>
                  <a:gd name="connsiteY62" fmla="*/ 841 h 878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99342" h="878036">
                    <a:moveTo>
                      <a:pt x="534804" y="351389"/>
                    </a:moveTo>
                    <a:cubicBezTo>
                      <a:pt x="579172" y="348698"/>
                      <a:pt x="619297" y="354849"/>
                      <a:pt x="634729" y="384065"/>
                    </a:cubicBezTo>
                    <a:cubicBezTo>
                      <a:pt x="643989" y="402518"/>
                      <a:pt x="640902" y="424046"/>
                      <a:pt x="628556" y="448649"/>
                    </a:cubicBezTo>
                    <a:cubicBezTo>
                      <a:pt x="619297" y="470177"/>
                      <a:pt x="594605" y="488629"/>
                      <a:pt x="591519" y="510157"/>
                    </a:cubicBezTo>
                    <a:cubicBezTo>
                      <a:pt x="591519" y="525534"/>
                      <a:pt x="610037" y="531685"/>
                      <a:pt x="613124" y="543987"/>
                    </a:cubicBezTo>
                    <a:cubicBezTo>
                      <a:pt x="613124" y="562439"/>
                      <a:pt x="566827" y="580892"/>
                      <a:pt x="545221" y="583967"/>
                    </a:cubicBezTo>
                    <a:cubicBezTo>
                      <a:pt x="486578" y="590118"/>
                      <a:pt x="381637" y="580892"/>
                      <a:pt x="356945" y="667004"/>
                    </a:cubicBezTo>
                    <a:cubicBezTo>
                      <a:pt x="353859" y="679305"/>
                      <a:pt x="356945" y="706984"/>
                      <a:pt x="360032" y="719286"/>
                    </a:cubicBezTo>
                    <a:cubicBezTo>
                      <a:pt x="363118" y="734663"/>
                      <a:pt x="378551" y="756191"/>
                      <a:pt x="390897" y="765417"/>
                    </a:cubicBezTo>
                    <a:cubicBezTo>
                      <a:pt x="431021" y="796171"/>
                      <a:pt x="483491" y="796171"/>
                      <a:pt x="529789" y="793096"/>
                    </a:cubicBezTo>
                    <a:cubicBezTo>
                      <a:pt x="576086" y="783870"/>
                      <a:pt x="684113" y="771568"/>
                      <a:pt x="714978" y="725437"/>
                    </a:cubicBezTo>
                    <a:cubicBezTo>
                      <a:pt x="733497" y="697758"/>
                      <a:pt x="745843" y="660853"/>
                      <a:pt x="758189" y="627023"/>
                    </a:cubicBezTo>
                    <a:cubicBezTo>
                      <a:pt x="782881" y="623948"/>
                      <a:pt x="782881" y="654702"/>
                      <a:pt x="795227" y="667004"/>
                    </a:cubicBezTo>
                    <a:cubicBezTo>
                      <a:pt x="795227" y="694682"/>
                      <a:pt x="804486" y="716210"/>
                      <a:pt x="795227" y="750040"/>
                    </a:cubicBezTo>
                    <a:cubicBezTo>
                      <a:pt x="705719" y="836152"/>
                      <a:pt x="554481" y="913037"/>
                      <a:pt x="390897" y="860755"/>
                    </a:cubicBezTo>
                    <a:cubicBezTo>
                      <a:pt x="350772" y="848453"/>
                      <a:pt x="316821" y="842303"/>
                      <a:pt x="282870" y="783870"/>
                    </a:cubicBezTo>
                    <a:cubicBezTo>
                      <a:pt x="276697" y="746965"/>
                      <a:pt x="276697" y="703909"/>
                      <a:pt x="295216" y="660853"/>
                    </a:cubicBezTo>
                    <a:cubicBezTo>
                      <a:pt x="313735" y="623948"/>
                      <a:pt x="356945" y="559364"/>
                      <a:pt x="397070" y="547062"/>
                    </a:cubicBezTo>
                    <a:cubicBezTo>
                      <a:pt x="434108" y="534761"/>
                      <a:pt x="486578" y="547062"/>
                      <a:pt x="514356" y="510157"/>
                    </a:cubicBezTo>
                    <a:cubicBezTo>
                      <a:pt x="520529" y="507082"/>
                      <a:pt x="517443" y="494780"/>
                      <a:pt x="520529" y="488629"/>
                    </a:cubicBezTo>
                    <a:cubicBezTo>
                      <a:pt x="523616" y="479403"/>
                      <a:pt x="529789" y="470177"/>
                      <a:pt x="529789" y="460951"/>
                    </a:cubicBezTo>
                    <a:cubicBezTo>
                      <a:pt x="508183" y="433272"/>
                      <a:pt x="464972" y="445573"/>
                      <a:pt x="434108" y="448649"/>
                    </a:cubicBezTo>
                    <a:cubicBezTo>
                      <a:pt x="403243" y="454800"/>
                      <a:pt x="375464" y="460951"/>
                      <a:pt x="347686" y="476328"/>
                    </a:cubicBezTo>
                    <a:cubicBezTo>
                      <a:pt x="335340" y="482478"/>
                      <a:pt x="319908" y="488629"/>
                      <a:pt x="316821" y="494780"/>
                    </a:cubicBezTo>
                    <a:cubicBezTo>
                      <a:pt x="255091" y="547062"/>
                      <a:pt x="168670" y="706984"/>
                      <a:pt x="140891" y="783870"/>
                    </a:cubicBezTo>
                    <a:cubicBezTo>
                      <a:pt x="128545" y="811548"/>
                      <a:pt x="128545" y="845378"/>
                      <a:pt x="110026" y="863830"/>
                    </a:cubicBezTo>
                    <a:cubicBezTo>
                      <a:pt x="91507" y="876132"/>
                      <a:pt x="69902" y="885358"/>
                      <a:pt x="51383" y="869981"/>
                    </a:cubicBezTo>
                    <a:cubicBezTo>
                      <a:pt x="45210" y="863830"/>
                      <a:pt x="32864" y="830001"/>
                      <a:pt x="26691" y="808473"/>
                    </a:cubicBezTo>
                    <a:cubicBezTo>
                      <a:pt x="23605" y="786945"/>
                      <a:pt x="32864" y="777719"/>
                      <a:pt x="35951" y="759266"/>
                    </a:cubicBezTo>
                    <a:cubicBezTo>
                      <a:pt x="39037" y="728512"/>
                      <a:pt x="11259" y="710059"/>
                      <a:pt x="1999" y="688532"/>
                    </a:cubicBezTo>
                    <a:cubicBezTo>
                      <a:pt x="-4174" y="651627"/>
                      <a:pt x="5086" y="630099"/>
                      <a:pt x="14345" y="593194"/>
                    </a:cubicBezTo>
                    <a:cubicBezTo>
                      <a:pt x="26691" y="559364"/>
                      <a:pt x="29778" y="540911"/>
                      <a:pt x="45210" y="516308"/>
                    </a:cubicBezTo>
                    <a:cubicBezTo>
                      <a:pt x="66815" y="482478"/>
                      <a:pt x="69902" y="470177"/>
                      <a:pt x="85334" y="436347"/>
                    </a:cubicBezTo>
                    <a:cubicBezTo>
                      <a:pt x="100767" y="408668"/>
                      <a:pt x="140891" y="399442"/>
                      <a:pt x="165583" y="405593"/>
                    </a:cubicBezTo>
                    <a:cubicBezTo>
                      <a:pt x="174843" y="420970"/>
                      <a:pt x="162497" y="454800"/>
                      <a:pt x="150151" y="470177"/>
                    </a:cubicBezTo>
                    <a:cubicBezTo>
                      <a:pt x="147064" y="476328"/>
                      <a:pt x="97680" y="516308"/>
                      <a:pt x="88421" y="513233"/>
                    </a:cubicBezTo>
                    <a:cubicBezTo>
                      <a:pt x="79161" y="528610"/>
                      <a:pt x="60643" y="543987"/>
                      <a:pt x="57556" y="565515"/>
                    </a:cubicBezTo>
                    <a:cubicBezTo>
                      <a:pt x="54470" y="583967"/>
                      <a:pt x="82248" y="602420"/>
                      <a:pt x="82248" y="623948"/>
                    </a:cubicBezTo>
                    <a:cubicBezTo>
                      <a:pt x="79161" y="651627"/>
                      <a:pt x="54470" y="746965"/>
                      <a:pt x="88421" y="759266"/>
                    </a:cubicBezTo>
                    <a:cubicBezTo>
                      <a:pt x="113113" y="768492"/>
                      <a:pt x="119286" y="737738"/>
                      <a:pt x="134718" y="716210"/>
                    </a:cubicBezTo>
                    <a:cubicBezTo>
                      <a:pt x="174843" y="639325"/>
                      <a:pt x="227313" y="571666"/>
                      <a:pt x="273610" y="500931"/>
                    </a:cubicBezTo>
                    <a:cubicBezTo>
                      <a:pt x="298302" y="457875"/>
                      <a:pt x="360032" y="380990"/>
                      <a:pt x="409416" y="371763"/>
                    </a:cubicBezTo>
                    <a:cubicBezTo>
                      <a:pt x="441824" y="365613"/>
                      <a:pt x="490436" y="354080"/>
                      <a:pt x="534804" y="351389"/>
                    </a:cubicBezTo>
                    <a:close/>
                    <a:moveTo>
                      <a:pt x="245388" y="841"/>
                    </a:moveTo>
                    <a:cubicBezTo>
                      <a:pt x="255777" y="3532"/>
                      <a:pt x="265012" y="12756"/>
                      <a:pt x="271169" y="29668"/>
                    </a:cubicBezTo>
                    <a:cubicBezTo>
                      <a:pt x="274247" y="41967"/>
                      <a:pt x="277326" y="60416"/>
                      <a:pt x="274247" y="69640"/>
                    </a:cubicBezTo>
                    <a:cubicBezTo>
                      <a:pt x="271169" y="115762"/>
                      <a:pt x="224994" y="204932"/>
                      <a:pt x="255777" y="220306"/>
                    </a:cubicBezTo>
                    <a:cubicBezTo>
                      <a:pt x="283482" y="232605"/>
                      <a:pt x="406615" y="198782"/>
                      <a:pt x="428163" y="189558"/>
                    </a:cubicBezTo>
                    <a:cubicBezTo>
                      <a:pt x="489730" y="168034"/>
                      <a:pt x="572844" y="75790"/>
                      <a:pt x="625176" y="75790"/>
                    </a:cubicBezTo>
                    <a:cubicBezTo>
                      <a:pt x="649802" y="81939"/>
                      <a:pt x="646724" y="115762"/>
                      <a:pt x="643646" y="140361"/>
                    </a:cubicBezTo>
                    <a:cubicBezTo>
                      <a:pt x="631332" y="198782"/>
                      <a:pt x="585158" y="238754"/>
                      <a:pt x="532826" y="244904"/>
                    </a:cubicBezTo>
                    <a:cubicBezTo>
                      <a:pt x="422007" y="260278"/>
                      <a:pt x="323500" y="386345"/>
                      <a:pt x="268091" y="407869"/>
                    </a:cubicBezTo>
                    <a:cubicBezTo>
                      <a:pt x="203446" y="367897"/>
                      <a:pt x="397380" y="294101"/>
                      <a:pt x="381988" y="235680"/>
                    </a:cubicBezTo>
                    <a:cubicBezTo>
                      <a:pt x="335814" y="229530"/>
                      <a:pt x="283482" y="247979"/>
                      <a:pt x="240386" y="260278"/>
                    </a:cubicBezTo>
                    <a:cubicBezTo>
                      <a:pt x="231151" y="294101"/>
                      <a:pt x="218837" y="324849"/>
                      <a:pt x="194211" y="343298"/>
                    </a:cubicBezTo>
                    <a:cubicBezTo>
                      <a:pt x="175741" y="358672"/>
                      <a:pt x="166506" y="358672"/>
                      <a:pt x="151114" y="337149"/>
                    </a:cubicBezTo>
                    <a:cubicBezTo>
                      <a:pt x="148036" y="330999"/>
                      <a:pt x="148036" y="321774"/>
                      <a:pt x="138801" y="318699"/>
                    </a:cubicBezTo>
                    <a:cubicBezTo>
                      <a:pt x="117253" y="306400"/>
                      <a:pt x="95705" y="349448"/>
                      <a:pt x="74156" y="340223"/>
                    </a:cubicBezTo>
                    <a:cubicBezTo>
                      <a:pt x="52608" y="334074"/>
                      <a:pt x="55687" y="303325"/>
                      <a:pt x="64922" y="281802"/>
                    </a:cubicBezTo>
                    <a:cubicBezTo>
                      <a:pt x="74156" y="251054"/>
                      <a:pt x="120331" y="226455"/>
                      <a:pt x="148036" y="229530"/>
                    </a:cubicBezTo>
                    <a:cubicBezTo>
                      <a:pt x="175741" y="211081"/>
                      <a:pt x="160349" y="164959"/>
                      <a:pt x="166506" y="118837"/>
                    </a:cubicBezTo>
                    <a:cubicBezTo>
                      <a:pt x="175741" y="78864"/>
                      <a:pt x="194211" y="29668"/>
                      <a:pt x="212681" y="11219"/>
                    </a:cubicBezTo>
                    <a:cubicBezTo>
                      <a:pt x="223455" y="1994"/>
                      <a:pt x="234999" y="-1849"/>
                      <a:pt x="245388" y="84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ṩlïḑè"/>
              <p:cNvSpPr/>
              <p:nvPr/>
            </p:nvSpPr>
            <p:spPr bwMode="auto">
              <a:xfrm>
                <a:off x="8323125" y="2822499"/>
                <a:ext cx="989600" cy="802466"/>
              </a:xfrm>
              <a:custGeom>
                <a:avLst/>
                <a:gdLst>
                  <a:gd name="connsiteX0" fmla="*/ 535248 w 989600"/>
                  <a:gd name="connsiteY0" fmla="*/ 433036 h 802466"/>
                  <a:gd name="connsiteX1" fmla="*/ 574586 w 989600"/>
                  <a:gd name="connsiteY1" fmla="*/ 440370 h 802466"/>
                  <a:gd name="connsiteX2" fmla="*/ 639379 w 989600"/>
                  <a:gd name="connsiteY2" fmla="*/ 495958 h 802466"/>
                  <a:gd name="connsiteX3" fmla="*/ 725769 w 989600"/>
                  <a:gd name="connsiteY3" fmla="*/ 573165 h 802466"/>
                  <a:gd name="connsiteX4" fmla="*/ 941743 w 989600"/>
                  <a:gd name="connsiteY4" fmla="*/ 681253 h 802466"/>
                  <a:gd name="connsiteX5" fmla="*/ 966426 w 989600"/>
                  <a:gd name="connsiteY5" fmla="*/ 705959 h 802466"/>
                  <a:gd name="connsiteX6" fmla="*/ 981853 w 989600"/>
                  <a:gd name="connsiteY6" fmla="*/ 770812 h 802466"/>
                  <a:gd name="connsiteX7" fmla="*/ 950999 w 989600"/>
                  <a:gd name="connsiteY7" fmla="*/ 792430 h 802466"/>
                  <a:gd name="connsiteX8" fmla="*/ 839927 w 989600"/>
                  <a:gd name="connsiteY8" fmla="*/ 789342 h 802466"/>
                  <a:gd name="connsiteX9" fmla="*/ 710342 w 989600"/>
                  <a:gd name="connsiteY9" fmla="*/ 705959 h 802466"/>
                  <a:gd name="connsiteX10" fmla="*/ 537562 w 989600"/>
                  <a:gd name="connsiteY10" fmla="*/ 557723 h 802466"/>
                  <a:gd name="connsiteX11" fmla="*/ 506709 w 989600"/>
                  <a:gd name="connsiteY11" fmla="*/ 502135 h 802466"/>
                  <a:gd name="connsiteX12" fmla="*/ 500538 w 989600"/>
                  <a:gd name="connsiteY12" fmla="*/ 446547 h 802466"/>
                  <a:gd name="connsiteX13" fmla="*/ 535248 w 989600"/>
                  <a:gd name="connsiteY13" fmla="*/ 433036 h 802466"/>
                  <a:gd name="connsiteX14" fmla="*/ 644381 w 989600"/>
                  <a:gd name="connsiteY14" fmla="*/ 230 h 802466"/>
                  <a:gd name="connsiteX15" fmla="*/ 728591 w 989600"/>
                  <a:gd name="connsiteY15" fmla="*/ 59096 h 802466"/>
                  <a:gd name="connsiteX16" fmla="*/ 654509 w 989600"/>
                  <a:gd name="connsiteY16" fmla="*/ 142201 h 802466"/>
                  <a:gd name="connsiteX17" fmla="*/ 629816 w 989600"/>
                  <a:gd name="connsiteY17" fmla="*/ 166825 h 802466"/>
                  <a:gd name="connsiteX18" fmla="*/ 635989 w 989600"/>
                  <a:gd name="connsiteY18" fmla="*/ 188371 h 802466"/>
                  <a:gd name="connsiteX19" fmla="*/ 716244 w 989600"/>
                  <a:gd name="connsiteY19" fmla="*/ 182215 h 802466"/>
                  <a:gd name="connsiteX20" fmla="*/ 765632 w 989600"/>
                  <a:gd name="connsiteY20" fmla="*/ 222229 h 802466"/>
                  <a:gd name="connsiteX21" fmla="*/ 740938 w 989600"/>
                  <a:gd name="connsiteY21" fmla="*/ 305334 h 802466"/>
                  <a:gd name="connsiteX22" fmla="*/ 706984 w 989600"/>
                  <a:gd name="connsiteY22" fmla="*/ 336113 h 802466"/>
                  <a:gd name="connsiteX23" fmla="*/ 487825 w 989600"/>
                  <a:gd name="connsiteY23" fmla="*/ 391517 h 802466"/>
                  <a:gd name="connsiteX24" fmla="*/ 469305 w 989600"/>
                  <a:gd name="connsiteY24" fmla="*/ 434609 h 802466"/>
                  <a:gd name="connsiteX25" fmla="*/ 120503 w 989600"/>
                  <a:gd name="connsiteY25" fmla="*/ 739328 h 802466"/>
                  <a:gd name="connsiteX26" fmla="*/ 21726 w 989600"/>
                  <a:gd name="connsiteY26" fmla="*/ 757795 h 802466"/>
                  <a:gd name="connsiteX27" fmla="*/ 6293 w 989600"/>
                  <a:gd name="connsiteY27" fmla="*/ 680846 h 802466"/>
                  <a:gd name="connsiteX28" fmla="*/ 111242 w 989600"/>
                  <a:gd name="connsiteY28" fmla="*/ 634677 h 802466"/>
                  <a:gd name="connsiteX29" fmla="*/ 148283 w 989600"/>
                  <a:gd name="connsiteY29" fmla="*/ 606975 h 802466"/>
                  <a:gd name="connsiteX30" fmla="*/ 302620 w 989600"/>
                  <a:gd name="connsiteY30" fmla="*/ 422297 h 802466"/>
                  <a:gd name="connsiteX31" fmla="*/ 287187 w 989600"/>
                  <a:gd name="connsiteY31" fmla="*/ 409985 h 802466"/>
                  <a:gd name="connsiteX32" fmla="*/ 210018 w 989600"/>
                  <a:gd name="connsiteY32" fmla="*/ 416141 h 802466"/>
                  <a:gd name="connsiteX33" fmla="*/ 145197 w 989600"/>
                  <a:gd name="connsiteY33" fmla="*/ 416141 h 802466"/>
                  <a:gd name="connsiteX34" fmla="*/ 203845 w 989600"/>
                  <a:gd name="connsiteY34" fmla="*/ 274554 h 802466"/>
                  <a:gd name="connsiteX35" fmla="*/ 271753 w 989600"/>
                  <a:gd name="connsiteY35" fmla="*/ 274554 h 802466"/>
                  <a:gd name="connsiteX36" fmla="*/ 358182 w 989600"/>
                  <a:gd name="connsiteY36" fmla="*/ 256086 h 802466"/>
                  <a:gd name="connsiteX37" fmla="*/ 404483 w 989600"/>
                  <a:gd name="connsiteY37" fmla="*/ 240696 h 802466"/>
                  <a:gd name="connsiteX38" fmla="*/ 466218 w 989600"/>
                  <a:gd name="connsiteY38" fmla="*/ 139123 h 802466"/>
                  <a:gd name="connsiteX39" fmla="*/ 611295 w 989600"/>
                  <a:gd name="connsiteY39" fmla="*/ 3693 h 802466"/>
                  <a:gd name="connsiteX40" fmla="*/ 644381 w 989600"/>
                  <a:gd name="connsiteY40" fmla="*/ 230 h 80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989600" h="802466">
                    <a:moveTo>
                      <a:pt x="535248" y="433036"/>
                    </a:moveTo>
                    <a:cubicBezTo>
                      <a:pt x="549132" y="432649"/>
                      <a:pt x="563787" y="435738"/>
                      <a:pt x="574586" y="440370"/>
                    </a:cubicBezTo>
                    <a:cubicBezTo>
                      <a:pt x="596184" y="452723"/>
                      <a:pt x="623952" y="474341"/>
                      <a:pt x="639379" y="495958"/>
                    </a:cubicBezTo>
                    <a:cubicBezTo>
                      <a:pt x="670232" y="536106"/>
                      <a:pt x="682574" y="545370"/>
                      <a:pt x="725769" y="573165"/>
                    </a:cubicBezTo>
                    <a:cubicBezTo>
                      <a:pt x="796732" y="622576"/>
                      <a:pt x="873866" y="653459"/>
                      <a:pt x="941743" y="681253"/>
                    </a:cubicBezTo>
                    <a:cubicBezTo>
                      <a:pt x="954085" y="687430"/>
                      <a:pt x="960255" y="696694"/>
                      <a:pt x="966426" y="705959"/>
                    </a:cubicBezTo>
                    <a:cubicBezTo>
                      <a:pt x="981853" y="730665"/>
                      <a:pt x="1000365" y="746106"/>
                      <a:pt x="981853" y="770812"/>
                    </a:cubicBezTo>
                    <a:cubicBezTo>
                      <a:pt x="972597" y="783165"/>
                      <a:pt x="963341" y="786253"/>
                      <a:pt x="950999" y="792430"/>
                    </a:cubicBezTo>
                    <a:cubicBezTo>
                      <a:pt x="920146" y="804783"/>
                      <a:pt x="889292" y="807871"/>
                      <a:pt x="839927" y="789342"/>
                    </a:cubicBezTo>
                    <a:cubicBezTo>
                      <a:pt x="796732" y="767724"/>
                      <a:pt x="753537" y="730665"/>
                      <a:pt x="710342" y="705959"/>
                    </a:cubicBezTo>
                    <a:cubicBezTo>
                      <a:pt x="645550" y="662724"/>
                      <a:pt x="577672" y="613312"/>
                      <a:pt x="537562" y="557723"/>
                    </a:cubicBezTo>
                    <a:cubicBezTo>
                      <a:pt x="525221" y="542282"/>
                      <a:pt x="515965" y="520664"/>
                      <a:pt x="506709" y="502135"/>
                    </a:cubicBezTo>
                    <a:cubicBezTo>
                      <a:pt x="494367" y="480517"/>
                      <a:pt x="491282" y="458900"/>
                      <a:pt x="500538" y="446547"/>
                    </a:cubicBezTo>
                    <a:cubicBezTo>
                      <a:pt x="508252" y="437282"/>
                      <a:pt x="521364" y="433422"/>
                      <a:pt x="535248" y="433036"/>
                    </a:cubicBezTo>
                    <a:close/>
                    <a:moveTo>
                      <a:pt x="644381" y="230"/>
                    </a:moveTo>
                    <a:cubicBezTo>
                      <a:pt x="682869" y="2538"/>
                      <a:pt x="730906" y="22161"/>
                      <a:pt x="728591" y="59096"/>
                    </a:cubicBezTo>
                    <a:cubicBezTo>
                      <a:pt x="725505" y="80642"/>
                      <a:pt x="682290" y="123734"/>
                      <a:pt x="654509" y="142201"/>
                    </a:cubicBezTo>
                    <a:cubicBezTo>
                      <a:pt x="639076" y="151435"/>
                      <a:pt x="632902" y="148357"/>
                      <a:pt x="629816" y="166825"/>
                    </a:cubicBezTo>
                    <a:cubicBezTo>
                      <a:pt x="629816" y="176059"/>
                      <a:pt x="629816" y="182215"/>
                      <a:pt x="635989" y="188371"/>
                    </a:cubicBezTo>
                    <a:cubicBezTo>
                      <a:pt x="645249" y="197605"/>
                      <a:pt x="697724" y="179137"/>
                      <a:pt x="716244" y="182215"/>
                    </a:cubicBezTo>
                    <a:cubicBezTo>
                      <a:pt x="744025" y="188371"/>
                      <a:pt x="753285" y="200683"/>
                      <a:pt x="765632" y="222229"/>
                    </a:cubicBezTo>
                    <a:cubicBezTo>
                      <a:pt x="781066" y="249930"/>
                      <a:pt x="762546" y="280710"/>
                      <a:pt x="740938" y="305334"/>
                    </a:cubicBezTo>
                    <a:cubicBezTo>
                      <a:pt x="731678" y="314568"/>
                      <a:pt x="716244" y="329957"/>
                      <a:pt x="706984" y="336113"/>
                    </a:cubicBezTo>
                    <a:cubicBezTo>
                      <a:pt x="648336" y="373049"/>
                      <a:pt x="527953" y="333035"/>
                      <a:pt x="487825" y="391517"/>
                    </a:cubicBezTo>
                    <a:cubicBezTo>
                      <a:pt x="478565" y="403829"/>
                      <a:pt x="478565" y="422297"/>
                      <a:pt x="469305" y="434609"/>
                    </a:cubicBezTo>
                    <a:cubicBezTo>
                      <a:pt x="423004" y="505402"/>
                      <a:pt x="231625" y="662378"/>
                      <a:pt x="120503" y="739328"/>
                    </a:cubicBezTo>
                    <a:cubicBezTo>
                      <a:pt x="89635" y="757795"/>
                      <a:pt x="55681" y="782419"/>
                      <a:pt x="21726" y="757795"/>
                    </a:cubicBezTo>
                    <a:cubicBezTo>
                      <a:pt x="119" y="745484"/>
                      <a:pt x="-6054" y="699314"/>
                      <a:pt x="6293" y="680846"/>
                    </a:cubicBezTo>
                    <a:cubicBezTo>
                      <a:pt x="18640" y="662378"/>
                      <a:pt x="74201" y="659300"/>
                      <a:pt x="111242" y="634677"/>
                    </a:cubicBezTo>
                    <a:cubicBezTo>
                      <a:pt x="120503" y="628521"/>
                      <a:pt x="135936" y="619287"/>
                      <a:pt x="148283" y="606975"/>
                    </a:cubicBezTo>
                    <a:cubicBezTo>
                      <a:pt x="206931" y="557727"/>
                      <a:pt x="290274" y="471544"/>
                      <a:pt x="302620" y="422297"/>
                    </a:cubicBezTo>
                    <a:cubicBezTo>
                      <a:pt x="302620" y="409985"/>
                      <a:pt x="296447" y="413063"/>
                      <a:pt x="287187" y="409985"/>
                    </a:cubicBezTo>
                    <a:cubicBezTo>
                      <a:pt x="259406" y="406907"/>
                      <a:pt x="234712" y="413063"/>
                      <a:pt x="210018" y="416141"/>
                    </a:cubicBezTo>
                    <a:cubicBezTo>
                      <a:pt x="191498" y="419219"/>
                      <a:pt x="163717" y="419219"/>
                      <a:pt x="145197" y="416141"/>
                    </a:cubicBezTo>
                    <a:cubicBezTo>
                      <a:pt x="61854" y="391517"/>
                      <a:pt x="151370" y="289944"/>
                      <a:pt x="203845" y="274554"/>
                    </a:cubicBezTo>
                    <a:cubicBezTo>
                      <a:pt x="216192" y="271476"/>
                      <a:pt x="256319" y="274554"/>
                      <a:pt x="271753" y="274554"/>
                    </a:cubicBezTo>
                    <a:cubicBezTo>
                      <a:pt x="299534" y="274554"/>
                      <a:pt x="327314" y="268398"/>
                      <a:pt x="358182" y="256086"/>
                    </a:cubicBezTo>
                    <a:cubicBezTo>
                      <a:pt x="370529" y="253008"/>
                      <a:pt x="398310" y="246852"/>
                      <a:pt x="404483" y="240696"/>
                    </a:cubicBezTo>
                    <a:cubicBezTo>
                      <a:pt x="429177" y="222229"/>
                      <a:pt x="444611" y="172981"/>
                      <a:pt x="466218" y="139123"/>
                    </a:cubicBezTo>
                    <a:cubicBezTo>
                      <a:pt x="503259" y="89876"/>
                      <a:pt x="549560" y="25239"/>
                      <a:pt x="611295" y="3693"/>
                    </a:cubicBezTo>
                    <a:cubicBezTo>
                      <a:pt x="619783" y="615"/>
                      <a:pt x="631552" y="-539"/>
                      <a:pt x="644381" y="2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íṡlîḑê"/>
              <p:cNvSpPr/>
              <p:nvPr/>
            </p:nvSpPr>
            <p:spPr bwMode="auto">
              <a:xfrm>
                <a:off x="9526115" y="2793026"/>
                <a:ext cx="876168" cy="919661"/>
              </a:xfrm>
              <a:custGeom>
                <a:avLst/>
                <a:gdLst>
                  <a:gd name="connsiteX0" fmla="*/ 504427 w 876168"/>
                  <a:gd name="connsiteY0" fmla="*/ 339373 h 919661"/>
                  <a:gd name="connsiteX1" fmla="*/ 595620 w 876168"/>
                  <a:gd name="connsiteY1" fmla="*/ 374437 h 919661"/>
                  <a:gd name="connsiteX2" fmla="*/ 595620 w 876168"/>
                  <a:gd name="connsiteY2" fmla="*/ 423690 h 919661"/>
                  <a:gd name="connsiteX3" fmla="*/ 564740 w 876168"/>
                  <a:gd name="connsiteY3" fmla="*/ 466787 h 919661"/>
                  <a:gd name="connsiteX4" fmla="*/ 536948 w 876168"/>
                  <a:gd name="connsiteY4" fmla="*/ 491413 h 919661"/>
                  <a:gd name="connsiteX5" fmla="*/ 607972 w 876168"/>
                  <a:gd name="connsiteY5" fmla="*/ 528353 h 919661"/>
                  <a:gd name="connsiteX6" fmla="*/ 759285 w 876168"/>
                  <a:gd name="connsiteY6" fmla="*/ 559136 h 919661"/>
                  <a:gd name="connsiteX7" fmla="*/ 675909 w 876168"/>
                  <a:gd name="connsiteY7" fmla="*/ 642251 h 919661"/>
                  <a:gd name="connsiteX8" fmla="*/ 564740 w 876168"/>
                  <a:gd name="connsiteY8" fmla="*/ 651486 h 919661"/>
                  <a:gd name="connsiteX9" fmla="*/ 530772 w 876168"/>
                  <a:gd name="connsiteY9" fmla="*/ 669956 h 919661"/>
                  <a:gd name="connsiteX10" fmla="*/ 524596 w 876168"/>
                  <a:gd name="connsiteY10" fmla="*/ 688426 h 919661"/>
                  <a:gd name="connsiteX11" fmla="*/ 499892 w 876168"/>
                  <a:gd name="connsiteY11" fmla="*/ 774618 h 919661"/>
                  <a:gd name="connsiteX12" fmla="*/ 475188 w 876168"/>
                  <a:gd name="connsiteY12" fmla="*/ 805402 h 919661"/>
                  <a:gd name="connsiteX13" fmla="*/ 326963 w 876168"/>
                  <a:gd name="connsiteY13" fmla="*/ 919300 h 919661"/>
                  <a:gd name="connsiteX14" fmla="*/ 289907 w 876168"/>
                  <a:gd name="connsiteY14" fmla="*/ 820793 h 919661"/>
                  <a:gd name="connsiteX15" fmla="*/ 326963 w 876168"/>
                  <a:gd name="connsiteY15" fmla="*/ 823872 h 919661"/>
                  <a:gd name="connsiteX16" fmla="*/ 401075 w 876168"/>
                  <a:gd name="connsiteY16" fmla="*/ 783853 h 919661"/>
                  <a:gd name="connsiteX17" fmla="*/ 419603 w 876168"/>
                  <a:gd name="connsiteY17" fmla="*/ 737679 h 919661"/>
                  <a:gd name="connsiteX18" fmla="*/ 416515 w 876168"/>
                  <a:gd name="connsiteY18" fmla="*/ 666877 h 919661"/>
                  <a:gd name="connsiteX19" fmla="*/ 382547 w 876168"/>
                  <a:gd name="connsiteY19" fmla="*/ 663799 h 919661"/>
                  <a:gd name="connsiteX20" fmla="*/ 203442 w 876168"/>
                  <a:gd name="connsiteY20" fmla="*/ 694582 h 919661"/>
                  <a:gd name="connsiteX21" fmla="*/ 154034 w 876168"/>
                  <a:gd name="connsiteY21" fmla="*/ 679191 h 919661"/>
                  <a:gd name="connsiteX22" fmla="*/ 160210 w 876168"/>
                  <a:gd name="connsiteY22" fmla="*/ 626859 h 919661"/>
                  <a:gd name="connsiteX23" fmla="*/ 364019 w 876168"/>
                  <a:gd name="connsiteY23" fmla="*/ 559136 h 919661"/>
                  <a:gd name="connsiteX24" fmla="*/ 404163 w 876168"/>
                  <a:gd name="connsiteY24" fmla="*/ 552979 h 919661"/>
                  <a:gd name="connsiteX25" fmla="*/ 419603 w 876168"/>
                  <a:gd name="connsiteY25" fmla="*/ 472943 h 919661"/>
                  <a:gd name="connsiteX26" fmla="*/ 234322 w 876168"/>
                  <a:gd name="connsiteY26" fmla="*/ 445238 h 919661"/>
                  <a:gd name="connsiteX27" fmla="*/ 302259 w 876168"/>
                  <a:gd name="connsiteY27" fmla="*/ 362124 h 919661"/>
                  <a:gd name="connsiteX28" fmla="*/ 472100 w 876168"/>
                  <a:gd name="connsiteY28" fmla="*/ 340575 h 919661"/>
                  <a:gd name="connsiteX29" fmla="*/ 504427 w 876168"/>
                  <a:gd name="connsiteY29" fmla="*/ 339373 h 919661"/>
                  <a:gd name="connsiteX30" fmla="*/ 623485 w 876168"/>
                  <a:gd name="connsiteY30" fmla="*/ 1517 h 919661"/>
                  <a:gd name="connsiteX31" fmla="*/ 731998 w 876168"/>
                  <a:gd name="connsiteY31" fmla="*/ 49140 h 919661"/>
                  <a:gd name="connsiteX32" fmla="*/ 738171 w 876168"/>
                  <a:gd name="connsiteY32" fmla="*/ 98398 h 919661"/>
                  <a:gd name="connsiteX33" fmla="*/ 688786 w 876168"/>
                  <a:gd name="connsiteY33" fmla="*/ 184600 h 919661"/>
                  <a:gd name="connsiteX34" fmla="*/ 756690 w 876168"/>
                  <a:gd name="connsiteY34" fmla="*/ 169206 h 919661"/>
                  <a:gd name="connsiteX35" fmla="*/ 793730 w 876168"/>
                  <a:gd name="connsiteY35" fmla="*/ 169206 h 919661"/>
                  <a:gd name="connsiteX36" fmla="*/ 846202 w 876168"/>
                  <a:gd name="connsiteY36" fmla="*/ 187678 h 919661"/>
                  <a:gd name="connsiteX37" fmla="*/ 873981 w 876168"/>
                  <a:gd name="connsiteY37" fmla="*/ 246172 h 919661"/>
                  <a:gd name="connsiteX38" fmla="*/ 815336 w 876168"/>
                  <a:gd name="connsiteY38" fmla="*/ 341610 h 919661"/>
                  <a:gd name="connsiteX39" fmla="*/ 719652 w 876168"/>
                  <a:gd name="connsiteY39" fmla="*/ 326217 h 919661"/>
                  <a:gd name="connsiteX40" fmla="*/ 185672 w 876168"/>
                  <a:gd name="connsiteY40" fmla="*/ 310824 h 919661"/>
                  <a:gd name="connsiteX41" fmla="*/ 120854 w 876168"/>
                  <a:gd name="connsiteY41" fmla="*/ 338532 h 919661"/>
                  <a:gd name="connsiteX42" fmla="*/ 99248 w 876168"/>
                  <a:gd name="connsiteY42" fmla="*/ 406262 h 919661"/>
                  <a:gd name="connsiteX43" fmla="*/ 68382 w 876168"/>
                  <a:gd name="connsiteY43" fmla="*/ 461677 h 919661"/>
                  <a:gd name="connsiteX44" fmla="*/ 6650 w 876168"/>
                  <a:gd name="connsiteY44" fmla="*/ 452441 h 919661"/>
                  <a:gd name="connsiteX45" fmla="*/ 12823 w 876168"/>
                  <a:gd name="connsiteY45" fmla="*/ 350846 h 919661"/>
                  <a:gd name="connsiteX46" fmla="*/ 34429 w 876168"/>
                  <a:gd name="connsiteY46" fmla="*/ 270801 h 919661"/>
                  <a:gd name="connsiteX47" fmla="*/ 204191 w 876168"/>
                  <a:gd name="connsiteY47" fmla="*/ 206150 h 919661"/>
                  <a:gd name="connsiteX48" fmla="*/ 534456 w 876168"/>
                  <a:gd name="connsiteY48" fmla="*/ 166128 h 919661"/>
                  <a:gd name="connsiteX49" fmla="*/ 571495 w 876168"/>
                  <a:gd name="connsiteY49" fmla="*/ 79926 h 919661"/>
                  <a:gd name="connsiteX50" fmla="*/ 497417 w 876168"/>
                  <a:gd name="connsiteY50" fmla="*/ 89162 h 919661"/>
                  <a:gd name="connsiteX51" fmla="*/ 454205 w 876168"/>
                  <a:gd name="connsiteY51" fmla="*/ 135341 h 919661"/>
                  <a:gd name="connsiteX52" fmla="*/ 414079 w 876168"/>
                  <a:gd name="connsiteY52" fmla="*/ 141499 h 919661"/>
                  <a:gd name="connsiteX53" fmla="*/ 383214 w 876168"/>
                  <a:gd name="connsiteY53" fmla="*/ 116870 h 919661"/>
                  <a:gd name="connsiteX54" fmla="*/ 315309 w 876168"/>
                  <a:gd name="connsiteY54" fmla="*/ 76847 h 919661"/>
                  <a:gd name="connsiteX55" fmla="*/ 167152 w 876168"/>
                  <a:gd name="connsiteY55" fmla="*/ 159970 h 919661"/>
                  <a:gd name="connsiteX56" fmla="*/ 136287 w 876168"/>
                  <a:gd name="connsiteY56" fmla="*/ 104555 h 919661"/>
                  <a:gd name="connsiteX57" fmla="*/ 167152 w 876168"/>
                  <a:gd name="connsiteY57" fmla="*/ 30668 h 919661"/>
                  <a:gd name="connsiteX58" fmla="*/ 269010 w 876168"/>
                  <a:gd name="connsiteY58" fmla="*/ 49140 h 919661"/>
                  <a:gd name="connsiteX59" fmla="*/ 318395 w 876168"/>
                  <a:gd name="connsiteY59" fmla="*/ 21432 h 919661"/>
                  <a:gd name="connsiteX60" fmla="*/ 361607 w 876168"/>
                  <a:gd name="connsiteY60" fmla="*/ 12196 h 919661"/>
                  <a:gd name="connsiteX61" fmla="*/ 438772 w 876168"/>
                  <a:gd name="connsiteY61" fmla="*/ 18353 h 919661"/>
                  <a:gd name="connsiteX62" fmla="*/ 469638 w 876168"/>
                  <a:gd name="connsiteY62" fmla="*/ 46061 h 919661"/>
                  <a:gd name="connsiteX63" fmla="*/ 586928 w 876168"/>
                  <a:gd name="connsiteY63" fmla="*/ 15275 h 919661"/>
                  <a:gd name="connsiteX64" fmla="*/ 623485 w 876168"/>
                  <a:gd name="connsiteY64" fmla="*/ 1517 h 919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876168" h="919661">
                    <a:moveTo>
                      <a:pt x="504427" y="339373"/>
                    </a:moveTo>
                    <a:cubicBezTo>
                      <a:pt x="541773" y="338074"/>
                      <a:pt x="588672" y="339806"/>
                      <a:pt x="595620" y="374437"/>
                    </a:cubicBezTo>
                    <a:cubicBezTo>
                      <a:pt x="601796" y="392907"/>
                      <a:pt x="598708" y="414455"/>
                      <a:pt x="595620" y="423690"/>
                    </a:cubicBezTo>
                    <a:cubicBezTo>
                      <a:pt x="589444" y="436003"/>
                      <a:pt x="574004" y="454473"/>
                      <a:pt x="564740" y="466787"/>
                    </a:cubicBezTo>
                    <a:cubicBezTo>
                      <a:pt x="552388" y="476021"/>
                      <a:pt x="540036" y="479100"/>
                      <a:pt x="536948" y="491413"/>
                    </a:cubicBezTo>
                    <a:cubicBezTo>
                      <a:pt x="512244" y="531431"/>
                      <a:pt x="580180" y="531431"/>
                      <a:pt x="607972" y="528353"/>
                    </a:cubicBezTo>
                    <a:cubicBezTo>
                      <a:pt x="663556" y="522196"/>
                      <a:pt x="737669" y="491413"/>
                      <a:pt x="759285" y="559136"/>
                    </a:cubicBezTo>
                    <a:cubicBezTo>
                      <a:pt x="768549" y="596076"/>
                      <a:pt x="712965" y="629937"/>
                      <a:pt x="675909" y="642251"/>
                    </a:cubicBezTo>
                    <a:cubicBezTo>
                      <a:pt x="641940" y="651486"/>
                      <a:pt x="601796" y="645329"/>
                      <a:pt x="564740" y="651486"/>
                    </a:cubicBezTo>
                    <a:cubicBezTo>
                      <a:pt x="549300" y="654564"/>
                      <a:pt x="536948" y="660721"/>
                      <a:pt x="530772" y="669956"/>
                    </a:cubicBezTo>
                    <a:cubicBezTo>
                      <a:pt x="524596" y="676112"/>
                      <a:pt x="524596" y="682269"/>
                      <a:pt x="524596" y="688426"/>
                    </a:cubicBezTo>
                    <a:cubicBezTo>
                      <a:pt x="527684" y="709974"/>
                      <a:pt x="512244" y="753070"/>
                      <a:pt x="499892" y="774618"/>
                    </a:cubicBezTo>
                    <a:cubicBezTo>
                      <a:pt x="493716" y="783853"/>
                      <a:pt x="487540" y="793088"/>
                      <a:pt x="475188" y="805402"/>
                    </a:cubicBezTo>
                    <a:cubicBezTo>
                      <a:pt x="438131" y="851576"/>
                      <a:pt x="388723" y="925456"/>
                      <a:pt x="326963" y="919300"/>
                    </a:cubicBezTo>
                    <a:cubicBezTo>
                      <a:pt x="299171" y="900830"/>
                      <a:pt x="274467" y="833107"/>
                      <a:pt x="289907" y="820793"/>
                    </a:cubicBezTo>
                    <a:cubicBezTo>
                      <a:pt x="302259" y="811558"/>
                      <a:pt x="317699" y="823872"/>
                      <a:pt x="326963" y="823872"/>
                    </a:cubicBezTo>
                    <a:cubicBezTo>
                      <a:pt x="360931" y="830028"/>
                      <a:pt x="376371" y="820793"/>
                      <a:pt x="401075" y="783853"/>
                    </a:cubicBezTo>
                    <a:cubicBezTo>
                      <a:pt x="407251" y="771540"/>
                      <a:pt x="416515" y="753070"/>
                      <a:pt x="419603" y="737679"/>
                    </a:cubicBezTo>
                    <a:cubicBezTo>
                      <a:pt x="425779" y="722287"/>
                      <a:pt x="435043" y="679191"/>
                      <a:pt x="416515" y="666877"/>
                    </a:cubicBezTo>
                    <a:cubicBezTo>
                      <a:pt x="410339" y="663799"/>
                      <a:pt x="397987" y="663799"/>
                      <a:pt x="382547" y="663799"/>
                    </a:cubicBezTo>
                    <a:cubicBezTo>
                      <a:pt x="320787" y="666877"/>
                      <a:pt x="265203" y="691504"/>
                      <a:pt x="203442" y="694582"/>
                    </a:cubicBezTo>
                    <a:cubicBezTo>
                      <a:pt x="184914" y="697660"/>
                      <a:pt x="166386" y="694582"/>
                      <a:pt x="154034" y="679191"/>
                    </a:cubicBezTo>
                    <a:cubicBezTo>
                      <a:pt x="147858" y="669956"/>
                      <a:pt x="147858" y="639172"/>
                      <a:pt x="160210" y="626859"/>
                    </a:cubicBezTo>
                    <a:cubicBezTo>
                      <a:pt x="184914" y="602233"/>
                      <a:pt x="336227" y="559136"/>
                      <a:pt x="364019" y="559136"/>
                    </a:cubicBezTo>
                    <a:cubicBezTo>
                      <a:pt x="379459" y="559136"/>
                      <a:pt x="388723" y="568371"/>
                      <a:pt x="404163" y="552979"/>
                    </a:cubicBezTo>
                    <a:cubicBezTo>
                      <a:pt x="419603" y="537588"/>
                      <a:pt x="413427" y="500648"/>
                      <a:pt x="419603" y="472943"/>
                    </a:cubicBezTo>
                    <a:cubicBezTo>
                      <a:pt x="354755" y="460630"/>
                      <a:pt x="277555" y="509883"/>
                      <a:pt x="234322" y="445238"/>
                    </a:cubicBezTo>
                    <a:cubicBezTo>
                      <a:pt x="212706" y="408298"/>
                      <a:pt x="271379" y="371359"/>
                      <a:pt x="302259" y="362124"/>
                    </a:cubicBezTo>
                    <a:cubicBezTo>
                      <a:pt x="370195" y="346732"/>
                      <a:pt x="404163" y="343654"/>
                      <a:pt x="472100" y="340575"/>
                    </a:cubicBezTo>
                    <a:cubicBezTo>
                      <a:pt x="480592" y="340575"/>
                      <a:pt x="491979" y="339806"/>
                      <a:pt x="504427" y="339373"/>
                    </a:cubicBezTo>
                    <a:close/>
                    <a:moveTo>
                      <a:pt x="623485" y="1517"/>
                    </a:moveTo>
                    <a:cubicBezTo>
                      <a:pt x="664865" y="-5121"/>
                      <a:pt x="715793" y="9887"/>
                      <a:pt x="731998" y="49140"/>
                    </a:cubicBezTo>
                    <a:cubicBezTo>
                      <a:pt x="738171" y="58375"/>
                      <a:pt x="741258" y="86083"/>
                      <a:pt x="738171" y="98398"/>
                    </a:cubicBezTo>
                    <a:cubicBezTo>
                      <a:pt x="728911" y="129184"/>
                      <a:pt x="679526" y="150735"/>
                      <a:pt x="688786" y="184600"/>
                    </a:cubicBezTo>
                    <a:cubicBezTo>
                      <a:pt x="698045" y="190757"/>
                      <a:pt x="738171" y="178442"/>
                      <a:pt x="756690" y="169206"/>
                    </a:cubicBezTo>
                    <a:cubicBezTo>
                      <a:pt x="769037" y="163049"/>
                      <a:pt x="778297" y="169206"/>
                      <a:pt x="793730" y="169206"/>
                    </a:cubicBezTo>
                    <a:cubicBezTo>
                      <a:pt x="809162" y="172285"/>
                      <a:pt x="827682" y="175364"/>
                      <a:pt x="846202" y="187678"/>
                    </a:cubicBezTo>
                    <a:cubicBezTo>
                      <a:pt x="873981" y="203071"/>
                      <a:pt x="880154" y="215386"/>
                      <a:pt x="873981" y="246172"/>
                    </a:cubicBezTo>
                    <a:cubicBezTo>
                      <a:pt x="867808" y="280037"/>
                      <a:pt x="849288" y="320059"/>
                      <a:pt x="815336" y="341610"/>
                    </a:cubicBezTo>
                    <a:cubicBezTo>
                      <a:pt x="784470" y="366239"/>
                      <a:pt x="747431" y="353925"/>
                      <a:pt x="719652" y="326217"/>
                    </a:cubicBezTo>
                    <a:cubicBezTo>
                      <a:pt x="614708" y="224622"/>
                      <a:pt x="302962" y="295430"/>
                      <a:pt x="185672" y="310824"/>
                    </a:cubicBezTo>
                    <a:cubicBezTo>
                      <a:pt x="167152" y="313902"/>
                      <a:pt x="142460" y="313902"/>
                      <a:pt x="120854" y="338532"/>
                    </a:cubicBezTo>
                    <a:cubicBezTo>
                      <a:pt x="102334" y="357003"/>
                      <a:pt x="105421" y="384711"/>
                      <a:pt x="99248" y="406262"/>
                    </a:cubicBezTo>
                    <a:cubicBezTo>
                      <a:pt x="96161" y="421655"/>
                      <a:pt x="83815" y="452441"/>
                      <a:pt x="68382" y="461677"/>
                    </a:cubicBezTo>
                    <a:cubicBezTo>
                      <a:pt x="56035" y="470913"/>
                      <a:pt x="18996" y="477070"/>
                      <a:pt x="6650" y="452441"/>
                    </a:cubicBezTo>
                    <a:cubicBezTo>
                      <a:pt x="-8783" y="424733"/>
                      <a:pt x="6650" y="375475"/>
                      <a:pt x="12823" y="350846"/>
                    </a:cubicBezTo>
                    <a:cubicBezTo>
                      <a:pt x="15910" y="329296"/>
                      <a:pt x="22083" y="286194"/>
                      <a:pt x="34429" y="270801"/>
                    </a:cubicBezTo>
                    <a:cubicBezTo>
                      <a:pt x="74555" y="203071"/>
                      <a:pt x="154806" y="212307"/>
                      <a:pt x="204191" y="206150"/>
                    </a:cubicBezTo>
                    <a:cubicBezTo>
                      <a:pt x="284443" y="196914"/>
                      <a:pt x="478898" y="212307"/>
                      <a:pt x="534456" y="166128"/>
                    </a:cubicBezTo>
                    <a:cubicBezTo>
                      <a:pt x="556062" y="144577"/>
                      <a:pt x="586928" y="98398"/>
                      <a:pt x="571495" y="79926"/>
                    </a:cubicBezTo>
                    <a:cubicBezTo>
                      <a:pt x="556062" y="61454"/>
                      <a:pt x="515937" y="73769"/>
                      <a:pt x="497417" y="89162"/>
                    </a:cubicBezTo>
                    <a:cubicBezTo>
                      <a:pt x="478898" y="104555"/>
                      <a:pt x="475811" y="126105"/>
                      <a:pt x="454205" y="135341"/>
                    </a:cubicBezTo>
                    <a:cubicBezTo>
                      <a:pt x="444945" y="141499"/>
                      <a:pt x="426426" y="144577"/>
                      <a:pt x="414079" y="141499"/>
                    </a:cubicBezTo>
                    <a:cubicBezTo>
                      <a:pt x="401733" y="138420"/>
                      <a:pt x="392473" y="126105"/>
                      <a:pt x="383214" y="116870"/>
                    </a:cubicBezTo>
                    <a:cubicBezTo>
                      <a:pt x="361607" y="95319"/>
                      <a:pt x="336915" y="95319"/>
                      <a:pt x="315309" y="76847"/>
                    </a:cubicBezTo>
                    <a:cubicBezTo>
                      <a:pt x="250490" y="76847"/>
                      <a:pt x="225798" y="184600"/>
                      <a:pt x="167152" y="159970"/>
                    </a:cubicBezTo>
                    <a:cubicBezTo>
                      <a:pt x="139373" y="147656"/>
                      <a:pt x="136287" y="126105"/>
                      <a:pt x="136287" y="104555"/>
                    </a:cubicBezTo>
                    <a:cubicBezTo>
                      <a:pt x="133200" y="79926"/>
                      <a:pt x="133200" y="52218"/>
                      <a:pt x="167152" y="30668"/>
                    </a:cubicBezTo>
                    <a:cubicBezTo>
                      <a:pt x="194932" y="9117"/>
                      <a:pt x="238144" y="12196"/>
                      <a:pt x="269010" y="49140"/>
                    </a:cubicBezTo>
                    <a:cubicBezTo>
                      <a:pt x="290616" y="55297"/>
                      <a:pt x="302962" y="30668"/>
                      <a:pt x="318395" y="21432"/>
                    </a:cubicBezTo>
                    <a:cubicBezTo>
                      <a:pt x="330742" y="15275"/>
                      <a:pt x="349261" y="12196"/>
                      <a:pt x="361607" y="12196"/>
                    </a:cubicBezTo>
                    <a:cubicBezTo>
                      <a:pt x="386300" y="6039"/>
                      <a:pt x="417166" y="6039"/>
                      <a:pt x="438772" y="18353"/>
                    </a:cubicBezTo>
                    <a:cubicBezTo>
                      <a:pt x="448032" y="24510"/>
                      <a:pt x="457292" y="39904"/>
                      <a:pt x="469638" y="46061"/>
                    </a:cubicBezTo>
                    <a:cubicBezTo>
                      <a:pt x="497417" y="55297"/>
                      <a:pt x="549889" y="39904"/>
                      <a:pt x="586928" y="15275"/>
                    </a:cubicBezTo>
                    <a:cubicBezTo>
                      <a:pt x="596960" y="8348"/>
                      <a:pt x="609692" y="3730"/>
                      <a:pt x="623485" y="15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" t="25784" r="89" b="21777"/>
          <a:stretch>
            <a:fillRect/>
          </a:stretch>
        </p:blipFill>
        <p:spPr>
          <a:xfrm>
            <a:off x="-10847" y="3261808"/>
            <a:ext cx="12202847" cy="359619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0">
                <a:schemeClr val="bg1"/>
              </a:gs>
              <a:gs pos="39000">
                <a:srgbClr val="FFFFFF"/>
              </a:gs>
              <a:gs pos="55000">
                <a:schemeClr val="bg1"/>
              </a:gs>
              <a:gs pos="79000">
                <a:schemeClr val="bg1">
                  <a:alpha val="80000"/>
                </a:schemeClr>
              </a:gs>
              <a:gs pos="100000">
                <a:schemeClr val="bg1">
                  <a:alpha val="33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0" y="1768965"/>
            <a:ext cx="331304" cy="25709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1860696" y="1768965"/>
            <a:ext cx="331304" cy="25709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/>
        </p:nvSpPr>
        <p:spPr>
          <a:xfrm>
            <a:off x="750681" y="1768965"/>
            <a:ext cx="10690639" cy="2570921"/>
          </a:xfrm>
          <a:custGeom>
            <a:avLst/>
            <a:gdLst>
              <a:gd name="connsiteX0" fmla="*/ 0 w 10690639"/>
              <a:gd name="connsiteY0" fmla="*/ 0 h 2570921"/>
              <a:gd name="connsiteX1" fmla="*/ 4758242 w 10690639"/>
              <a:gd name="connsiteY1" fmla="*/ 0 h 2570921"/>
              <a:gd name="connsiteX2" fmla="*/ 4799964 w 10690639"/>
              <a:gd name="connsiteY2" fmla="*/ 76868 h 2570921"/>
              <a:gd name="connsiteX3" fmla="*/ 5345319 w 10690639"/>
              <a:gd name="connsiteY3" fmla="*/ 366831 h 2570921"/>
              <a:gd name="connsiteX4" fmla="*/ 5890674 w 10690639"/>
              <a:gd name="connsiteY4" fmla="*/ 76868 h 2570921"/>
              <a:gd name="connsiteX5" fmla="*/ 5932397 w 10690639"/>
              <a:gd name="connsiteY5" fmla="*/ 0 h 2570921"/>
              <a:gd name="connsiteX6" fmla="*/ 10690639 w 10690639"/>
              <a:gd name="connsiteY6" fmla="*/ 0 h 2570921"/>
              <a:gd name="connsiteX7" fmla="*/ 10690639 w 10690639"/>
              <a:gd name="connsiteY7" fmla="*/ 2570921 h 2570921"/>
              <a:gd name="connsiteX8" fmla="*/ 0 w 10690639"/>
              <a:gd name="connsiteY8" fmla="*/ 2570921 h 257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90639" h="2570921">
                <a:moveTo>
                  <a:pt x="0" y="0"/>
                </a:moveTo>
                <a:lnTo>
                  <a:pt x="4758242" y="0"/>
                </a:lnTo>
                <a:lnTo>
                  <a:pt x="4799964" y="76868"/>
                </a:lnTo>
                <a:cubicBezTo>
                  <a:pt x="4918153" y="251811"/>
                  <a:pt x="5118304" y="366831"/>
                  <a:pt x="5345319" y="366831"/>
                </a:cubicBezTo>
                <a:cubicBezTo>
                  <a:pt x="5572334" y="366831"/>
                  <a:pt x="5772485" y="251811"/>
                  <a:pt x="5890674" y="76868"/>
                </a:cubicBezTo>
                <a:lnTo>
                  <a:pt x="5932397" y="0"/>
                </a:lnTo>
                <a:lnTo>
                  <a:pt x="10690639" y="0"/>
                </a:lnTo>
                <a:lnTo>
                  <a:pt x="10690639" y="2570921"/>
                </a:lnTo>
                <a:lnTo>
                  <a:pt x="0" y="257092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5704893" y="4148875"/>
            <a:ext cx="78221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>
            <a:off x="5571942" y="982503"/>
            <a:ext cx="1048117" cy="1045370"/>
            <a:chOff x="1222324" y="837219"/>
            <a:chExt cx="1830289" cy="1825494"/>
          </a:xfrm>
        </p:grpSpPr>
        <p:sp>
          <p:nvSpPr>
            <p:cNvPr id="19" name="ïṩḷîďé"/>
            <p:cNvSpPr/>
            <p:nvPr userDrawn="1"/>
          </p:nvSpPr>
          <p:spPr bwMode="auto">
            <a:xfrm>
              <a:off x="1222324" y="837219"/>
              <a:ext cx="1830289" cy="1825494"/>
            </a:xfrm>
            <a:prstGeom prst="ellipse">
              <a:avLst/>
            </a:pr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0" name="iṩlïḓè"/>
            <p:cNvSpPr/>
            <p:nvPr/>
          </p:nvSpPr>
          <p:spPr bwMode="auto">
            <a:xfrm>
              <a:off x="1418298" y="1031994"/>
              <a:ext cx="1438341" cy="1434745"/>
            </a:xfrm>
            <a:prstGeom prst="ellipse">
              <a:avLst/>
            </a:pr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ïṣļiḍé"/>
            <p:cNvSpPr/>
            <p:nvPr/>
          </p:nvSpPr>
          <p:spPr bwMode="auto">
            <a:xfrm>
              <a:off x="1653075" y="1226094"/>
              <a:ext cx="983168" cy="929497"/>
            </a:xfrm>
            <a:custGeom>
              <a:avLst/>
              <a:gdLst>
                <a:gd name="connsiteX0" fmla="*/ 48899 w 983168"/>
                <a:gd name="connsiteY0" fmla="*/ 129015 h 929497"/>
                <a:gd name="connsiteX1" fmla="*/ 140311 w 983168"/>
                <a:gd name="connsiteY1" fmla="*/ 129015 h 929497"/>
                <a:gd name="connsiteX2" fmla="*/ 231723 w 983168"/>
                <a:gd name="connsiteY2" fmla="*/ 129015 h 929497"/>
                <a:gd name="connsiteX3" fmla="*/ 231723 w 983168"/>
                <a:gd name="connsiteY3" fmla="*/ 333483 h 929497"/>
                <a:gd name="connsiteX4" fmla="*/ 189315 w 983168"/>
                <a:gd name="connsiteY4" fmla="*/ 337252 h 929497"/>
                <a:gd name="connsiteX5" fmla="*/ 179891 w 983168"/>
                <a:gd name="connsiteY5" fmla="*/ 348559 h 929497"/>
                <a:gd name="connsiteX6" fmla="*/ 179891 w 983168"/>
                <a:gd name="connsiteY6" fmla="*/ 376827 h 929497"/>
                <a:gd name="connsiteX7" fmla="*/ 179891 w 983168"/>
                <a:gd name="connsiteY7" fmla="*/ 552085 h 929497"/>
                <a:gd name="connsiteX8" fmla="*/ 185545 w 983168"/>
                <a:gd name="connsiteY8" fmla="*/ 588833 h 929497"/>
                <a:gd name="connsiteX9" fmla="*/ 256225 w 983168"/>
                <a:gd name="connsiteY9" fmla="*/ 593544 h 929497"/>
                <a:gd name="connsiteX10" fmla="*/ 258109 w 983168"/>
                <a:gd name="connsiteY10" fmla="*/ 618985 h 929497"/>
                <a:gd name="connsiteX11" fmla="*/ 257167 w 983168"/>
                <a:gd name="connsiteY11" fmla="*/ 798013 h 929497"/>
                <a:gd name="connsiteX12" fmla="*/ 79055 w 983168"/>
                <a:gd name="connsiteY12" fmla="*/ 798013 h 929497"/>
                <a:gd name="connsiteX13" fmla="*/ 43244 w 983168"/>
                <a:gd name="connsiteY13" fmla="*/ 798013 h 929497"/>
                <a:gd name="connsiteX14" fmla="*/ 18742 w 983168"/>
                <a:gd name="connsiteY14" fmla="*/ 787648 h 929497"/>
                <a:gd name="connsiteX15" fmla="*/ 2721 w 983168"/>
                <a:gd name="connsiteY15" fmla="*/ 766919 h 929497"/>
                <a:gd name="connsiteX16" fmla="*/ 2721 w 983168"/>
                <a:gd name="connsiteY16" fmla="*/ 765034 h 929497"/>
                <a:gd name="connsiteX17" fmla="*/ 837 w 983168"/>
                <a:gd name="connsiteY17" fmla="*/ 724517 h 929497"/>
                <a:gd name="connsiteX18" fmla="*/ 837 w 983168"/>
                <a:gd name="connsiteY18" fmla="*/ 210048 h 929497"/>
                <a:gd name="connsiteX19" fmla="*/ 837 w 983168"/>
                <a:gd name="connsiteY19" fmla="*/ 168589 h 929497"/>
                <a:gd name="connsiteX20" fmla="*/ 16857 w 983168"/>
                <a:gd name="connsiteY20" fmla="*/ 140322 h 929497"/>
                <a:gd name="connsiteX21" fmla="*/ 37590 w 983168"/>
                <a:gd name="connsiteY21" fmla="*/ 129957 h 929497"/>
                <a:gd name="connsiteX22" fmla="*/ 48899 w 983168"/>
                <a:gd name="connsiteY22" fmla="*/ 129015 h 929497"/>
                <a:gd name="connsiteX23" fmla="*/ 925122 w 983168"/>
                <a:gd name="connsiteY23" fmla="*/ 128661 h 929497"/>
                <a:gd name="connsiteX24" fmla="*/ 953077 w 983168"/>
                <a:gd name="connsiteY24" fmla="*/ 131841 h 929497"/>
                <a:gd name="connsiteX25" fmla="*/ 971006 w 983168"/>
                <a:gd name="connsiteY25" fmla="*/ 145033 h 929497"/>
                <a:gd name="connsiteX26" fmla="*/ 974781 w 983168"/>
                <a:gd name="connsiteY26" fmla="*/ 149744 h 929497"/>
                <a:gd name="connsiteX27" fmla="*/ 976668 w 983168"/>
                <a:gd name="connsiteY27" fmla="*/ 154455 h 929497"/>
                <a:gd name="connsiteX28" fmla="*/ 982330 w 983168"/>
                <a:gd name="connsiteY28" fmla="*/ 164820 h 929497"/>
                <a:gd name="connsiteX29" fmla="*/ 982330 w 983168"/>
                <a:gd name="connsiteY29" fmla="*/ 182723 h 929497"/>
                <a:gd name="connsiteX30" fmla="*/ 982330 w 983168"/>
                <a:gd name="connsiteY30" fmla="*/ 239258 h 929497"/>
                <a:gd name="connsiteX31" fmla="*/ 982330 w 983168"/>
                <a:gd name="connsiteY31" fmla="*/ 350444 h 929497"/>
                <a:gd name="connsiteX32" fmla="*/ 982330 w 983168"/>
                <a:gd name="connsiteY32" fmla="*/ 722633 h 929497"/>
                <a:gd name="connsiteX33" fmla="*/ 982330 w 983168"/>
                <a:gd name="connsiteY33" fmla="*/ 759381 h 929497"/>
                <a:gd name="connsiteX34" fmla="*/ 979499 w 983168"/>
                <a:gd name="connsiteY34" fmla="*/ 765034 h 929497"/>
                <a:gd name="connsiteX35" fmla="*/ 978555 w 983168"/>
                <a:gd name="connsiteY35" fmla="*/ 770688 h 929497"/>
                <a:gd name="connsiteX36" fmla="*/ 972893 w 983168"/>
                <a:gd name="connsiteY36" fmla="*/ 778226 h 929497"/>
                <a:gd name="connsiteX37" fmla="*/ 971950 w 983168"/>
                <a:gd name="connsiteY37" fmla="*/ 781995 h 929497"/>
                <a:gd name="connsiteX38" fmla="*/ 961570 w 983168"/>
                <a:gd name="connsiteY38" fmla="*/ 789533 h 929497"/>
                <a:gd name="connsiteX39" fmla="*/ 935148 w 983168"/>
                <a:gd name="connsiteY39" fmla="*/ 798013 h 929497"/>
                <a:gd name="connsiteX40" fmla="*/ 865318 w 983168"/>
                <a:gd name="connsiteY40" fmla="*/ 798013 h 929497"/>
                <a:gd name="connsiteX41" fmla="*/ 726603 w 983168"/>
                <a:gd name="connsiteY41" fmla="*/ 797071 h 929497"/>
                <a:gd name="connsiteX42" fmla="*/ 725660 w 983168"/>
                <a:gd name="connsiteY42" fmla="*/ 785764 h 929497"/>
                <a:gd name="connsiteX43" fmla="*/ 725660 w 983168"/>
                <a:gd name="connsiteY43" fmla="*/ 644426 h 929497"/>
                <a:gd name="connsiteX44" fmla="*/ 726603 w 983168"/>
                <a:gd name="connsiteY44" fmla="*/ 594487 h 929497"/>
                <a:gd name="connsiteX45" fmla="*/ 743589 w 983168"/>
                <a:gd name="connsiteY45" fmla="*/ 593544 h 929497"/>
                <a:gd name="connsiteX46" fmla="*/ 759631 w 983168"/>
                <a:gd name="connsiteY46" fmla="*/ 593544 h 929497"/>
                <a:gd name="connsiteX47" fmla="*/ 793602 w 983168"/>
                <a:gd name="connsiteY47" fmla="*/ 590718 h 929497"/>
                <a:gd name="connsiteX48" fmla="*/ 795489 w 983168"/>
                <a:gd name="connsiteY48" fmla="*/ 586949 h 929497"/>
                <a:gd name="connsiteX49" fmla="*/ 798320 w 983168"/>
                <a:gd name="connsiteY49" fmla="*/ 585064 h 929497"/>
                <a:gd name="connsiteX50" fmla="*/ 801151 w 983168"/>
                <a:gd name="connsiteY50" fmla="*/ 552085 h 929497"/>
                <a:gd name="connsiteX51" fmla="*/ 802095 w 983168"/>
                <a:gd name="connsiteY51" fmla="*/ 375884 h 929497"/>
                <a:gd name="connsiteX52" fmla="*/ 795489 w 983168"/>
                <a:gd name="connsiteY52" fmla="*/ 338194 h 929497"/>
                <a:gd name="connsiteX53" fmla="*/ 751138 w 983168"/>
                <a:gd name="connsiteY53" fmla="*/ 333483 h 929497"/>
                <a:gd name="connsiteX54" fmla="*/ 750194 w 983168"/>
                <a:gd name="connsiteY54" fmla="*/ 288255 h 929497"/>
                <a:gd name="connsiteX55" fmla="*/ 750194 w 983168"/>
                <a:gd name="connsiteY55" fmla="*/ 140322 h 929497"/>
                <a:gd name="connsiteX56" fmla="*/ 751138 w 983168"/>
                <a:gd name="connsiteY56" fmla="*/ 129015 h 929497"/>
                <a:gd name="connsiteX57" fmla="*/ 893628 w 983168"/>
                <a:gd name="connsiteY57" fmla="*/ 129015 h 929497"/>
                <a:gd name="connsiteX58" fmla="*/ 925122 w 983168"/>
                <a:gd name="connsiteY58" fmla="*/ 128661 h 929497"/>
                <a:gd name="connsiteX59" fmla="*/ 301558 w 983168"/>
                <a:gd name="connsiteY59" fmla="*/ 419 h 929497"/>
                <a:gd name="connsiteX60" fmla="*/ 423323 w 983168"/>
                <a:gd name="connsiteY60" fmla="*/ 1361 h 929497"/>
                <a:gd name="connsiteX61" fmla="*/ 430874 w 983168"/>
                <a:gd name="connsiteY61" fmla="*/ 14550 h 929497"/>
                <a:gd name="connsiteX62" fmla="*/ 449753 w 983168"/>
                <a:gd name="connsiteY62" fmla="*/ 58825 h 929497"/>
                <a:gd name="connsiteX63" fmla="*/ 459192 w 983168"/>
                <a:gd name="connsiteY63" fmla="*/ 81434 h 929497"/>
                <a:gd name="connsiteX64" fmla="*/ 463911 w 983168"/>
                <a:gd name="connsiteY64" fmla="*/ 92738 h 929497"/>
                <a:gd name="connsiteX65" fmla="*/ 475238 w 983168"/>
                <a:gd name="connsiteY65" fmla="*/ 118173 h 929497"/>
                <a:gd name="connsiteX66" fmla="*/ 487509 w 983168"/>
                <a:gd name="connsiteY66" fmla="*/ 148318 h 929497"/>
                <a:gd name="connsiteX67" fmla="*/ 499780 w 983168"/>
                <a:gd name="connsiteY67" fmla="*/ 177521 h 929497"/>
                <a:gd name="connsiteX68" fmla="*/ 519602 w 983168"/>
                <a:gd name="connsiteY68" fmla="*/ 221797 h 929497"/>
                <a:gd name="connsiteX69" fmla="*/ 528097 w 983168"/>
                <a:gd name="connsiteY69" fmla="*/ 234043 h 929497"/>
                <a:gd name="connsiteX70" fmla="*/ 531873 w 983168"/>
                <a:gd name="connsiteY70" fmla="*/ 208608 h 929497"/>
                <a:gd name="connsiteX71" fmla="*/ 531873 w 983168"/>
                <a:gd name="connsiteY71" fmla="*/ 11724 h 929497"/>
                <a:gd name="connsiteX72" fmla="*/ 536592 w 983168"/>
                <a:gd name="connsiteY72" fmla="*/ 419 h 929497"/>
                <a:gd name="connsiteX73" fmla="*/ 555471 w 983168"/>
                <a:gd name="connsiteY73" fmla="*/ 419 h 929497"/>
                <a:gd name="connsiteX74" fmla="*/ 696113 w 983168"/>
                <a:gd name="connsiteY74" fmla="*/ 1361 h 929497"/>
                <a:gd name="connsiteX75" fmla="*/ 697057 w 983168"/>
                <a:gd name="connsiteY75" fmla="*/ 14550 h 929497"/>
                <a:gd name="connsiteX76" fmla="*/ 697057 w 983168"/>
                <a:gd name="connsiteY76" fmla="*/ 234043 h 929497"/>
                <a:gd name="connsiteX77" fmla="*/ 697057 w 983168"/>
                <a:gd name="connsiteY77" fmla="*/ 701291 h 929497"/>
                <a:gd name="connsiteX78" fmla="*/ 697057 w 983168"/>
                <a:gd name="connsiteY78" fmla="*/ 927378 h 929497"/>
                <a:gd name="connsiteX79" fmla="*/ 560190 w 983168"/>
                <a:gd name="connsiteY79" fmla="*/ 927378 h 929497"/>
                <a:gd name="connsiteX80" fmla="*/ 556415 w 983168"/>
                <a:gd name="connsiteY80" fmla="*/ 920784 h 929497"/>
                <a:gd name="connsiteX81" fmla="*/ 546975 w 983168"/>
                <a:gd name="connsiteY81" fmla="*/ 899117 h 929497"/>
                <a:gd name="connsiteX82" fmla="*/ 510163 w 983168"/>
                <a:gd name="connsiteY82" fmla="*/ 810566 h 929497"/>
                <a:gd name="connsiteX83" fmla="*/ 496948 w 983168"/>
                <a:gd name="connsiteY83" fmla="*/ 781363 h 929497"/>
                <a:gd name="connsiteX84" fmla="*/ 491285 w 983168"/>
                <a:gd name="connsiteY84" fmla="*/ 767233 h 929497"/>
                <a:gd name="connsiteX85" fmla="*/ 472406 w 983168"/>
                <a:gd name="connsiteY85" fmla="*/ 722957 h 929497"/>
                <a:gd name="connsiteX86" fmla="*/ 465799 w 983168"/>
                <a:gd name="connsiteY86" fmla="*/ 708827 h 929497"/>
                <a:gd name="connsiteX87" fmla="*/ 458248 w 983168"/>
                <a:gd name="connsiteY87" fmla="*/ 695638 h 929497"/>
                <a:gd name="connsiteX88" fmla="*/ 452584 w 983168"/>
                <a:gd name="connsiteY88" fmla="*/ 720131 h 929497"/>
                <a:gd name="connsiteX89" fmla="*/ 451640 w 983168"/>
                <a:gd name="connsiteY89" fmla="*/ 929262 h 929497"/>
                <a:gd name="connsiteX90" fmla="*/ 303446 w 983168"/>
                <a:gd name="connsiteY90" fmla="*/ 929262 h 929497"/>
                <a:gd name="connsiteX91" fmla="*/ 285512 w 983168"/>
                <a:gd name="connsiteY91" fmla="*/ 928320 h 929497"/>
                <a:gd name="connsiteX92" fmla="*/ 284568 w 983168"/>
                <a:gd name="connsiteY92" fmla="*/ 58825 h 929497"/>
                <a:gd name="connsiteX93" fmla="*/ 285512 w 983168"/>
                <a:gd name="connsiteY93" fmla="*/ 1361 h 929497"/>
                <a:gd name="connsiteX94" fmla="*/ 301558 w 983168"/>
                <a:gd name="connsiteY94" fmla="*/ 419 h 929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83168" h="929497">
                  <a:moveTo>
                    <a:pt x="48899" y="129015"/>
                  </a:moveTo>
                  <a:cubicBezTo>
                    <a:pt x="79055" y="127130"/>
                    <a:pt x="110154" y="129015"/>
                    <a:pt x="140311" y="129015"/>
                  </a:cubicBezTo>
                  <a:cubicBezTo>
                    <a:pt x="171409" y="129015"/>
                    <a:pt x="201566" y="129015"/>
                    <a:pt x="231723" y="129015"/>
                  </a:cubicBezTo>
                  <a:cubicBezTo>
                    <a:pt x="232665" y="194030"/>
                    <a:pt x="232665" y="272237"/>
                    <a:pt x="231723" y="333483"/>
                  </a:cubicBezTo>
                  <a:cubicBezTo>
                    <a:pt x="217587" y="336310"/>
                    <a:pt x="199681" y="331599"/>
                    <a:pt x="189315" y="337252"/>
                  </a:cubicBezTo>
                  <a:cubicBezTo>
                    <a:pt x="185545" y="339137"/>
                    <a:pt x="181776" y="342906"/>
                    <a:pt x="179891" y="348559"/>
                  </a:cubicBezTo>
                  <a:cubicBezTo>
                    <a:pt x="178006" y="356097"/>
                    <a:pt x="179891" y="366462"/>
                    <a:pt x="179891" y="376827"/>
                  </a:cubicBezTo>
                  <a:cubicBezTo>
                    <a:pt x="179891" y="434304"/>
                    <a:pt x="179891" y="492724"/>
                    <a:pt x="179891" y="552085"/>
                  </a:cubicBezTo>
                  <a:cubicBezTo>
                    <a:pt x="179891" y="567161"/>
                    <a:pt x="178006" y="581295"/>
                    <a:pt x="185545" y="588833"/>
                  </a:cubicBezTo>
                  <a:cubicBezTo>
                    <a:pt x="197796" y="599198"/>
                    <a:pt x="235492" y="590718"/>
                    <a:pt x="256225" y="593544"/>
                  </a:cubicBezTo>
                  <a:cubicBezTo>
                    <a:pt x="259052" y="597313"/>
                    <a:pt x="258109" y="612389"/>
                    <a:pt x="258109" y="618985"/>
                  </a:cubicBezTo>
                  <a:cubicBezTo>
                    <a:pt x="258109" y="677405"/>
                    <a:pt x="258109" y="741478"/>
                    <a:pt x="257167" y="798013"/>
                  </a:cubicBezTo>
                  <a:cubicBezTo>
                    <a:pt x="196854" y="798013"/>
                    <a:pt x="138426" y="798013"/>
                    <a:pt x="79055" y="798013"/>
                  </a:cubicBezTo>
                  <a:cubicBezTo>
                    <a:pt x="66804" y="798013"/>
                    <a:pt x="55495" y="798955"/>
                    <a:pt x="43244" y="798013"/>
                  </a:cubicBezTo>
                  <a:cubicBezTo>
                    <a:pt x="34763" y="797071"/>
                    <a:pt x="24396" y="792359"/>
                    <a:pt x="18742" y="787648"/>
                  </a:cubicBezTo>
                  <a:cubicBezTo>
                    <a:pt x="12145" y="781995"/>
                    <a:pt x="6491" y="775399"/>
                    <a:pt x="2721" y="766919"/>
                  </a:cubicBezTo>
                  <a:cubicBezTo>
                    <a:pt x="2721" y="766919"/>
                    <a:pt x="2721" y="765034"/>
                    <a:pt x="2721" y="765034"/>
                  </a:cubicBezTo>
                  <a:cubicBezTo>
                    <a:pt x="-106" y="752785"/>
                    <a:pt x="837" y="739593"/>
                    <a:pt x="837" y="724517"/>
                  </a:cubicBezTo>
                  <a:cubicBezTo>
                    <a:pt x="837" y="210048"/>
                    <a:pt x="837" y="210048"/>
                    <a:pt x="837" y="210048"/>
                  </a:cubicBezTo>
                  <a:cubicBezTo>
                    <a:pt x="837" y="194972"/>
                    <a:pt x="-1048" y="180838"/>
                    <a:pt x="837" y="168589"/>
                  </a:cubicBezTo>
                  <a:cubicBezTo>
                    <a:pt x="2721" y="156340"/>
                    <a:pt x="8376" y="146917"/>
                    <a:pt x="16857" y="140322"/>
                  </a:cubicBezTo>
                  <a:cubicBezTo>
                    <a:pt x="22512" y="135610"/>
                    <a:pt x="29108" y="132784"/>
                    <a:pt x="37590" y="129957"/>
                  </a:cubicBezTo>
                  <a:cubicBezTo>
                    <a:pt x="41359" y="129015"/>
                    <a:pt x="46071" y="129015"/>
                    <a:pt x="48899" y="129015"/>
                  </a:cubicBezTo>
                  <a:close/>
                  <a:moveTo>
                    <a:pt x="925122" y="128661"/>
                  </a:moveTo>
                  <a:cubicBezTo>
                    <a:pt x="935620" y="128779"/>
                    <a:pt x="945528" y="129486"/>
                    <a:pt x="953077" y="131841"/>
                  </a:cubicBezTo>
                  <a:cubicBezTo>
                    <a:pt x="958739" y="134668"/>
                    <a:pt x="966288" y="139379"/>
                    <a:pt x="971006" y="145033"/>
                  </a:cubicBezTo>
                  <a:cubicBezTo>
                    <a:pt x="971950" y="146917"/>
                    <a:pt x="973837" y="147860"/>
                    <a:pt x="974781" y="149744"/>
                  </a:cubicBezTo>
                  <a:cubicBezTo>
                    <a:pt x="975724" y="150686"/>
                    <a:pt x="975724" y="152571"/>
                    <a:pt x="976668" y="154455"/>
                  </a:cubicBezTo>
                  <a:cubicBezTo>
                    <a:pt x="978555" y="157282"/>
                    <a:pt x="981386" y="161993"/>
                    <a:pt x="982330" y="164820"/>
                  </a:cubicBezTo>
                  <a:cubicBezTo>
                    <a:pt x="983273" y="170474"/>
                    <a:pt x="982330" y="177069"/>
                    <a:pt x="982330" y="182723"/>
                  </a:cubicBezTo>
                  <a:cubicBezTo>
                    <a:pt x="982330" y="200626"/>
                    <a:pt x="981386" y="220413"/>
                    <a:pt x="982330" y="239258"/>
                  </a:cubicBezTo>
                  <a:cubicBezTo>
                    <a:pt x="984217" y="277890"/>
                    <a:pt x="982330" y="312754"/>
                    <a:pt x="982330" y="350444"/>
                  </a:cubicBezTo>
                  <a:cubicBezTo>
                    <a:pt x="982330" y="474821"/>
                    <a:pt x="982330" y="597313"/>
                    <a:pt x="982330" y="722633"/>
                  </a:cubicBezTo>
                  <a:cubicBezTo>
                    <a:pt x="982330" y="735824"/>
                    <a:pt x="983273" y="748074"/>
                    <a:pt x="982330" y="759381"/>
                  </a:cubicBezTo>
                  <a:cubicBezTo>
                    <a:pt x="982330" y="761265"/>
                    <a:pt x="980443" y="762207"/>
                    <a:pt x="979499" y="765034"/>
                  </a:cubicBezTo>
                  <a:cubicBezTo>
                    <a:pt x="979499" y="766919"/>
                    <a:pt x="979499" y="768803"/>
                    <a:pt x="978555" y="770688"/>
                  </a:cubicBezTo>
                  <a:cubicBezTo>
                    <a:pt x="977612" y="773514"/>
                    <a:pt x="974781" y="776341"/>
                    <a:pt x="972893" y="778226"/>
                  </a:cubicBezTo>
                  <a:cubicBezTo>
                    <a:pt x="971950" y="779168"/>
                    <a:pt x="971950" y="781052"/>
                    <a:pt x="971950" y="781995"/>
                  </a:cubicBezTo>
                  <a:cubicBezTo>
                    <a:pt x="969119" y="783879"/>
                    <a:pt x="965344" y="787648"/>
                    <a:pt x="961570" y="789533"/>
                  </a:cubicBezTo>
                  <a:cubicBezTo>
                    <a:pt x="954964" y="794244"/>
                    <a:pt x="946472" y="797071"/>
                    <a:pt x="935148" y="798013"/>
                  </a:cubicBezTo>
                  <a:cubicBezTo>
                    <a:pt x="913444" y="798955"/>
                    <a:pt x="889853" y="798013"/>
                    <a:pt x="865318" y="798013"/>
                  </a:cubicBezTo>
                  <a:cubicBezTo>
                    <a:pt x="817193" y="798013"/>
                    <a:pt x="770954" y="798955"/>
                    <a:pt x="726603" y="797071"/>
                  </a:cubicBezTo>
                  <a:cubicBezTo>
                    <a:pt x="724716" y="794244"/>
                    <a:pt x="725660" y="789533"/>
                    <a:pt x="725660" y="785764"/>
                  </a:cubicBezTo>
                  <a:cubicBezTo>
                    <a:pt x="725660" y="740536"/>
                    <a:pt x="725660" y="690596"/>
                    <a:pt x="725660" y="644426"/>
                  </a:cubicBezTo>
                  <a:cubicBezTo>
                    <a:pt x="725660" y="626523"/>
                    <a:pt x="724716" y="610505"/>
                    <a:pt x="726603" y="594487"/>
                  </a:cubicBezTo>
                  <a:cubicBezTo>
                    <a:pt x="731322" y="592602"/>
                    <a:pt x="736983" y="594487"/>
                    <a:pt x="743589" y="593544"/>
                  </a:cubicBezTo>
                  <a:cubicBezTo>
                    <a:pt x="748307" y="593544"/>
                    <a:pt x="753969" y="593544"/>
                    <a:pt x="759631" y="593544"/>
                  </a:cubicBezTo>
                  <a:cubicBezTo>
                    <a:pt x="771898" y="593544"/>
                    <a:pt x="786053" y="595429"/>
                    <a:pt x="793602" y="590718"/>
                  </a:cubicBezTo>
                  <a:cubicBezTo>
                    <a:pt x="794545" y="589775"/>
                    <a:pt x="794545" y="588833"/>
                    <a:pt x="795489" y="586949"/>
                  </a:cubicBezTo>
                  <a:cubicBezTo>
                    <a:pt x="796433" y="586006"/>
                    <a:pt x="797376" y="586006"/>
                    <a:pt x="798320" y="585064"/>
                  </a:cubicBezTo>
                  <a:cubicBezTo>
                    <a:pt x="803038" y="580353"/>
                    <a:pt x="801151" y="562450"/>
                    <a:pt x="801151" y="552085"/>
                  </a:cubicBezTo>
                  <a:cubicBezTo>
                    <a:pt x="801151" y="492724"/>
                    <a:pt x="802095" y="435246"/>
                    <a:pt x="802095" y="375884"/>
                  </a:cubicBezTo>
                  <a:cubicBezTo>
                    <a:pt x="802095" y="359866"/>
                    <a:pt x="803982" y="345732"/>
                    <a:pt x="795489" y="338194"/>
                  </a:cubicBezTo>
                  <a:cubicBezTo>
                    <a:pt x="786053" y="330656"/>
                    <a:pt x="766236" y="336310"/>
                    <a:pt x="751138" y="333483"/>
                  </a:cubicBezTo>
                  <a:cubicBezTo>
                    <a:pt x="750194" y="319349"/>
                    <a:pt x="750194" y="304273"/>
                    <a:pt x="750194" y="288255"/>
                  </a:cubicBezTo>
                  <a:cubicBezTo>
                    <a:pt x="751138" y="241143"/>
                    <a:pt x="750194" y="185550"/>
                    <a:pt x="750194" y="140322"/>
                  </a:cubicBezTo>
                  <a:cubicBezTo>
                    <a:pt x="750194" y="136553"/>
                    <a:pt x="749251" y="132784"/>
                    <a:pt x="751138" y="129015"/>
                  </a:cubicBezTo>
                  <a:cubicBezTo>
                    <a:pt x="795489" y="129015"/>
                    <a:pt x="847389" y="129015"/>
                    <a:pt x="893628" y="129015"/>
                  </a:cubicBezTo>
                  <a:cubicBezTo>
                    <a:pt x="903536" y="129015"/>
                    <a:pt x="914624" y="128544"/>
                    <a:pt x="925122" y="128661"/>
                  </a:cubicBezTo>
                  <a:close/>
                  <a:moveTo>
                    <a:pt x="301558" y="419"/>
                  </a:moveTo>
                  <a:cubicBezTo>
                    <a:pt x="341203" y="419"/>
                    <a:pt x="391230" y="419"/>
                    <a:pt x="423323" y="1361"/>
                  </a:cubicBezTo>
                  <a:cubicBezTo>
                    <a:pt x="428043" y="4187"/>
                    <a:pt x="428986" y="9839"/>
                    <a:pt x="430874" y="14550"/>
                  </a:cubicBezTo>
                  <a:cubicBezTo>
                    <a:pt x="437482" y="28680"/>
                    <a:pt x="443145" y="44695"/>
                    <a:pt x="449753" y="58825"/>
                  </a:cubicBezTo>
                  <a:cubicBezTo>
                    <a:pt x="452584" y="66361"/>
                    <a:pt x="456360" y="73898"/>
                    <a:pt x="459192" y="81434"/>
                  </a:cubicBezTo>
                  <a:cubicBezTo>
                    <a:pt x="461079" y="85202"/>
                    <a:pt x="462967" y="88970"/>
                    <a:pt x="463911" y="92738"/>
                  </a:cubicBezTo>
                  <a:cubicBezTo>
                    <a:pt x="467687" y="101217"/>
                    <a:pt x="471462" y="109695"/>
                    <a:pt x="475238" y="118173"/>
                  </a:cubicBezTo>
                  <a:cubicBezTo>
                    <a:pt x="479014" y="127593"/>
                    <a:pt x="483733" y="137956"/>
                    <a:pt x="487509" y="148318"/>
                  </a:cubicBezTo>
                  <a:cubicBezTo>
                    <a:pt x="492229" y="157738"/>
                    <a:pt x="495060" y="167159"/>
                    <a:pt x="499780" y="177521"/>
                  </a:cubicBezTo>
                  <a:cubicBezTo>
                    <a:pt x="506387" y="192594"/>
                    <a:pt x="512995" y="206724"/>
                    <a:pt x="519602" y="221797"/>
                  </a:cubicBezTo>
                  <a:cubicBezTo>
                    <a:pt x="522434" y="228391"/>
                    <a:pt x="523378" y="234985"/>
                    <a:pt x="528097" y="234043"/>
                  </a:cubicBezTo>
                  <a:cubicBezTo>
                    <a:pt x="533761" y="233101"/>
                    <a:pt x="531873" y="218028"/>
                    <a:pt x="531873" y="208608"/>
                  </a:cubicBezTo>
                  <a:cubicBezTo>
                    <a:pt x="531873" y="144550"/>
                    <a:pt x="530929" y="78608"/>
                    <a:pt x="531873" y="11724"/>
                  </a:cubicBezTo>
                  <a:cubicBezTo>
                    <a:pt x="531873" y="6071"/>
                    <a:pt x="530929" y="1361"/>
                    <a:pt x="536592" y="419"/>
                  </a:cubicBezTo>
                  <a:cubicBezTo>
                    <a:pt x="541312" y="-523"/>
                    <a:pt x="548863" y="419"/>
                    <a:pt x="555471" y="419"/>
                  </a:cubicBezTo>
                  <a:cubicBezTo>
                    <a:pt x="601722" y="419"/>
                    <a:pt x="650806" y="419"/>
                    <a:pt x="696113" y="1361"/>
                  </a:cubicBezTo>
                  <a:cubicBezTo>
                    <a:pt x="698001" y="5129"/>
                    <a:pt x="697057" y="9839"/>
                    <a:pt x="697057" y="14550"/>
                  </a:cubicBezTo>
                  <a:cubicBezTo>
                    <a:pt x="698945" y="83318"/>
                    <a:pt x="697057" y="161507"/>
                    <a:pt x="697057" y="234043"/>
                  </a:cubicBezTo>
                  <a:cubicBezTo>
                    <a:pt x="697057" y="391362"/>
                    <a:pt x="697057" y="544913"/>
                    <a:pt x="697057" y="701291"/>
                  </a:cubicBezTo>
                  <a:cubicBezTo>
                    <a:pt x="697057" y="779479"/>
                    <a:pt x="698001" y="854842"/>
                    <a:pt x="697057" y="927378"/>
                  </a:cubicBezTo>
                  <a:cubicBezTo>
                    <a:pt x="653637" y="929262"/>
                    <a:pt x="601722" y="929262"/>
                    <a:pt x="560190" y="927378"/>
                  </a:cubicBezTo>
                  <a:cubicBezTo>
                    <a:pt x="558302" y="925494"/>
                    <a:pt x="557358" y="922668"/>
                    <a:pt x="556415" y="920784"/>
                  </a:cubicBezTo>
                  <a:cubicBezTo>
                    <a:pt x="553583" y="914190"/>
                    <a:pt x="549807" y="905711"/>
                    <a:pt x="546975" y="899117"/>
                  </a:cubicBezTo>
                  <a:cubicBezTo>
                    <a:pt x="534705" y="869914"/>
                    <a:pt x="522434" y="840711"/>
                    <a:pt x="510163" y="810566"/>
                  </a:cubicBezTo>
                  <a:cubicBezTo>
                    <a:pt x="505443" y="801146"/>
                    <a:pt x="500724" y="791726"/>
                    <a:pt x="496948" y="781363"/>
                  </a:cubicBezTo>
                  <a:cubicBezTo>
                    <a:pt x="495060" y="776653"/>
                    <a:pt x="493172" y="771943"/>
                    <a:pt x="491285" y="767233"/>
                  </a:cubicBezTo>
                  <a:cubicBezTo>
                    <a:pt x="485621" y="752160"/>
                    <a:pt x="479014" y="737088"/>
                    <a:pt x="472406" y="722957"/>
                  </a:cubicBezTo>
                  <a:cubicBezTo>
                    <a:pt x="470519" y="718247"/>
                    <a:pt x="467687" y="713537"/>
                    <a:pt x="465799" y="708827"/>
                  </a:cubicBezTo>
                  <a:cubicBezTo>
                    <a:pt x="464855" y="704117"/>
                    <a:pt x="462967" y="698464"/>
                    <a:pt x="458248" y="695638"/>
                  </a:cubicBezTo>
                  <a:cubicBezTo>
                    <a:pt x="449753" y="699406"/>
                    <a:pt x="452584" y="711653"/>
                    <a:pt x="452584" y="720131"/>
                  </a:cubicBezTo>
                  <a:cubicBezTo>
                    <a:pt x="452584" y="789841"/>
                    <a:pt x="453528" y="863320"/>
                    <a:pt x="451640" y="929262"/>
                  </a:cubicBezTo>
                  <a:cubicBezTo>
                    <a:pt x="407277" y="929262"/>
                    <a:pt x="352530" y="929262"/>
                    <a:pt x="303446" y="929262"/>
                  </a:cubicBezTo>
                  <a:cubicBezTo>
                    <a:pt x="296839" y="929262"/>
                    <a:pt x="290232" y="930204"/>
                    <a:pt x="285512" y="928320"/>
                  </a:cubicBezTo>
                  <a:cubicBezTo>
                    <a:pt x="283624" y="641943"/>
                    <a:pt x="284568" y="348029"/>
                    <a:pt x="284568" y="58825"/>
                  </a:cubicBezTo>
                  <a:cubicBezTo>
                    <a:pt x="284568" y="39984"/>
                    <a:pt x="283624" y="20202"/>
                    <a:pt x="285512" y="1361"/>
                  </a:cubicBezTo>
                  <a:cubicBezTo>
                    <a:pt x="290232" y="419"/>
                    <a:pt x="295895" y="419"/>
                    <a:pt x="301558" y="4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íSļidé"/>
            <p:cNvSpPr/>
            <p:nvPr/>
          </p:nvSpPr>
          <p:spPr bwMode="auto">
            <a:xfrm>
              <a:off x="1939077" y="2258425"/>
              <a:ext cx="405870" cy="109505"/>
            </a:xfrm>
            <a:custGeom>
              <a:avLst/>
              <a:gdLst>
                <a:gd name="connsiteX0" fmla="*/ 248776 w 405870"/>
                <a:gd name="connsiteY0" fmla="*/ 31276 h 109505"/>
                <a:gd name="connsiteX1" fmla="*/ 245953 w 405870"/>
                <a:gd name="connsiteY1" fmla="*/ 35999 h 109505"/>
                <a:gd name="connsiteX2" fmla="*/ 238426 w 405870"/>
                <a:gd name="connsiteY2" fmla="*/ 43557 h 109505"/>
                <a:gd name="connsiteX3" fmla="*/ 225253 w 405870"/>
                <a:gd name="connsiteY3" fmla="*/ 62450 h 109505"/>
                <a:gd name="connsiteX4" fmla="*/ 251599 w 405870"/>
                <a:gd name="connsiteY4" fmla="*/ 63395 h 109505"/>
                <a:gd name="connsiteX5" fmla="*/ 252540 w 405870"/>
                <a:gd name="connsiteY5" fmla="*/ 54893 h 109505"/>
                <a:gd name="connsiteX6" fmla="*/ 252540 w 405870"/>
                <a:gd name="connsiteY6" fmla="*/ 46391 h 109505"/>
                <a:gd name="connsiteX7" fmla="*/ 250658 w 405870"/>
                <a:gd name="connsiteY7" fmla="*/ 31276 h 109505"/>
                <a:gd name="connsiteX8" fmla="*/ 248776 w 405870"/>
                <a:gd name="connsiteY8" fmla="*/ 31276 h 109505"/>
                <a:gd name="connsiteX9" fmla="*/ 359474 w 405870"/>
                <a:gd name="connsiteY9" fmla="*/ 23232 h 109505"/>
                <a:gd name="connsiteX10" fmla="*/ 359474 w 405870"/>
                <a:gd name="connsiteY10" fmla="*/ 24174 h 109505"/>
                <a:gd name="connsiteX11" fmla="*/ 353818 w 405870"/>
                <a:gd name="connsiteY11" fmla="*/ 25117 h 109505"/>
                <a:gd name="connsiteX12" fmla="*/ 347219 w 405870"/>
                <a:gd name="connsiteY12" fmla="*/ 71299 h 109505"/>
                <a:gd name="connsiteX13" fmla="*/ 356646 w 405870"/>
                <a:gd name="connsiteY13" fmla="*/ 88265 h 109505"/>
                <a:gd name="connsiteX14" fmla="*/ 366073 w 405870"/>
                <a:gd name="connsiteY14" fmla="*/ 89207 h 109505"/>
                <a:gd name="connsiteX15" fmla="*/ 372671 w 405870"/>
                <a:gd name="connsiteY15" fmla="*/ 81667 h 109505"/>
                <a:gd name="connsiteX16" fmla="*/ 375499 w 405870"/>
                <a:gd name="connsiteY16" fmla="*/ 43024 h 109505"/>
                <a:gd name="connsiteX17" fmla="*/ 375499 w 405870"/>
                <a:gd name="connsiteY17" fmla="*/ 37369 h 109505"/>
                <a:gd name="connsiteX18" fmla="*/ 372671 w 405870"/>
                <a:gd name="connsiteY18" fmla="*/ 28887 h 109505"/>
                <a:gd name="connsiteX19" fmla="*/ 359474 w 405870"/>
                <a:gd name="connsiteY19" fmla="*/ 23232 h 109505"/>
                <a:gd name="connsiteX20" fmla="*/ 133617 w 405870"/>
                <a:gd name="connsiteY20" fmla="*/ 22593 h 109505"/>
                <a:gd name="connsiteX21" fmla="*/ 121294 w 405870"/>
                <a:gd name="connsiteY21" fmla="*/ 27882 h 109505"/>
                <a:gd name="connsiteX22" fmla="*/ 120346 w 405870"/>
                <a:gd name="connsiteY22" fmla="*/ 43867 h 109505"/>
                <a:gd name="connsiteX23" fmla="*/ 147835 w 405870"/>
                <a:gd name="connsiteY23" fmla="*/ 36345 h 109505"/>
                <a:gd name="connsiteX24" fmla="*/ 145939 w 405870"/>
                <a:gd name="connsiteY24" fmla="*/ 27882 h 109505"/>
                <a:gd name="connsiteX25" fmla="*/ 133617 w 405870"/>
                <a:gd name="connsiteY25" fmla="*/ 22593 h 109505"/>
                <a:gd name="connsiteX26" fmla="*/ 43484 w 405870"/>
                <a:gd name="connsiteY26" fmla="*/ 1718 h 109505"/>
                <a:gd name="connsiteX27" fmla="*/ 53341 w 405870"/>
                <a:gd name="connsiteY27" fmla="*/ 2393 h 109505"/>
                <a:gd name="connsiteX28" fmla="*/ 58062 w 405870"/>
                <a:gd name="connsiteY28" fmla="*/ 32438 h 109505"/>
                <a:gd name="connsiteX29" fmla="*/ 57118 w 405870"/>
                <a:gd name="connsiteY29" fmla="*/ 73750 h 109505"/>
                <a:gd name="connsiteX30" fmla="*/ 51452 w 405870"/>
                <a:gd name="connsiteY30" fmla="*/ 107551 h 109505"/>
                <a:gd name="connsiteX31" fmla="*/ 32565 w 405870"/>
                <a:gd name="connsiteY31" fmla="*/ 105673 h 109505"/>
                <a:gd name="connsiteX32" fmla="*/ 27843 w 405870"/>
                <a:gd name="connsiteY32" fmla="*/ 95345 h 109505"/>
                <a:gd name="connsiteX33" fmla="*/ 28787 w 405870"/>
                <a:gd name="connsiteY33" fmla="*/ 46522 h 109505"/>
                <a:gd name="connsiteX34" fmla="*/ 2345 w 405870"/>
                <a:gd name="connsiteY34" fmla="*/ 40888 h 109505"/>
                <a:gd name="connsiteX35" fmla="*/ 7067 w 405870"/>
                <a:gd name="connsiteY35" fmla="*/ 23988 h 109505"/>
                <a:gd name="connsiteX36" fmla="*/ 14622 w 405870"/>
                <a:gd name="connsiteY36" fmla="*/ 23988 h 109505"/>
                <a:gd name="connsiteX37" fmla="*/ 25954 w 405870"/>
                <a:gd name="connsiteY37" fmla="*/ 18354 h 109505"/>
                <a:gd name="connsiteX38" fmla="*/ 43484 w 405870"/>
                <a:gd name="connsiteY38" fmla="*/ 1718 h 109505"/>
                <a:gd name="connsiteX39" fmla="*/ 359474 w 405870"/>
                <a:gd name="connsiteY39" fmla="*/ 1554 h 109505"/>
                <a:gd name="connsiteX40" fmla="*/ 378327 w 405870"/>
                <a:gd name="connsiteY40" fmla="*/ 4382 h 109505"/>
                <a:gd name="connsiteX41" fmla="*/ 383041 w 405870"/>
                <a:gd name="connsiteY41" fmla="*/ 6267 h 109505"/>
                <a:gd name="connsiteX42" fmla="*/ 392467 w 405870"/>
                <a:gd name="connsiteY42" fmla="*/ 12864 h 109505"/>
                <a:gd name="connsiteX43" fmla="*/ 400951 w 405870"/>
                <a:gd name="connsiteY43" fmla="*/ 25117 h 109505"/>
                <a:gd name="connsiteX44" fmla="*/ 404722 w 405870"/>
                <a:gd name="connsiteY44" fmla="*/ 75069 h 109505"/>
                <a:gd name="connsiteX45" fmla="*/ 402837 w 405870"/>
                <a:gd name="connsiteY45" fmla="*/ 79782 h 109505"/>
                <a:gd name="connsiteX46" fmla="*/ 397181 w 405870"/>
                <a:gd name="connsiteY46" fmla="*/ 93920 h 109505"/>
                <a:gd name="connsiteX47" fmla="*/ 377385 w 405870"/>
                <a:gd name="connsiteY47" fmla="*/ 107115 h 109505"/>
                <a:gd name="connsiteX48" fmla="*/ 336850 w 405870"/>
                <a:gd name="connsiteY48" fmla="*/ 103345 h 109505"/>
                <a:gd name="connsiteX49" fmla="*/ 327423 w 405870"/>
                <a:gd name="connsiteY49" fmla="*/ 95805 h 109505"/>
                <a:gd name="connsiteX50" fmla="*/ 326481 w 405870"/>
                <a:gd name="connsiteY50" fmla="*/ 92035 h 109505"/>
                <a:gd name="connsiteX51" fmla="*/ 320825 w 405870"/>
                <a:gd name="connsiteY51" fmla="*/ 82609 h 109505"/>
                <a:gd name="connsiteX52" fmla="*/ 319882 w 405870"/>
                <a:gd name="connsiteY52" fmla="*/ 77897 h 109505"/>
                <a:gd name="connsiteX53" fmla="*/ 317997 w 405870"/>
                <a:gd name="connsiteY53" fmla="*/ 72242 h 109505"/>
                <a:gd name="connsiteX54" fmla="*/ 317054 w 405870"/>
                <a:gd name="connsiteY54" fmla="*/ 58104 h 109505"/>
                <a:gd name="connsiteX55" fmla="*/ 318939 w 405870"/>
                <a:gd name="connsiteY55" fmla="*/ 37369 h 109505"/>
                <a:gd name="connsiteX56" fmla="*/ 319882 w 405870"/>
                <a:gd name="connsiteY56" fmla="*/ 31714 h 109505"/>
                <a:gd name="connsiteX57" fmla="*/ 322710 w 405870"/>
                <a:gd name="connsiteY57" fmla="*/ 27944 h 109505"/>
                <a:gd name="connsiteX58" fmla="*/ 327423 w 405870"/>
                <a:gd name="connsiteY58" fmla="*/ 18519 h 109505"/>
                <a:gd name="connsiteX59" fmla="*/ 330251 w 405870"/>
                <a:gd name="connsiteY59" fmla="*/ 13807 h 109505"/>
                <a:gd name="connsiteX60" fmla="*/ 350047 w 405870"/>
                <a:gd name="connsiteY60" fmla="*/ 2497 h 109505"/>
                <a:gd name="connsiteX61" fmla="*/ 359474 w 405870"/>
                <a:gd name="connsiteY61" fmla="*/ 1554 h 109505"/>
                <a:gd name="connsiteX62" fmla="*/ 133617 w 405870"/>
                <a:gd name="connsiteY62" fmla="*/ 1554 h 109505"/>
                <a:gd name="connsiteX63" fmla="*/ 163001 w 405870"/>
                <a:gd name="connsiteY63" fmla="*/ 10957 h 109505"/>
                <a:gd name="connsiteX64" fmla="*/ 170584 w 405870"/>
                <a:gd name="connsiteY64" fmla="*/ 19420 h 109505"/>
                <a:gd name="connsiteX65" fmla="*/ 180063 w 405870"/>
                <a:gd name="connsiteY65" fmla="*/ 58912 h 109505"/>
                <a:gd name="connsiteX66" fmla="*/ 176272 w 405870"/>
                <a:gd name="connsiteY66" fmla="*/ 83360 h 109505"/>
                <a:gd name="connsiteX67" fmla="*/ 160158 w 405870"/>
                <a:gd name="connsiteY67" fmla="*/ 101225 h 109505"/>
                <a:gd name="connsiteX68" fmla="*/ 152574 w 405870"/>
                <a:gd name="connsiteY68" fmla="*/ 105927 h 109505"/>
                <a:gd name="connsiteX69" fmla="*/ 113711 w 405870"/>
                <a:gd name="connsiteY69" fmla="*/ 107807 h 109505"/>
                <a:gd name="connsiteX70" fmla="*/ 108972 w 405870"/>
                <a:gd name="connsiteY70" fmla="*/ 104986 h 109505"/>
                <a:gd name="connsiteX71" fmla="*/ 104232 w 405870"/>
                <a:gd name="connsiteY71" fmla="*/ 104046 h 109505"/>
                <a:gd name="connsiteX72" fmla="*/ 96649 w 405870"/>
                <a:gd name="connsiteY72" fmla="*/ 96524 h 109505"/>
                <a:gd name="connsiteX73" fmla="*/ 110867 w 405870"/>
                <a:gd name="connsiteY73" fmla="*/ 80539 h 109505"/>
                <a:gd name="connsiteX74" fmla="*/ 122242 w 405870"/>
                <a:gd name="connsiteY74" fmla="*/ 87121 h 109505"/>
                <a:gd name="connsiteX75" fmla="*/ 133617 w 405870"/>
                <a:gd name="connsiteY75" fmla="*/ 89942 h 109505"/>
                <a:gd name="connsiteX76" fmla="*/ 148783 w 405870"/>
                <a:gd name="connsiteY76" fmla="*/ 76778 h 109505"/>
                <a:gd name="connsiteX77" fmla="*/ 147835 w 405870"/>
                <a:gd name="connsiteY77" fmla="*/ 64554 h 109505"/>
                <a:gd name="connsiteX78" fmla="*/ 139304 w 405870"/>
                <a:gd name="connsiteY78" fmla="*/ 69255 h 109505"/>
                <a:gd name="connsiteX79" fmla="*/ 120346 w 405870"/>
                <a:gd name="connsiteY79" fmla="*/ 70196 h 109505"/>
                <a:gd name="connsiteX80" fmla="*/ 107076 w 405870"/>
                <a:gd name="connsiteY80" fmla="*/ 66434 h 109505"/>
                <a:gd name="connsiteX81" fmla="*/ 93805 w 405870"/>
                <a:gd name="connsiteY81" fmla="*/ 53270 h 109505"/>
                <a:gd name="connsiteX82" fmla="*/ 90962 w 405870"/>
                <a:gd name="connsiteY82" fmla="*/ 25061 h 109505"/>
                <a:gd name="connsiteX83" fmla="*/ 107076 w 405870"/>
                <a:gd name="connsiteY83" fmla="*/ 8136 h 109505"/>
                <a:gd name="connsiteX84" fmla="*/ 133617 w 405870"/>
                <a:gd name="connsiteY84" fmla="*/ 1554 h 109505"/>
                <a:gd name="connsiteX85" fmla="*/ 259126 w 405870"/>
                <a:gd name="connsiteY85" fmla="*/ 102 h 109505"/>
                <a:gd name="connsiteX86" fmla="*/ 280767 w 405870"/>
                <a:gd name="connsiteY86" fmla="*/ 17106 h 109505"/>
                <a:gd name="connsiteX87" fmla="*/ 280767 w 405870"/>
                <a:gd name="connsiteY87" fmla="*/ 53948 h 109505"/>
                <a:gd name="connsiteX88" fmla="*/ 281708 w 405870"/>
                <a:gd name="connsiteY88" fmla="*/ 64339 h 109505"/>
                <a:gd name="connsiteX89" fmla="*/ 287354 w 405870"/>
                <a:gd name="connsiteY89" fmla="*/ 65284 h 109505"/>
                <a:gd name="connsiteX90" fmla="*/ 294881 w 405870"/>
                <a:gd name="connsiteY90" fmla="*/ 74731 h 109505"/>
                <a:gd name="connsiteX91" fmla="*/ 292999 w 405870"/>
                <a:gd name="connsiteY91" fmla="*/ 83233 h 109505"/>
                <a:gd name="connsiteX92" fmla="*/ 282649 w 405870"/>
                <a:gd name="connsiteY92" fmla="*/ 86067 h 109505"/>
                <a:gd name="connsiteX93" fmla="*/ 280767 w 405870"/>
                <a:gd name="connsiteY93" fmla="*/ 97403 h 109505"/>
                <a:gd name="connsiteX94" fmla="*/ 273240 w 405870"/>
                <a:gd name="connsiteY94" fmla="*/ 107794 h 109505"/>
                <a:gd name="connsiteX95" fmla="*/ 257244 w 405870"/>
                <a:gd name="connsiteY95" fmla="*/ 106849 h 109505"/>
                <a:gd name="connsiteX96" fmla="*/ 251599 w 405870"/>
                <a:gd name="connsiteY96" fmla="*/ 95513 h 109505"/>
                <a:gd name="connsiteX97" fmla="*/ 249717 w 405870"/>
                <a:gd name="connsiteY97" fmla="*/ 86067 h 109505"/>
                <a:gd name="connsiteX98" fmla="*/ 211139 w 405870"/>
                <a:gd name="connsiteY98" fmla="*/ 86067 h 109505"/>
                <a:gd name="connsiteX99" fmla="*/ 202671 w 405870"/>
                <a:gd name="connsiteY99" fmla="*/ 79454 h 109505"/>
                <a:gd name="connsiteX100" fmla="*/ 202671 w 405870"/>
                <a:gd name="connsiteY100" fmla="*/ 63395 h 109505"/>
                <a:gd name="connsiteX101" fmla="*/ 205494 w 405870"/>
                <a:gd name="connsiteY101" fmla="*/ 60561 h 109505"/>
                <a:gd name="connsiteX102" fmla="*/ 206435 w 405870"/>
                <a:gd name="connsiteY102" fmla="*/ 56782 h 109505"/>
                <a:gd name="connsiteX103" fmla="*/ 210198 w 405870"/>
                <a:gd name="connsiteY103" fmla="*/ 53948 h 109505"/>
                <a:gd name="connsiteX104" fmla="*/ 217726 w 405870"/>
                <a:gd name="connsiteY104" fmla="*/ 42612 h 109505"/>
                <a:gd name="connsiteX105" fmla="*/ 241249 w 405870"/>
                <a:gd name="connsiteY105" fmla="*/ 16161 h 109505"/>
                <a:gd name="connsiteX106" fmla="*/ 249717 w 405870"/>
                <a:gd name="connsiteY106" fmla="*/ 5770 h 109505"/>
                <a:gd name="connsiteX107" fmla="*/ 259126 w 405870"/>
                <a:gd name="connsiteY107" fmla="*/ 102 h 10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05870" h="109505">
                  <a:moveTo>
                    <a:pt x="248776" y="31276"/>
                  </a:moveTo>
                  <a:cubicBezTo>
                    <a:pt x="247835" y="32221"/>
                    <a:pt x="246894" y="34110"/>
                    <a:pt x="245953" y="35999"/>
                  </a:cubicBezTo>
                  <a:cubicBezTo>
                    <a:pt x="242190" y="36944"/>
                    <a:pt x="242190" y="41667"/>
                    <a:pt x="238426" y="43557"/>
                  </a:cubicBezTo>
                  <a:cubicBezTo>
                    <a:pt x="235603" y="51114"/>
                    <a:pt x="229017" y="54893"/>
                    <a:pt x="225253" y="62450"/>
                  </a:cubicBezTo>
                  <a:cubicBezTo>
                    <a:pt x="232780" y="64339"/>
                    <a:pt x="243131" y="64339"/>
                    <a:pt x="251599" y="63395"/>
                  </a:cubicBezTo>
                  <a:cubicBezTo>
                    <a:pt x="252540" y="60561"/>
                    <a:pt x="252540" y="57727"/>
                    <a:pt x="252540" y="54893"/>
                  </a:cubicBezTo>
                  <a:cubicBezTo>
                    <a:pt x="252540" y="52059"/>
                    <a:pt x="252540" y="48280"/>
                    <a:pt x="252540" y="46391"/>
                  </a:cubicBezTo>
                  <a:cubicBezTo>
                    <a:pt x="252540" y="40723"/>
                    <a:pt x="252540" y="33165"/>
                    <a:pt x="250658" y="31276"/>
                  </a:cubicBezTo>
                  <a:cubicBezTo>
                    <a:pt x="248776" y="31276"/>
                    <a:pt x="248776" y="31276"/>
                    <a:pt x="248776" y="31276"/>
                  </a:cubicBezTo>
                  <a:close/>
                  <a:moveTo>
                    <a:pt x="359474" y="23232"/>
                  </a:moveTo>
                  <a:cubicBezTo>
                    <a:pt x="359474" y="23232"/>
                    <a:pt x="359474" y="23232"/>
                    <a:pt x="359474" y="24174"/>
                  </a:cubicBezTo>
                  <a:cubicBezTo>
                    <a:pt x="357589" y="24174"/>
                    <a:pt x="356646" y="25117"/>
                    <a:pt x="353818" y="25117"/>
                  </a:cubicBezTo>
                  <a:cubicBezTo>
                    <a:pt x="347219" y="31714"/>
                    <a:pt x="344391" y="55277"/>
                    <a:pt x="347219" y="71299"/>
                  </a:cubicBezTo>
                  <a:cubicBezTo>
                    <a:pt x="348162" y="77897"/>
                    <a:pt x="351933" y="87322"/>
                    <a:pt x="356646" y="88265"/>
                  </a:cubicBezTo>
                  <a:cubicBezTo>
                    <a:pt x="359474" y="89207"/>
                    <a:pt x="363245" y="88265"/>
                    <a:pt x="366073" y="89207"/>
                  </a:cubicBezTo>
                  <a:cubicBezTo>
                    <a:pt x="369843" y="87322"/>
                    <a:pt x="370786" y="85437"/>
                    <a:pt x="372671" y="81667"/>
                  </a:cubicBezTo>
                  <a:cubicBezTo>
                    <a:pt x="377385" y="72242"/>
                    <a:pt x="376442" y="56219"/>
                    <a:pt x="375499" y="43024"/>
                  </a:cubicBezTo>
                  <a:cubicBezTo>
                    <a:pt x="375499" y="41139"/>
                    <a:pt x="376442" y="38312"/>
                    <a:pt x="375499" y="37369"/>
                  </a:cubicBezTo>
                  <a:cubicBezTo>
                    <a:pt x="375499" y="33599"/>
                    <a:pt x="371729" y="32657"/>
                    <a:pt x="372671" y="28887"/>
                  </a:cubicBezTo>
                  <a:cubicBezTo>
                    <a:pt x="368901" y="26059"/>
                    <a:pt x="367015" y="22289"/>
                    <a:pt x="359474" y="23232"/>
                  </a:cubicBezTo>
                  <a:close/>
                  <a:moveTo>
                    <a:pt x="133617" y="22593"/>
                  </a:moveTo>
                  <a:cubicBezTo>
                    <a:pt x="128640" y="22476"/>
                    <a:pt x="123664" y="24121"/>
                    <a:pt x="121294" y="27882"/>
                  </a:cubicBezTo>
                  <a:cubicBezTo>
                    <a:pt x="119398" y="33524"/>
                    <a:pt x="118451" y="39166"/>
                    <a:pt x="120346" y="43867"/>
                  </a:cubicBezTo>
                  <a:cubicBezTo>
                    <a:pt x="125086" y="57031"/>
                    <a:pt x="149731" y="53270"/>
                    <a:pt x="147835" y="36345"/>
                  </a:cubicBezTo>
                  <a:cubicBezTo>
                    <a:pt x="147835" y="33524"/>
                    <a:pt x="145939" y="31644"/>
                    <a:pt x="145939" y="27882"/>
                  </a:cubicBezTo>
                  <a:cubicBezTo>
                    <a:pt x="143570" y="24591"/>
                    <a:pt x="138593" y="22711"/>
                    <a:pt x="133617" y="22593"/>
                  </a:cubicBezTo>
                  <a:close/>
                  <a:moveTo>
                    <a:pt x="43484" y="1718"/>
                  </a:moveTo>
                  <a:cubicBezTo>
                    <a:pt x="46140" y="926"/>
                    <a:pt x="49327" y="984"/>
                    <a:pt x="53341" y="2393"/>
                  </a:cubicBezTo>
                  <a:cubicBezTo>
                    <a:pt x="59007" y="8965"/>
                    <a:pt x="58062" y="22110"/>
                    <a:pt x="58062" y="32438"/>
                  </a:cubicBezTo>
                  <a:cubicBezTo>
                    <a:pt x="58062" y="42766"/>
                    <a:pt x="57118" y="56850"/>
                    <a:pt x="57118" y="73750"/>
                  </a:cubicBezTo>
                  <a:cubicBezTo>
                    <a:pt x="57118" y="87834"/>
                    <a:pt x="59951" y="101918"/>
                    <a:pt x="51452" y="107551"/>
                  </a:cubicBezTo>
                  <a:cubicBezTo>
                    <a:pt x="43897" y="109429"/>
                    <a:pt x="36342" y="109429"/>
                    <a:pt x="32565" y="105673"/>
                  </a:cubicBezTo>
                  <a:cubicBezTo>
                    <a:pt x="28787" y="102857"/>
                    <a:pt x="28787" y="100979"/>
                    <a:pt x="27843" y="95345"/>
                  </a:cubicBezTo>
                  <a:cubicBezTo>
                    <a:pt x="26898" y="81262"/>
                    <a:pt x="28787" y="59667"/>
                    <a:pt x="28787" y="46522"/>
                  </a:cubicBezTo>
                  <a:cubicBezTo>
                    <a:pt x="23121" y="40888"/>
                    <a:pt x="7067" y="47461"/>
                    <a:pt x="2345" y="40888"/>
                  </a:cubicBezTo>
                  <a:cubicBezTo>
                    <a:pt x="-2377" y="35255"/>
                    <a:pt x="456" y="25866"/>
                    <a:pt x="7067" y="23988"/>
                  </a:cubicBezTo>
                  <a:cubicBezTo>
                    <a:pt x="9900" y="23988"/>
                    <a:pt x="11789" y="23988"/>
                    <a:pt x="14622" y="23988"/>
                  </a:cubicBezTo>
                  <a:cubicBezTo>
                    <a:pt x="18399" y="23049"/>
                    <a:pt x="23121" y="21171"/>
                    <a:pt x="25954" y="18354"/>
                  </a:cubicBezTo>
                  <a:cubicBezTo>
                    <a:pt x="32329" y="14129"/>
                    <a:pt x="35516" y="4094"/>
                    <a:pt x="43484" y="1718"/>
                  </a:cubicBezTo>
                  <a:close/>
                  <a:moveTo>
                    <a:pt x="359474" y="1554"/>
                  </a:moveTo>
                  <a:cubicBezTo>
                    <a:pt x="367015" y="1554"/>
                    <a:pt x="373614" y="2497"/>
                    <a:pt x="378327" y="4382"/>
                  </a:cubicBezTo>
                  <a:cubicBezTo>
                    <a:pt x="380213" y="5324"/>
                    <a:pt x="382098" y="5324"/>
                    <a:pt x="383041" y="6267"/>
                  </a:cubicBezTo>
                  <a:cubicBezTo>
                    <a:pt x="385869" y="7209"/>
                    <a:pt x="389639" y="10979"/>
                    <a:pt x="392467" y="12864"/>
                  </a:cubicBezTo>
                  <a:cubicBezTo>
                    <a:pt x="396238" y="16634"/>
                    <a:pt x="398123" y="21347"/>
                    <a:pt x="400951" y="25117"/>
                  </a:cubicBezTo>
                  <a:cubicBezTo>
                    <a:pt x="404722" y="37369"/>
                    <a:pt x="407550" y="59047"/>
                    <a:pt x="404722" y="75069"/>
                  </a:cubicBezTo>
                  <a:cubicBezTo>
                    <a:pt x="404722" y="76012"/>
                    <a:pt x="403779" y="77897"/>
                    <a:pt x="402837" y="79782"/>
                  </a:cubicBezTo>
                  <a:cubicBezTo>
                    <a:pt x="400951" y="85437"/>
                    <a:pt x="400009" y="90150"/>
                    <a:pt x="397181" y="93920"/>
                  </a:cubicBezTo>
                  <a:cubicBezTo>
                    <a:pt x="392467" y="100517"/>
                    <a:pt x="385869" y="104287"/>
                    <a:pt x="377385" y="107115"/>
                  </a:cubicBezTo>
                  <a:cubicBezTo>
                    <a:pt x="364187" y="111827"/>
                    <a:pt x="347219" y="109000"/>
                    <a:pt x="336850" y="103345"/>
                  </a:cubicBezTo>
                  <a:cubicBezTo>
                    <a:pt x="334022" y="102402"/>
                    <a:pt x="329309" y="98632"/>
                    <a:pt x="327423" y="95805"/>
                  </a:cubicBezTo>
                  <a:cubicBezTo>
                    <a:pt x="326481" y="94862"/>
                    <a:pt x="326481" y="92977"/>
                    <a:pt x="326481" y="92035"/>
                  </a:cubicBezTo>
                  <a:cubicBezTo>
                    <a:pt x="324595" y="90150"/>
                    <a:pt x="321767" y="86380"/>
                    <a:pt x="320825" y="82609"/>
                  </a:cubicBezTo>
                  <a:cubicBezTo>
                    <a:pt x="319882" y="81667"/>
                    <a:pt x="319882" y="78839"/>
                    <a:pt x="319882" y="77897"/>
                  </a:cubicBezTo>
                  <a:cubicBezTo>
                    <a:pt x="318939" y="76012"/>
                    <a:pt x="317997" y="74127"/>
                    <a:pt x="317997" y="72242"/>
                  </a:cubicBezTo>
                  <a:cubicBezTo>
                    <a:pt x="317054" y="68472"/>
                    <a:pt x="317054" y="62817"/>
                    <a:pt x="317054" y="58104"/>
                  </a:cubicBezTo>
                  <a:cubicBezTo>
                    <a:pt x="317054" y="49622"/>
                    <a:pt x="317997" y="43967"/>
                    <a:pt x="318939" y="37369"/>
                  </a:cubicBezTo>
                  <a:cubicBezTo>
                    <a:pt x="319882" y="35484"/>
                    <a:pt x="319882" y="33599"/>
                    <a:pt x="319882" y="31714"/>
                  </a:cubicBezTo>
                  <a:cubicBezTo>
                    <a:pt x="320825" y="30772"/>
                    <a:pt x="321767" y="29829"/>
                    <a:pt x="322710" y="27944"/>
                  </a:cubicBezTo>
                  <a:cubicBezTo>
                    <a:pt x="323653" y="24174"/>
                    <a:pt x="324595" y="22289"/>
                    <a:pt x="327423" y="18519"/>
                  </a:cubicBezTo>
                  <a:cubicBezTo>
                    <a:pt x="328366" y="16634"/>
                    <a:pt x="329309" y="14749"/>
                    <a:pt x="330251" y="13807"/>
                  </a:cubicBezTo>
                  <a:cubicBezTo>
                    <a:pt x="334965" y="9094"/>
                    <a:pt x="343449" y="4382"/>
                    <a:pt x="350047" y="2497"/>
                  </a:cubicBezTo>
                  <a:cubicBezTo>
                    <a:pt x="351933" y="1554"/>
                    <a:pt x="356646" y="1554"/>
                    <a:pt x="359474" y="1554"/>
                  </a:cubicBezTo>
                  <a:close/>
                  <a:moveTo>
                    <a:pt x="133617" y="1554"/>
                  </a:moveTo>
                  <a:cubicBezTo>
                    <a:pt x="146887" y="2494"/>
                    <a:pt x="155418" y="5315"/>
                    <a:pt x="163001" y="10957"/>
                  </a:cubicBezTo>
                  <a:cubicBezTo>
                    <a:pt x="166793" y="13778"/>
                    <a:pt x="167741" y="14718"/>
                    <a:pt x="170584" y="19420"/>
                  </a:cubicBezTo>
                  <a:cubicBezTo>
                    <a:pt x="177220" y="28823"/>
                    <a:pt x="181011" y="41987"/>
                    <a:pt x="180063" y="58912"/>
                  </a:cubicBezTo>
                  <a:cubicBezTo>
                    <a:pt x="179115" y="68315"/>
                    <a:pt x="178167" y="74897"/>
                    <a:pt x="176272" y="83360"/>
                  </a:cubicBezTo>
                  <a:cubicBezTo>
                    <a:pt x="171532" y="89942"/>
                    <a:pt x="167741" y="96524"/>
                    <a:pt x="160158" y="101225"/>
                  </a:cubicBezTo>
                  <a:cubicBezTo>
                    <a:pt x="158262" y="103106"/>
                    <a:pt x="155418" y="104986"/>
                    <a:pt x="152574" y="105927"/>
                  </a:cubicBezTo>
                  <a:cubicBezTo>
                    <a:pt x="142148" y="109688"/>
                    <a:pt x="125086" y="110628"/>
                    <a:pt x="113711" y="107807"/>
                  </a:cubicBezTo>
                  <a:cubicBezTo>
                    <a:pt x="111815" y="106867"/>
                    <a:pt x="110867" y="105927"/>
                    <a:pt x="108972" y="104986"/>
                  </a:cubicBezTo>
                  <a:cubicBezTo>
                    <a:pt x="107076" y="104046"/>
                    <a:pt x="106128" y="104986"/>
                    <a:pt x="104232" y="104046"/>
                  </a:cubicBezTo>
                  <a:cubicBezTo>
                    <a:pt x="102336" y="103106"/>
                    <a:pt x="97597" y="99345"/>
                    <a:pt x="96649" y="96524"/>
                  </a:cubicBezTo>
                  <a:cubicBezTo>
                    <a:pt x="92858" y="87121"/>
                    <a:pt x="101389" y="78658"/>
                    <a:pt x="110867" y="80539"/>
                  </a:cubicBezTo>
                  <a:cubicBezTo>
                    <a:pt x="115607" y="80539"/>
                    <a:pt x="118451" y="85240"/>
                    <a:pt x="122242" y="87121"/>
                  </a:cubicBezTo>
                  <a:cubicBezTo>
                    <a:pt x="126034" y="89001"/>
                    <a:pt x="129825" y="90882"/>
                    <a:pt x="133617" y="89942"/>
                  </a:cubicBezTo>
                  <a:cubicBezTo>
                    <a:pt x="143096" y="89942"/>
                    <a:pt x="144991" y="84300"/>
                    <a:pt x="148783" y="76778"/>
                  </a:cubicBezTo>
                  <a:cubicBezTo>
                    <a:pt x="148783" y="73016"/>
                    <a:pt x="151627" y="66434"/>
                    <a:pt x="147835" y="64554"/>
                  </a:cubicBezTo>
                  <a:cubicBezTo>
                    <a:pt x="144991" y="63613"/>
                    <a:pt x="142148" y="68315"/>
                    <a:pt x="139304" y="69255"/>
                  </a:cubicBezTo>
                  <a:cubicBezTo>
                    <a:pt x="134565" y="70196"/>
                    <a:pt x="126034" y="70196"/>
                    <a:pt x="120346" y="70196"/>
                  </a:cubicBezTo>
                  <a:cubicBezTo>
                    <a:pt x="115607" y="69255"/>
                    <a:pt x="110867" y="68315"/>
                    <a:pt x="107076" y="66434"/>
                  </a:cubicBezTo>
                  <a:cubicBezTo>
                    <a:pt x="101389" y="63613"/>
                    <a:pt x="94753" y="60793"/>
                    <a:pt x="93805" y="53270"/>
                  </a:cubicBezTo>
                  <a:cubicBezTo>
                    <a:pt x="88118" y="47628"/>
                    <a:pt x="90014" y="34464"/>
                    <a:pt x="90962" y="25061"/>
                  </a:cubicBezTo>
                  <a:cubicBezTo>
                    <a:pt x="95701" y="17539"/>
                    <a:pt x="99493" y="11897"/>
                    <a:pt x="107076" y="8136"/>
                  </a:cubicBezTo>
                  <a:cubicBezTo>
                    <a:pt x="113711" y="3435"/>
                    <a:pt x="124138" y="1554"/>
                    <a:pt x="133617" y="1554"/>
                  </a:cubicBezTo>
                  <a:close/>
                  <a:moveTo>
                    <a:pt x="259126" y="102"/>
                  </a:moveTo>
                  <a:cubicBezTo>
                    <a:pt x="273240" y="-843"/>
                    <a:pt x="278885" y="4825"/>
                    <a:pt x="280767" y="17106"/>
                  </a:cubicBezTo>
                  <a:cubicBezTo>
                    <a:pt x="281708" y="26553"/>
                    <a:pt x="280767" y="43557"/>
                    <a:pt x="280767" y="53948"/>
                  </a:cubicBezTo>
                  <a:cubicBezTo>
                    <a:pt x="279826" y="58671"/>
                    <a:pt x="279826" y="62450"/>
                    <a:pt x="281708" y="64339"/>
                  </a:cubicBezTo>
                  <a:cubicBezTo>
                    <a:pt x="283590" y="65284"/>
                    <a:pt x="285472" y="64339"/>
                    <a:pt x="287354" y="65284"/>
                  </a:cubicBezTo>
                  <a:cubicBezTo>
                    <a:pt x="291117" y="66229"/>
                    <a:pt x="294881" y="70952"/>
                    <a:pt x="294881" y="74731"/>
                  </a:cubicBezTo>
                  <a:cubicBezTo>
                    <a:pt x="294881" y="77565"/>
                    <a:pt x="293940" y="80399"/>
                    <a:pt x="292999" y="83233"/>
                  </a:cubicBezTo>
                  <a:cubicBezTo>
                    <a:pt x="290177" y="84177"/>
                    <a:pt x="287354" y="87011"/>
                    <a:pt x="282649" y="86067"/>
                  </a:cubicBezTo>
                  <a:cubicBezTo>
                    <a:pt x="278885" y="87956"/>
                    <a:pt x="280767" y="93624"/>
                    <a:pt x="280767" y="97403"/>
                  </a:cubicBezTo>
                  <a:cubicBezTo>
                    <a:pt x="279826" y="101181"/>
                    <a:pt x="276063" y="106849"/>
                    <a:pt x="273240" y="107794"/>
                  </a:cubicBezTo>
                  <a:cubicBezTo>
                    <a:pt x="268535" y="110628"/>
                    <a:pt x="260067" y="109683"/>
                    <a:pt x="257244" y="106849"/>
                  </a:cubicBezTo>
                  <a:cubicBezTo>
                    <a:pt x="254422" y="104960"/>
                    <a:pt x="252540" y="99292"/>
                    <a:pt x="251599" y="95513"/>
                  </a:cubicBezTo>
                  <a:cubicBezTo>
                    <a:pt x="251599" y="91735"/>
                    <a:pt x="253481" y="87956"/>
                    <a:pt x="249717" y="86067"/>
                  </a:cubicBezTo>
                  <a:cubicBezTo>
                    <a:pt x="240308" y="86067"/>
                    <a:pt x="221489" y="88901"/>
                    <a:pt x="211139" y="86067"/>
                  </a:cubicBezTo>
                  <a:cubicBezTo>
                    <a:pt x="208316" y="85122"/>
                    <a:pt x="203612" y="81343"/>
                    <a:pt x="202671" y="79454"/>
                  </a:cubicBezTo>
                  <a:cubicBezTo>
                    <a:pt x="201730" y="76620"/>
                    <a:pt x="200789" y="68118"/>
                    <a:pt x="202671" y="63395"/>
                  </a:cubicBezTo>
                  <a:cubicBezTo>
                    <a:pt x="202671" y="62450"/>
                    <a:pt x="204553" y="62450"/>
                    <a:pt x="205494" y="60561"/>
                  </a:cubicBezTo>
                  <a:cubicBezTo>
                    <a:pt x="205494" y="59616"/>
                    <a:pt x="205494" y="57727"/>
                    <a:pt x="206435" y="56782"/>
                  </a:cubicBezTo>
                  <a:cubicBezTo>
                    <a:pt x="207376" y="55837"/>
                    <a:pt x="209257" y="54893"/>
                    <a:pt x="210198" y="53948"/>
                  </a:cubicBezTo>
                  <a:cubicBezTo>
                    <a:pt x="213021" y="51114"/>
                    <a:pt x="214903" y="46391"/>
                    <a:pt x="217726" y="42612"/>
                  </a:cubicBezTo>
                  <a:cubicBezTo>
                    <a:pt x="225253" y="35055"/>
                    <a:pt x="233721" y="24663"/>
                    <a:pt x="241249" y="16161"/>
                  </a:cubicBezTo>
                  <a:cubicBezTo>
                    <a:pt x="244071" y="12382"/>
                    <a:pt x="246894" y="8604"/>
                    <a:pt x="249717" y="5770"/>
                  </a:cubicBezTo>
                  <a:cubicBezTo>
                    <a:pt x="252540" y="2936"/>
                    <a:pt x="255362" y="1991"/>
                    <a:pt x="259126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işḻîḋé"/>
            <p:cNvSpPr/>
            <p:nvPr/>
          </p:nvSpPr>
          <p:spPr bwMode="auto">
            <a:xfrm>
              <a:off x="1273735" y="882959"/>
              <a:ext cx="1733256" cy="1758178"/>
            </a:xfrm>
            <a:custGeom>
              <a:avLst/>
              <a:gdLst>
                <a:gd name="connsiteX0" fmla="*/ 780239 w 1733256"/>
                <a:gd name="connsiteY0" fmla="*/ 1681855 h 1758178"/>
                <a:gd name="connsiteX1" fmla="*/ 772669 w 1733256"/>
                <a:gd name="connsiteY1" fmla="*/ 1695989 h 1758178"/>
                <a:gd name="connsiteX2" fmla="*/ 784971 w 1733256"/>
                <a:gd name="connsiteY2" fmla="*/ 1702585 h 1758178"/>
                <a:gd name="connsiteX3" fmla="*/ 796326 w 1733256"/>
                <a:gd name="connsiteY3" fmla="*/ 1690335 h 1758178"/>
                <a:gd name="connsiteX4" fmla="*/ 780239 w 1733256"/>
                <a:gd name="connsiteY4" fmla="*/ 1681855 h 1758178"/>
                <a:gd name="connsiteX5" fmla="*/ 761314 w 1733256"/>
                <a:gd name="connsiteY5" fmla="*/ 1649818 h 1758178"/>
                <a:gd name="connsiteX6" fmla="*/ 749012 w 1733256"/>
                <a:gd name="connsiteY6" fmla="*/ 1657356 h 1758178"/>
                <a:gd name="connsiteX7" fmla="*/ 764153 w 1733256"/>
                <a:gd name="connsiteY7" fmla="*/ 1660183 h 1758178"/>
                <a:gd name="connsiteX8" fmla="*/ 766991 w 1733256"/>
                <a:gd name="connsiteY8" fmla="*/ 1650760 h 1758178"/>
                <a:gd name="connsiteX9" fmla="*/ 761314 w 1733256"/>
                <a:gd name="connsiteY9" fmla="*/ 1649818 h 1758178"/>
                <a:gd name="connsiteX10" fmla="*/ 755636 w 1733256"/>
                <a:gd name="connsiteY10" fmla="*/ 1637568 h 1758178"/>
                <a:gd name="connsiteX11" fmla="*/ 738603 w 1733256"/>
                <a:gd name="connsiteY11" fmla="*/ 1647933 h 1758178"/>
                <a:gd name="connsiteX12" fmla="*/ 736711 w 1733256"/>
                <a:gd name="connsiteY12" fmla="*/ 1657356 h 1758178"/>
                <a:gd name="connsiteX13" fmla="*/ 747120 w 1733256"/>
                <a:gd name="connsiteY13" fmla="*/ 1650760 h 1758178"/>
                <a:gd name="connsiteX14" fmla="*/ 750905 w 1733256"/>
                <a:gd name="connsiteY14" fmla="*/ 1647933 h 1758178"/>
                <a:gd name="connsiteX15" fmla="*/ 755636 w 1733256"/>
                <a:gd name="connsiteY15" fmla="*/ 1637568 h 1758178"/>
                <a:gd name="connsiteX16" fmla="*/ 1094306 w 1733256"/>
                <a:gd name="connsiteY16" fmla="*/ 1635298 h 1758178"/>
                <a:gd name="connsiteX17" fmla="*/ 1102379 w 1733256"/>
                <a:gd name="connsiteY17" fmla="*/ 1638739 h 1758178"/>
                <a:gd name="connsiteX18" fmla="*/ 1105213 w 1733256"/>
                <a:gd name="connsiteY18" fmla="*/ 1650973 h 1758178"/>
                <a:gd name="connsiteX19" fmla="*/ 1101435 w 1733256"/>
                <a:gd name="connsiteY19" fmla="*/ 1663208 h 1758178"/>
                <a:gd name="connsiteX20" fmla="*/ 1106157 w 1733256"/>
                <a:gd name="connsiteY20" fmla="*/ 1668855 h 1758178"/>
                <a:gd name="connsiteX21" fmla="*/ 1096712 w 1733256"/>
                <a:gd name="connsiteY21" fmla="*/ 1679207 h 1758178"/>
                <a:gd name="connsiteX22" fmla="*/ 1066489 w 1733256"/>
                <a:gd name="connsiteY22" fmla="*/ 1702736 h 1758178"/>
                <a:gd name="connsiteX23" fmla="*/ 1069322 w 1733256"/>
                <a:gd name="connsiteY23" fmla="*/ 1712147 h 1758178"/>
                <a:gd name="connsiteX24" fmla="*/ 1077823 w 1733256"/>
                <a:gd name="connsiteY24" fmla="*/ 1718735 h 1758178"/>
                <a:gd name="connsiteX25" fmla="*/ 1103324 w 1733256"/>
                <a:gd name="connsiteY25" fmla="*/ 1717794 h 1758178"/>
                <a:gd name="connsiteX26" fmla="*/ 1133547 w 1733256"/>
                <a:gd name="connsiteY26" fmla="*/ 1696148 h 1758178"/>
                <a:gd name="connsiteX27" fmla="*/ 1136380 w 1733256"/>
                <a:gd name="connsiteY27" fmla="*/ 1676384 h 1758178"/>
                <a:gd name="connsiteX28" fmla="*/ 1145825 w 1733256"/>
                <a:gd name="connsiteY28" fmla="*/ 1682031 h 1758178"/>
                <a:gd name="connsiteX29" fmla="*/ 1149603 w 1733256"/>
                <a:gd name="connsiteY29" fmla="*/ 1696148 h 1758178"/>
                <a:gd name="connsiteX30" fmla="*/ 1082545 w 1733256"/>
                <a:gd name="connsiteY30" fmla="*/ 1736616 h 1758178"/>
                <a:gd name="connsiteX31" fmla="*/ 1058933 w 1733256"/>
                <a:gd name="connsiteY31" fmla="*/ 1727205 h 1758178"/>
                <a:gd name="connsiteX32" fmla="*/ 1055155 w 1733256"/>
                <a:gd name="connsiteY32" fmla="*/ 1705559 h 1758178"/>
                <a:gd name="connsiteX33" fmla="*/ 1067433 w 1733256"/>
                <a:gd name="connsiteY33" fmla="*/ 1679207 h 1758178"/>
                <a:gd name="connsiteX34" fmla="*/ 1087267 w 1733256"/>
                <a:gd name="connsiteY34" fmla="*/ 1666973 h 1758178"/>
                <a:gd name="connsiteX35" fmla="*/ 1087267 w 1733256"/>
                <a:gd name="connsiteY35" fmla="*/ 1663208 h 1758178"/>
                <a:gd name="connsiteX36" fmla="*/ 1087267 w 1733256"/>
                <a:gd name="connsiteY36" fmla="*/ 1657561 h 1758178"/>
                <a:gd name="connsiteX37" fmla="*/ 1070267 w 1733256"/>
                <a:gd name="connsiteY37" fmla="*/ 1660385 h 1758178"/>
                <a:gd name="connsiteX38" fmla="*/ 1055155 w 1733256"/>
                <a:gd name="connsiteY38" fmla="*/ 1669796 h 1758178"/>
                <a:gd name="connsiteX39" fmla="*/ 1050433 w 1733256"/>
                <a:gd name="connsiteY39" fmla="*/ 1673561 h 1758178"/>
                <a:gd name="connsiteX40" fmla="*/ 1032487 w 1733256"/>
                <a:gd name="connsiteY40" fmla="*/ 1734734 h 1758178"/>
                <a:gd name="connsiteX41" fmla="*/ 1031543 w 1733256"/>
                <a:gd name="connsiteY41" fmla="*/ 1750733 h 1758178"/>
                <a:gd name="connsiteX42" fmla="*/ 1021154 w 1733256"/>
                <a:gd name="connsiteY42" fmla="*/ 1754498 h 1758178"/>
                <a:gd name="connsiteX43" fmla="*/ 1013598 w 1733256"/>
                <a:gd name="connsiteY43" fmla="*/ 1745087 h 1758178"/>
                <a:gd name="connsiteX44" fmla="*/ 1012653 w 1733256"/>
                <a:gd name="connsiteY44" fmla="*/ 1735675 h 1758178"/>
                <a:gd name="connsiteX45" fmla="*/ 1003209 w 1733256"/>
                <a:gd name="connsiteY45" fmla="*/ 1724382 h 1758178"/>
                <a:gd name="connsiteX46" fmla="*/ 1001320 w 1733256"/>
                <a:gd name="connsiteY46" fmla="*/ 1706500 h 1758178"/>
                <a:gd name="connsiteX47" fmla="*/ 1003209 w 1733256"/>
                <a:gd name="connsiteY47" fmla="*/ 1691442 h 1758178"/>
                <a:gd name="connsiteX48" fmla="*/ 1006042 w 1733256"/>
                <a:gd name="connsiteY48" fmla="*/ 1674502 h 1758178"/>
                <a:gd name="connsiteX49" fmla="*/ 1019265 w 1733256"/>
                <a:gd name="connsiteY49" fmla="*/ 1665090 h 1758178"/>
                <a:gd name="connsiteX50" fmla="*/ 1019265 w 1733256"/>
                <a:gd name="connsiteY50" fmla="*/ 1677325 h 1758178"/>
                <a:gd name="connsiteX51" fmla="*/ 1010764 w 1733256"/>
                <a:gd name="connsiteY51" fmla="*/ 1688619 h 1758178"/>
                <a:gd name="connsiteX52" fmla="*/ 1006986 w 1733256"/>
                <a:gd name="connsiteY52" fmla="*/ 1699912 h 1758178"/>
                <a:gd name="connsiteX53" fmla="*/ 1014542 w 1733256"/>
                <a:gd name="connsiteY53" fmla="*/ 1709324 h 1758178"/>
                <a:gd name="connsiteX54" fmla="*/ 1022098 w 1733256"/>
                <a:gd name="connsiteY54" fmla="*/ 1732852 h 1758178"/>
                <a:gd name="connsiteX55" fmla="*/ 1028710 w 1733256"/>
                <a:gd name="connsiteY55" fmla="*/ 1722499 h 1758178"/>
                <a:gd name="connsiteX56" fmla="*/ 1042877 w 1733256"/>
                <a:gd name="connsiteY56" fmla="*/ 1677325 h 1758178"/>
                <a:gd name="connsiteX57" fmla="*/ 1061766 w 1733256"/>
                <a:gd name="connsiteY57" fmla="*/ 1647209 h 1758178"/>
                <a:gd name="connsiteX58" fmla="*/ 1083135 w 1733256"/>
                <a:gd name="connsiteY58" fmla="*/ 1637327 h 1758178"/>
                <a:gd name="connsiteX59" fmla="*/ 1094306 w 1733256"/>
                <a:gd name="connsiteY59" fmla="*/ 1635298 h 1758178"/>
                <a:gd name="connsiteX60" fmla="*/ 693182 w 1733256"/>
                <a:gd name="connsiteY60" fmla="*/ 1598935 h 1758178"/>
                <a:gd name="connsiteX61" fmla="*/ 710215 w 1733256"/>
                <a:gd name="connsiteY61" fmla="*/ 1614011 h 1758178"/>
                <a:gd name="connsiteX62" fmla="*/ 735764 w 1733256"/>
                <a:gd name="connsiteY62" fmla="*/ 1620607 h 1758178"/>
                <a:gd name="connsiteX63" fmla="*/ 730087 w 1733256"/>
                <a:gd name="connsiteY63" fmla="*/ 1634741 h 1758178"/>
                <a:gd name="connsiteX64" fmla="*/ 723463 w 1733256"/>
                <a:gd name="connsiteY64" fmla="*/ 1645106 h 1758178"/>
                <a:gd name="connsiteX65" fmla="*/ 724409 w 1733256"/>
                <a:gd name="connsiteY65" fmla="*/ 1658298 h 1758178"/>
                <a:gd name="connsiteX66" fmla="*/ 735764 w 1733256"/>
                <a:gd name="connsiteY66" fmla="*/ 1646049 h 1758178"/>
                <a:gd name="connsiteX67" fmla="*/ 742388 w 1733256"/>
                <a:gd name="connsiteY67" fmla="*/ 1629088 h 1758178"/>
                <a:gd name="connsiteX68" fmla="*/ 750905 w 1733256"/>
                <a:gd name="connsiteY68" fmla="*/ 1617781 h 1758178"/>
                <a:gd name="connsiteX69" fmla="*/ 760368 w 1733256"/>
                <a:gd name="connsiteY69" fmla="*/ 1620607 h 1758178"/>
                <a:gd name="connsiteX70" fmla="*/ 816198 w 1733256"/>
                <a:gd name="connsiteY70" fmla="*/ 1630972 h 1758178"/>
                <a:gd name="connsiteX71" fmla="*/ 817144 w 1733256"/>
                <a:gd name="connsiteY71" fmla="*/ 1639453 h 1758178"/>
                <a:gd name="connsiteX72" fmla="*/ 796326 w 1733256"/>
                <a:gd name="connsiteY72" fmla="*/ 1646049 h 1758178"/>
                <a:gd name="connsiteX73" fmla="*/ 779293 w 1733256"/>
                <a:gd name="connsiteY73" fmla="*/ 1645106 h 1758178"/>
                <a:gd name="connsiteX74" fmla="*/ 784971 w 1733256"/>
                <a:gd name="connsiteY74" fmla="*/ 1660183 h 1758178"/>
                <a:gd name="connsiteX75" fmla="*/ 801057 w 1733256"/>
                <a:gd name="connsiteY75" fmla="*/ 1663009 h 1758178"/>
                <a:gd name="connsiteX76" fmla="*/ 812413 w 1733256"/>
                <a:gd name="connsiteY76" fmla="*/ 1669605 h 1758178"/>
                <a:gd name="connsiteX77" fmla="*/ 819037 w 1733256"/>
                <a:gd name="connsiteY77" fmla="*/ 1676201 h 1758178"/>
                <a:gd name="connsiteX78" fmla="*/ 810520 w 1733256"/>
                <a:gd name="connsiteY78" fmla="*/ 1697873 h 1758178"/>
                <a:gd name="connsiteX79" fmla="*/ 799165 w 1733256"/>
                <a:gd name="connsiteY79" fmla="*/ 1706354 h 1758178"/>
                <a:gd name="connsiteX80" fmla="*/ 792541 w 1733256"/>
                <a:gd name="connsiteY80" fmla="*/ 1711065 h 1758178"/>
                <a:gd name="connsiteX81" fmla="*/ 775508 w 1733256"/>
                <a:gd name="connsiteY81" fmla="*/ 1716719 h 1758178"/>
                <a:gd name="connsiteX82" fmla="*/ 770777 w 1733256"/>
                <a:gd name="connsiteY82" fmla="*/ 1713892 h 1758178"/>
                <a:gd name="connsiteX83" fmla="*/ 762260 w 1733256"/>
                <a:gd name="connsiteY83" fmla="*/ 1727083 h 1758178"/>
                <a:gd name="connsiteX84" fmla="*/ 745227 w 1733256"/>
                <a:gd name="connsiteY84" fmla="*/ 1758178 h 1758178"/>
                <a:gd name="connsiteX85" fmla="*/ 754690 w 1733256"/>
                <a:gd name="connsiteY85" fmla="*/ 1710123 h 1758178"/>
                <a:gd name="connsiteX86" fmla="*/ 756582 w 1733256"/>
                <a:gd name="connsiteY86" fmla="*/ 1695989 h 1758178"/>
                <a:gd name="connsiteX87" fmla="*/ 759421 w 1733256"/>
                <a:gd name="connsiteY87" fmla="*/ 1683739 h 1758178"/>
                <a:gd name="connsiteX88" fmla="*/ 743335 w 1733256"/>
                <a:gd name="connsiteY88" fmla="*/ 1681855 h 1758178"/>
                <a:gd name="connsiteX89" fmla="*/ 739550 w 1733256"/>
                <a:gd name="connsiteY89" fmla="*/ 1694104 h 1758178"/>
                <a:gd name="connsiteX90" fmla="*/ 734818 w 1733256"/>
                <a:gd name="connsiteY90" fmla="*/ 1700700 h 1758178"/>
                <a:gd name="connsiteX91" fmla="*/ 727248 w 1733256"/>
                <a:gd name="connsiteY91" fmla="*/ 1700700 h 1758178"/>
                <a:gd name="connsiteX92" fmla="*/ 724409 w 1733256"/>
                <a:gd name="connsiteY92" fmla="*/ 1688451 h 1758178"/>
                <a:gd name="connsiteX93" fmla="*/ 721570 w 1733256"/>
                <a:gd name="connsiteY93" fmla="*/ 1674317 h 1758178"/>
                <a:gd name="connsiteX94" fmla="*/ 717785 w 1733256"/>
                <a:gd name="connsiteY94" fmla="*/ 1679028 h 1758178"/>
                <a:gd name="connsiteX95" fmla="*/ 709269 w 1733256"/>
                <a:gd name="connsiteY95" fmla="*/ 1693162 h 1758178"/>
                <a:gd name="connsiteX96" fmla="*/ 701699 w 1733256"/>
                <a:gd name="connsiteY96" fmla="*/ 1699758 h 1758178"/>
                <a:gd name="connsiteX97" fmla="*/ 692236 w 1733256"/>
                <a:gd name="connsiteY97" fmla="*/ 1704469 h 1758178"/>
                <a:gd name="connsiteX98" fmla="*/ 691289 w 1733256"/>
                <a:gd name="connsiteY98" fmla="*/ 1689393 h 1758178"/>
                <a:gd name="connsiteX99" fmla="*/ 700752 w 1733256"/>
                <a:gd name="connsiteY99" fmla="*/ 1685624 h 1758178"/>
                <a:gd name="connsiteX100" fmla="*/ 704537 w 1733256"/>
                <a:gd name="connsiteY100" fmla="*/ 1675259 h 1758178"/>
                <a:gd name="connsiteX101" fmla="*/ 692236 w 1733256"/>
                <a:gd name="connsiteY101" fmla="*/ 1673374 h 1758178"/>
                <a:gd name="connsiteX102" fmla="*/ 697913 w 1733256"/>
                <a:gd name="connsiteY102" fmla="*/ 1660183 h 1758178"/>
                <a:gd name="connsiteX103" fmla="*/ 707376 w 1733256"/>
                <a:gd name="connsiteY103" fmla="*/ 1651702 h 1758178"/>
                <a:gd name="connsiteX104" fmla="*/ 703591 w 1733256"/>
                <a:gd name="connsiteY104" fmla="*/ 1636626 h 1758178"/>
                <a:gd name="connsiteX105" fmla="*/ 693182 w 1733256"/>
                <a:gd name="connsiteY105" fmla="*/ 1637568 h 1758178"/>
                <a:gd name="connsiteX106" fmla="*/ 683719 w 1733256"/>
                <a:gd name="connsiteY106" fmla="*/ 1646049 h 1758178"/>
                <a:gd name="connsiteX107" fmla="*/ 674257 w 1733256"/>
                <a:gd name="connsiteY107" fmla="*/ 1689393 h 1758178"/>
                <a:gd name="connsiteX108" fmla="*/ 672364 w 1733256"/>
                <a:gd name="connsiteY108" fmla="*/ 1712007 h 1758178"/>
                <a:gd name="connsiteX109" fmla="*/ 669525 w 1733256"/>
                <a:gd name="connsiteY109" fmla="*/ 1716719 h 1758178"/>
                <a:gd name="connsiteX110" fmla="*/ 663848 w 1733256"/>
                <a:gd name="connsiteY110" fmla="*/ 1673374 h 1758178"/>
                <a:gd name="connsiteX111" fmla="*/ 693182 w 1733256"/>
                <a:gd name="connsiteY111" fmla="*/ 1598935 h 1758178"/>
                <a:gd name="connsiteX112" fmla="*/ 462129 w 1733256"/>
                <a:gd name="connsiteY112" fmla="*/ 1598113 h 1758178"/>
                <a:gd name="connsiteX113" fmla="*/ 454588 w 1733256"/>
                <a:gd name="connsiteY113" fmla="*/ 1599991 h 1758178"/>
                <a:gd name="connsiteX114" fmla="*/ 439506 w 1733256"/>
                <a:gd name="connsiteY114" fmla="*/ 1600930 h 1758178"/>
                <a:gd name="connsiteX115" fmla="*/ 416883 w 1733256"/>
                <a:gd name="connsiteY115" fmla="*/ 1603748 h 1758178"/>
                <a:gd name="connsiteX116" fmla="*/ 431965 w 1733256"/>
                <a:gd name="connsiteY116" fmla="*/ 1617835 h 1758178"/>
                <a:gd name="connsiteX117" fmla="*/ 434793 w 1733256"/>
                <a:gd name="connsiteY117" fmla="*/ 1619713 h 1758178"/>
                <a:gd name="connsiteX118" fmla="*/ 457416 w 1733256"/>
                <a:gd name="connsiteY118" fmla="*/ 1627227 h 1758178"/>
                <a:gd name="connsiteX119" fmla="*/ 467785 w 1733256"/>
                <a:gd name="connsiteY119" fmla="*/ 1624409 h 1758178"/>
                <a:gd name="connsiteX120" fmla="*/ 479097 w 1733256"/>
                <a:gd name="connsiteY120" fmla="*/ 1612200 h 1758178"/>
                <a:gd name="connsiteX121" fmla="*/ 476269 w 1733256"/>
                <a:gd name="connsiteY121" fmla="*/ 1603748 h 1758178"/>
                <a:gd name="connsiteX122" fmla="*/ 472498 w 1733256"/>
                <a:gd name="connsiteY122" fmla="*/ 1600930 h 1758178"/>
                <a:gd name="connsiteX123" fmla="*/ 462129 w 1733256"/>
                <a:gd name="connsiteY123" fmla="*/ 1598113 h 1758178"/>
                <a:gd name="connsiteX124" fmla="*/ 1085135 w 1733256"/>
                <a:gd name="connsiteY124" fmla="*/ 1583180 h 1758178"/>
                <a:gd name="connsiteX125" fmla="*/ 1091727 w 1733256"/>
                <a:gd name="connsiteY125" fmla="*/ 1594444 h 1758178"/>
                <a:gd name="connsiteX126" fmla="*/ 1077601 w 1733256"/>
                <a:gd name="connsiteY126" fmla="*/ 1617911 h 1758178"/>
                <a:gd name="connsiteX127" fmla="*/ 1037105 w 1733256"/>
                <a:gd name="connsiteY127" fmla="*/ 1661090 h 1758178"/>
                <a:gd name="connsiteX128" fmla="*/ 1050289 w 1733256"/>
                <a:gd name="connsiteY128" fmla="*/ 1624482 h 1758178"/>
                <a:gd name="connsiteX129" fmla="*/ 1024862 w 1733256"/>
                <a:gd name="connsiteY129" fmla="*/ 1635746 h 1758178"/>
                <a:gd name="connsiteX130" fmla="*/ 1021094 w 1733256"/>
                <a:gd name="connsiteY130" fmla="*/ 1652642 h 1758178"/>
                <a:gd name="connsiteX131" fmla="*/ 1013560 w 1733256"/>
                <a:gd name="connsiteY131" fmla="*/ 1653581 h 1758178"/>
                <a:gd name="connsiteX132" fmla="*/ 1009793 w 1733256"/>
                <a:gd name="connsiteY132" fmla="*/ 1650765 h 1758178"/>
                <a:gd name="connsiteX133" fmla="*/ 999434 w 1733256"/>
                <a:gd name="connsiteY133" fmla="*/ 1658274 h 1758178"/>
                <a:gd name="connsiteX134" fmla="*/ 994725 w 1733256"/>
                <a:gd name="connsiteY134" fmla="*/ 1647949 h 1758178"/>
                <a:gd name="connsiteX135" fmla="*/ 1006968 w 1733256"/>
                <a:gd name="connsiteY135" fmla="*/ 1634807 h 1758178"/>
                <a:gd name="connsiteX136" fmla="*/ 1005084 w 1733256"/>
                <a:gd name="connsiteY136" fmla="*/ 1613217 h 1758178"/>
                <a:gd name="connsiteX137" fmla="*/ 1007910 w 1733256"/>
                <a:gd name="connsiteY137" fmla="*/ 1592567 h 1758178"/>
                <a:gd name="connsiteX138" fmla="*/ 1019211 w 1733256"/>
                <a:gd name="connsiteY138" fmla="*/ 1592567 h 1758178"/>
                <a:gd name="connsiteX139" fmla="*/ 1022036 w 1733256"/>
                <a:gd name="connsiteY139" fmla="*/ 1599137 h 1758178"/>
                <a:gd name="connsiteX140" fmla="*/ 1025803 w 1733256"/>
                <a:gd name="connsiteY140" fmla="*/ 1627298 h 1758178"/>
                <a:gd name="connsiteX141" fmla="*/ 1055940 w 1733256"/>
                <a:gd name="connsiteY141" fmla="*/ 1613217 h 1758178"/>
                <a:gd name="connsiteX142" fmla="*/ 1085135 w 1733256"/>
                <a:gd name="connsiteY142" fmla="*/ 1583180 h 1758178"/>
                <a:gd name="connsiteX143" fmla="*/ 424424 w 1733256"/>
                <a:gd name="connsiteY143" fmla="*/ 1575573 h 1758178"/>
                <a:gd name="connsiteX144" fmla="*/ 420653 w 1733256"/>
                <a:gd name="connsiteY144" fmla="*/ 1587782 h 1758178"/>
                <a:gd name="connsiteX145" fmla="*/ 435735 w 1733256"/>
                <a:gd name="connsiteY145" fmla="*/ 1592478 h 1758178"/>
                <a:gd name="connsiteX146" fmla="*/ 453645 w 1733256"/>
                <a:gd name="connsiteY146" fmla="*/ 1586843 h 1758178"/>
                <a:gd name="connsiteX147" fmla="*/ 437621 w 1733256"/>
                <a:gd name="connsiteY147" fmla="*/ 1578390 h 1758178"/>
                <a:gd name="connsiteX148" fmla="*/ 424424 w 1733256"/>
                <a:gd name="connsiteY148" fmla="*/ 1575573 h 1758178"/>
                <a:gd name="connsiteX149" fmla="*/ 1414657 w 1733256"/>
                <a:gd name="connsiteY149" fmla="*/ 1545172 h 1758178"/>
                <a:gd name="connsiteX150" fmla="*/ 1421255 w 1733256"/>
                <a:gd name="connsiteY150" fmla="*/ 1545172 h 1758178"/>
                <a:gd name="connsiteX151" fmla="*/ 1429738 w 1733256"/>
                <a:gd name="connsiteY151" fmla="*/ 1553698 h 1758178"/>
                <a:gd name="connsiteX152" fmla="*/ 1427852 w 1733256"/>
                <a:gd name="connsiteY152" fmla="*/ 1559382 h 1758178"/>
                <a:gd name="connsiteX153" fmla="*/ 1411829 w 1733256"/>
                <a:gd name="connsiteY153" fmla="*/ 1571697 h 1758178"/>
                <a:gd name="connsiteX154" fmla="*/ 1384495 w 1733256"/>
                <a:gd name="connsiteY154" fmla="*/ 1572645 h 1758178"/>
                <a:gd name="connsiteX155" fmla="*/ 1343023 w 1733256"/>
                <a:gd name="connsiteY155" fmla="*/ 1569803 h 1758178"/>
                <a:gd name="connsiteX156" fmla="*/ 1333597 w 1733256"/>
                <a:gd name="connsiteY156" fmla="*/ 1565066 h 1758178"/>
                <a:gd name="connsiteX157" fmla="*/ 1326999 w 1733256"/>
                <a:gd name="connsiteY157" fmla="*/ 1557488 h 1758178"/>
                <a:gd name="connsiteX158" fmla="*/ 1336425 w 1733256"/>
                <a:gd name="connsiteY158" fmla="*/ 1548962 h 1758178"/>
                <a:gd name="connsiteX159" fmla="*/ 1351506 w 1733256"/>
                <a:gd name="connsiteY159" fmla="*/ 1549909 h 1758178"/>
                <a:gd name="connsiteX160" fmla="*/ 1372242 w 1733256"/>
                <a:gd name="connsiteY160" fmla="*/ 1551804 h 1758178"/>
                <a:gd name="connsiteX161" fmla="*/ 1414657 w 1733256"/>
                <a:gd name="connsiteY161" fmla="*/ 1545172 h 1758178"/>
                <a:gd name="connsiteX162" fmla="*/ 372579 w 1733256"/>
                <a:gd name="connsiteY162" fmla="*/ 1487291 h 1758178"/>
                <a:gd name="connsiteX163" fmla="*/ 523400 w 1733256"/>
                <a:gd name="connsiteY163" fmla="*/ 1565242 h 1758178"/>
                <a:gd name="connsiteX164" fmla="*/ 530941 w 1733256"/>
                <a:gd name="connsiteY164" fmla="*/ 1573694 h 1758178"/>
                <a:gd name="connsiteX165" fmla="*/ 534712 w 1733256"/>
                <a:gd name="connsiteY165" fmla="*/ 1583086 h 1758178"/>
                <a:gd name="connsiteX166" fmla="*/ 519630 w 1733256"/>
                <a:gd name="connsiteY166" fmla="*/ 1586843 h 1758178"/>
                <a:gd name="connsiteX167" fmla="*/ 500777 w 1733256"/>
                <a:gd name="connsiteY167" fmla="*/ 1568998 h 1758178"/>
                <a:gd name="connsiteX168" fmla="*/ 465900 w 1733256"/>
                <a:gd name="connsiteY168" fmla="*/ 1550215 h 1758178"/>
                <a:gd name="connsiteX169" fmla="*/ 426309 w 1733256"/>
                <a:gd name="connsiteY169" fmla="*/ 1539884 h 1758178"/>
                <a:gd name="connsiteX170" fmla="*/ 387661 w 1733256"/>
                <a:gd name="connsiteY170" fmla="*/ 1537067 h 1758178"/>
                <a:gd name="connsiteX171" fmla="*/ 377292 w 1733256"/>
                <a:gd name="connsiteY171" fmla="*/ 1543641 h 1758178"/>
                <a:gd name="connsiteX172" fmla="*/ 402743 w 1733256"/>
                <a:gd name="connsiteY172" fmla="*/ 1550215 h 1758178"/>
                <a:gd name="connsiteX173" fmla="*/ 414055 w 1733256"/>
                <a:gd name="connsiteY173" fmla="*/ 1553033 h 1758178"/>
                <a:gd name="connsiteX174" fmla="*/ 424424 w 1733256"/>
                <a:gd name="connsiteY174" fmla="*/ 1552093 h 1758178"/>
                <a:gd name="connsiteX175" fmla="*/ 437621 w 1733256"/>
                <a:gd name="connsiteY175" fmla="*/ 1553033 h 1758178"/>
                <a:gd name="connsiteX176" fmla="*/ 435735 w 1733256"/>
                <a:gd name="connsiteY176" fmla="*/ 1559607 h 1758178"/>
                <a:gd name="connsiteX177" fmla="*/ 444219 w 1733256"/>
                <a:gd name="connsiteY177" fmla="*/ 1565242 h 1758178"/>
                <a:gd name="connsiteX178" fmla="*/ 447990 w 1733256"/>
                <a:gd name="connsiteY178" fmla="*/ 1567120 h 1758178"/>
                <a:gd name="connsiteX179" fmla="*/ 464957 w 1733256"/>
                <a:gd name="connsiteY179" fmla="*/ 1568059 h 1758178"/>
                <a:gd name="connsiteX180" fmla="*/ 476269 w 1733256"/>
                <a:gd name="connsiteY180" fmla="*/ 1577451 h 1758178"/>
                <a:gd name="connsiteX181" fmla="*/ 487580 w 1733256"/>
                <a:gd name="connsiteY181" fmla="*/ 1592478 h 1758178"/>
                <a:gd name="connsiteX182" fmla="*/ 492293 w 1733256"/>
                <a:gd name="connsiteY182" fmla="*/ 1615957 h 1758178"/>
                <a:gd name="connsiteX183" fmla="*/ 465900 w 1733256"/>
                <a:gd name="connsiteY183" fmla="*/ 1629105 h 1758178"/>
                <a:gd name="connsiteX184" fmla="*/ 457416 w 1733256"/>
                <a:gd name="connsiteY184" fmla="*/ 1632862 h 1758178"/>
                <a:gd name="connsiteX185" fmla="*/ 446104 w 1733256"/>
                <a:gd name="connsiteY185" fmla="*/ 1633801 h 1758178"/>
                <a:gd name="connsiteX186" fmla="*/ 431022 w 1733256"/>
                <a:gd name="connsiteY186" fmla="*/ 1641314 h 1758178"/>
                <a:gd name="connsiteX187" fmla="*/ 381063 w 1733256"/>
                <a:gd name="connsiteY187" fmla="*/ 1608443 h 1758178"/>
                <a:gd name="connsiteX188" fmla="*/ 380120 w 1733256"/>
                <a:gd name="connsiteY188" fmla="*/ 1599052 h 1758178"/>
                <a:gd name="connsiteX189" fmla="*/ 383891 w 1733256"/>
                <a:gd name="connsiteY189" fmla="*/ 1593417 h 1758178"/>
                <a:gd name="connsiteX190" fmla="*/ 388604 w 1733256"/>
                <a:gd name="connsiteY190" fmla="*/ 1590599 h 1758178"/>
                <a:gd name="connsiteX191" fmla="*/ 405571 w 1733256"/>
                <a:gd name="connsiteY191" fmla="*/ 1589660 h 1758178"/>
                <a:gd name="connsiteX192" fmla="*/ 414055 w 1733256"/>
                <a:gd name="connsiteY192" fmla="*/ 1587782 h 1758178"/>
                <a:gd name="connsiteX193" fmla="*/ 416883 w 1733256"/>
                <a:gd name="connsiteY193" fmla="*/ 1584964 h 1758178"/>
                <a:gd name="connsiteX194" fmla="*/ 400858 w 1733256"/>
                <a:gd name="connsiteY194" fmla="*/ 1581208 h 1758178"/>
                <a:gd name="connsiteX195" fmla="*/ 398973 w 1733256"/>
                <a:gd name="connsiteY195" fmla="*/ 1569938 h 1758178"/>
                <a:gd name="connsiteX196" fmla="*/ 400858 w 1733256"/>
                <a:gd name="connsiteY196" fmla="*/ 1562424 h 1758178"/>
                <a:gd name="connsiteX197" fmla="*/ 384833 w 1733256"/>
                <a:gd name="connsiteY197" fmla="*/ 1558668 h 1758178"/>
                <a:gd name="connsiteX198" fmla="*/ 369751 w 1733256"/>
                <a:gd name="connsiteY198" fmla="*/ 1568059 h 1758178"/>
                <a:gd name="connsiteX199" fmla="*/ 368808 w 1733256"/>
                <a:gd name="connsiteY199" fmla="*/ 1585903 h 1758178"/>
                <a:gd name="connsiteX200" fmla="*/ 355612 w 1733256"/>
                <a:gd name="connsiteY200" fmla="*/ 1586843 h 1758178"/>
                <a:gd name="connsiteX201" fmla="*/ 365038 w 1733256"/>
                <a:gd name="connsiteY201" fmla="*/ 1536128 h 1758178"/>
                <a:gd name="connsiteX202" fmla="*/ 379177 w 1733256"/>
                <a:gd name="connsiteY202" fmla="*/ 1529554 h 1758178"/>
                <a:gd name="connsiteX203" fmla="*/ 436678 w 1733256"/>
                <a:gd name="connsiteY203" fmla="*/ 1531432 h 1758178"/>
                <a:gd name="connsiteX204" fmla="*/ 372579 w 1733256"/>
                <a:gd name="connsiteY204" fmla="*/ 1506074 h 1758178"/>
                <a:gd name="connsiteX205" fmla="*/ 372579 w 1733256"/>
                <a:gd name="connsiteY205" fmla="*/ 1487291 h 1758178"/>
                <a:gd name="connsiteX206" fmla="*/ 1306085 w 1733256"/>
                <a:gd name="connsiteY206" fmla="*/ 1474864 h 1758178"/>
                <a:gd name="connsiteX207" fmla="*/ 1317440 w 1733256"/>
                <a:gd name="connsiteY207" fmla="*/ 1477459 h 1758178"/>
                <a:gd name="connsiteX208" fmla="*/ 1316494 w 1733256"/>
                <a:gd name="connsiteY208" fmla="*/ 1497273 h 1758178"/>
                <a:gd name="connsiteX209" fmla="*/ 1315548 w 1733256"/>
                <a:gd name="connsiteY209" fmla="*/ 1503878 h 1758178"/>
                <a:gd name="connsiteX210" fmla="*/ 1318387 w 1733256"/>
                <a:gd name="connsiteY210" fmla="*/ 1505765 h 1758178"/>
                <a:gd name="connsiteX211" fmla="*/ 1329742 w 1733256"/>
                <a:gd name="connsiteY211" fmla="*/ 1497273 h 1758178"/>
                <a:gd name="connsiteX212" fmla="*/ 1341097 w 1733256"/>
                <a:gd name="connsiteY212" fmla="*/ 1497273 h 1758178"/>
                <a:gd name="connsiteX213" fmla="*/ 1345829 w 1733256"/>
                <a:gd name="connsiteY213" fmla="*/ 1511426 h 1758178"/>
                <a:gd name="connsiteX214" fmla="*/ 1343936 w 1733256"/>
                <a:gd name="connsiteY214" fmla="*/ 1519918 h 1758178"/>
                <a:gd name="connsiteX215" fmla="*/ 1318387 w 1733256"/>
                <a:gd name="connsiteY215" fmla="*/ 1551055 h 1758178"/>
                <a:gd name="connsiteX216" fmla="*/ 1320279 w 1733256"/>
                <a:gd name="connsiteY216" fmla="*/ 1559546 h 1758178"/>
                <a:gd name="connsiteX217" fmla="*/ 1302300 w 1733256"/>
                <a:gd name="connsiteY217" fmla="*/ 1639746 h 1758178"/>
                <a:gd name="connsiteX218" fmla="*/ 1290945 w 1733256"/>
                <a:gd name="connsiteY218" fmla="*/ 1653899 h 1758178"/>
                <a:gd name="connsiteX219" fmla="*/ 1280536 w 1733256"/>
                <a:gd name="connsiteY219" fmla="*/ 1644464 h 1758178"/>
                <a:gd name="connsiteX220" fmla="*/ 1289998 w 1733256"/>
                <a:gd name="connsiteY220" fmla="*/ 1626537 h 1758178"/>
                <a:gd name="connsiteX221" fmla="*/ 1292837 w 1733256"/>
                <a:gd name="connsiteY221" fmla="*/ 1618045 h 1758178"/>
                <a:gd name="connsiteX222" fmla="*/ 1294730 w 1733256"/>
                <a:gd name="connsiteY222" fmla="*/ 1575586 h 1758178"/>
                <a:gd name="connsiteX223" fmla="*/ 1291891 w 1733256"/>
                <a:gd name="connsiteY223" fmla="*/ 1574643 h 1758178"/>
                <a:gd name="connsiteX224" fmla="*/ 1281482 w 1733256"/>
                <a:gd name="connsiteY224" fmla="*/ 1584078 h 1758178"/>
                <a:gd name="connsiteX225" fmla="*/ 1272019 w 1733256"/>
                <a:gd name="connsiteY225" fmla="*/ 1590683 h 1758178"/>
                <a:gd name="connsiteX226" fmla="*/ 1265395 w 1733256"/>
                <a:gd name="connsiteY226" fmla="*/ 1564264 h 1758178"/>
                <a:gd name="connsiteX227" fmla="*/ 1274858 w 1733256"/>
                <a:gd name="connsiteY227" fmla="*/ 1556716 h 1758178"/>
                <a:gd name="connsiteX228" fmla="*/ 1286213 w 1733256"/>
                <a:gd name="connsiteY228" fmla="*/ 1545393 h 1758178"/>
                <a:gd name="connsiteX229" fmla="*/ 1290945 w 1733256"/>
                <a:gd name="connsiteY229" fmla="*/ 1538788 h 1758178"/>
                <a:gd name="connsiteX230" fmla="*/ 1289052 w 1733256"/>
                <a:gd name="connsiteY230" fmla="*/ 1517087 h 1758178"/>
                <a:gd name="connsiteX231" fmla="*/ 1294730 w 1733256"/>
                <a:gd name="connsiteY231" fmla="*/ 1482177 h 1758178"/>
                <a:gd name="connsiteX232" fmla="*/ 1306085 w 1733256"/>
                <a:gd name="connsiteY232" fmla="*/ 1474864 h 1758178"/>
                <a:gd name="connsiteX233" fmla="*/ 1519389 w 1733256"/>
                <a:gd name="connsiteY233" fmla="*/ 1339182 h 1758178"/>
                <a:gd name="connsiteX234" fmla="*/ 1525957 w 1733256"/>
                <a:gd name="connsiteY234" fmla="*/ 1345785 h 1758178"/>
                <a:gd name="connsiteX235" fmla="*/ 1526895 w 1733256"/>
                <a:gd name="connsiteY235" fmla="*/ 1355218 h 1758178"/>
                <a:gd name="connsiteX236" fmla="*/ 1526895 w 1733256"/>
                <a:gd name="connsiteY236" fmla="*/ 1361821 h 1758178"/>
                <a:gd name="connsiteX237" fmla="*/ 1540970 w 1733256"/>
                <a:gd name="connsiteY237" fmla="*/ 1357104 h 1758178"/>
                <a:gd name="connsiteX238" fmla="*/ 1563489 w 1733256"/>
                <a:gd name="connsiteY238" fmla="*/ 1342012 h 1758178"/>
                <a:gd name="connsiteX239" fmla="*/ 1563489 w 1733256"/>
                <a:gd name="connsiteY239" fmla="*/ 1362764 h 1758178"/>
                <a:gd name="connsiteX240" fmla="*/ 1551291 w 1733256"/>
                <a:gd name="connsiteY240" fmla="*/ 1377856 h 1758178"/>
                <a:gd name="connsiteX241" fmla="*/ 1548476 w 1733256"/>
                <a:gd name="connsiteY241" fmla="*/ 1384459 h 1758178"/>
                <a:gd name="connsiteX242" fmla="*/ 1550353 w 1733256"/>
                <a:gd name="connsiteY242" fmla="*/ 1387289 h 1758178"/>
                <a:gd name="connsiteX243" fmla="*/ 1558798 w 1733256"/>
                <a:gd name="connsiteY243" fmla="*/ 1402381 h 1758178"/>
                <a:gd name="connsiteX244" fmla="*/ 1559736 w 1733256"/>
                <a:gd name="connsiteY244" fmla="*/ 1408984 h 1758178"/>
                <a:gd name="connsiteX245" fmla="*/ 1555044 w 1733256"/>
                <a:gd name="connsiteY245" fmla="*/ 1441998 h 1758178"/>
                <a:gd name="connsiteX246" fmla="*/ 1538155 w 1733256"/>
                <a:gd name="connsiteY246" fmla="*/ 1434452 h 1758178"/>
                <a:gd name="connsiteX247" fmla="*/ 1543785 w 1733256"/>
                <a:gd name="connsiteY247" fmla="*/ 1429735 h 1758178"/>
                <a:gd name="connsiteX248" fmla="*/ 1547538 w 1733256"/>
                <a:gd name="connsiteY248" fmla="*/ 1415587 h 1758178"/>
                <a:gd name="connsiteX249" fmla="*/ 1543785 w 1733256"/>
                <a:gd name="connsiteY249" fmla="*/ 1407097 h 1758178"/>
                <a:gd name="connsiteX250" fmla="*/ 1534402 w 1733256"/>
                <a:gd name="connsiteY250" fmla="*/ 1398608 h 1758178"/>
                <a:gd name="connsiteX251" fmla="*/ 1529710 w 1733256"/>
                <a:gd name="connsiteY251" fmla="*/ 1403324 h 1758178"/>
                <a:gd name="connsiteX252" fmla="*/ 1511882 w 1733256"/>
                <a:gd name="connsiteY252" fmla="*/ 1429735 h 1758178"/>
                <a:gd name="connsiteX253" fmla="*/ 1503437 w 1733256"/>
                <a:gd name="connsiteY253" fmla="*/ 1433509 h 1758178"/>
                <a:gd name="connsiteX254" fmla="*/ 1497807 w 1733256"/>
                <a:gd name="connsiteY254" fmla="*/ 1426906 h 1758178"/>
                <a:gd name="connsiteX255" fmla="*/ 1514697 w 1733256"/>
                <a:gd name="connsiteY255" fmla="*/ 1392005 h 1758178"/>
                <a:gd name="connsiteX256" fmla="*/ 1518450 w 1733256"/>
                <a:gd name="connsiteY256" fmla="*/ 1386345 h 1758178"/>
                <a:gd name="connsiteX257" fmla="*/ 1510005 w 1733256"/>
                <a:gd name="connsiteY257" fmla="*/ 1374083 h 1758178"/>
                <a:gd name="connsiteX258" fmla="*/ 1483733 w 1733256"/>
                <a:gd name="connsiteY258" fmla="*/ 1393892 h 1758178"/>
                <a:gd name="connsiteX259" fmla="*/ 1481856 w 1733256"/>
                <a:gd name="connsiteY259" fmla="*/ 1375970 h 1758178"/>
                <a:gd name="connsiteX260" fmla="*/ 1499684 w 1733256"/>
                <a:gd name="connsiteY260" fmla="*/ 1351445 h 1758178"/>
                <a:gd name="connsiteX261" fmla="*/ 1519389 w 1733256"/>
                <a:gd name="connsiteY261" fmla="*/ 1339182 h 1758178"/>
                <a:gd name="connsiteX262" fmla="*/ 235423 w 1733256"/>
                <a:gd name="connsiteY262" fmla="*/ 1336095 h 1758178"/>
                <a:gd name="connsiteX263" fmla="*/ 247727 w 1733256"/>
                <a:gd name="connsiteY263" fmla="*/ 1336095 h 1758178"/>
                <a:gd name="connsiteX264" fmla="*/ 257192 w 1733256"/>
                <a:gd name="connsiteY264" fmla="*/ 1343635 h 1758178"/>
                <a:gd name="connsiteX265" fmla="*/ 268550 w 1733256"/>
                <a:gd name="connsiteY265" fmla="*/ 1354944 h 1758178"/>
                <a:gd name="connsiteX266" fmla="*/ 275175 w 1733256"/>
                <a:gd name="connsiteY266" fmla="*/ 1361541 h 1758178"/>
                <a:gd name="connsiteX267" fmla="*/ 290318 w 1733256"/>
                <a:gd name="connsiteY267" fmla="*/ 1400180 h 1758178"/>
                <a:gd name="connsiteX268" fmla="*/ 269496 w 1733256"/>
                <a:gd name="connsiteY268" fmla="*/ 1402065 h 1758178"/>
                <a:gd name="connsiteX269" fmla="*/ 260031 w 1733256"/>
                <a:gd name="connsiteY269" fmla="*/ 1395468 h 1758178"/>
                <a:gd name="connsiteX270" fmla="*/ 249620 w 1733256"/>
                <a:gd name="connsiteY270" fmla="*/ 1388871 h 1758178"/>
                <a:gd name="connsiteX271" fmla="*/ 242995 w 1733256"/>
                <a:gd name="connsiteY271" fmla="*/ 1392641 h 1758178"/>
                <a:gd name="connsiteX272" fmla="*/ 247727 w 1733256"/>
                <a:gd name="connsiteY272" fmla="*/ 1403008 h 1758178"/>
                <a:gd name="connsiteX273" fmla="*/ 239209 w 1733256"/>
                <a:gd name="connsiteY273" fmla="*/ 1422799 h 1758178"/>
                <a:gd name="connsiteX274" fmla="*/ 228798 w 1733256"/>
                <a:gd name="connsiteY274" fmla="*/ 1428453 h 1758178"/>
                <a:gd name="connsiteX275" fmla="*/ 219333 w 1733256"/>
                <a:gd name="connsiteY275" fmla="*/ 1431281 h 1758178"/>
                <a:gd name="connsiteX276" fmla="*/ 215547 w 1733256"/>
                <a:gd name="connsiteY276" fmla="*/ 1448244 h 1758178"/>
                <a:gd name="connsiteX277" fmla="*/ 201350 w 1733256"/>
                <a:gd name="connsiteY277" fmla="*/ 1453899 h 1758178"/>
                <a:gd name="connsiteX278" fmla="*/ 189046 w 1733256"/>
                <a:gd name="connsiteY278" fmla="*/ 1435993 h 1758178"/>
                <a:gd name="connsiteX279" fmla="*/ 157813 w 1733256"/>
                <a:gd name="connsiteY279" fmla="*/ 1406777 h 1758178"/>
                <a:gd name="connsiteX280" fmla="*/ 150241 w 1733256"/>
                <a:gd name="connsiteY280" fmla="*/ 1382274 h 1758178"/>
                <a:gd name="connsiteX281" fmla="*/ 172956 w 1733256"/>
                <a:gd name="connsiteY281" fmla="*/ 1388871 h 1758178"/>
                <a:gd name="connsiteX282" fmla="*/ 179581 w 1733256"/>
                <a:gd name="connsiteY282" fmla="*/ 1394526 h 1758178"/>
                <a:gd name="connsiteX283" fmla="*/ 188100 w 1733256"/>
                <a:gd name="connsiteY283" fmla="*/ 1404893 h 1758178"/>
                <a:gd name="connsiteX284" fmla="*/ 201350 w 1733256"/>
                <a:gd name="connsiteY284" fmla="*/ 1418087 h 1758178"/>
                <a:gd name="connsiteX285" fmla="*/ 211761 w 1733256"/>
                <a:gd name="connsiteY285" fmla="*/ 1420914 h 1758178"/>
                <a:gd name="connsiteX286" fmla="*/ 224066 w 1733256"/>
                <a:gd name="connsiteY286" fmla="*/ 1407720 h 1758178"/>
                <a:gd name="connsiteX287" fmla="*/ 215547 w 1733256"/>
                <a:gd name="connsiteY287" fmla="*/ 1397353 h 1758178"/>
                <a:gd name="connsiteX288" fmla="*/ 213654 w 1733256"/>
                <a:gd name="connsiteY288" fmla="*/ 1380390 h 1758178"/>
                <a:gd name="connsiteX289" fmla="*/ 234477 w 1733256"/>
                <a:gd name="connsiteY289" fmla="*/ 1375677 h 1758178"/>
                <a:gd name="connsiteX290" fmla="*/ 247727 w 1733256"/>
                <a:gd name="connsiteY290" fmla="*/ 1371908 h 1758178"/>
                <a:gd name="connsiteX291" fmla="*/ 240155 w 1733256"/>
                <a:gd name="connsiteY291" fmla="*/ 1364368 h 1758178"/>
                <a:gd name="connsiteX292" fmla="*/ 228798 w 1733256"/>
                <a:gd name="connsiteY292" fmla="*/ 1353059 h 1758178"/>
                <a:gd name="connsiteX293" fmla="*/ 235423 w 1733256"/>
                <a:gd name="connsiteY293" fmla="*/ 1336095 h 1758178"/>
                <a:gd name="connsiteX294" fmla="*/ 142112 w 1733256"/>
                <a:gd name="connsiteY294" fmla="*/ 1327874 h 1758178"/>
                <a:gd name="connsiteX295" fmla="*/ 158143 w 1733256"/>
                <a:gd name="connsiteY295" fmla="*/ 1332535 h 1758178"/>
                <a:gd name="connsiteX296" fmla="*/ 175118 w 1733256"/>
                <a:gd name="connsiteY296" fmla="*/ 1338129 h 1758178"/>
                <a:gd name="connsiteX297" fmla="*/ 181719 w 1733256"/>
                <a:gd name="connsiteY297" fmla="*/ 1340926 h 1758178"/>
                <a:gd name="connsiteX298" fmla="*/ 174175 w 1733256"/>
                <a:gd name="connsiteY298" fmla="*/ 1342790 h 1758178"/>
                <a:gd name="connsiteX299" fmla="*/ 156257 w 1733256"/>
                <a:gd name="connsiteY299" fmla="*/ 1345587 h 1758178"/>
                <a:gd name="connsiteX300" fmla="*/ 149656 w 1733256"/>
                <a:gd name="connsiteY300" fmla="*/ 1348384 h 1758178"/>
                <a:gd name="connsiteX301" fmla="*/ 136454 w 1733256"/>
                <a:gd name="connsiteY301" fmla="*/ 1357706 h 1758178"/>
                <a:gd name="connsiteX302" fmla="*/ 117593 w 1733256"/>
                <a:gd name="connsiteY302" fmla="*/ 1349316 h 1758178"/>
                <a:gd name="connsiteX303" fmla="*/ 128909 w 1733256"/>
                <a:gd name="connsiteY303" fmla="*/ 1336264 h 1758178"/>
                <a:gd name="connsiteX304" fmla="*/ 142112 w 1733256"/>
                <a:gd name="connsiteY304" fmla="*/ 1327874 h 1758178"/>
                <a:gd name="connsiteX305" fmla="*/ 173158 w 1733256"/>
                <a:gd name="connsiteY305" fmla="*/ 1295857 h 1758178"/>
                <a:gd name="connsiteX306" fmla="*/ 182575 w 1733256"/>
                <a:gd name="connsiteY306" fmla="*/ 1298690 h 1758178"/>
                <a:gd name="connsiteX307" fmla="*/ 189167 w 1733256"/>
                <a:gd name="connsiteY307" fmla="*/ 1314745 h 1758178"/>
                <a:gd name="connsiteX308" fmla="*/ 179750 w 1733256"/>
                <a:gd name="connsiteY308" fmla="*/ 1322299 h 1758178"/>
                <a:gd name="connsiteX309" fmla="*/ 166565 w 1733256"/>
                <a:gd name="connsiteY309" fmla="*/ 1311911 h 1758178"/>
                <a:gd name="connsiteX310" fmla="*/ 173158 w 1733256"/>
                <a:gd name="connsiteY310" fmla="*/ 1295857 h 1758178"/>
                <a:gd name="connsiteX311" fmla="*/ 1494806 w 1733256"/>
                <a:gd name="connsiteY311" fmla="*/ 1281896 h 1758178"/>
                <a:gd name="connsiteX312" fmla="*/ 1501421 w 1733256"/>
                <a:gd name="connsiteY312" fmla="*/ 1287543 h 1758178"/>
                <a:gd name="connsiteX313" fmla="*/ 1506146 w 1733256"/>
                <a:gd name="connsiteY313" fmla="*/ 1304485 h 1758178"/>
                <a:gd name="connsiteX314" fmla="*/ 1513707 w 1733256"/>
                <a:gd name="connsiteY314" fmla="*/ 1294132 h 1758178"/>
                <a:gd name="connsiteX315" fmla="*/ 1517487 w 1733256"/>
                <a:gd name="connsiteY315" fmla="*/ 1289426 h 1758178"/>
                <a:gd name="connsiteX316" fmla="*/ 1526938 w 1733256"/>
                <a:gd name="connsiteY316" fmla="*/ 1284719 h 1758178"/>
                <a:gd name="connsiteX317" fmla="*/ 1537334 w 1733256"/>
                <a:gd name="connsiteY317" fmla="*/ 1288484 h 1758178"/>
                <a:gd name="connsiteX318" fmla="*/ 1543004 w 1733256"/>
                <a:gd name="connsiteY318" fmla="*/ 1307309 h 1758178"/>
                <a:gd name="connsiteX319" fmla="*/ 1528828 w 1733256"/>
                <a:gd name="connsiteY319" fmla="*/ 1317662 h 1758178"/>
                <a:gd name="connsiteX320" fmla="*/ 1459838 w 1733256"/>
                <a:gd name="connsiteY320" fmla="*/ 1383548 h 1758178"/>
                <a:gd name="connsiteX321" fmla="*/ 1455112 w 1733256"/>
                <a:gd name="connsiteY321" fmla="*/ 1395784 h 1758178"/>
                <a:gd name="connsiteX322" fmla="*/ 1461728 w 1733256"/>
                <a:gd name="connsiteY322" fmla="*/ 1406138 h 1758178"/>
                <a:gd name="connsiteX323" fmla="*/ 1464563 w 1733256"/>
                <a:gd name="connsiteY323" fmla="*/ 1417432 h 1758178"/>
                <a:gd name="connsiteX324" fmla="*/ 1456057 w 1733256"/>
                <a:gd name="connsiteY324" fmla="*/ 1424021 h 1758178"/>
                <a:gd name="connsiteX325" fmla="*/ 1443772 w 1733256"/>
                <a:gd name="connsiteY325" fmla="*/ 1410844 h 1758178"/>
                <a:gd name="connsiteX326" fmla="*/ 1436211 w 1733256"/>
                <a:gd name="connsiteY326" fmla="*/ 1398608 h 1758178"/>
                <a:gd name="connsiteX327" fmla="*/ 1449442 w 1733256"/>
                <a:gd name="connsiteY327" fmla="*/ 1368489 h 1758178"/>
                <a:gd name="connsiteX328" fmla="*/ 1484410 w 1733256"/>
                <a:gd name="connsiteY328" fmla="*/ 1321427 h 1758178"/>
                <a:gd name="connsiteX329" fmla="*/ 1478739 w 1733256"/>
                <a:gd name="connsiteY329" fmla="*/ 1306368 h 1758178"/>
                <a:gd name="connsiteX330" fmla="*/ 1470233 w 1733256"/>
                <a:gd name="connsiteY330" fmla="*/ 1316721 h 1758178"/>
                <a:gd name="connsiteX331" fmla="*/ 1471179 w 1733256"/>
                <a:gd name="connsiteY331" fmla="*/ 1328016 h 1758178"/>
                <a:gd name="connsiteX332" fmla="*/ 1467398 w 1733256"/>
                <a:gd name="connsiteY332" fmla="*/ 1333663 h 1758178"/>
                <a:gd name="connsiteX333" fmla="*/ 1459838 w 1733256"/>
                <a:gd name="connsiteY333" fmla="*/ 1334605 h 1758178"/>
                <a:gd name="connsiteX334" fmla="*/ 1446607 w 1733256"/>
                <a:gd name="connsiteY334" fmla="*/ 1338369 h 1758178"/>
                <a:gd name="connsiteX335" fmla="*/ 1438101 w 1733256"/>
                <a:gd name="connsiteY335" fmla="*/ 1367547 h 1758178"/>
                <a:gd name="connsiteX336" fmla="*/ 1427705 w 1733256"/>
                <a:gd name="connsiteY336" fmla="*/ 1364724 h 1758178"/>
                <a:gd name="connsiteX337" fmla="*/ 1422035 w 1733256"/>
                <a:gd name="connsiteY337" fmla="*/ 1351547 h 1758178"/>
                <a:gd name="connsiteX338" fmla="*/ 1437156 w 1733256"/>
                <a:gd name="connsiteY338" fmla="*/ 1340252 h 1758178"/>
                <a:gd name="connsiteX339" fmla="*/ 1439991 w 1733256"/>
                <a:gd name="connsiteY339" fmla="*/ 1330839 h 1758178"/>
                <a:gd name="connsiteX340" fmla="*/ 1443772 w 1733256"/>
                <a:gd name="connsiteY340" fmla="*/ 1324251 h 1758178"/>
                <a:gd name="connsiteX341" fmla="*/ 1454167 w 1733256"/>
                <a:gd name="connsiteY341" fmla="*/ 1315780 h 1758178"/>
                <a:gd name="connsiteX342" fmla="*/ 1461728 w 1733256"/>
                <a:gd name="connsiteY342" fmla="*/ 1314839 h 1758178"/>
                <a:gd name="connsiteX343" fmla="*/ 1472124 w 1733256"/>
                <a:gd name="connsiteY343" fmla="*/ 1296014 h 1758178"/>
                <a:gd name="connsiteX344" fmla="*/ 1494806 w 1733256"/>
                <a:gd name="connsiteY344" fmla="*/ 1281896 h 1758178"/>
                <a:gd name="connsiteX345" fmla="*/ 224270 w 1733256"/>
                <a:gd name="connsiteY345" fmla="*/ 1280864 h 1758178"/>
                <a:gd name="connsiteX346" fmla="*/ 235571 w 1733256"/>
                <a:gd name="connsiteY346" fmla="*/ 1285535 h 1758178"/>
                <a:gd name="connsiteX347" fmla="*/ 243105 w 1733256"/>
                <a:gd name="connsiteY347" fmla="*/ 1298615 h 1758178"/>
                <a:gd name="connsiteX348" fmla="*/ 230862 w 1733256"/>
                <a:gd name="connsiteY348" fmla="*/ 1310760 h 1758178"/>
                <a:gd name="connsiteX349" fmla="*/ 211085 w 1733256"/>
                <a:gd name="connsiteY349" fmla="*/ 1292075 h 1758178"/>
                <a:gd name="connsiteX350" fmla="*/ 212027 w 1733256"/>
                <a:gd name="connsiteY350" fmla="*/ 1287404 h 1758178"/>
                <a:gd name="connsiteX351" fmla="*/ 224270 w 1733256"/>
                <a:gd name="connsiteY351" fmla="*/ 1280864 h 1758178"/>
                <a:gd name="connsiteX352" fmla="*/ 60744 w 1733256"/>
                <a:gd name="connsiteY352" fmla="*/ 861357 h 1758178"/>
                <a:gd name="connsiteX353" fmla="*/ 74871 w 1733256"/>
                <a:gd name="connsiteY353" fmla="*/ 862300 h 1758178"/>
                <a:gd name="connsiteX354" fmla="*/ 78638 w 1733256"/>
                <a:gd name="connsiteY354" fmla="*/ 864186 h 1758178"/>
                <a:gd name="connsiteX355" fmla="*/ 89939 w 1733256"/>
                <a:gd name="connsiteY355" fmla="*/ 871730 h 1758178"/>
                <a:gd name="connsiteX356" fmla="*/ 94648 w 1733256"/>
                <a:gd name="connsiteY356" fmla="*/ 905680 h 1758178"/>
                <a:gd name="connsiteX357" fmla="*/ 79580 w 1733256"/>
                <a:gd name="connsiteY357" fmla="*/ 921711 h 1758178"/>
                <a:gd name="connsiteX358" fmla="*/ 75812 w 1733256"/>
                <a:gd name="connsiteY358" fmla="*/ 921711 h 1758178"/>
                <a:gd name="connsiteX359" fmla="*/ 67336 w 1733256"/>
                <a:gd name="connsiteY359" fmla="*/ 922654 h 1758178"/>
                <a:gd name="connsiteX360" fmla="*/ 66395 w 1733256"/>
                <a:gd name="connsiteY360" fmla="*/ 905680 h 1758178"/>
                <a:gd name="connsiteX361" fmla="*/ 83347 w 1733256"/>
                <a:gd name="connsiteY361" fmla="*/ 888705 h 1758178"/>
                <a:gd name="connsiteX362" fmla="*/ 77696 w 1733256"/>
                <a:gd name="connsiteY362" fmla="*/ 882104 h 1758178"/>
                <a:gd name="connsiteX363" fmla="*/ 1412 w 1733256"/>
                <a:gd name="connsiteY363" fmla="*/ 880218 h 1758178"/>
                <a:gd name="connsiteX364" fmla="*/ 1412 w 1733256"/>
                <a:gd name="connsiteY364" fmla="*/ 862300 h 1758178"/>
                <a:gd name="connsiteX365" fmla="*/ 60744 w 1733256"/>
                <a:gd name="connsiteY365" fmla="*/ 861357 h 1758178"/>
                <a:gd name="connsiteX366" fmla="*/ 1731694 w 1733256"/>
                <a:gd name="connsiteY366" fmla="*/ 846630 h 1758178"/>
                <a:gd name="connsiteX367" fmla="*/ 1732639 w 1733256"/>
                <a:gd name="connsiteY367" fmla="*/ 862623 h 1758178"/>
                <a:gd name="connsiteX368" fmla="*/ 1731694 w 1733256"/>
                <a:gd name="connsiteY368" fmla="*/ 868268 h 1758178"/>
                <a:gd name="connsiteX369" fmla="*/ 1724133 w 1733256"/>
                <a:gd name="connsiteY369" fmla="*/ 871090 h 1758178"/>
                <a:gd name="connsiteX370" fmla="*/ 1712793 w 1733256"/>
                <a:gd name="connsiteY370" fmla="*/ 875794 h 1758178"/>
                <a:gd name="connsiteX371" fmla="*/ 1698617 w 1733256"/>
                <a:gd name="connsiteY371" fmla="*/ 881439 h 1758178"/>
                <a:gd name="connsiteX372" fmla="*/ 1689166 w 1733256"/>
                <a:gd name="connsiteY372" fmla="*/ 887084 h 1758178"/>
                <a:gd name="connsiteX373" fmla="*/ 1693891 w 1733256"/>
                <a:gd name="connsiteY373" fmla="*/ 889906 h 1758178"/>
                <a:gd name="connsiteX374" fmla="*/ 1729804 w 1733256"/>
                <a:gd name="connsiteY374" fmla="*/ 909662 h 1758178"/>
                <a:gd name="connsiteX375" fmla="*/ 1729804 w 1733256"/>
                <a:gd name="connsiteY375" fmla="*/ 927537 h 1758178"/>
                <a:gd name="connsiteX376" fmla="*/ 1687276 w 1733256"/>
                <a:gd name="connsiteY376" fmla="*/ 904018 h 1758178"/>
                <a:gd name="connsiteX377" fmla="*/ 1679715 w 1733256"/>
                <a:gd name="connsiteY377" fmla="*/ 900255 h 1758178"/>
                <a:gd name="connsiteX378" fmla="*/ 1675935 w 1733256"/>
                <a:gd name="connsiteY378" fmla="*/ 899314 h 1758178"/>
                <a:gd name="connsiteX379" fmla="*/ 1667429 w 1733256"/>
                <a:gd name="connsiteY379" fmla="*/ 893669 h 1758178"/>
                <a:gd name="connsiteX380" fmla="*/ 1646638 w 1733256"/>
                <a:gd name="connsiteY380" fmla="*/ 892728 h 1758178"/>
                <a:gd name="connsiteX381" fmla="*/ 1636242 w 1733256"/>
                <a:gd name="connsiteY381" fmla="*/ 889906 h 1758178"/>
                <a:gd name="connsiteX382" fmla="*/ 1637187 w 1733256"/>
                <a:gd name="connsiteY382" fmla="*/ 874853 h 1758178"/>
                <a:gd name="connsiteX383" fmla="*/ 1672155 w 1733256"/>
                <a:gd name="connsiteY383" fmla="*/ 872972 h 1758178"/>
                <a:gd name="connsiteX384" fmla="*/ 1691056 w 1733256"/>
                <a:gd name="connsiteY384" fmla="*/ 865446 h 1758178"/>
                <a:gd name="connsiteX385" fmla="*/ 1694836 w 1733256"/>
                <a:gd name="connsiteY385" fmla="*/ 862623 h 1758178"/>
                <a:gd name="connsiteX386" fmla="*/ 1698617 w 1733256"/>
                <a:gd name="connsiteY386" fmla="*/ 862623 h 1758178"/>
                <a:gd name="connsiteX387" fmla="*/ 1702397 w 1733256"/>
                <a:gd name="connsiteY387" fmla="*/ 858860 h 1758178"/>
                <a:gd name="connsiteX388" fmla="*/ 1706177 w 1733256"/>
                <a:gd name="connsiteY388" fmla="*/ 858860 h 1758178"/>
                <a:gd name="connsiteX389" fmla="*/ 1722243 w 1733256"/>
                <a:gd name="connsiteY389" fmla="*/ 852275 h 1758178"/>
                <a:gd name="connsiteX390" fmla="*/ 1731694 w 1733256"/>
                <a:gd name="connsiteY390" fmla="*/ 846630 h 1758178"/>
                <a:gd name="connsiteX391" fmla="*/ 4858 w 1733256"/>
                <a:gd name="connsiteY391" fmla="*/ 798429 h 1758178"/>
                <a:gd name="connsiteX392" fmla="*/ 11480 w 1733256"/>
                <a:gd name="connsiteY392" fmla="*/ 799370 h 1758178"/>
                <a:gd name="connsiteX393" fmla="*/ 54994 w 1733256"/>
                <a:gd name="connsiteY393" fmla="*/ 802196 h 1758178"/>
                <a:gd name="connsiteX394" fmla="*/ 75806 w 1733256"/>
                <a:gd name="connsiteY394" fmla="*/ 803137 h 1758178"/>
                <a:gd name="connsiteX395" fmla="*/ 96617 w 1733256"/>
                <a:gd name="connsiteY395" fmla="*/ 805963 h 1758178"/>
                <a:gd name="connsiteX396" fmla="*/ 94725 w 1733256"/>
                <a:gd name="connsiteY396" fmla="*/ 821972 h 1758178"/>
                <a:gd name="connsiteX397" fmla="*/ 47426 w 1733256"/>
                <a:gd name="connsiteY397" fmla="*/ 820089 h 1758178"/>
                <a:gd name="connsiteX398" fmla="*/ 1074 w 1733256"/>
                <a:gd name="connsiteY398" fmla="*/ 816322 h 1758178"/>
                <a:gd name="connsiteX399" fmla="*/ 4858 w 1733256"/>
                <a:gd name="connsiteY399" fmla="*/ 798429 h 1758178"/>
                <a:gd name="connsiteX400" fmla="*/ 1722435 w 1733256"/>
                <a:gd name="connsiteY400" fmla="*/ 732502 h 1758178"/>
                <a:gd name="connsiteX401" fmla="*/ 1727156 w 1733256"/>
                <a:gd name="connsiteY401" fmla="*/ 770088 h 1758178"/>
                <a:gd name="connsiteX402" fmla="*/ 1728101 w 1733256"/>
                <a:gd name="connsiteY402" fmla="*/ 788881 h 1758178"/>
                <a:gd name="connsiteX403" fmla="*/ 1729045 w 1733256"/>
                <a:gd name="connsiteY403" fmla="*/ 806734 h 1758178"/>
                <a:gd name="connsiteX404" fmla="*/ 1716770 w 1733256"/>
                <a:gd name="connsiteY404" fmla="*/ 807674 h 1758178"/>
                <a:gd name="connsiteX405" fmla="*/ 1711105 w 1733256"/>
                <a:gd name="connsiteY405" fmla="*/ 780424 h 1758178"/>
                <a:gd name="connsiteX406" fmla="*/ 1655397 w 1733256"/>
                <a:gd name="connsiteY406" fmla="*/ 786062 h 1758178"/>
                <a:gd name="connsiteX407" fmla="*/ 1632736 w 1733256"/>
                <a:gd name="connsiteY407" fmla="*/ 787941 h 1758178"/>
                <a:gd name="connsiteX408" fmla="*/ 1631792 w 1733256"/>
                <a:gd name="connsiteY408" fmla="*/ 770088 h 1758178"/>
                <a:gd name="connsiteX409" fmla="*/ 1651620 w 1733256"/>
                <a:gd name="connsiteY409" fmla="*/ 768208 h 1758178"/>
                <a:gd name="connsiteX410" fmla="*/ 1663895 w 1733256"/>
                <a:gd name="connsiteY410" fmla="*/ 766329 h 1758178"/>
                <a:gd name="connsiteX411" fmla="*/ 1680891 w 1733256"/>
                <a:gd name="connsiteY411" fmla="*/ 765389 h 1758178"/>
                <a:gd name="connsiteX412" fmla="*/ 1695998 w 1733256"/>
                <a:gd name="connsiteY412" fmla="*/ 762570 h 1758178"/>
                <a:gd name="connsiteX413" fmla="*/ 1709217 w 1733256"/>
                <a:gd name="connsiteY413" fmla="*/ 761631 h 1758178"/>
                <a:gd name="connsiteX414" fmla="*/ 1709217 w 1733256"/>
                <a:gd name="connsiteY414" fmla="*/ 747536 h 1758178"/>
                <a:gd name="connsiteX415" fmla="*/ 1709217 w 1733256"/>
                <a:gd name="connsiteY415" fmla="*/ 733441 h 1758178"/>
                <a:gd name="connsiteX416" fmla="*/ 1722435 w 1733256"/>
                <a:gd name="connsiteY416" fmla="*/ 732502 h 1758178"/>
                <a:gd name="connsiteX417" fmla="*/ 65938 w 1733256"/>
                <a:gd name="connsiteY417" fmla="*/ 709222 h 1758178"/>
                <a:gd name="connsiteX418" fmla="*/ 58044 w 1733256"/>
                <a:gd name="connsiteY418" fmla="*/ 710637 h 1758178"/>
                <a:gd name="connsiteX419" fmla="*/ 46733 w 1733256"/>
                <a:gd name="connsiteY419" fmla="*/ 711581 h 1758178"/>
                <a:gd name="connsiteX420" fmla="*/ 39193 w 1733256"/>
                <a:gd name="connsiteY420" fmla="*/ 713468 h 1758178"/>
                <a:gd name="connsiteX421" fmla="*/ 31652 w 1733256"/>
                <a:gd name="connsiteY421" fmla="*/ 714412 h 1758178"/>
                <a:gd name="connsiteX422" fmla="*/ 38250 w 1733256"/>
                <a:gd name="connsiteY422" fmla="*/ 721960 h 1758178"/>
                <a:gd name="connsiteX423" fmla="*/ 57101 w 1733256"/>
                <a:gd name="connsiteY423" fmla="*/ 731396 h 1758178"/>
                <a:gd name="connsiteX424" fmla="*/ 66527 w 1733256"/>
                <a:gd name="connsiteY424" fmla="*/ 737058 h 1758178"/>
                <a:gd name="connsiteX425" fmla="*/ 71239 w 1733256"/>
                <a:gd name="connsiteY425" fmla="*/ 725735 h 1758178"/>
                <a:gd name="connsiteX426" fmla="*/ 73125 w 1733256"/>
                <a:gd name="connsiteY426" fmla="*/ 710637 h 1758178"/>
                <a:gd name="connsiteX427" fmla="*/ 65938 w 1733256"/>
                <a:gd name="connsiteY427" fmla="*/ 709222 h 1758178"/>
                <a:gd name="connsiteX428" fmla="*/ 111769 w 1733256"/>
                <a:gd name="connsiteY428" fmla="*/ 684217 h 1758178"/>
                <a:gd name="connsiteX429" fmla="*/ 111769 w 1733256"/>
                <a:gd name="connsiteY429" fmla="*/ 691766 h 1758178"/>
                <a:gd name="connsiteX430" fmla="*/ 109884 w 1733256"/>
                <a:gd name="connsiteY430" fmla="*/ 702145 h 1758178"/>
                <a:gd name="connsiteX431" fmla="*/ 90091 w 1733256"/>
                <a:gd name="connsiteY431" fmla="*/ 705919 h 1758178"/>
                <a:gd name="connsiteX432" fmla="*/ 85378 w 1733256"/>
                <a:gd name="connsiteY432" fmla="*/ 731396 h 1758178"/>
                <a:gd name="connsiteX433" fmla="*/ 83493 w 1733256"/>
                <a:gd name="connsiteY433" fmla="*/ 744606 h 1758178"/>
                <a:gd name="connsiteX434" fmla="*/ 100459 w 1733256"/>
                <a:gd name="connsiteY434" fmla="*/ 756873 h 1758178"/>
                <a:gd name="connsiteX435" fmla="*/ 99516 w 1733256"/>
                <a:gd name="connsiteY435" fmla="*/ 765365 h 1758178"/>
                <a:gd name="connsiteX436" fmla="*/ 97631 w 1733256"/>
                <a:gd name="connsiteY436" fmla="*/ 772914 h 1758178"/>
                <a:gd name="connsiteX437" fmla="*/ 20341 w 1733256"/>
                <a:gd name="connsiteY437" fmla="*/ 729509 h 1758178"/>
                <a:gd name="connsiteX438" fmla="*/ 10916 w 1733256"/>
                <a:gd name="connsiteY438" fmla="*/ 722904 h 1758178"/>
                <a:gd name="connsiteX439" fmla="*/ 14686 w 1733256"/>
                <a:gd name="connsiteY439" fmla="*/ 702145 h 1758178"/>
                <a:gd name="connsiteX440" fmla="*/ 40135 w 1733256"/>
                <a:gd name="connsiteY440" fmla="*/ 696483 h 1758178"/>
                <a:gd name="connsiteX441" fmla="*/ 47676 w 1733256"/>
                <a:gd name="connsiteY441" fmla="*/ 694596 h 1758178"/>
                <a:gd name="connsiteX442" fmla="*/ 85378 w 1733256"/>
                <a:gd name="connsiteY442" fmla="*/ 688935 h 1758178"/>
                <a:gd name="connsiteX443" fmla="*/ 111769 w 1733256"/>
                <a:gd name="connsiteY443" fmla="*/ 684217 h 1758178"/>
                <a:gd name="connsiteX444" fmla="*/ 1710359 w 1733256"/>
                <a:gd name="connsiteY444" fmla="*/ 675826 h 1758178"/>
                <a:gd name="connsiteX445" fmla="*/ 1712256 w 1733256"/>
                <a:gd name="connsiteY445" fmla="*/ 682450 h 1758178"/>
                <a:gd name="connsiteX446" fmla="*/ 1714153 w 1733256"/>
                <a:gd name="connsiteY446" fmla="*/ 692859 h 1758178"/>
                <a:gd name="connsiteX447" fmla="*/ 1678113 w 1733256"/>
                <a:gd name="connsiteY447" fmla="*/ 700429 h 1758178"/>
                <a:gd name="connsiteX448" fmla="*/ 1672422 w 1733256"/>
                <a:gd name="connsiteY448" fmla="*/ 702322 h 1758178"/>
                <a:gd name="connsiteX449" fmla="*/ 1662938 w 1733256"/>
                <a:gd name="connsiteY449" fmla="*/ 703268 h 1758178"/>
                <a:gd name="connsiteX450" fmla="*/ 1655351 w 1733256"/>
                <a:gd name="connsiteY450" fmla="*/ 705161 h 1758178"/>
                <a:gd name="connsiteX451" fmla="*/ 1646815 w 1733256"/>
                <a:gd name="connsiteY451" fmla="*/ 706107 h 1758178"/>
                <a:gd name="connsiteX452" fmla="*/ 1642073 w 1733256"/>
                <a:gd name="connsiteY452" fmla="*/ 708000 h 1758178"/>
                <a:gd name="connsiteX453" fmla="*/ 1630691 w 1733256"/>
                <a:gd name="connsiteY453" fmla="*/ 708946 h 1758178"/>
                <a:gd name="connsiteX454" fmla="*/ 1620259 w 1733256"/>
                <a:gd name="connsiteY454" fmla="*/ 710839 h 1758178"/>
                <a:gd name="connsiteX455" fmla="*/ 1618362 w 1733256"/>
                <a:gd name="connsiteY455" fmla="*/ 692859 h 1758178"/>
                <a:gd name="connsiteX456" fmla="*/ 1625001 w 1733256"/>
                <a:gd name="connsiteY456" fmla="*/ 691913 h 1758178"/>
                <a:gd name="connsiteX457" fmla="*/ 1642073 w 1733256"/>
                <a:gd name="connsiteY457" fmla="*/ 688128 h 1758178"/>
                <a:gd name="connsiteX458" fmla="*/ 1664835 w 1733256"/>
                <a:gd name="connsiteY458" fmla="*/ 683396 h 1758178"/>
                <a:gd name="connsiteX459" fmla="*/ 1675268 w 1733256"/>
                <a:gd name="connsiteY459" fmla="*/ 682450 h 1758178"/>
                <a:gd name="connsiteX460" fmla="*/ 1682855 w 1733256"/>
                <a:gd name="connsiteY460" fmla="*/ 679611 h 1758178"/>
                <a:gd name="connsiteX461" fmla="*/ 1692339 w 1733256"/>
                <a:gd name="connsiteY461" fmla="*/ 678665 h 1758178"/>
                <a:gd name="connsiteX462" fmla="*/ 1697081 w 1733256"/>
                <a:gd name="connsiteY462" fmla="*/ 676772 h 1758178"/>
                <a:gd name="connsiteX463" fmla="*/ 1710359 w 1733256"/>
                <a:gd name="connsiteY463" fmla="*/ 675826 h 1758178"/>
                <a:gd name="connsiteX464" fmla="*/ 1645659 w 1733256"/>
                <a:gd name="connsiteY464" fmla="*/ 571130 h 1758178"/>
                <a:gd name="connsiteX465" fmla="*/ 1673014 w 1733256"/>
                <a:gd name="connsiteY465" fmla="*/ 572075 h 1758178"/>
                <a:gd name="connsiteX466" fmla="*/ 1689049 w 1733256"/>
                <a:gd name="connsiteY466" fmla="*/ 624970 h 1758178"/>
                <a:gd name="connsiteX467" fmla="*/ 1686219 w 1733256"/>
                <a:gd name="connsiteY467" fmla="*/ 627804 h 1758178"/>
                <a:gd name="connsiteX468" fmla="*/ 1673957 w 1733256"/>
                <a:gd name="connsiteY468" fmla="*/ 635361 h 1758178"/>
                <a:gd name="connsiteX469" fmla="*/ 1671127 w 1733256"/>
                <a:gd name="connsiteY469" fmla="*/ 627804 h 1758178"/>
                <a:gd name="connsiteX470" fmla="*/ 1673014 w 1733256"/>
                <a:gd name="connsiteY470" fmla="*/ 618358 h 1758178"/>
                <a:gd name="connsiteX471" fmla="*/ 1677730 w 1733256"/>
                <a:gd name="connsiteY471" fmla="*/ 600412 h 1758178"/>
                <a:gd name="connsiteX472" fmla="*/ 1654148 w 1733256"/>
                <a:gd name="connsiteY472" fmla="*/ 589077 h 1758178"/>
                <a:gd name="connsiteX473" fmla="*/ 1651319 w 1733256"/>
                <a:gd name="connsiteY473" fmla="*/ 610802 h 1758178"/>
                <a:gd name="connsiteX474" fmla="*/ 1641886 w 1733256"/>
                <a:gd name="connsiteY474" fmla="*/ 649529 h 1758178"/>
                <a:gd name="connsiteX475" fmla="*/ 1618304 w 1733256"/>
                <a:gd name="connsiteY475" fmla="*/ 651418 h 1758178"/>
                <a:gd name="connsiteX476" fmla="*/ 1599439 w 1733256"/>
                <a:gd name="connsiteY476" fmla="*/ 630638 h 1758178"/>
                <a:gd name="connsiteX477" fmla="*/ 1592836 w 1733256"/>
                <a:gd name="connsiteY477" fmla="*/ 609857 h 1758178"/>
                <a:gd name="connsiteX478" fmla="*/ 1591893 w 1733256"/>
                <a:gd name="connsiteY478" fmla="*/ 600412 h 1758178"/>
                <a:gd name="connsiteX479" fmla="*/ 1594723 w 1733256"/>
                <a:gd name="connsiteY479" fmla="*/ 596633 h 1758178"/>
                <a:gd name="connsiteX480" fmla="*/ 1595666 w 1733256"/>
                <a:gd name="connsiteY480" fmla="*/ 591911 h 1758178"/>
                <a:gd name="connsiteX481" fmla="*/ 1603212 w 1733256"/>
                <a:gd name="connsiteY481" fmla="*/ 582465 h 1758178"/>
                <a:gd name="connsiteX482" fmla="*/ 1612645 w 1733256"/>
                <a:gd name="connsiteY482" fmla="*/ 578687 h 1758178"/>
                <a:gd name="connsiteX483" fmla="*/ 1615474 w 1733256"/>
                <a:gd name="connsiteY483" fmla="*/ 586243 h 1758178"/>
                <a:gd name="connsiteX484" fmla="*/ 1618304 w 1733256"/>
                <a:gd name="connsiteY484" fmla="*/ 594744 h 1758178"/>
                <a:gd name="connsiteX485" fmla="*/ 1612645 w 1733256"/>
                <a:gd name="connsiteY485" fmla="*/ 599467 h 1758178"/>
                <a:gd name="connsiteX486" fmla="*/ 1606042 w 1733256"/>
                <a:gd name="connsiteY486" fmla="*/ 616469 h 1758178"/>
                <a:gd name="connsiteX487" fmla="*/ 1607928 w 1733256"/>
                <a:gd name="connsiteY487" fmla="*/ 620248 h 1758178"/>
                <a:gd name="connsiteX488" fmla="*/ 1609815 w 1733256"/>
                <a:gd name="connsiteY488" fmla="*/ 624970 h 1758178"/>
                <a:gd name="connsiteX489" fmla="*/ 1628680 w 1733256"/>
                <a:gd name="connsiteY489" fmla="*/ 632527 h 1758178"/>
                <a:gd name="connsiteX490" fmla="*/ 1635283 w 1733256"/>
                <a:gd name="connsiteY490" fmla="*/ 584354 h 1758178"/>
                <a:gd name="connsiteX491" fmla="*/ 1645659 w 1733256"/>
                <a:gd name="connsiteY491" fmla="*/ 571130 h 1758178"/>
                <a:gd name="connsiteX492" fmla="*/ 61022 w 1733256"/>
                <a:gd name="connsiteY492" fmla="*/ 544064 h 1758178"/>
                <a:gd name="connsiteX493" fmla="*/ 69504 w 1733256"/>
                <a:gd name="connsiteY493" fmla="*/ 545948 h 1758178"/>
                <a:gd name="connsiteX494" fmla="*/ 74216 w 1733256"/>
                <a:gd name="connsiteY494" fmla="*/ 546890 h 1758178"/>
                <a:gd name="connsiteX495" fmla="*/ 77986 w 1733256"/>
                <a:gd name="connsiteY495" fmla="*/ 548773 h 1758178"/>
                <a:gd name="connsiteX496" fmla="*/ 81756 w 1733256"/>
                <a:gd name="connsiteY496" fmla="*/ 549715 h 1758178"/>
                <a:gd name="connsiteX497" fmla="*/ 85526 w 1733256"/>
                <a:gd name="connsiteY497" fmla="*/ 551599 h 1758178"/>
                <a:gd name="connsiteX498" fmla="*/ 99663 w 1733256"/>
                <a:gd name="connsiteY498" fmla="*/ 555366 h 1758178"/>
                <a:gd name="connsiteX499" fmla="*/ 103433 w 1733256"/>
                <a:gd name="connsiteY499" fmla="*/ 558191 h 1758178"/>
                <a:gd name="connsiteX500" fmla="*/ 109087 w 1733256"/>
                <a:gd name="connsiteY500" fmla="*/ 559133 h 1758178"/>
                <a:gd name="connsiteX501" fmla="*/ 116627 w 1733256"/>
                <a:gd name="connsiteY501" fmla="*/ 562900 h 1758178"/>
                <a:gd name="connsiteX502" fmla="*/ 126052 w 1733256"/>
                <a:gd name="connsiteY502" fmla="*/ 565725 h 1758178"/>
                <a:gd name="connsiteX503" fmla="*/ 130764 w 1733256"/>
                <a:gd name="connsiteY503" fmla="*/ 567609 h 1758178"/>
                <a:gd name="connsiteX504" fmla="*/ 134534 w 1733256"/>
                <a:gd name="connsiteY504" fmla="*/ 568551 h 1758178"/>
                <a:gd name="connsiteX505" fmla="*/ 144901 w 1733256"/>
                <a:gd name="connsiteY505" fmla="*/ 573259 h 1758178"/>
                <a:gd name="connsiteX506" fmla="*/ 150556 w 1733256"/>
                <a:gd name="connsiteY506" fmla="*/ 575143 h 1758178"/>
                <a:gd name="connsiteX507" fmla="*/ 140189 w 1733256"/>
                <a:gd name="connsiteY507" fmla="*/ 600571 h 1758178"/>
                <a:gd name="connsiteX508" fmla="*/ 102490 w 1733256"/>
                <a:gd name="connsiteY508" fmla="*/ 604338 h 1758178"/>
                <a:gd name="connsiteX509" fmla="*/ 87411 w 1733256"/>
                <a:gd name="connsiteY509" fmla="*/ 606221 h 1758178"/>
                <a:gd name="connsiteX510" fmla="*/ 70446 w 1733256"/>
                <a:gd name="connsiteY510" fmla="*/ 608105 h 1758178"/>
                <a:gd name="connsiteX511" fmla="*/ 55367 w 1733256"/>
                <a:gd name="connsiteY511" fmla="*/ 610930 h 1758178"/>
                <a:gd name="connsiteX512" fmla="*/ 62906 w 1733256"/>
                <a:gd name="connsiteY512" fmla="*/ 614697 h 1758178"/>
                <a:gd name="connsiteX513" fmla="*/ 66676 w 1733256"/>
                <a:gd name="connsiteY513" fmla="*/ 616581 h 1758178"/>
                <a:gd name="connsiteX514" fmla="*/ 71389 w 1733256"/>
                <a:gd name="connsiteY514" fmla="*/ 617523 h 1758178"/>
                <a:gd name="connsiteX515" fmla="*/ 81756 w 1733256"/>
                <a:gd name="connsiteY515" fmla="*/ 621290 h 1758178"/>
                <a:gd name="connsiteX516" fmla="*/ 109087 w 1733256"/>
                <a:gd name="connsiteY516" fmla="*/ 632591 h 1758178"/>
                <a:gd name="connsiteX517" fmla="*/ 126994 w 1733256"/>
                <a:gd name="connsiteY517" fmla="*/ 638242 h 1758178"/>
                <a:gd name="connsiteX518" fmla="*/ 122282 w 1733256"/>
                <a:gd name="connsiteY518" fmla="*/ 654252 h 1758178"/>
                <a:gd name="connsiteX519" fmla="*/ 101548 w 1733256"/>
                <a:gd name="connsiteY519" fmla="*/ 647659 h 1758178"/>
                <a:gd name="connsiteX520" fmla="*/ 87411 w 1733256"/>
                <a:gd name="connsiteY520" fmla="*/ 642009 h 1758178"/>
                <a:gd name="connsiteX521" fmla="*/ 34632 w 1733256"/>
                <a:gd name="connsiteY521" fmla="*/ 624115 h 1758178"/>
                <a:gd name="connsiteX522" fmla="*/ 42172 w 1733256"/>
                <a:gd name="connsiteY522" fmla="*/ 596804 h 1758178"/>
                <a:gd name="connsiteX523" fmla="*/ 81756 w 1733256"/>
                <a:gd name="connsiteY523" fmla="*/ 592095 h 1758178"/>
                <a:gd name="connsiteX524" fmla="*/ 96835 w 1733256"/>
                <a:gd name="connsiteY524" fmla="*/ 589270 h 1758178"/>
                <a:gd name="connsiteX525" fmla="*/ 111915 w 1733256"/>
                <a:gd name="connsiteY525" fmla="*/ 588328 h 1758178"/>
                <a:gd name="connsiteX526" fmla="*/ 125109 w 1733256"/>
                <a:gd name="connsiteY526" fmla="*/ 584561 h 1758178"/>
                <a:gd name="connsiteX527" fmla="*/ 105317 w 1733256"/>
                <a:gd name="connsiteY527" fmla="*/ 576085 h 1758178"/>
                <a:gd name="connsiteX528" fmla="*/ 87411 w 1733256"/>
                <a:gd name="connsiteY528" fmla="*/ 569492 h 1758178"/>
                <a:gd name="connsiteX529" fmla="*/ 71389 w 1733256"/>
                <a:gd name="connsiteY529" fmla="*/ 563842 h 1758178"/>
                <a:gd name="connsiteX530" fmla="*/ 66676 w 1733256"/>
                <a:gd name="connsiteY530" fmla="*/ 563842 h 1758178"/>
                <a:gd name="connsiteX531" fmla="*/ 62906 w 1733256"/>
                <a:gd name="connsiteY531" fmla="*/ 561016 h 1758178"/>
                <a:gd name="connsiteX532" fmla="*/ 57252 w 1733256"/>
                <a:gd name="connsiteY532" fmla="*/ 559133 h 1758178"/>
                <a:gd name="connsiteX533" fmla="*/ 59137 w 1733256"/>
                <a:gd name="connsiteY533" fmla="*/ 551599 h 1758178"/>
                <a:gd name="connsiteX534" fmla="*/ 61022 w 1733256"/>
                <a:gd name="connsiteY534" fmla="*/ 544064 h 1758178"/>
                <a:gd name="connsiteX535" fmla="*/ 1620254 w 1733256"/>
                <a:gd name="connsiteY535" fmla="*/ 475886 h 1758178"/>
                <a:gd name="connsiteX536" fmla="*/ 1599552 w 1733256"/>
                <a:gd name="connsiteY536" fmla="*/ 487215 h 1758178"/>
                <a:gd name="connsiteX537" fmla="*/ 1609903 w 1733256"/>
                <a:gd name="connsiteY537" fmla="*/ 509872 h 1758178"/>
                <a:gd name="connsiteX538" fmla="*/ 1629665 w 1733256"/>
                <a:gd name="connsiteY538" fmla="*/ 508928 h 1758178"/>
                <a:gd name="connsiteX539" fmla="*/ 1632488 w 1733256"/>
                <a:gd name="connsiteY539" fmla="*/ 494767 h 1758178"/>
                <a:gd name="connsiteX540" fmla="*/ 1624959 w 1733256"/>
                <a:gd name="connsiteY540" fmla="*/ 479662 h 1758178"/>
                <a:gd name="connsiteX541" fmla="*/ 1620254 w 1733256"/>
                <a:gd name="connsiteY541" fmla="*/ 475886 h 1758178"/>
                <a:gd name="connsiteX542" fmla="*/ 1625900 w 1733256"/>
                <a:gd name="connsiteY542" fmla="*/ 452285 h 1758178"/>
                <a:gd name="connsiteX543" fmla="*/ 1629665 w 1733256"/>
                <a:gd name="connsiteY543" fmla="*/ 454173 h 1758178"/>
                <a:gd name="connsiteX544" fmla="*/ 1634370 w 1733256"/>
                <a:gd name="connsiteY544" fmla="*/ 465501 h 1758178"/>
                <a:gd name="connsiteX545" fmla="*/ 1636252 w 1733256"/>
                <a:gd name="connsiteY545" fmla="*/ 469278 h 1758178"/>
                <a:gd name="connsiteX546" fmla="*/ 1637193 w 1733256"/>
                <a:gd name="connsiteY546" fmla="*/ 473054 h 1758178"/>
                <a:gd name="connsiteX547" fmla="*/ 1640016 w 1733256"/>
                <a:gd name="connsiteY547" fmla="*/ 476830 h 1758178"/>
                <a:gd name="connsiteX548" fmla="*/ 1640957 w 1733256"/>
                <a:gd name="connsiteY548" fmla="*/ 479662 h 1758178"/>
                <a:gd name="connsiteX549" fmla="*/ 1642839 w 1733256"/>
                <a:gd name="connsiteY549" fmla="*/ 482494 h 1758178"/>
                <a:gd name="connsiteX550" fmla="*/ 1643780 w 1733256"/>
                <a:gd name="connsiteY550" fmla="*/ 487215 h 1758178"/>
                <a:gd name="connsiteX551" fmla="*/ 1647544 w 1733256"/>
                <a:gd name="connsiteY551" fmla="*/ 494767 h 1758178"/>
                <a:gd name="connsiteX552" fmla="*/ 1649426 w 1733256"/>
                <a:gd name="connsiteY552" fmla="*/ 506095 h 1758178"/>
                <a:gd name="connsiteX553" fmla="*/ 1649426 w 1733256"/>
                <a:gd name="connsiteY553" fmla="*/ 513648 h 1758178"/>
                <a:gd name="connsiteX554" fmla="*/ 1641898 w 1733256"/>
                <a:gd name="connsiteY554" fmla="*/ 524976 h 1758178"/>
                <a:gd name="connsiteX555" fmla="*/ 1639075 w 1733256"/>
                <a:gd name="connsiteY555" fmla="*/ 525920 h 1758178"/>
                <a:gd name="connsiteX556" fmla="*/ 1620254 w 1733256"/>
                <a:gd name="connsiteY556" fmla="*/ 529696 h 1758178"/>
                <a:gd name="connsiteX557" fmla="*/ 1607080 w 1733256"/>
                <a:gd name="connsiteY557" fmla="*/ 524032 h 1758178"/>
                <a:gd name="connsiteX558" fmla="*/ 1608021 w 1733256"/>
                <a:gd name="connsiteY558" fmla="*/ 530641 h 1758178"/>
                <a:gd name="connsiteX559" fmla="*/ 1593906 w 1733256"/>
                <a:gd name="connsiteY559" fmla="*/ 544801 h 1758178"/>
                <a:gd name="connsiteX560" fmla="*/ 1589201 w 1733256"/>
                <a:gd name="connsiteY560" fmla="*/ 548577 h 1758178"/>
                <a:gd name="connsiteX561" fmla="*/ 1584496 w 1733256"/>
                <a:gd name="connsiteY561" fmla="*/ 550465 h 1758178"/>
                <a:gd name="connsiteX562" fmla="*/ 1583555 w 1733256"/>
                <a:gd name="connsiteY562" fmla="*/ 552354 h 1758178"/>
                <a:gd name="connsiteX563" fmla="*/ 1575085 w 1733256"/>
                <a:gd name="connsiteY563" fmla="*/ 558962 h 1758178"/>
                <a:gd name="connsiteX564" fmla="*/ 1569439 w 1733256"/>
                <a:gd name="connsiteY564" fmla="*/ 550465 h 1758178"/>
                <a:gd name="connsiteX565" fmla="*/ 1566616 w 1733256"/>
                <a:gd name="connsiteY565" fmla="*/ 542913 h 1758178"/>
                <a:gd name="connsiteX566" fmla="*/ 1576968 w 1733256"/>
                <a:gd name="connsiteY566" fmla="*/ 533473 h 1758178"/>
                <a:gd name="connsiteX567" fmla="*/ 1594847 w 1733256"/>
                <a:gd name="connsiteY567" fmla="*/ 521200 h 1758178"/>
                <a:gd name="connsiteX568" fmla="*/ 1592965 w 1733256"/>
                <a:gd name="connsiteY568" fmla="*/ 509872 h 1758178"/>
                <a:gd name="connsiteX569" fmla="*/ 1584496 w 1733256"/>
                <a:gd name="connsiteY569" fmla="*/ 493823 h 1758178"/>
                <a:gd name="connsiteX570" fmla="*/ 1564734 w 1733256"/>
                <a:gd name="connsiteY570" fmla="*/ 501375 h 1758178"/>
                <a:gd name="connsiteX571" fmla="*/ 1549678 w 1733256"/>
                <a:gd name="connsiteY571" fmla="*/ 507983 h 1758178"/>
                <a:gd name="connsiteX572" fmla="*/ 1545914 w 1733256"/>
                <a:gd name="connsiteY572" fmla="*/ 498543 h 1758178"/>
                <a:gd name="connsiteX573" fmla="*/ 1543091 w 1733256"/>
                <a:gd name="connsiteY573" fmla="*/ 491935 h 1758178"/>
                <a:gd name="connsiteX574" fmla="*/ 1588260 w 1733256"/>
                <a:gd name="connsiteY574" fmla="*/ 469278 h 1758178"/>
                <a:gd name="connsiteX575" fmla="*/ 1592024 w 1733256"/>
                <a:gd name="connsiteY575" fmla="*/ 469278 h 1758178"/>
                <a:gd name="connsiteX576" fmla="*/ 1593906 w 1733256"/>
                <a:gd name="connsiteY576" fmla="*/ 466446 h 1758178"/>
                <a:gd name="connsiteX577" fmla="*/ 1625900 w 1733256"/>
                <a:gd name="connsiteY577" fmla="*/ 452285 h 1758178"/>
                <a:gd name="connsiteX578" fmla="*/ 129954 w 1733256"/>
                <a:gd name="connsiteY578" fmla="*/ 430110 h 1758178"/>
                <a:gd name="connsiteX579" fmla="*/ 146014 w 1733256"/>
                <a:gd name="connsiteY579" fmla="*/ 434803 h 1758178"/>
                <a:gd name="connsiteX580" fmla="*/ 137512 w 1733256"/>
                <a:gd name="connsiteY580" fmla="*/ 450758 h 1758178"/>
                <a:gd name="connsiteX581" fmla="*/ 115784 w 1733256"/>
                <a:gd name="connsiteY581" fmla="*/ 456389 h 1758178"/>
                <a:gd name="connsiteX582" fmla="*/ 111061 w 1733256"/>
                <a:gd name="connsiteY582" fmla="*/ 466713 h 1758178"/>
                <a:gd name="connsiteX583" fmla="*/ 127120 w 1733256"/>
                <a:gd name="connsiteY583" fmla="*/ 501439 h 1758178"/>
                <a:gd name="connsiteX584" fmla="*/ 167741 w 1733256"/>
                <a:gd name="connsiteY584" fmla="*/ 506131 h 1758178"/>
                <a:gd name="connsiteX585" fmla="*/ 180967 w 1733256"/>
                <a:gd name="connsiteY585" fmla="*/ 485484 h 1758178"/>
                <a:gd name="connsiteX586" fmla="*/ 183801 w 1733256"/>
                <a:gd name="connsiteY586" fmla="*/ 478914 h 1758178"/>
                <a:gd name="connsiteX587" fmla="*/ 176243 w 1733256"/>
                <a:gd name="connsiteY587" fmla="*/ 472344 h 1758178"/>
                <a:gd name="connsiteX588" fmla="*/ 166796 w 1733256"/>
                <a:gd name="connsiteY588" fmla="*/ 467651 h 1758178"/>
                <a:gd name="connsiteX589" fmla="*/ 156405 w 1733256"/>
                <a:gd name="connsiteY589" fmla="*/ 482668 h 1758178"/>
                <a:gd name="connsiteX590" fmla="*/ 144124 w 1733256"/>
                <a:gd name="connsiteY590" fmla="*/ 476098 h 1758178"/>
                <a:gd name="connsiteX591" fmla="*/ 150737 w 1733256"/>
                <a:gd name="connsiteY591" fmla="*/ 462959 h 1758178"/>
                <a:gd name="connsiteX592" fmla="*/ 157350 w 1733256"/>
                <a:gd name="connsiteY592" fmla="*/ 450758 h 1758178"/>
                <a:gd name="connsiteX593" fmla="*/ 163018 w 1733256"/>
                <a:gd name="connsiteY593" fmla="*/ 444188 h 1758178"/>
                <a:gd name="connsiteX594" fmla="*/ 167741 w 1733256"/>
                <a:gd name="connsiteY594" fmla="*/ 447942 h 1758178"/>
                <a:gd name="connsiteX595" fmla="*/ 170575 w 1733256"/>
                <a:gd name="connsiteY595" fmla="*/ 447942 h 1758178"/>
                <a:gd name="connsiteX596" fmla="*/ 202694 w 1733256"/>
                <a:gd name="connsiteY596" fmla="*/ 467651 h 1758178"/>
                <a:gd name="connsiteX597" fmla="*/ 180967 w 1733256"/>
                <a:gd name="connsiteY597" fmla="*/ 512701 h 1758178"/>
                <a:gd name="connsiteX598" fmla="*/ 178133 w 1733256"/>
                <a:gd name="connsiteY598" fmla="*/ 513640 h 1758178"/>
                <a:gd name="connsiteX599" fmla="*/ 170575 w 1733256"/>
                <a:gd name="connsiteY599" fmla="*/ 521148 h 1758178"/>
                <a:gd name="connsiteX600" fmla="*/ 145069 w 1733256"/>
                <a:gd name="connsiteY600" fmla="*/ 528656 h 1758178"/>
                <a:gd name="connsiteX601" fmla="*/ 137512 w 1733256"/>
                <a:gd name="connsiteY601" fmla="*/ 525841 h 1758178"/>
                <a:gd name="connsiteX602" fmla="*/ 125231 w 1733256"/>
                <a:gd name="connsiteY602" fmla="*/ 523025 h 1758178"/>
                <a:gd name="connsiteX603" fmla="*/ 119563 w 1733256"/>
                <a:gd name="connsiteY603" fmla="*/ 519271 h 1758178"/>
                <a:gd name="connsiteX604" fmla="*/ 112950 w 1733256"/>
                <a:gd name="connsiteY604" fmla="*/ 513640 h 1758178"/>
                <a:gd name="connsiteX605" fmla="*/ 110116 w 1733256"/>
                <a:gd name="connsiteY605" fmla="*/ 513640 h 1758178"/>
                <a:gd name="connsiteX606" fmla="*/ 103504 w 1733256"/>
                <a:gd name="connsiteY606" fmla="*/ 507070 h 1758178"/>
                <a:gd name="connsiteX607" fmla="*/ 102559 w 1733256"/>
                <a:gd name="connsiteY607" fmla="*/ 505193 h 1758178"/>
                <a:gd name="connsiteX608" fmla="*/ 100670 w 1733256"/>
                <a:gd name="connsiteY608" fmla="*/ 502377 h 1758178"/>
                <a:gd name="connsiteX609" fmla="*/ 94057 w 1733256"/>
                <a:gd name="connsiteY609" fmla="*/ 474221 h 1758178"/>
                <a:gd name="connsiteX610" fmla="*/ 100670 w 1733256"/>
                <a:gd name="connsiteY610" fmla="*/ 457327 h 1758178"/>
                <a:gd name="connsiteX611" fmla="*/ 104448 w 1733256"/>
                <a:gd name="connsiteY611" fmla="*/ 450758 h 1758178"/>
                <a:gd name="connsiteX612" fmla="*/ 129954 w 1733256"/>
                <a:gd name="connsiteY612" fmla="*/ 430110 h 1758178"/>
                <a:gd name="connsiteX613" fmla="*/ 1567578 w 1733256"/>
                <a:gd name="connsiteY613" fmla="*/ 357594 h 1758178"/>
                <a:gd name="connsiteX614" fmla="*/ 1587355 w 1733256"/>
                <a:gd name="connsiteY614" fmla="*/ 385803 h 1758178"/>
                <a:gd name="connsiteX615" fmla="*/ 1601482 w 1733256"/>
                <a:gd name="connsiteY615" fmla="*/ 408370 h 1758178"/>
                <a:gd name="connsiteX616" fmla="*/ 1591122 w 1733256"/>
                <a:gd name="connsiteY616" fmla="*/ 415892 h 1758178"/>
                <a:gd name="connsiteX617" fmla="*/ 1583588 w 1733256"/>
                <a:gd name="connsiteY617" fmla="*/ 407429 h 1758178"/>
                <a:gd name="connsiteX618" fmla="*/ 1575112 w 1733256"/>
                <a:gd name="connsiteY618" fmla="*/ 394265 h 1758178"/>
                <a:gd name="connsiteX619" fmla="*/ 1565694 w 1733256"/>
                <a:gd name="connsiteY619" fmla="*/ 382041 h 1758178"/>
                <a:gd name="connsiteX620" fmla="*/ 1558160 w 1733256"/>
                <a:gd name="connsiteY620" fmla="*/ 386743 h 1758178"/>
                <a:gd name="connsiteX621" fmla="*/ 1546859 w 1733256"/>
                <a:gd name="connsiteY621" fmla="*/ 395206 h 1758178"/>
                <a:gd name="connsiteX622" fmla="*/ 1555335 w 1733256"/>
                <a:gd name="connsiteY622" fmla="*/ 408370 h 1758178"/>
                <a:gd name="connsiteX623" fmla="*/ 1563811 w 1733256"/>
                <a:gd name="connsiteY623" fmla="*/ 421534 h 1758178"/>
                <a:gd name="connsiteX624" fmla="*/ 1566636 w 1733256"/>
                <a:gd name="connsiteY624" fmla="*/ 428116 h 1758178"/>
                <a:gd name="connsiteX625" fmla="*/ 1562869 w 1733256"/>
                <a:gd name="connsiteY625" fmla="*/ 431877 h 1758178"/>
                <a:gd name="connsiteX626" fmla="*/ 1550626 w 1733256"/>
                <a:gd name="connsiteY626" fmla="*/ 427176 h 1758178"/>
                <a:gd name="connsiteX627" fmla="*/ 1540267 w 1733256"/>
                <a:gd name="connsiteY627" fmla="*/ 412131 h 1758178"/>
                <a:gd name="connsiteX628" fmla="*/ 1533674 w 1733256"/>
                <a:gd name="connsiteY628" fmla="*/ 403668 h 1758178"/>
                <a:gd name="connsiteX629" fmla="*/ 1525198 w 1733256"/>
                <a:gd name="connsiteY629" fmla="*/ 408370 h 1758178"/>
                <a:gd name="connsiteX630" fmla="*/ 1515781 w 1733256"/>
                <a:gd name="connsiteY630" fmla="*/ 413071 h 1758178"/>
                <a:gd name="connsiteX631" fmla="*/ 1517664 w 1733256"/>
                <a:gd name="connsiteY631" fmla="*/ 427176 h 1758178"/>
                <a:gd name="connsiteX632" fmla="*/ 1522373 w 1733256"/>
                <a:gd name="connsiteY632" fmla="*/ 434698 h 1758178"/>
                <a:gd name="connsiteX633" fmla="*/ 1525198 w 1733256"/>
                <a:gd name="connsiteY633" fmla="*/ 436578 h 1758178"/>
                <a:gd name="connsiteX634" fmla="*/ 1528024 w 1733256"/>
                <a:gd name="connsiteY634" fmla="*/ 442220 h 1758178"/>
                <a:gd name="connsiteX635" fmla="*/ 1530849 w 1733256"/>
                <a:gd name="connsiteY635" fmla="*/ 446922 h 1758178"/>
                <a:gd name="connsiteX636" fmla="*/ 1531791 w 1733256"/>
                <a:gd name="connsiteY636" fmla="*/ 449743 h 1758178"/>
                <a:gd name="connsiteX637" fmla="*/ 1534616 w 1733256"/>
                <a:gd name="connsiteY637" fmla="*/ 453504 h 1758178"/>
                <a:gd name="connsiteX638" fmla="*/ 1528024 w 1733256"/>
                <a:gd name="connsiteY638" fmla="*/ 458205 h 1758178"/>
                <a:gd name="connsiteX639" fmla="*/ 1516722 w 1733256"/>
                <a:gd name="connsiteY639" fmla="*/ 450683 h 1758178"/>
                <a:gd name="connsiteX640" fmla="*/ 1509188 w 1733256"/>
                <a:gd name="connsiteY640" fmla="*/ 442220 h 1758178"/>
                <a:gd name="connsiteX641" fmla="*/ 1503537 w 1733256"/>
                <a:gd name="connsiteY641" fmla="*/ 432817 h 1758178"/>
                <a:gd name="connsiteX642" fmla="*/ 1498829 w 1733256"/>
                <a:gd name="connsiteY642" fmla="*/ 424355 h 1758178"/>
                <a:gd name="connsiteX643" fmla="*/ 1494120 w 1733256"/>
                <a:gd name="connsiteY643" fmla="*/ 416832 h 1758178"/>
                <a:gd name="connsiteX644" fmla="*/ 1489411 w 1733256"/>
                <a:gd name="connsiteY644" fmla="*/ 409310 h 1758178"/>
                <a:gd name="connsiteX645" fmla="*/ 1498829 w 1733256"/>
                <a:gd name="connsiteY645" fmla="*/ 401788 h 1758178"/>
                <a:gd name="connsiteX646" fmla="*/ 1521431 w 1733256"/>
                <a:gd name="connsiteY646" fmla="*/ 386743 h 1758178"/>
                <a:gd name="connsiteX647" fmla="*/ 1524256 w 1733256"/>
                <a:gd name="connsiteY647" fmla="*/ 385803 h 1758178"/>
                <a:gd name="connsiteX648" fmla="*/ 1557219 w 1733256"/>
                <a:gd name="connsiteY648" fmla="*/ 364176 h 1758178"/>
                <a:gd name="connsiteX649" fmla="*/ 1567578 w 1733256"/>
                <a:gd name="connsiteY649" fmla="*/ 357594 h 1758178"/>
                <a:gd name="connsiteX650" fmla="*/ 196919 w 1733256"/>
                <a:gd name="connsiteY650" fmla="*/ 312046 h 1758178"/>
                <a:gd name="connsiteX651" fmla="*/ 200697 w 1733256"/>
                <a:gd name="connsiteY651" fmla="*/ 321490 h 1758178"/>
                <a:gd name="connsiteX652" fmla="*/ 202586 w 1733256"/>
                <a:gd name="connsiteY652" fmla="*/ 325267 h 1758178"/>
                <a:gd name="connsiteX653" fmla="*/ 203530 w 1733256"/>
                <a:gd name="connsiteY653" fmla="*/ 329044 h 1758178"/>
                <a:gd name="connsiteX654" fmla="*/ 205419 w 1733256"/>
                <a:gd name="connsiteY654" fmla="*/ 334711 h 1758178"/>
                <a:gd name="connsiteX655" fmla="*/ 206363 w 1733256"/>
                <a:gd name="connsiteY655" fmla="*/ 339432 h 1758178"/>
                <a:gd name="connsiteX656" fmla="*/ 212029 w 1733256"/>
                <a:gd name="connsiteY656" fmla="*/ 352654 h 1758178"/>
                <a:gd name="connsiteX657" fmla="*/ 217695 w 1733256"/>
                <a:gd name="connsiteY657" fmla="*/ 363986 h 1758178"/>
                <a:gd name="connsiteX658" fmla="*/ 273413 w 1733256"/>
                <a:gd name="connsiteY658" fmla="*/ 366819 h 1758178"/>
                <a:gd name="connsiteX659" fmla="*/ 261136 w 1733256"/>
                <a:gd name="connsiteY659" fmla="*/ 384762 h 1758178"/>
                <a:gd name="connsiteX660" fmla="*/ 233750 w 1733256"/>
                <a:gd name="connsiteY660" fmla="*/ 381929 h 1758178"/>
                <a:gd name="connsiteX661" fmla="*/ 218640 w 1733256"/>
                <a:gd name="connsiteY661" fmla="*/ 382873 h 1758178"/>
                <a:gd name="connsiteX662" fmla="*/ 225250 w 1733256"/>
                <a:gd name="connsiteY662" fmla="*/ 401760 h 1758178"/>
                <a:gd name="connsiteX663" fmla="*/ 228083 w 1733256"/>
                <a:gd name="connsiteY663" fmla="*/ 409315 h 1758178"/>
                <a:gd name="connsiteX664" fmla="*/ 232805 w 1733256"/>
                <a:gd name="connsiteY664" fmla="*/ 419703 h 1758178"/>
                <a:gd name="connsiteX665" fmla="*/ 226195 w 1733256"/>
                <a:gd name="connsiteY665" fmla="*/ 430091 h 1758178"/>
                <a:gd name="connsiteX666" fmla="*/ 220529 w 1733256"/>
                <a:gd name="connsiteY666" fmla="*/ 436702 h 1758178"/>
                <a:gd name="connsiteX667" fmla="*/ 215807 w 1733256"/>
                <a:gd name="connsiteY667" fmla="*/ 422536 h 1758178"/>
                <a:gd name="connsiteX668" fmla="*/ 213918 w 1733256"/>
                <a:gd name="connsiteY668" fmla="*/ 416870 h 1758178"/>
                <a:gd name="connsiteX669" fmla="*/ 211085 w 1733256"/>
                <a:gd name="connsiteY669" fmla="*/ 405538 h 1758178"/>
                <a:gd name="connsiteX670" fmla="*/ 205419 w 1733256"/>
                <a:gd name="connsiteY670" fmla="*/ 391372 h 1758178"/>
                <a:gd name="connsiteX671" fmla="*/ 199753 w 1733256"/>
                <a:gd name="connsiteY671" fmla="*/ 380984 h 1758178"/>
                <a:gd name="connsiteX672" fmla="*/ 148757 w 1733256"/>
                <a:gd name="connsiteY672" fmla="*/ 378151 h 1758178"/>
                <a:gd name="connsiteX673" fmla="*/ 159145 w 1733256"/>
                <a:gd name="connsiteY673" fmla="*/ 361153 h 1758178"/>
                <a:gd name="connsiteX674" fmla="*/ 183698 w 1733256"/>
                <a:gd name="connsiteY674" fmla="*/ 363042 h 1758178"/>
                <a:gd name="connsiteX675" fmla="*/ 197864 w 1733256"/>
                <a:gd name="connsiteY675" fmla="*/ 363042 h 1758178"/>
                <a:gd name="connsiteX676" fmla="*/ 192198 w 1733256"/>
                <a:gd name="connsiteY676" fmla="*/ 343210 h 1758178"/>
                <a:gd name="connsiteX677" fmla="*/ 189365 w 1733256"/>
                <a:gd name="connsiteY677" fmla="*/ 335655 h 1758178"/>
                <a:gd name="connsiteX678" fmla="*/ 186531 w 1733256"/>
                <a:gd name="connsiteY678" fmla="*/ 327156 h 1758178"/>
                <a:gd name="connsiteX679" fmla="*/ 195031 w 1733256"/>
                <a:gd name="connsiteY679" fmla="*/ 312990 h 1758178"/>
                <a:gd name="connsiteX680" fmla="*/ 196919 w 1733256"/>
                <a:gd name="connsiteY680" fmla="*/ 312046 h 1758178"/>
                <a:gd name="connsiteX681" fmla="*/ 239476 w 1733256"/>
                <a:gd name="connsiteY681" fmla="*/ 267647 h 1758178"/>
                <a:gd name="connsiteX682" fmla="*/ 244925 w 1733256"/>
                <a:gd name="connsiteY682" fmla="*/ 271871 h 1758178"/>
                <a:gd name="connsiteX683" fmla="*/ 252507 w 1733256"/>
                <a:gd name="connsiteY683" fmla="*/ 278441 h 1758178"/>
                <a:gd name="connsiteX684" fmla="*/ 300842 w 1733256"/>
                <a:gd name="connsiteY684" fmla="*/ 321620 h 1758178"/>
                <a:gd name="connsiteX685" fmla="*/ 301790 w 1733256"/>
                <a:gd name="connsiteY685" fmla="*/ 323498 h 1758178"/>
                <a:gd name="connsiteX686" fmla="*/ 308424 w 1733256"/>
                <a:gd name="connsiteY686" fmla="*/ 329130 h 1758178"/>
                <a:gd name="connsiteX687" fmla="*/ 303685 w 1733256"/>
                <a:gd name="connsiteY687" fmla="*/ 337578 h 1758178"/>
                <a:gd name="connsiteX688" fmla="*/ 296103 w 1733256"/>
                <a:gd name="connsiteY688" fmla="*/ 343210 h 1758178"/>
                <a:gd name="connsiteX689" fmla="*/ 292312 w 1733256"/>
                <a:gd name="connsiteY689" fmla="*/ 339455 h 1758178"/>
                <a:gd name="connsiteX690" fmla="*/ 285678 w 1733256"/>
                <a:gd name="connsiteY690" fmla="*/ 333823 h 1758178"/>
                <a:gd name="connsiteX691" fmla="*/ 283783 w 1733256"/>
                <a:gd name="connsiteY691" fmla="*/ 332884 h 1758178"/>
                <a:gd name="connsiteX692" fmla="*/ 260089 w 1733256"/>
                <a:gd name="connsiteY692" fmla="*/ 310356 h 1758178"/>
                <a:gd name="connsiteX693" fmla="*/ 237343 w 1733256"/>
                <a:gd name="connsiteY693" fmla="*/ 290644 h 1758178"/>
                <a:gd name="connsiteX694" fmla="*/ 227866 w 1733256"/>
                <a:gd name="connsiteY694" fmla="*/ 280319 h 1758178"/>
                <a:gd name="connsiteX695" fmla="*/ 231657 w 1733256"/>
                <a:gd name="connsiteY695" fmla="*/ 275625 h 1758178"/>
                <a:gd name="connsiteX696" fmla="*/ 235448 w 1733256"/>
                <a:gd name="connsiteY696" fmla="*/ 271871 h 1758178"/>
                <a:gd name="connsiteX697" fmla="*/ 239476 w 1733256"/>
                <a:gd name="connsiteY697" fmla="*/ 267647 h 1758178"/>
                <a:gd name="connsiteX698" fmla="*/ 1479821 w 1733256"/>
                <a:gd name="connsiteY698" fmla="*/ 254513 h 1758178"/>
                <a:gd name="connsiteX699" fmla="*/ 1488297 w 1733256"/>
                <a:gd name="connsiteY699" fmla="*/ 275249 h 1758178"/>
                <a:gd name="connsiteX700" fmla="*/ 1485472 w 1733256"/>
                <a:gd name="connsiteY700" fmla="*/ 280904 h 1758178"/>
                <a:gd name="connsiteX701" fmla="*/ 1477938 w 1733256"/>
                <a:gd name="connsiteY701" fmla="*/ 295043 h 1758178"/>
                <a:gd name="connsiteX702" fmla="*/ 1466637 w 1733256"/>
                <a:gd name="connsiteY702" fmla="*/ 315779 h 1758178"/>
                <a:gd name="connsiteX703" fmla="*/ 1462870 w 1733256"/>
                <a:gd name="connsiteY703" fmla="*/ 323319 h 1758178"/>
                <a:gd name="connsiteX704" fmla="*/ 1454394 w 1733256"/>
                <a:gd name="connsiteY704" fmla="*/ 335573 h 1758178"/>
                <a:gd name="connsiteX705" fmla="*/ 1468520 w 1733256"/>
                <a:gd name="connsiteY705" fmla="*/ 332745 h 1758178"/>
                <a:gd name="connsiteX706" fmla="*/ 1476996 w 1733256"/>
                <a:gd name="connsiteY706" fmla="*/ 329917 h 1758178"/>
                <a:gd name="connsiteX707" fmla="*/ 1484530 w 1733256"/>
                <a:gd name="connsiteY707" fmla="*/ 326147 h 1758178"/>
                <a:gd name="connsiteX708" fmla="*/ 1494890 w 1733256"/>
                <a:gd name="connsiteY708" fmla="*/ 321434 h 1758178"/>
                <a:gd name="connsiteX709" fmla="*/ 1497715 w 1733256"/>
                <a:gd name="connsiteY709" fmla="*/ 320492 h 1758178"/>
                <a:gd name="connsiteX710" fmla="*/ 1508075 w 1733256"/>
                <a:gd name="connsiteY710" fmla="*/ 314836 h 1758178"/>
                <a:gd name="connsiteX711" fmla="*/ 1519376 w 1733256"/>
                <a:gd name="connsiteY711" fmla="*/ 311066 h 1758178"/>
                <a:gd name="connsiteX712" fmla="*/ 1527852 w 1733256"/>
                <a:gd name="connsiteY712" fmla="*/ 308238 h 1758178"/>
                <a:gd name="connsiteX713" fmla="*/ 1534444 w 1733256"/>
                <a:gd name="connsiteY713" fmla="*/ 312951 h 1758178"/>
                <a:gd name="connsiteX714" fmla="*/ 1539153 w 1733256"/>
                <a:gd name="connsiteY714" fmla="*/ 319549 h 1758178"/>
                <a:gd name="connsiteX715" fmla="*/ 1525968 w 1733256"/>
                <a:gd name="connsiteY715" fmla="*/ 326147 h 1758178"/>
                <a:gd name="connsiteX716" fmla="*/ 1515609 w 1733256"/>
                <a:gd name="connsiteY716" fmla="*/ 330860 h 1758178"/>
                <a:gd name="connsiteX717" fmla="*/ 1493948 w 1733256"/>
                <a:gd name="connsiteY717" fmla="*/ 340285 h 1758178"/>
                <a:gd name="connsiteX718" fmla="*/ 1486414 w 1733256"/>
                <a:gd name="connsiteY718" fmla="*/ 343113 h 1758178"/>
                <a:gd name="connsiteX719" fmla="*/ 1473229 w 1733256"/>
                <a:gd name="connsiteY719" fmla="*/ 346883 h 1758178"/>
                <a:gd name="connsiteX720" fmla="*/ 1470404 w 1733256"/>
                <a:gd name="connsiteY720" fmla="*/ 349711 h 1758178"/>
                <a:gd name="connsiteX721" fmla="*/ 1466637 w 1733256"/>
                <a:gd name="connsiteY721" fmla="*/ 349711 h 1758178"/>
                <a:gd name="connsiteX722" fmla="*/ 1447801 w 1733256"/>
                <a:gd name="connsiteY722" fmla="*/ 358194 h 1758178"/>
                <a:gd name="connsiteX723" fmla="*/ 1437442 w 1733256"/>
                <a:gd name="connsiteY723" fmla="*/ 346883 h 1758178"/>
                <a:gd name="connsiteX724" fmla="*/ 1433675 w 1733256"/>
                <a:gd name="connsiteY724" fmla="*/ 343113 h 1758178"/>
                <a:gd name="connsiteX725" fmla="*/ 1434617 w 1733256"/>
                <a:gd name="connsiteY725" fmla="*/ 337458 h 1758178"/>
                <a:gd name="connsiteX726" fmla="*/ 1441209 w 1733256"/>
                <a:gd name="connsiteY726" fmla="*/ 325204 h 1758178"/>
                <a:gd name="connsiteX727" fmla="*/ 1449685 w 1733256"/>
                <a:gd name="connsiteY727" fmla="*/ 311066 h 1758178"/>
                <a:gd name="connsiteX728" fmla="*/ 1450627 w 1733256"/>
                <a:gd name="connsiteY728" fmla="*/ 307296 h 1758178"/>
                <a:gd name="connsiteX729" fmla="*/ 1452510 w 1733256"/>
                <a:gd name="connsiteY729" fmla="*/ 304468 h 1758178"/>
                <a:gd name="connsiteX730" fmla="*/ 1459103 w 1733256"/>
                <a:gd name="connsiteY730" fmla="*/ 292215 h 1758178"/>
                <a:gd name="connsiteX731" fmla="*/ 1475113 w 1733256"/>
                <a:gd name="connsiteY731" fmla="*/ 260168 h 1758178"/>
                <a:gd name="connsiteX732" fmla="*/ 1478880 w 1733256"/>
                <a:gd name="connsiteY732" fmla="*/ 255455 h 1758178"/>
                <a:gd name="connsiteX733" fmla="*/ 1479821 w 1733256"/>
                <a:gd name="connsiteY733" fmla="*/ 254513 h 1758178"/>
                <a:gd name="connsiteX734" fmla="*/ 1437256 w 1733256"/>
                <a:gd name="connsiteY734" fmla="*/ 214359 h 1758178"/>
                <a:gd name="connsiteX735" fmla="*/ 1450456 w 1733256"/>
                <a:gd name="connsiteY735" fmla="*/ 226550 h 1758178"/>
                <a:gd name="connsiteX736" fmla="*/ 1442913 w 1733256"/>
                <a:gd name="connsiteY736" fmla="*/ 235927 h 1758178"/>
                <a:gd name="connsiteX737" fmla="*/ 1394830 w 1733256"/>
                <a:gd name="connsiteY737" fmla="*/ 286566 h 1758178"/>
                <a:gd name="connsiteX738" fmla="*/ 1386344 w 1733256"/>
                <a:gd name="connsiteY738" fmla="*/ 294068 h 1758178"/>
                <a:gd name="connsiteX739" fmla="*/ 1379745 w 1733256"/>
                <a:gd name="connsiteY739" fmla="*/ 289379 h 1758178"/>
                <a:gd name="connsiteX740" fmla="*/ 1373145 w 1733256"/>
                <a:gd name="connsiteY740" fmla="*/ 283753 h 1758178"/>
                <a:gd name="connsiteX741" fmla="*/ 1388230 w 1733256"/>
                <a:gd name="connsiteY741" fmla="*/ 265935 h 1758178"/>
                <a:gd name="connsiteX742" fmla="*/ 1437256 w 1733256"/>
                <a:gd name="connsiteY742" fmla="*/ 214359 h 1758178"/>
                <a:gd name="connsiteX743" fmla="*/ 1330718 w 1733256"/>
                <a:gd name="connsiteY743" fmla="*/ 134834 h 1758178"/>
                <a:gd name="connsiteX744" fmla="*/ 1344854 w 1733256"/>
                <a:gd name="connsiteY744" fmla="*/ 142394 h 1758178"/>
                <a:gd name="connsiteX745" fmla="*/ 1350509 w 1733256"/>
                <a:gd name="connsiteY745" fmla="*/ 147118 h 1758178"/>
                <a:gd name="connsiteX746" fmla="*/ 1355221 w 1733256"/>
                <a:gd name="connsiteY746" fmla="*/ 151843 h 1758178"/>
                <a:gd name="connsiteX747" fmla="*/ 1352393 w 1733256"/>
                <a:gd name="connsiteY747" fmla="*/ 162237 h 1758178"/>
                <a:gd name="connsiteX748" fmla="*/ 1351451 w 1733256"/>
                <a:gd name="connsiteY748" fmla="*/ 171685 h 1758178"/>
                <a:gd name="connsiteX749" fmla="*/ 1345797 w 1733256"/>
                <a:gd name="connsiteY749" fmla="*/ 194363 h 1758178"/>
                <a:gd name="connsiteX750" fmla="*/ 1345797 w 1733256"/>
                <a:gd name="connsiteY750" fmla="*/ 201922 h 1758178"/>
                <a:gd name="connsiteX751" fmla="*/ 1342969 w 1733256"/>
                <a:gd name="connsiteY751" fmla="*/ 212316 h 1758178"/>
                <a:gd name="connsiteX752" fmla="*/ 1342969 w 1733256"/>
                <a:gd name="connsiteY752" fmla="*/ 217041 h 1758178"/>
                <a:gd name="connsiteX753" fmla="*/ 1341084 w 1733256"/>
                <a:gd name="connsiteY753" fmla="*/ 232159 h 1758178"/>
                <a:gd name="connsiteX754" fmla="*/ 1347681 w 1733256"/>
                <a:gd name="connsiteY754" fmla="*/ 225545 h 1758178"/>
                <a:gd name="connsiteX755" fmla="*/ 1380666 w 1733256"/>
                <a:gd name="connsiteY755" fmla="*/ 182079 h 1758178"/>
                <a:gd name="connsiteX756" fmla="*/ 1386321 w 1733256"/>
                <a:gd name="connsiteY756" fmla="*/ 174520 h 1758178"/>
                <a:gd name="connsiteX757" fmla="*/ 1392918 w 1733256"/>
                <a:gd name="connsiteY757" fmla="*/ 179245 h 1758178"/>
                <a:gd name="connsiteX758" fmla="*/ 1399515 w 1733256"/>
                <a:gd name="connsiteY758" fmla="*/ 184914 h 1758178"/>
                <a:gd name="connsiteX759" fmla="*/ 1392918 w 1733256"/>
                <a:gd name="connsiteY759" fmla="*/ 193418 h 1758178"/>
                <a:gd name="connsiteX760" fmla="*/ 1386321 w 1733256"/>
                <a:gd name="connsiteY760" fmla="*/ 201922 h 1758178"/>
                <a:gd name="connsiteX761" fmla="*/ 1384436 w 1733256"/>
                <a:gd name="connsiteY761" fmla="*/ 205702 h 1758178"/>
                <a:gd name="connsiteX762" fmla="*/ 1354278 w 1733256"/>
                <a:gd name="connsiteY762" fmla="*/ 247277 h 1758178"/>
                <a:gd name="connsiteX763" fmla="*/ 1349566 w 1733256"/>
                <a:gd name="connsiteY763" fmla="*/ 252002 h 1758178"/>
                <a:gd name="connsiteX764" fmla="*/ 1342969 w 1733256"/>
                <a:gd name="connsiteY764" fmla="*/ 259561 h 1758178"/>
                <a:gd name="connsiteX765" fmla="*/ 1335430 w 1733256"/>
                <a:gd name="connsiteY765" fmla="*/ 253892 h 1758178"/>
                <a:gd name="connsiteX766" fmla="*/ 1327890 w 1733256"/>
                <a:gd name="connsiteY766" fmla="*/ 249167 h 1758178"/>
                <a:gd name="connsiteX767" fmla="*/ 1321293 w 1733256"/>
                <a:gd name="connsiteY767" fmla="*/ 242553 h 1758178"/>
                <a:gd name="connsiteX768" fmla="*/ 1322236 w 1733256"/>
                <a:gd name="connsiteY768" fmla="*/ 237828 h 1758178"/>
                <a:gd name="connsiteX769" fmla="*/ 1326948 w 1733256"/>
                <a:gd name="connsiteY769" fmla="*/ 213261 h 1758178"/>
                <a:gd name="connsiteX770" fmla="*/ 1328833 w 1733256"/>
                <a:gd name="connsiteY770" fmla="*/ 209481 h 1758178"/>
                <a:gd name="connsiteX771" fmla="*/ 1329775 w 1733256"/>
                <a:gd name="connsiteY771" fmla="*/ 197198 h 1758178"/>
                <a:gd name="connsiteX772" fmla="*/ 1332603 w 1733256"/>
                <a:gd name="connsiteY772" fmla="*/ 191528 h 1758178"/>
                <a:gd name="connsiteX773" fmla="*/ 1332603 w 1733256"/>
                <a:gd name="connsiteY773" fmla="*/ 185859 h 1758178"/>
                <a:gd name="connsiteX774" fmla="*/ 1334487 w 1733256"/>
                <a:gd name="connsiteY774" fmla="*/ 180190 h 1758178"/>
                <a:gd name="connsiteX775" fmla="*/ 1334487 w 1733256"/>
                <a:gd name="connsiteY775" fmla="*/ 176410 h 1758178"/>
                <a:gd name="connsiteX776" fmla="*/ 1337315 w 1733256"/>
                <a:gd name="connsiteY776" fmla="*/ 158457 h 1758178"/>
                <a:gd name="connsiteX777" fmla="*/ 1332603 w 1733256"/>
                <a:gd name="connsiteY777" fmla="*/ 161292 h 1758178"/>
                <a:gd name="connsiteX778" fmla="*/ 1323178 w 1733256"/>
                <a:gd name="connsiteY778" fmla="*/ 174520 h 1758178"/>
                <a:gd name="connsiteX779" fmla="*/ 1300560 w 1733256"/>
                <a:gd name="connsiteY779" fmla="*/ 204757 h 1758178"/>
                <a:gd name="connsiteX780" fmla="*/ 1293021 w 1733256"/>
                <a:gd name="connsiteY780" fmla="*/ 213261 h 1758178"/>
                <a:gd name="connsiteX781" fmla="*/ 1288308 w 1733256"/>
                <a:gd name="connsiteY781" fmla="*/ 218930 h 1758178"/>
                <a:gd name="connsiteX782" fmla="*/ 1281711 w 1733256"/>
                <a:gd name="connsiteY782" fmla="*/ 214206 h 1758178"/>
                <a:gd name="connsiteX783" fmla="*/ 1276057 w 1733256"/>
                <a:gd name="connsiteY783" fmla="*/ 210426 h 1758178"/>
                <a:gd name="connsiteX784" fmla="*/ 1289251 w 1733256"/>
                <a:gd name="connsiteY784" fmla="*/ 188694 h 1758178"/>
                <a:gd name="connsiteX785" fmla="*/ 1298675 w 1733256"/>
                <a:gd name="connsiteY785" fmla="*/ 177355 h 1758178"/>
                <a:gd name="connsiteX786" fmla="*/ 1330718 w 1733256"/>
                <a:gd name="connsiteY786" fmla="*/ 134834 h 1758178"/>
                <a:gd name="connsiteX787" fmla="*/ 425145 w 1733256"/>
                <a:gd name="connsiteY787" fmla="*/ 118812 h 1758178"/>
                <a:gd name="connsiteX788" fmla="*/ 429873 w 1733256"/>
                <a:gd name="connsiteY788" fmla="*/ 122579 h 1758178"/>
                <a:gd name="connsiteX789" fmla="*/ 432710 w 1733256"/>
                <a:gd name="connsiteY789" fmla="*/ 127288 h 1758178"/>
                <a:gd name="connsiteX790" fmla="*/ 434601 w 1733256"/>
                <a:gd name="connsiteY790" fmla="*/ 131055 h 1758178"/>
                <a:gd name="connsiteX791" fmla="*/ 437438 w 1733256"/>
                <a:gd name="connsiteY791" fmla="*/ 133880 h 1758178"/>
                <a:gd name="connsiteX792" fmla="*/ 444057 w 1733256"/>
                <a:gd name="connsiteY792" fmla="*/ 143298 h 1758178"/>
                <a:gd name="connsiteX793" fmla="*/ 445002 w 1733256"/>
                <a:gd name="connsiteY793" fmla="*/ 146123 h 1758178"/>
                <a:gd name="connsiteX794" fmla="*/ 447839 w 1733256"/>
                <a:gd name="connsiteY794" fmla="*/ 148948 h 1758178"/>
                <a:gd name="connsiteX795" fmla="*/ 475261 w 1733256"/>
                <a:gd name="connsiteY795" fmla="*/ 192270 h 1758178"/>
                <a:gd name="connsiteX796" fmla="*/ 465805 w 1733256"/>
                <a:gd name="connsiteY796" fmla="*/ 205455 h 1758178"/>
                <a:gd name="connsiteX797" fmla="*/ 454458 w 1733256"/>
                <a:gd name="connsiteY797" fmla="*/ 212047 h 1758178"/>
                <a:gd name="connsiteX798" fmla="*/ 437438 w 1733256"/>
                <a:gd name="connsiteY798" fmla="*/ 201688 h 1758178"/>
                <a:gd name="connsiteX799" fmla="*/ 422308 w 1733256"/>
                <a:gd name="connsiteY799" fmla="*/ 193212 h 1758178"/>
                <a:gd name="connsiteX800" fmla="*/ 419472 w 1733256"/>
                <a:gd name="connsiteY800" fmla="*/ 191328 h 1758178"/>
                <a:gd name="connsiteX801" fmla="*/ 408125 w 1733256"/>
                <a:gd name="connsiteY801" fmla="*/ 183794 h 1758178"/>
                <a:gd name="connsiteX802" fmla="*/ 399614 w 1733256"/>
                <a:gd name="connsiteY802" fmla="*/ 179085 h 1758178"/>
                <a:gd name="connsiteX803" fmla="*/ 397723 w 1733256"/>
                <a:gd name="connsiteY803" fmla="*/ 177202 h 1758178"/>
                <a:gd name="connsiteX804" fmla="*/ 381648 w 1733256"/>
                <a:gd name="connsiteY804" fmla="*/ 167784 h 1758178"/>
                <a:gd name="connsiteX805" fmla="*/ 386376 w 1733256"/>
                <a:gd name="connsiteY805" fmla="*/ 180027 h 1758178"/>
                <a:gd name="connsiteX806" fmla="*/ 389213 w 1733256"/>
                <a:gd name="connsiteY806" fmla="*/ 184736 h 1758178"/>
                <a:gd name="connsiteX807" fmla="*/ 392050 w 1733256"/>
                <a:gd name="connsiteY807" fmla="*/ 188503 h 1758178"/>
                <a:gd name="connsiteX808" fmla="*/ 392050 w 1733256"/>
                <a:gd name="connsiteY808" fmla="*/ 190387 h 1758178"/>
                <a:gd name="connsiteX809" fmla="*/ 398669 w 1733256"/>
                <a:gd name="connsiteY809" fmla="*/ 197921 h 1758178"/>
                <a:gd name="connsiteX810" fmla="*/ 400560 w 1733256"/>
                <a:gd name="connsiteY810" fmla="*/ 203571 h 1758178"/>
                <a:gd name="connsiteX811" fmla="*/ 403397 w 1733256"/>
                <a:gd name="connsiteY811" fmla="*/ 206397 h 1758178"/>
                <a:gd name="connsiteX812" fmla="*/ 404342 w 1733256"/>
                <a:gd name="connsiteY812" fmla="*/ 209222 h 1758178"/>
                <a:gd name="connsiteX813" fmla="*/ 421363 w 1733256"/>
                <a:gd name="connsiteY813" fmla="*/ 234650 h 1758178"/>
                <a:gd name="connsiteX814" fmla="*/ 407179 w 1733256"/>
                <a:gd name="connsiteY814" fmla="*/ 243126 h 1758178"/>
                <a:gd name="connsiteX815" fmla="*/ 381648 w 1733256"/>
                <a:gd name="connsiteY815" fmla="*/ 206397 h 1758178"/>
                <a:gd name="connsiteX816" fmla="*/ 368410 w 1733256"/>
                <a:gd name="connsiteY816" fmla="*/ 184736 h 1758178"/>
                <a:gd name="connsiteX817" fmla="*/ 356118 w 1733256"/>
                <a:gd name="connsiteY817" fmla="*/ 163075 h 1758178"/>
                <a:gd name="connsiteX818" fmla="*/ 359900 w 1733256"/>
                <a:gd name="connsiteY818" fmla="*/ 162133 h 1758178"/>
                <a:gd name="connsiteX819" fmla="*/ 379757 w 1733256"/>
                <a:gd name="connsiteY819" fmla="*/ 148948 h 1758178"/>
                <a:gd name="connsiteX820" fmla="*/ 412853 w 1733256"/>
                <a:gd name="connsiteY820" fmla="*/ 168726 h 1758178"/>
                <a:gd name="connsiteX821" fmla="*/ 414744 w 1733256"/>
                <a:gd name="connsiteY821" fmla="*/ 169667 h 1758178"/>
                <a:gd name="connsiteX822" fmla="*/ 440274 w 1733256"/>
                <a:gd name="connsiteY822" fmla="*/ 184736 h 1758178"/>
                <a:gd name="connsiteX823" fmla="*/ 451621 w 1733256"/>
                <a:gd name="connsiteY823" fmla="*/ 189445 h 1758178"/>
                <a:gd name="connsiteX824" fmla="*/ 448784 w 1733256"/>
                <a:gd name="connsiteY824" fmla="*/ 182852 h 1758178"/>
                <a:gd name="connsiteX825" fmla="*/ 446893 w 1733256"/>
                <a:gd name="connsiteY825" fmla="*/ 181911 h 1758178"/>
                <a:gd name="connsiteX826" fmla="*/ 440274 w 1733256"/>
                <a:gd name="connsiteY826" fmla="*/ 169667 h 1758178"/>
                <a:gd name="connsiteX827" fmla="*/ 425145 w 1733256"/>
                <a:gd name="connsiteY827" fmla="*/ 147065 h 1758178"/>
                <a:gd name="connsiteX828" fmla="*/ 412853 w 1733256"/>
                <a:gd name="connsiteY828" fmla="*/ 127288 h 1758178"/>
                <a:gd name="connsiteX829" fmla="*/ 425145 w 1733256"/>
                <a:gd name="connsiteY829" fmla="*/ 118812 h 1758178"/>
                <a:gd name="connsiteX830" fmla="*/ 518612 w 1733256"/>
                <a:gd name="connsiteY830" fmla="*/ 85064 h 1758178"/>
                <a:gd name="connsiteX831" fmla="*/ 504386 w 1733256"/>
                <a:gd name="connsiteY831" fmla="*/ 117998 h 1758178"/>
                <a:gd name="connsiteX832" fmla="*/ 506283 w 1733256"/>
                <a:gd name="connsiteY832" fmla="*/ 121762 h 1758178"/>
                <a:gd name="connsiteX833" fmla="*/ 512922 w 1733256"/>
                <a:gd name="connsiteY833" fmla="*/ 138700 h 1758178"/>
                <a:gd name="connsiteX834" fmla="*/ 541374 w 1733256"/>
                <a:gd name="connsiteY834" fmla="*/ 152814 h 1758178"/>
                <a:gd name="connsiteX835" fmla="*/ 557498 w 1733256"/>
                <a:gd name="connsiteY835" fmla="*/ 141523 h 1758178"/>
                <a:gd name="connsiteX836" fmla="*/ 541374 w 1733256"/>
                <a:gd name="connsiteY836" fmla="*/ 87887 h 1758178"/>
                <a:gd name="connsiteX837" fmla="*/ 518612 w 1733256"/>
                <a:gd name="connsiteY837" fmla="*/ 85064 h 1758178"/>
                <a:gd name="connsiteX838" fmla="*/ 1208619 w 1733256"/>
                <a:gd name="connsiteY838" fmla="*/ 69326 h 1758178"/>
                <a:gd name="connsiteX839" fmla="*/ 1223700 w 1733256"/>
                <a:gd name="connsiteY839" fmla="*/ 77802 h 1758178"/>
                <a:gd name="connsiteX840" fmla="*/ 1218987 w 1733256"/>
                <a:gd name="connsiteY840" fmla="*/ 87220 h 1758178"/>
                <a:gd name="connsiteX841" fmla="*/ 1216159 w 1733256"/>
                <a:gd name="connsiteY841" fmla="*/ 93812 h 1758178"/>
                <a:gd name="connsiteX842" fmla="*/ 1212389 w 1733256"/>
                <a:gd name="connsiteY842" fmla="*/ 104171 h 1758178"/>
                <a:gd name="connsiteX843" fmla="*/ 1209561 w 1733256"/>
                <a:gd name="connsiteY843" fmla="*/ 107939 h 1758178"/>
                <a:gd name="connsiteX844" fmla="*/ 1209561 w 1733256"/>
                <a:gd name="connsiteY844" fmla="*/ 110764 h 1758178"/>
                <a:gd name="connsiteX845" fmla="*/ 1202963 w 1733256"/>
                <a:gd name="connsiteY845" fmla="*/ 123007 h 1758178"/>
                <a:gd name="connsiteX846" fmla="*/ 1197308 w 1733256"/>
                <a:gd name="connsiteY846" fmla="*/ 152202 h 1758178"/>
                <a:gd name="connsiteX847" fmla="*/ 1218987 w 1733256"/>
                <a:gd name="connsiteY847" fmla="*/ 164445 h 1758178"/>
                <a:gd name="connsiteX848" fmla="*/ 1241608 w 1733256"/>
                <a:gd name="connsiteY848" fmla="*/ 143726 h 1758178"/>
                <a:gd name="connsiteX849" fmla="*/ 1251034 w 1733256"/>
                <a:gd name="connsiteY849" fmla="*/ 123949 h 1758178"/>
                <a:gd name="connsiteX850" fmla="*/ 1260459 w 1733256"/>
                <a:gd name="connsiteY850" fmla="*/ 106055 h 1758178"/>
                <a:gd name="connsiteX851" fmla="*/ 1265172 w 1733256"/>
                <a:gd name="connsiteY851" fmla="*/ 97579 h 1758178"/>
                <a:gd name="connsiteX852" fmla="*/ 1272712 w 1733256"/>
                <a:gd name="connsiteY852" fmla="*/ 100404 h 1758178"/>
                <a:gd name="connsiteX853" fmla="*/ 1280253 w 1733256"/>
                <a:gd name="connsiteY853" fmla="*/ 104171 h 1758178"/>
                <a:gd name="connsiteX854" fmla="*/ 1268000 w 1733256"/>
                <a:gd name="connsiteY854" fmla="*/ 131483 h 1758178"/>
                <a:gd name="connsiteX855" fmla="*/ 1267057 w 1733256"/>
                <a:gd name="connsiteY855" fmla="*/ 135250 h 1758178"/>
                <a:gd name="connsiteX856" fmla="*/ 1258574 w 1733256"/>
                <a:gd name="connsiteY856" fmla="*/ 153144 h 1758178"/>
                <a:gd name="connsiteX857" fmla="*/ 1254804 w 1733256"/>
                <a:gd name="connsiteY857" fmla="*/ 157853 h 1758178"/>
                <a:gd name="connsiteX858" fmla="*/ 1246321 w 1733256"/>
                <a:gd name="connsiteY858" fmla="*/ 171037 h 1758178"/>
                <a:gd name="connsiteX859" fmla="*/ 1198251 w 1733256"/>
                <a:gd name="connsiteY859" fmla="*/ 170096 h 1758178"/>
                <a:gd name="connsiteX860" fmla="*/ 1180342 w 1733256"/>
                <a:gd name="connsiteY860" fmla="*/ 154085 h 1758178"/>
                <a:gd name="connsiteX861" fmla="*/ 1177514 w 1733256"/>
                <a:gd name="connsiteY861" fmla="*/ 133366 h 1758178"/>
                <a:gd name="connsiteX862" fmla="*/ 1179400 w 1733256"/>
                <a:gd name="connsiteY862" fmla="*/ 128658 h 1758178"/>
                <a:gd name="connsiteX863" fmla="*/ 1180342 w 1733256"/>
                <a:gd name="connsiteY863" fmla="*/ 123949 h 1758178"/>
                <a:gd name="connsiteX864" fmla="*/ 1183170 w 1733256"/>
                <a:gd name="connsiteY864" fmla="*/ 120182 h 1758178"/>
                <a:gd name="connsiteX865" fmla="*/ 1184112 w 1733256"/>
                <a:gd name="connsiteY865" fmla="*/ 115473 h 1758178"/>
                <a:gd name="connsiteX866" fmla="*/ 1192595 w 1733256"/>
                <a:gd name="connsiteY866" fmla="*/ 101346 h 1758178"/>
                <a:gd name="connsiteX867" fmla="*/ 1193538 w 1733256"/>
                <a:gd name="connsiteY867" fmla="*/ 96637 h 1758178"/>
                <a:gd name="connsiteX868" fmla="*/ 1199193 w 1733256"/>
                <a:gd name="connsiteY868" fmla="*/ 84394 h 1758178"/>
                <a:gd name="connsiteX869" fmla="*/ 1206734 w 1733256"/>
                <a:gd name="connsiteY869" fmla="*/ 70268 h 1758178"/>
                <a:gd name="connsiteX870" fmla="*/ 1208619 w 1733256"/>
                <a:gd name="connsiteY870" fmla="*/ 69326 h 1758178"/>
                <a:gd name="connsiteX871" fmla="*/ 532839 w 1733256"/>
                <a:gd name="connsiteY871" fmla="*/ 68127 h 1758178"/>
                <a:gd name="connsiteX872" fmla="*/ 540426 w 1733256"/>
                <a:gd name="connsiteY872" fmla="*/ 70009 h 1758178"/>
                <a:gd name="connsiteX873" fmla="*/ 551807 w 1733256"/>
                <a:gd name="connsiteY873" fmla="*/ 73773 h 1758178"/>
                <a:gd name="connsiteX874" fmla="*/ 566033 w 1733256"/>
                <a:gd name="connsiteY874" fmla="*/ 87887 h 1758178"/>
                <a:gd name="connsiteX875" fmla="*/ 567930 w 1733256"/>
                <a:gd name="connsiteY875" fmla="*/ 89769 h 1758178"/>
                <a:gd name="connsiteX876" fmla="*/ 567930 w 1733256"/>
                <a:gd name="connsiteY876" fmla="*/ 92592 h 1758178"/>
                <a:gd name="connsiteX877" fmla="*/ 571724 w 1733256"/>
                <a:gd name="connsiteY877" fmla="*/ 96356 h 1758178"/>
                <a:gd name="connsiteX878" fmla="*/ 572672 w 1733256"/>
                <a:gd name="connsiteY878" fmla="*/ 100120 h 1758178"/>
                <a:gd name="connsiteX879" fmla="*/ 574569 w 1733256"/>
                <a:gd name="connsiteY879" fmla="*/ 102943 h 1758178"/>
                <a:gd name="connsiteX880" fmla="*/ 572672 w 1733256"/>
                <a:gd name="connsiteY880" fmla="*/ 145287 h 1758178"/>
                <a:gd name="connsiteX881" fmla="*/ 565085 w 1733256"/>
                <a:gd name="connsiteY881" fmla="*/ 153755 h 1758178"/>
                <a:gd name="connsiteX882" fmla="*/ 546116 w 1733256"/>
                <a:gd name="connsiteY882" fmla="*/ 164106 h 1758178"/>
                <a:gd name="connsiteX883" fmla="*/ 512922 w 1733256"/>
                <a:gd name="connsiteY883" fmla="*/ 164106 h 1758178"/>
                <a:gd name="connsiteX884" fmla="*/ 499644 w 1733256"/>
                <a:gd name="connsiteY884" fmla="*/ 152814 h 1758178"/>
                <a:gd name="connsiteX885" fmla="*/ 488262 w 1733256"/>
                <a:gd name="connsiteY885" fmla="*/ 133995 h 1758178"/>
                <a:gd name="connsiteX886" fmla="*/ 486366 w 1733256"/>
                <a:gd name="connsiteY886" fmla="*/ 128349 h 1758178"/>
                <a:gd name="connsiteX887" fmla="*/ 485417 w 1733256"/>
                <a:gd name="connsiteY887" fmla="*/ 121762 h 1758178"/>
                <a:gd name="connsiteX888" fmla="*/ 483520 w 1733256"/>
                <a:gd name="connsiteY888" fmla="*/ 105766 h 1758178"/>
                <a:gd name="connsiteX889" fmla="*/ 485417 w 1733256"/>
                <a:gd name="connsiteY889" fmla="*/ 101061 h 1758178"/>
                <a:gd name="connsiteX890" fmla="*/ 486366 w 1733256"/>
                <a:gd name="connsiteY890" fmla="*/ 96356 h 1758178"/>
                <a:gd name="connsiteX891" fmla="*/ 490159 w 1733256"/>
                <a:gd name="connsiteY891" fmla="*/ 88828 h 1758178"/>
                <a:gd name="connsiteX892" fmla="*/ 496798 w 1733256"/>
                <a:gd name="connsiteY892" fmla="*/ 82241 h 1758178"/>
                <a:gd name="connsiteX893" fmla="*/ 500592 w 1733256"/>
                <a:gd name="connsiteY893" fmla="*/ 79419 h 1758178"/>
                <a:gd name="connsiteX894" fmla="*/ 504386 w 1733256"/>
                <a:gd name="connsiteY894" fmla="*/ 76596 h 1758178"/>
                <a:gd name="connsiteX895" fmla="*/ 508179 w 1733256"/>
                <a:gd name="connsiteY895" fmla="*/ 75655 h 1758178"/>
                <a:gd name="connsiteX896" fmla="*/ 511973 w 1733256"/>
                <a:gd name="connsiteY896" fmla="*/ 72832 h 1758178"/>
                <a:gd name="connsiteX897" fmla="*/ 532839 w 1733256"/>
                <a:gd name="connsiteY897" fmla="*/ 68127 h 1758178"/>
                <a:gd name="connsiteX898" fmla="*/ 639318 w 1733256"/>
                <a:gd name="connsiteY898" fmla="*/ 44264 h 1758178"/>
                <a:gd name="connsiteX899" fmla="*/ 627053 w 1733256"/>
                <a:gd name="connsiteY899" fmla="*/ 46272 h 1758178"/>
                <a:gd name="connsiteX900" fmla="*/ 623279 w 1733256"/>
                <a:gd name="connsiteY900" fmla="*/ 51941 h 1758178"/>
                <a:gd name="connsiteX901" fmla="*/ 627053 w 1733256"/>
                <a:gd name="connsiteY901" fmla="*/ 65169 h 1758178"/>
                <a:gd name="connsiteX902" fmla="*/ 628940 w 1733256"/>
                <a:gd name="connsiteY902" fmla="*/ 73673 h 1758178"/>
                <a:gd name="connsiteX903" fmla="*/ 651583 w 1733256"/>
                <a:gd name="connsiteY903" fmla="*/ 69893 h 1758178"/>
                <a:gd name="connsiteX904" fmla="*/ 659131 w 1733256"/>
                <a:gd name="connsiteY904" fmla="*/ 60445 h 1758178"/>
                <a:gd name="connsiteX905" fmla="*/ 651583 w 1733256"/>
                <a:gd name="connsiteY905" fmla="*/ 44382 h 1758178"/>
                <a:gd name="connsiteX906" fmla="*/ 639318 w 1733256"/>
                <a:gd name="connsiteY906" fmla="*/ 44264 h 1758178"/>
                <a:gd name="connsiteX907" fmla="*/ 654413 w 1733256"/>
                <a:gd name="connsiteY907" fmla="*/ 28320 h 1758178"/>
                <a:gd name="connsiteX908" fmla="*/ 671396 w 1733256"/>
                <a:gd name="connsiteY908" fmla="*/ 35879 h 1758178"/>
                <a:gd name="connsiteX909" fmla="*/ 676113 w 1733256"/>
                <a:gd name="connsiteY909" fmla="*/ 60445 h 1758178"/>
                <a:gd name="connsiteX910" fmla="*/ 666678 w 1733256"/>
                <a:gd name="connsiteY910" fmla="*/ 71783 h 1758178"/>
                <a:gd name="connsiteX911" fmla="*/ 675170 w 1733256"/>
                <a:gd name="connsiteY911" fmla="*/ 75563 h 1758178"/>
                <a:gd name="connsiteX912" fmla="*/ 681774 w 1733256"/>
                <a:gd name="connsiteY912" fmla="*/ 81232 h 1758178"/>
                <a:gd name="connsiteX913" fmla="*/ 685548 w 1733256"/>
                <a:gd name="connsiteY913" fmla="*/ 89735 h 1758178"/>
                <a:gd name="connsiteX914" fmla="*/ 692152 w 1733256"/>
                <a:gd name="connsiteY914" fmla="*/ 106743 h 1758178"/>
                <a:gd name="connsiteX915" fmla="*/ 694982 w 1733256"/>
                <a:gd name="connsiteY915" fmla="*/ 112412 h 1758178"/>
                <a:gd name="connsiteX916" fmla="*/ 685548 w 1733256"/>
                <a:gd name="connsiteY916" fmla="*/ 115246 h 1758178"/>
                <a:gd name="connsiteX917" fmla="*/ 675170 w 1733256"/>
                <a:gd name="connsiteY917" fmla="*/ 114302 h 1758178"/>
                <a:gd name="connsiteX918" fmla="*/ 664792 w 1733256"/>
                <a:gd name="connsiteY918" fmla="*/ 87846 h 1758178"/>
                <a:gd name="connsiteX919" fmla="*/ 636488 w 1733256"/>
                <a:gd name="connsiteY919" fmla="*/ 87846 h 1758178"/>
                <a:gd name="connsiteX920" fmla="*/ 635544 w 1733256"/>
                <a:gd name="connsiteY920" fmla="*/ 102018 h 1758178"/>
                <a:gd name="connsiteX921" fmla="*/ 636488 w 1733256"/>
                <a:gd name="connsiteY921" fmla="*/ 107688 h 1758178"/>
                <a:gd name="connsiteX922" fmla="*/ 638374 w 1733256"/>
                <a:gd name="connsiteY922" fmla="*/ 113357 h 1758178"/>
                <a:gd name="connsiteX923" fmla="*/ 642148 w 1733256"/>
                <a:gd name="connsiteY923" fmla="*/ 126585 h 1758178"/>
                <a:gd name="connsiteX924" fmla="*/ 623279 w 1733256"/>
                <a:gd name="connsiteY924" fmla="*/ 130364 h 1758178"/>
                <a:gd name="connsiteX925" fmla="*/ 611014 w 1733256"/>
                <a:gd name="connsiteY925" fmla="*/ 85956 h 1758178"/>
                <a:gd name="connsiteX926" fmla="*/ 600636 w 1733256"/>
                <a:gd name="connsiteY926" fmla="*/ 39658 h 1758178"/>
                <a:gd name="connsiteX927" fmla="*/ 619505 w 1733256"/>
                <a:gd name="connsiteY927" fmla="*/ 34934 h 1758178"/>
                <a:gd name="connsiteX928" fmla="*/ 624223 w 1733256"/>
                <a:gd name="connsiteY928" fmla="*/ 33044 h 1758178"/>
                <a:gd name="connsiteX929" fmla="*/ 631770 w 1733256"/>
                <a:gd name="connsiteY929" fmla="*/ 32099 h 1758178"/>
                <a:gd name="connsiteX930" fmla="*/ 636488 w 1733256"/>
                <a:gd name="connsiteY930" fmla="*/ 30209 h 1758178"/>
                <a:gd name="connsiteX931" fmla="*/ 645922 w 1733256"/>
                <a:gd name="connsiteY931" fmla="*/ 29265 h 1758178"/>
                <a:gd name="connsiteX932" fmla="*/ 654413 w 1733256"/>
                <a:gd name="connsiteY932" fmla="*/ 28320 h 1758178"/>
                <a:gd name="connsiteX933" fmla="*/ 914461 w 1733256"/>
                <a:gd name="connsiteY933" fmla="*/ 19857 h 1758178"/>
                <a:gd name="connsiteX934" fmla="*/ 913519 w 1733256"/>
                <a:gd name="connsiteY934" fmla="*/ 21742 h 1758178"/>
                <a:gd name="connsiteX935" fmla="*/ 905977 w 1733256"/>
                <a:gd name="connsiteY935" fmla="*/ 40594 h 1758178"/>
                <a:gd name="connsiteX936" fmla="*/ 904092 w 1733256"/>
                <a:gd name="connsiteY936" fmla="*/ 43422 h 1758178"/>
                <a:gd name="connsiteX937" fmla="*/ 903149 w 1733256"/>
                <a:gd name="connsiteY937" fmla="*/ 48135 h 1758178"/>
                <a:gd name="connsiteX938" fmla="*/ 900321 w 1733256"/>
                <a:gd name="connsiteY938" fmla="*/ 60389 h 1758178"/>
                <a:gd name="connsiteX939" fmla="*/ 925773 w 1733256"/>
                <a:gd name="connsiteY939" fmla="*/ 61331 h 1758178"/>
                <a:gd name="connsiteX940" fmla="*/ 923888 w 1733256"/>
                <a:gd name="connsiteY940" fmla="*/ 48135 h 1758178"/>
                <a:gd name="connsiteX941" fmla="*/ 920117 w 1733256"/>
                <a:gd name="connsiteY941" fmla="*/ 28340 h 1758178"/>
                <a:gd name="connsiteX942" fmla="*/ 914461 w 1733256"/>
                <a:gd name="connsiteY942" fmla="*/ 19857 h 1758178"/>
                <a:gd name="connsiteX943" fmla="*/ 1007622 w 1733256"/>
                <a:gd name="connsiteY943" fmla="*/ 11536 h 1758178"/>
                <a:gd name="connsiteX944" fmla="*/ 1022731 w 1733256"/>
                <a:gd name="connsiteY944" fmla="*/ 15303 h 1758178"/>
                <a:gd name="connsiteX945" fmla="*/ 1020843 w 1733256"/>
                <a:gd name="connsiteY945" fmla="*/ 24720 h 1758178"/>
                <a:gd name="connsiteX946" fmla="*/ 1019898 w 1733256"/>
                <a:gd name="connsiteY946" fmla="*/ 36022 h 1758178"/>
                <a:gd name="connsiteX947" fmla="*/ 1018010 w 1733256"/>
                <a:gd name="connsiteY947" fmla="*/ 40730 h 1758178"/>
                <a:gd name="connsiteX948" fmla="*/ 1017065 w 1733256"/>
                <a:gd name="connsiteY948" fmla="*/ 51090 h 1758178"/>
                <a:gd name="connsiteX949" fmla="*/ 1012343 w 1733256"/>
                <a:gd name="connsiteY949" fmla="*/ 71809 h 1758178"/>
                <a:gd name="connsiteX950" fmla="*/ 1010455 w 1733256"/>
                <a:gd name="connsiteY950" fmla="*/ 84994 h 1758178"/>
                <a:gd name="connsiteX951" fmla="*/ 1008566 w 1733256"/>
                <a:gd name="connsiteY951" fmla="*/ 89702 h 1758178"/>
                <a:gd name="connsiteX952" fmla="*/ 1024620 w 1733256"/>
                <a:gd name="connsiteY952" fmla="*/ 95353 h 1758178"/>
                <a:gd name="connsiteX953" fmla="*/ 1030286 w 1733256"/>
                <a:gd name="connsiteY953" fmla="*/ 97237 h 1758178"/>
                <a:gd name="connsiteX954" fmla="*/ 1048229 w 1733256"/>
                <a:gd name="connsiteY954" fmla="*/ 101004 h 1758178"/>
                <a:gd name="connsiteX955" fmla="*/ 1047285 w 1733256"/>
                <a:gd name="connsiteY955" fmla="*/ 114188 h 1758178"/>
                <a:gd name="connsiteX956" fmla="*/ 1035008 w 1733256"/>
                <a:gd name="connsiteY956" fmla="*/ 112305 h 1758178"/>
                <a:gd name="connsiteX957" fmla="*/ 1026509 w 1733256"/>
                <a:gd name="connsiteY957" fmla="*/ 111363 h 1758178"/>
                <a:gd name="connsiteX958" fmla="*/ 1022731 w 1733256"/>
                <a:gd name="connsiteY958" fmla="*/ 109479 h 1758178"/>
                <a:gd name="connsiteX959" fmla="*/ 1009510 w 1733256"/>
                <a:gd name="connsiteY959" fmla="*/ 107596 h 1758178"/>
                <a:gd name="connsiteX960" fmla="*/ 988734 w 1733256"/>
                <a:gd name="connsiteY960" fmla="*/ 103829 h 1758178"/>
                <a:gd name="connsiteX961" fmla="*/ 992512 w 1733256"/>
                <a:gd name="connsiteY961" fmla="*/ 79343 h 1758178"/>
                <a:gd name="connsiteX962" fmla="*/ 1002900 w 1733256"/>
                <a:gd name="connsiteY962" fmla="*/ 27546 h 1758178"/>
                <a:gd name="connsiteX963" fmla="*/ 1007622 w 1733256"/>
                <a:gd name="connsiteY963" fmla="*/ 11536 h 1758178"/>
                <a:gd name="connsiteX964" fmla="*/ 907863 w 1733256"/>
                <a:gd name="connsiteY964" fmla="*/ 1005 h 1758178"/>
                <a:gd name="connsiteX965" fmla="*/ 926716 w 1733256"/>
                <a:gd name="connsiteY965" fmla="*/ 1947 h 1758178"/>
                <a:gd name="connsiteX966" fmla="*/ 934257 w 1733256"/>
                <a:gd name="connsiteY966" fmla="*/ 19857 h 1758178"/>
                <a:gd name="connsiteX967" fmla="*/ 939913 w 1733256"/>
                <a:gd name="connsiteY967" fmla="*/ 39652 h 1758178"/>
                <a:gd name="connsiteX968" fmla="*/ 943684 w 1733256"/>
                <a:gd name="connsiteY968" fmla="*/ 54733 h 1758178"/>
                <a:gd name="connsiteX969" fmla="*/ 946512 w 1733256"/>
                <a:gd name="connsiteY969" fmla="*/ 59446 h 1758178"/>
                <a:gd name="connsiteX970" fmla="*/ 947455 w 1733256"/>
                <a:gd name="connsiteY970" fmla="*/ 66044 h 1758178"/>
                <a:gd name="connsiteX971" fmla="*/ 949340 w 1733256"/>
                <a:gd name="connsiteY971" fmla="*/ 70757 h 1758178"/>
                <a:gd name="connsiteX972" fmla="*/ 950283 w 1733256"/>
                <a:gd name="connsiteY972" fmla="*/ 75470 h 1758178"/>
                <a:gd name="connsiteX973" fmla="*/ 954996 w 1733256"/>
                <a:gd name="connsiteY973" fmla="*/ 98093 h 1758178"/>
                <a:gd name="connsiteX974" fmla="*/ 939913 w 1733256"/>
                <a:gd name="connsiteY974" fmla="*/ 97150 h 1758178"/>
                <a:gd name="connsiteX975" fmla="*/ 936143 w 1733256"/>
                <a:gd name="connsiteY975" fmla="*/ 87724 h 1758178"/>
                <a:gd name="connsiteX976" fmla="*/ 924831 w 1733256"/>
                <a:gd name="connsiteY976" fmla="*/ 75470 h 1758178"/>
                <a:gd name="connsiteX977" fmla="*/ 917289 w 1733256"/>
                <a:gd name="connsiteY977" fmla="*/ 75470 h 1758178"/>
                <a:gd name="connsiteX978" fmla="*/ 896551 w 1733256"/>
                <a:gd name="connsiteY978" fmla="*/ 74528 h 1758178"/>
                <a:gd name="connsiteX979" fmla="*/ 890895 w 1733256"/>
                <a:gd name="connsiteY979" fmla="*/ 81126 h 1758178"/>
                <a:gd name="connsiteX980" fmla="*/ 883353 w 1733256"/>
                <a:gd name="connsiteY980" fmla="*/ 93380 h 1758178"/>
                <a:gd name="connsiteX981" fmla="*/ 867328 w 1733256"/>
                <a:gd name="connsiteY981" fmla="*/ 92437 h 1758178"/>
                <a:gd name="connsiteX982" fmla="*/ 876755 w 1733256"/>
                <a:gd name="connsiteY982" fmla="*/ 70757 h 1758178"/>
                <a:gd name="connsiteX983" fmla="*/ 891837 w 1733256"/>
                <a:gd name="connsiteY983" fmla="*/ 33996 h 1758178"/>
                <a:gd name="connsiteX984" fmla="*/ 901264 w 1733256"/>
                <a:gd name="connsiteY984" fmla="*/ 12316 h 1758178"/>
                <a:gd name="connsiteX985" fmla="*/ 907863 w 1733256"/>
                <a:gd name="connsiteY985" fmla="*/ 1005 h 1758178"/>
                <a:gd name="connsiteX986" fmla="*/ 823735 w 1733256"/>
                <a:gd name="connsiteY986" fmla="*/ 151 h 1758178"/>
                <a:gd name="connsiteX987" fmla="*/ 828451 w 1733256"/>
                <a:gd name="connsiteY987" fmla="*/ 34137 h 1758178"/>
                <a:gd name="connsiteX988" fmla="*/ 830337 w 1733256"/>
                <a:gd name="connsiteY988" fmla="*/ 60570 h 1758178"/>
                <a:gd name="connsiteX989" fmla="*/ 831281 w 1733256"/>
                <a:gd name="connsiteY989" fmla="*/ 64346 h 1758178"/>
                <a:gd name="connsiteX990" fmla="*/ 833167 w 1733256"/>
                <a:gd name="connsiteY990" fmla="*/ 92667 h 1758178"/>
                <a:gd name="connsiteX991" fmla="*/ 816190 w 1733256"/>
                <a:gd name="connsiteY991" fmla="*/ 93611 h 1758178"/>
                <a:gd name="connsiteX992" fmla="*/ 813360 w 1733256"/>
                <a:gd name="connsiteY992" fmla="*/ 65290 h 1758178"/>
                <a:gd name="connsiteX993" fmla="*/ 812417 w 1733256"/>
                <a:gd name="connsiteY993" fmla="*/ 61514 h 1758178"/>
                <a:gd name="connsiteX994" fmla="*/ 811474 w 1733256"/>
                <a:gd name="connsiteY994" fmla="*/ 38857 h 1758178"/>
                <a:gd name="connsiteX995" fmla="*/ 808644 w 1733256"/>
                <a:gd name="connsiteY995" fmla="*/ 28472 h 1758178"/>
                <a:gd name="connsiteX996" fmla="*/ 806758 w 1733256"/>
                <a:gd name="connsiteY996" fmla="*/ 18088 h 1758178"/>
                <a:gd name="connsiteX997" fmla="*/ 803929 w 1733256"/>
                <a:gd name="connsiteY997" fmla="*/ 28472 h 1758178"/>
                <a:gd name="connsiteX998" fmla="*/ 801099 w 1733256"/>
                <a:gd name="connsiteY998" fmla="*/ 34137 h 1758178"/>
                <a:gd name="connsiteX999" fmla="*/ 801099 w 1733256"/>
                <a:gd name="connsiteY999" fmla="*/ 41689 h 1758178"/>
                <a:gd name="connsiteX1000" fmla="*/ 798270 w 1733256"/>
                <a:gd name="connsiteY1000" fmla="*/ 47353 h 1758178"/>
                <a:gd name="connsiteX1001" fmla="*/ 797326 w 1733256"/>
                <a:gd name="connsiteY1001" fmla="*/ 55850 h 1758178"/>
                <a:gd name="connsiteX1002" fmla="*/ 795440 w 1733256"/>
                <a:gd name="connsiteY1002" fmla="*/ 62458 h 1758178"/>
                <a:gd name="connsiteX1003" fmla="*/ 794497 w 1733256"/>
                <a:gd name="connsiteY1003" fmla="*/ 72842 h 1758178"/>
                <a:gd name="connsiteX1004" fmla="*/ 791667 w 1733256"/>
                <a:gd name="connsiteY1004" fmla="*/ 80395 h 1758178"/>
                <a:gd name="connsiteX1005" fmla="*/ 790724 w 1733256"/>
                <a:gd name="connsiteY1005" fmla="*/ 86059 h 1758178"/>
                <a:gd name="connsiteX1006" fmla="*/ 786951 w 1733256"/>
                <a:gd name="connsiteY1006" fmla="*/ 99276 h 1758178"/>
                <a:gd name="connsiteX1007" fmla="*/ 771861 w 1733256"/>
                <a:gd name="connsiteY1007" fmla="*/ 99276 h 1758178"/>
                <a:gd name="connsiteX1008" fmla="*/ 766202 w 1733256"/>
                <a:gd name="connsiteY1008" fmla="*/ 87003 h 1758178"/>
                <a:gd name="connsiteX1009" fmla="*/ 746395 w 1733256"/>
                <a:gd name="connsiteY1009" fmla="*/ 39801 h 1758178"/>
                <a:gd name="connsiteX1010" fmla="*/ 744509 w 1733256"/>
                <a:gd name="connsiteY1010" fmla="*/ 36025 h 1758178"/>
                <a:gd name="connsiteX1011" fmla="*/ 738850 w 1733256"/>
                <a:gd name="connsiteY1011" fmla="*/ 23752 h 1758178"/>
                <a:gd name="connsiteX1012" fmla="*/ 738850 w 1733256"/>
                <a:gd name="connsiteY1012" fmla="*/ 36969 h 1758178"/>
                <a:gd name="connsiteX1013" fmla="*/ 737906 w 1733256"/>
                <a:gd name="connsiteY1013" fmla="*/ 40745 h 1758178"/>
                <a:gd name="connsiteX1014" fmla="*/ 742622 w 1733256"/>
                <a:gd name="connsiteY1014" fmla="*/ 78507 h 1758178"/>
                <a:gd name="connsiteX1015" fmla="*/ 742622 w 1733256"/>
                <a:gd name="connsiteY1015" fmla="*/ 88891 h 1758178"/>
                <a:gd name="connsiteX1016" fmla="*/ 744509 w 1733256"/>
                <a:gd name="connsiteY1016" fmla="*/ 103052 h 1758178"/>
                <a:gd name="connsiteX1017" fmla="*/ 729418 w 1733256"/>
                <a:gd name="connsiteY1017" fmla="*/ 104940 h 1758178"/>
                <a:gd name="connsiteX1018" fmla="*/ 725645 w 1733256"/>
                <a:gd name="connsiteY1018" fmla="*/ 90779 h 1758178"/>
                <a:gd name="connsiteX1019" fmla="*/ 724702 w 1733256"/>
                <a:gd name="connsiteY1019" fmla="*/ 74730 h 1758178"/>
                <a:gd name="connsiteX1020" fmla="*/ 722816 w 1733256"/>
                <a:gd name="connsiteY1020" fmla="*/ 62458 h 1758178"/>
                <a:gd name="connsiteX1021" fmla="*/ 720929 w 1733256"/>
                <a:gd name="connsiteY1021" fmla="*/ 40745 h 1758178"/>
                <a:gd name="connsiteX1022" fmla="*/ 719043 w 1733256"/>
                <a:gd name="connsiteY1022" fmla="*/ 36025 h 1758178"/>
                <a:gd name="connsiteX1023" fmla="*/ 718100 w 1733256"/>
                <a:gd name="connsiteY1023" fmla="*/ 13368 h 1758178"/>
                <a:gd name="connsiteX1024" fmla="*/ 726588 w 1733256"/>
                <a:gd name="connsiteY1024" fmla="*/ 10535 h 1758178"/>
                <a:gd name="connsiteX1025" fmla="*/ 751111 w 1733256"/>
                <a:gd name="connsiteY1025" fmla="*/ 8647 h 1758178"/>
                <a:gd name="connsiteX1026" fmla="*/ 760543 w 1733256"/>
                <a:gd name="connsiteY1026" fmla="*/ 34137 h 1758178"/>
                <a:gd name="connsiteX1027" fmla="*/ 763372 w 1733256"/>
                <a:gd name="connsiteY1027" fmla="*/ 39801 h 1758178"/>
                <a:gd name="connsiteX1028" fmla="*/ 763372 w 1733256"/>
                <a:gd name="connsiteY1028" fmla="*/ 43577 h 1758178"/>
                <a:gd name="connsiteX1029" fmla="*/ 766202 w 1733256"/>
                <a:gd name="connsiteY1029" fmla="*/ 47353 h 1758178"/>
                <a:gd name="connsiteX1030" fmla="*/ 770918 w 1733256"/>
                <a:gd name="connsiteY1030" fmla="*/ 60570 h 1758178"/>
                <a:gd name="connsiteX1031" fmla="*/ 772804 w 1733256"/>
                <a:gd name="connsiteY1031" fmla="*/ 64346 h 1758178"/>
                <a:gd name="connsiteX1032" fmla="*/ 778463 w 1733256"/>
                <a:gd name="connsiteY1032" fmla="*/ 72842 h 1758178"/>
                <a:gd name="connsiteX1033" fmla="*/ 781292 w 1733256"/>
                <a:gd name="connsiteY1033" fmla="*/ 63402 h 1758178"/>
                <a:gd name="connsiteX1034" fmla="*/ 784122 w 1733256"/>
                <a:gd name="connsiteY1034" fmla="*/ 54905 h 1758178"/>
                <a:gd name="connsiteX1035" fmla="*/ 784122 w 1733256"/>
                <a:gd name="connsiteY1035" fmla="*/ 47353 h 1758178"/>
                <a:gd name="connsiteX1036" fmla="*/ 786951 w 1733256"/>
                <a:gd name="connsiteY1036" fmla="*/ 36025 h 1758178"/>
                <a:gd name="connsiteX1037" fmla="*/ 794497 w 1733256"/>
                <a:gd name="connsiteY1037" fmla="*/ 2983 h 1758178"/>
                <a:gd name="connsiteX1038" fmla="*/ 823735 w 1733256"/>
                <a:gd name="connsiteY1038" fmla="*/ 151 h 175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1733256" h="1758178">
                  <a:moveTo>
                    <a:pt x="780239" y="1681855"/>
                  </a:moveTo>
                  <a:cubicBezTo>
                    <a:pt x="777401" y="1684682"/>
                    <a:pt x="772669" y="1692220"/>
                    <a:pt x="772669" y="1695989"/>
                  </a:cubicBezTo>
                  <a:cubicBezTo>
                    <a:pt x="773615" y="1699758"/>
                    <a:pt x="780239" y="1703527"/>
                    <a:pt x="784971" y="1702585"/>
                  </a:cubicBezTo>
                  <a:cubicBezTo>
                    <a:pt x="788756" y="1698815"/>
                    <a:pt x="796326" y="1696931"/>
                    <a:pt x="796326" y="1690335"/>
                  </a:cubicBezTo>
                  <a:cubicBezTo>
                    <a:pt x="795380" y="1683739"/>
                    <a:pt x="785917" y="1683739"/>
                    <a:pt x="780239" y="1681855"/>
                  </a:cubicBezTo>
                  <a:close/>
                  <a:moveTo>
                    <a:pt x="761314" y="1649818"/>
                  </a:moveTo>
                  <a:cubicBezTo>
                    <a:pt x="757529" y="1652644"/>
                    <a:pt x="751851" y="1654529"/>
                    <a:pt x="749012" y="1657356"/>
                  </a:cubicBezTo>
                  <a:cubicBezTo>
                    <a:pt x="749959" y="1663952"/>
                    <a:pt x="758475" y="1662067"/>
                    <a:pt x="764153" y="1660183"/>
                  </a:cubicBezTo>
                  <a:cubicBezTo>
                    <a:pt x="766045" y="1657356"/>
                    <a:pt x="766991" y="1654529"/>
                    <a:pt x="766991" y="1650760"/>
                  </a:cubicBezTo>
                  <a:cubicBezTo>
                    <a:pt x="766045" y="1649818"/>
                    <a:pt x="762260" y="1648875"/>
                    <a:pt x="761314" y="1649818"/>
                  </a:cubicBezTo>
                  <a:close/>
                  <a:moveTo>
                    <a:pt x="755636" y="1637568"/>
                  </a:moveTo>
                  <a:cubicBezTo>
                    <a:pt x="749012" y="1630972"/>
                    <a:pt x="742388" y="1642280"/>
                    <a:pt x="738603" y="1647933"/>
                  </a:cubicBezTo>
                  <a:cubicBezTo>
                    <a:pt x="736711" y="1649818"/>
                    <a:pt x="731979" y="1656414"/>
                    <a:pt x="736711" y="1657356"/>
                  </a:cubicBezTo>
                  <a:cubicBezTo>
                    <a:pt x="739550" y="1658298"/>
                    <a:pt x="744281" y="1652644"/>
                    <a:pt x="747120" y="1650760"/>
                  </a:cubicBezTo>
                  <a:cubicBezTo>
                    <a:pt x="749012" y="1649818"/>
                    <a:pt x="749959" y="1648875"/>
                    <a:pt x="750905" y="1647933"/>
                  </a:cubicBezTo>
                  <a:cubicBezTo>
                    <a:pt x="752797" y="1644164"/>
                    <a:pt x="755636" y="1643222"/>
                    <a:pt x="755636" y="1637568"/>
                  </a:cubicBezTo>
                  <a:close/>
                  <a:moveTo>
                    <a:pt x="1094306" y="1635298"/>
                  </a:moveTo>
                  <a:cubicBezTo>
                    <a:pt x="1097656" y="1635386"/>
                    <a:pt x="1100490" y="1636386"/>
                    <a:pt x="1102379" y="1638739"/>
                  </a:cubicBezTo>
                  <a:cubicBezTo>
                    <a:pt x="1105213" y="1641562"/>
                    <a:pt x="1105213" y="1645327"/>
                    <a:pt x="1105213" y="1650973"/>
                  </a:cubicBezTo>
                  <a:cubicBezTo>
                    <a:pt x="1104268" y="1654738"/>
                    <a:pt x="1100490" y="1659444"/>
                    <a:pt x="1101435" y="1663208"/>
                  </a:cubicBezTo>
                  <a:cubicBezTo>
                    <a:pt x="1102379" y="1666031"/>
                    <a:pt x="1105213" y="1666031"/>
                    <a:pt x="1106157" y="1668855"/>
                  </a:cubicBezTo>
                  <a:cubicBezTo>
                    <a:pt x="1108046" y="1671678"/>
                    <a:pt x="1100490" y="1677325"/>
                    <a:pt x="1096712" y="1679207"/>
                  </a:cubicBezTo>
                  <a:cubicBezTo>
                    <a:pt x="1086323" y="1682972"/>
                    <a:pt x="1066489" y="1686736"/>
                    <a:pt x="1066489" y="1702736"/>
                  </a:cubicBezTo>
                  <a:cubicBezTo>
                    <a:pt x="1066489" y="1705559"/>
                    <a:pt x="1068378" y="1710265"/>
                    <a:pt x="1069322" y="1712147"/>
                  </a:cubicBezTo>
                  <a:cubicBezTo>
                    <a:pt x="1071211" y="1714970"/>
                    <a:pt x="1074989" y="1717794"/>
                    <a:pt x="1077823" y="1718735"/>
                  </a:cubicBezTo>
                  <a:cubicBezTo>
                    <a:pt x="1086323" y="1722499"/>
                    <a:pt x="1095768" y="1719676"/>
                    <a:pt x="1103324" y="1717794"/>
                  </a:cubicBezTo>
                  <a:cubicBezTo>
                    <a:pt x="1111824" y="1714029"/>
                    <a:pt x="1130714" y="1706500"/>
                    <a:pt x="1133547" y="1696148"/>
                  </a:cubicBezTo>
                  <a:cubicBezTo>
                    <a:pt x="1135436" y="1690501"/>
                    <a:pt x="1136380" y="1682972"/>
                    <a:pt x="1136380" y="1676384"/>
                  </a:cubicBezTo>
                  <a:cubicBezTo>
                    <a:pt x="1141103" y="1674502"/>
                    <a:pt x="1142992" y="1680148"/>
                    <a:pt x="1145825" y="1682031"/>
                  </a:cubicBezTo>
                  <a:cubicBezTo>
                    <a:pt x="1146770" y="1686736"/>
                    <a:pt x="1149603" y="1690501"/>
                    <a:pt x="1149603" y="1696148"/>
                  </a:cubicBezTo>
                  <a:cubicBezTo>
                    <a:pt x="1137325" y="1716853"/>
                    <a:pt x="1113713" y="1737558"/>
                    <a:pt x="1082545" y="1736616"/>
                  </a:cubicBezTo>
                  <a:cubicBezTo>
                    <a:pt x="1074045" y="1736616"/>
                    <a:pt x="1067433" y="1736616"/>
                    <a:pt x="1058933" y="1727205"/>
                  </a:cubicBezTo>
                  <a:cubicBezTo>
                    <a:pt x="1056100" y="1721558"/>
                    <a:pt x="1054211" y="1714029"/>
                    <a:pt x="1055155" y="1705559"/>
                  </a:cubicBezTo>
                  <a:cubicBezTo>
                    <a:pt x="1057044" y="1697089"/>
                    <a:pt x="1060822" y="1683913"/>
                    <a:pt x="1067433" y="1679207"/>
                  </a:cubicBezTo>
                  <a:cubicBezTo>
                    <a:pt x="1074045" y="1675443"/>
                    <a:pt x="1083489" y="1675443"/>
                    <a:pt x="1087267" y="1666973"/>
                  </a:cubicBezTo>
                  <a:cubicBezTo>
                    <a:pt x="1088212" y="1666031"/>
                    <a:pt x="1087267" y="1664149"/>
                    <a:pt x="1087267" y="1663208"/>
                  </a:cubicBezTo>
                  <a:cubicBezTo>
                    <a:pt x="1087267" y="1661326"/>
                    <a:pt x="1088212" y="1659444"/>
                    <a:pt x="1087267" y="1657561"/>
                  </a:cubicBezTo>
                  <a:cubicBezTo>
                    <a:pt x="1082545" y="1653797"/>
                    <a:pt x="1074989" y="1657561"/>
                    <a:pt x="1070267" y="1660385"/>
                  </a:cubicBezTo>
                  <a:cubicBezTo>
                    <a:pt x="1064600" y="1663208"/>
                    <a:pt x="1059877" y="1665090"/>
                    <a:pt x="1055155" y="1669796"/>
                  </a:cubicBezTo>
                  <a:cubicBezTo>
                    <a:pt x="1053266" y="1670737"/>
                    <a:pt x="1051377" y="1672619"/>
                    <a:pt x="1050433" y="1673561"/>
                  </a:cubicBezTo>
                  <a:cubicBezTo>
                    <a:pt x="1041932" y="1686736"/>
                    <a:pt x="1034376" y="1719676"/>
                    <a:pt x="1032487" y="1734734"/>
                  </a:cubicBezTo>
                  <a:cubicBezTo>
                    <a:pt x="1032487" y="1740381"/>
                    <a:pt x="1034376" y="1746028"/>
                    <a:pt x="1031543" y="1750733"/>
                  </a:cubicBezTo>
                  <a:cubicBezTo>
                    <a:pt x="1028710" y="1753557"/>
                    <a:pt x="1025876" y="1756380"/>
                    <a:pt x="1021154" y="1754498"/>
                  </a:cubicBezTo>
                  <a:cubicBezTo>
                    <a:pt x="1020209" y="1753557"/>
                    <a:pt x="1015487" y="1747910"/>
                    <a:pt x="1013598" y="1745087"/>
                  </a:cubicBezTo>
                  <a:cubicBezTo>
                    <a:pt x="1011709" y="1741322"/>
                    <a:pt x="1013598" y="1739440"/>
                    <a:pt x="1012653" y="1735675"/>
                  </a:cubicBezTo>
                  <a:cubicBezTo>
                    <a:pt x="1011709" y="1730029"/>
                    <a:pt x="1006042" y="1727205"/>
                    <a:pt x="1003209" y="1724382"/>
                  </a:cubicBezTo>
                  <a:cubicBezTo>
                    <a:pt x="1000375" y="1718735"/>
                    <a:pt x="1001320" y="1714029"/>
                    <a:pt x="1001320" y="1706500"/>
                  </a:cubicBezTo>
                  <a:cubicBezTo>
                    <a:pt x="1001320" y="1699912"/>
                    <a:pt x="1001320" y="1696148"/>
                    <a:pt x="1003209" y="1691442"/>
                  </a:cubicBezTo>
                  <a:cubicBezTo>
                    <a:pt x="1005098" y="1683913"/>
                    <a:pt x="1005098" y="1681090"/>
                    <a:pt x="1006042" y="1674502"/>
                  </a:cubicBezTo>
                  <a:cubicBezTo>
                    <a:pt x="1006986" y="1668855"/>
                    <a:pt x="1014542" y="1665090"/>
                    <a:pt x="1019265" y="1665090"/>
                  </a:cubicBezTo>
                  <a:cubicBezTo>
                    <a:pt x="1022098" y="1667914"/>
                    <a:pt x="1021154" y="1674502"/>
                    <a:pt x="1019265" y="1677325"/>
                  </a:cubicBezTo>
                  <a:cubicBezTo>
                    <a:pt x="1019265" y="1679207"/>
                    <a:pt x="1011709" y="1688619"/>
                    <a:pt x="1010764" y="1688619"/>
                  </a:cubicBezTo>
                  <a:cubicBezTo>
                    <a:pt x="1009820" y="1691442"/>
                    <a:pt x="1006986" y="1695207"/>
                    <a:pt x="1006986" y="1699912"/>
                  </a:cubicBezTo>
                  <a:cubicBezTo>
                    <a:pt x="1007931" y="1702736"/>
                    <a:pt x="1013598" y="1704618"/>
                    <a:pt x="1014542" y="1709324"/>
                  </a:cubicBezTo>
                  <a:cubicBezTo>
                    <a:pt x="1015487" y="1714029"/>
                    <a:pt x="1015487" y="1732852"/>
                    <a:pt x="1022098" y="1732852"/>
                  </a:cubicBezTo>
                  <a:cubicBezTo>
                    <a:pt x="1026821" y="1733793"/>
                    <a:pt x="1026821" y="1727205"/>
                    <a:pt x="1028710" y="1722499"/>
                  </a:cubicBezTo>
                  <a:cubicBezTo>
                    <a:pt x="1032487" y="1707441"/>
                    <a:pt x="1038154" y="1692383"/>
                    <a:pt x="1042877" y="1677325"/>
                  </a:cubicBezTo>
                  <a:cubicBezTo>
                    <a:pt x="1045710" y="1667914"/>
                    <a:pt x="1053266" y="1651914"/>
                    <a:pt x="1061766" y="1647209"/>
                  </a:cubicBezTo>
                  <a:cubicBezTo>
                    <a:pt x="1066961" y="1644385"/>
                    <a:pt x="1075225" y="1639915"/>
                    <a:pt x="1083135" y="1637327"/>
                  </a:cubicBezTo>
                  <a:cubicBezTo>
                    <a:pt x="1087090" y="1636033"/>
                    <a:pt x="1090956" y="1635210"/>
                    <a:pt x="1094306" y="1635298"/>
                  </a:cubicBezTo>
                  <a:close/>
                  <a:moveTo>
                    <a:pt x="693182" y="1598935"/>
                  </a:moveTo>
                  <a:cubicBezTo>
                    <a:pt x="700752" y="1595166"/>
                    <a:pt x="713054" y="1600820"/>
                    <a:pt x="710215" y="1614011"/>
                  </a:cubicBezTo>
                  <a:cubicBezTo>
                    <a:pt x="716839" y="1617781"/>
                    <a:pt x="734818" y="1609300"/>
                    <a:pt x="735764" y="1620607"/>
                  </a:cubicBezTo>
                  <a:cubicBezTo>
                    <a:pt x="735764" y="1622492"/>
                    <a:pt x="731979" y="1631914"/>
                    <a:pt x="730087" y="1634741"/>
                  </a:cubicBezTo>
                  <a:cubicBezTo>
                    <a:pt x="728194" y="1638510"/>
                    <a:pt x="724409" y="1641337"/>
                    <a:pt x="723463" y="1645106"/>
                  </a:cubicBezTo>
                  <a:cubicBezTo>
                    <a:pt x="722517" y="1648875"/>
                    <a:pt x="722517" y="1654529"/>
                    <a:pt x="724409" y="1658298"/>
                  </a:cubicBezTo>
                  <a:cubicBezTo>
                    <a:pt x="729140" y="1656414"/>
                    <a:pt x="731979" y="1651702"/>
                    <a:pt x="735764" y="1646049"/>
                  </a:cubicBezTo>
                  <a:cubicBezTo>
                    <a:pt x="738603" y="1641337"/>
                    <a:pt x="741442" y="1637568"/>
                    <a:pt x="742388" y="1629088"/>
                  </a:cubicBezTo>
                  <a:cubicBezTo>
                    <a:pt x="742388" y="1624376"/>
                    <a:pt x="747120" y="1619665"/>
                    <a:pt x="750905" y="1617781"/>
                  </a:cubicBezTo>
                  <a:cubicBezTo>
                    <a:pt x="754690" y="1616838"/>
                    <a:pt x="757529" y="1619665"/>
                    <a:pt x="760368" y="1620607"/>
                  </a:cubicBezTo>
                  <a:cubicBezTo>
                    <a:pt x="780239" y="1623434"/>
                    <a:pt x="798219" y="1622492"/>
                    <a:pt x="816198" y="1630972"/>
                  </a:cubicBezTo>
                  <a:cubicBezTo>
                    <a:pt x="819983" y="1632857"/>
                    <a:pt x="819983" y="1637568"/>
                    <a:pt x="817144" y="1639453"/>
                  </a:cubicBezTo>
                  <a:cubicBezTo>
                    <a:pt x="812413" y="1643222"/>
                    <a:pt x="803896" y="1646049"/>
                    <a:pt x="796326" y="1646049"/>
                  </a:cubicBezTo>
                  <a:cubicBezTo>
                    <a:pt x="794433" y="1645106"/>
                    <a:pt x="781186" y="1637568"/>
                    <a:pt x="779293" y="1645106"/>
                  </a:cubicBezTo>
                  <a:cubicBezTo>
                    <a:pt x="779293" y="1646049"/>
                    <a:pt x="784024" y="1659240"/>
                    <a:pt x="784971" y="1660183"/>
                  </a:cubicBezTo>
                  <a:cubicBezTo>
                    <a:pt x="787810" y="1662067"/>
                    <a:pt x="795380" y="1662067"/>
                    <a:pt x="801057" y="1663009"/>
                  </a:cubicBezTo>
                  <a:cubicBezTo>
                    <a:pt x="805789" y="1664894"/>
                    <a:pt x="809574" y="1666778"/>
                    <a:pt x="812413" y="1669605"/>
                  </a:cubicBezTo>
                  <a:cubicBezTo>
                    <a:pt x="815251" y="1670548"/>
                    <a:pt x="818090" y="1672432"/>
                    <a:pt x="819037" y="1676201"/>
                  </a:cubicBezTo>
                  <a:cubicBezTo>
                    <a:pt x="819037" y="1682797"/>
                    <a:pt x="814305" y="1693162"/>
                    <a:pt x="810520" y="1697873"/>
                  </a:cubicBezTo>
                  <a:cubicBezTo>
                    <a:pt x="808628" y="1700700"/>
                    <a:pt x="802950" y="1703527"/>
                    <a:pt x="799165" y="1706354"/>
                  </a:cubicBezTo>
                  <a:cubicBezTo>
                    <a:pt x="796326" y="1709180"/>
                    <a:pt x="795380" y="1709180"/>
                    <a:pt x="792541" y="1711065"/>
                  </a:cubicBezTo>
                  <a:cubicBezTo>
                    <a:pt x="786863" y="1713892"/>
                    <a:pt x="783078" y="1718603"/>
                    <a:pt x="775508" y="1716719"/>
                  </a:cubicBezTo>
                  <a:cubicBezTo>
                    <a:pt x="773615" y="1715776"/>
                    <a:pt x="773615" y="1714834"/>
                    <a:pt x="770777" y="1713892"/>
                  </a:cubicBezTo>
                  <a:cubicBezTo>
                    <a:pt x="767938" y="1716719"/>
                    <a:pt x="764153" y="1721430"/>
                    <a:pt x="762260" y="1727083"/>
                  </a:cubicBezTo>
                  <a:cubicBezTo>
                    <a:pt x="759421" y="1736506"/>
                    <a:pt x="756582" y="1757236"/>
                    <a:pt x="745227" y="1758178"/>
                  </a:cubicBezTo>
                  <a:cubicBezTo>
                    <a:pt x="739550" y="1755351"/>
                    <a:pt x="753744" y="1713892"/>
                    <a:pt x="754690" y="1710123"/>
                  </a:cubicBezTo>
                  <a:cubicBezTo>
                    <a:pt x="755636" y="1705411"/>
                    <a:pt x="755636" y="1700700"/>
                    <a:pt x="756582" y="1695989"/>
                  </a:cubicBezTo>
                  <a:cubicBezTo>
                    <a:pt x="757529" y="1693162"/>
                    <a:pt x="759421" y="1688451"/>
                    <a:pt x="759421" y="1683739"/>
                  </a:cubicBezTo>
                  <a:cubicBezTo>
                    <a:pt x="756582" y="1679970"/>
                    <a:pt x="747120" y="1679028"/>
                    <a:pt x="743335" y="1681855"/>
                  </a:cubicBezTo>
                  <a:cubicBezTo>
                    <a:pt x="740496" y="1683739"/>
                    <a:pt x="741442" y="1689393"/>
                    <a:pt x="739550" y="1694104"/>
                  </a:cubicBezTo>
                  <a:cubicBezTo>
                    <a:pt x="739550" y="1694104"/>
                    <a:pt x="735764" y="1699758"/>
                    <a:pt x="734818" y="1700700"/>
                  </a:cubicBezTo>
                  <a:cubicBezTo>
                    <a:pt x="732926" y="1701642"/>
                    <a:pt x="730087" y="1701642"/>
                    <a:pt x="727248" y="1700700"/>
                  </a:cubicBezTo>
                  <a:cubicBezTo>
                    <a:pt x="724409" y="1697873"/>
                    <a:pt x="725355" y="1692220"/>
                    <a:pt x="724409" y="1688451"/>
                  </a:cubicBezTo>
                  <a:cubicBezTo>
                    <a:pt x="724409" y="1684682"/>
                    <a:pt x="725355" y="1674317"/>
                    <a:pt x="721570" y="1674317"/>
                  </a:cubicBezTo>
                  <a:cubicBezTo>
                    <a:pt x="720624" y="1674317"/>
                    <a:pt x="719678" y="1676201"/>
                    <a:pt x="717785" y="1679028"/>
                  </a:cubicBezTo>
                  <a:cubicBezTo>
                    <a:pt x="715893" y="1682797"/>
                    <a:pt x="711161" y="1690335"/>
                    <a:pt x="709269" y="1693162"/>
                  </a:cubicBezTo>
                  <a:cubicBezTo>
                    <a:pt x="707376" y="1695046"/>
                    <a:pt x="703591" y="1698815"/>
                    <a:pt x="701699" y="1699758"/>
                  </a:cubicBezTo>
                  <a:cubicBezTo>
                    <a:pt x="700752" y="1701642"/>
                    <a:pt x="694128" y="1704469"/>
                    <a:pt x="692236" y="1704469"/>
                  </a:cubicBezTo>
                  <a:cubicBezTo>
                    <a:pt x="682773" y="1705411"/>
                    <a:pt x="686558" y="1693162"/>
                    <a:pt x="691289" y="1689393"/>
                  </a:cubicBezTo>
                  <a:cubicBezTo>
                    <a:pt x="694128" y="1687508"/>
                    <a:pt x="697913" y="1687508"/>
                    <a:pt x="700752" y="1685624"/>
                  </a:cubicBezTo>
                  <a:cubicBezTo>
                    <a:pt x="703591" y="1683739"/>
                    <a:pt x="708322" y="1679028"/>
                    <a:pt x="704537" y="1675259"/>
                  </a:cubicBezTo>
                  <a:cubicBezTo>
                    <a:pt x="700752" y="1674317"/>
                    <a:pt x="695075" y="1676201"/>
                    <a:pt x="692236" y="1673374"/>
                  </a:cubicBezTo>
                  <a:cubicBezTo>
                    <a:pt x="688451" y="1668663"/>
                    <a:pt x="693182" y="1662067"/>
                    <a:pt x="697913" y="1660183"/>
                  </a:cubicBezTo>
                  <a:cubicBezTo>
                    <a:pt x="702645" y="1659240"/>
                    <a:pt x="706430" y="1656414"/>
                    <a:pt x="707376" y="1651702"/>
                  </a:cubicBezTo>
                  <a:cubicBezTo>
                    <a:pt x="708322" y="1646991"/>
                    <a:pt x="703591" y="1642280"/>
                    <a:pt x="703591" y="1636626"/>
                  </a:cubicBezTo>
                  <a:cubicBezTo>
                    <a:pt x="700752" y="1634741"/>
                    <a:pt x="696967" y="1635684"/>
                    <a:pt x="693182" y="1637568"/>
                  </a:cubicBezTo>
                  <a:cubicBezTo>
                    <a:pt x="689397" y="1639453"/>
                    <a:pt x="685612" y="1641337"/>
                    <a:pt x="683719" y="1646049"/>
                  </a:cubicBezTo>
                  <a:cubicBezTo>
                    <a:pt x="675203" y="1659240"/>
                    <a:pt x="675203" y="1673374"/>
                    <a:pt x="674257" y="1689393"/>
                  </a:cubicBezTo>
                  <a:cubicBezTo>
                    <a:pt x="673310" y="1695989"/>
                    <a:pt x="674257" y="1705411"/>
                    <a:pt x="672364" y="1712007"/>
                  </a:cubicBezTo>
                  <a:cubicBezTo>
                    <a:pt x="672364" y="1713892"/>
                    <a:pt x="669525" y="1714834"/>
                    <a:pt x="669525" y="1716719"/>
                  </a:cubicBezTo>
                  <a:cubicBezTo>
                    <a:pt x="658170" y="1710123"/>
                    <a:pt x="661009" y="1686566"/>
                    <a:pt x="663848" y="1673374"/>
                  </a:cubicBezTo>
                  <a:cubicBezTo>
                    <a:pt x="670471" y="1646049"/>
                    <a:pt x="672364" y="1618723"/>
                    <a:pt x="693182" y="1598935"/>
                  </a:cubicBezTo>
                  <a:close/>
                  <a:moveTo>
                    <a:pt x="462129" y="1598113"/>
                  </a:moveTo>
                  <a:cubicBezTo>
                    <a:pt x="459301" y="1598113"/>
                    <a:pt x="457416" y="1599052"/>
                    <a:pt x="454588" y="1599991"/>
                  </a:cubicBezTo>
                  <a:cubicBezTo>
                    <a:pt x="450818" y="1600930"/>
                    <a:pt x="444219" y="1601869"/>
                    <a:pt x="439506" y="1600930"/>
                  </a:cubicBezTo>
                  <a:cubicBezTo>
                    <a:pt x="431022" y="1600930"/>
                    <a:pt x="418768" y="1595295"/>
                    <a:pt x="416883" y="1603748"/>
                  </a:cubicBezTo>
                  <a:cubicBezTo>
                    <a:pt x="414997" y="1614078"/>
                    <a:pt x="424424" y="1615957"/>
                    <a:pt x="431965" y="1617835"/>
                  </a:cubicBezTo>
                  <a:cubicBezTo>
                    <a:pt x="433850" y="1617835"/>
                    <a:pt x="433850" y="1618774"/>
                    <a:pt x="434793" y="1619713"/>
                  </a:cubicBezTo>
                  <a:cubicBezTo>
                    <a:pt x="439506" y="1624409"/>
                    <a:pt x="445162" y="1628166"/>
                    <a:pt x="457416" y="1627227"/>
                  </a:cubicBezTo>
                  <a:cubicBezTo>
                    <a:pt x="460244" y="1627227"/>
                    <a:pt x="464014" y="1625348"/>
                    <a:pt x="467785" y="1624409"/>
                  </a:cubicBezTo>
                  <a:cubicBezTo>
                    <a:pt x="475326" y="1621592"/>
                    <a:pt x="480039" y="1619713"/>
                    <a:pt x="479097" y="1612200"/>
                  </a:cubicBezTo>
                  <a:cubicBezTo>
                    <a:pt x="479097" y="1610322"/>
                    <a:pt x="477211" y="1605626"/>
                    <a:pt x="476269" y="1603748"/>
                  </a:cubicBezTo>
                  <a:cubicBezTo>
                    <a:pt x="475326" y="1602808"/>
                    <a:pt x="473441" y="1601869"/>
                    <a:pt x="472498" y="1600930"/>
                  </a:cubicBezTo>
                  <a:cubicBezTo>
                    <a:pt x="468728" y="1597173"/>
                    <a:pt x="467785" y="1597173"/>
                    <a:pt x="462129" y="1598113"/>
                  </a:cubicBezTo>
                  <a:close/>
                  <a:moveTo>
                    <a:pt x="1085135" y="1583180"/>
                  </a:moveTo>
                  <a:cubicBezTo>
                    <a:pt x="1089844" y="1584119"/>
                    <a:pt x="1091727" y="1589751"/>
                    <a:pt x="1091727" y="1594444"/>
                  </a:cubicBezTo>
                  <a:cubicBezTo>
                    <a:pt x="1092669" y="1605708"/>
                    <a:pt x="1086077" y="1615095"/>
                    <a:pt x="1077601" y="1617911"/>
                  </a:cubicBezTo>
                  <a:cubicBezTo>
                    <a:pt x="1057824" y="1626359"/>
                    <a:pt x="1046522" y="1654520"/>
                    <a:pt x="1037105" y="1661090"/>
                  </a:cubicBezTo>
                  <a:cubicBezTo>
                    <a:pt x="1023920" y="1656397"/>
                    <a:pt x="1055940" y="1633869"/>
                    <a:pt x="1050289" y="1624482"/>
                  </a:cubicBezTo>
                  <a:cubicBezTo>
                    <a:pt x="1040872" y="1625420"/>
                    <a:pt x="1032396" y="1631053"/>
                    <a:pt x="1024862" y="1635746"/>
                  </a:cubicBezTo>
                  <a:cubicBezTo>
                    <a:pt x="1025803" y="1642317"/>
                    <a:pt x="1024862" y="1648887"/>
                    <a:pt x="1021094" y="1652642"/>
                  </a:cubicBezTo>
                  <a:cubicBezTo>
                    <a:pt x="1018269" y="1656397"/>
                    <a:pt x="1017327" y="1656397"/>
                    <a:pt x="1013560" y="1653581"/>
                  </a:cubicBezTo>
                  <a:cubicBezTo>
                    <a:pt x="1012619" y="1652642"/>
                    <a:pt x="1011677" y="1650765"/>
                    <a:pt x="1009793" y="1650765"/>
                  </a:cubicBezTo>
                  <a:cubicBezTo>
                    <a:pt x="1005084" y="1649826"/>
                    <a:pt x="1003201" y="1658274"/>
                    <a:pt x="999434" y="1658274"/>
                  </a:cubicBezTo>
                  <a:cubicBezTo>
                    <a:pt x="995666" y="1658274"/>
                    <a:pt x="993783" y="1652642"/>
                    <a:pt x="994725" y="1647949"/>
                  </a:cubicBezTo>
                  <a:cubicBezTo>
                    <a:pt x="994725" y="1641378"/>
                    <a:pt x="1002259" y="1634807"/>
                    <a:pt x="1006968" y="1634807"/>
                  </a:cubicBezTo>
                  <a:cubicBezTo>
                    <a:pt x="1011677" y="1630114"/>
                    <a:pt x="1006026" y="1622604"/>
                    <a:pt x="1005084" y="1613217"/>
                  </a:cubicBezTo>
                  <a:cubicBezTo>
                    <a:pt x="1004143" y="1605708"/>
                    <a:pt x="1005084" y="1596321"/>
                    <a:pt x="1007910" y="1592567"/>
                  </a:cubicBezTo>
                  <a:cubicBezTo>
                    <a:pt x="1011677" y="1587873"/>
                    <a:pt x="1015444" y="1586935"/>
                    <a:pt x="1019211" y="1592567"/>
                  </a:cubicBezTo>
                  <a:cubicBezTo>
                    <a:pt x="1020153" y="1594444"/>
                    <a:pt x="1022036" y="1597260"/>
                    <a:pt x="1022036" y="1599137"/>
                  </a:cubicBezTo>
                  <a:cubicBezTo>
                    <a:pt x="1022978" y="1607585"/>
                    <a:pt x="1019211" y="1626359"/>
                    <a:pt x="1025803" y="1627298"/>
                  </a:cubicBezTo>
                  <a:cubicBezTo>
                    <a:pt x="1031454" y="1628236"/>
                    <a:pt x="1052173" y="1616972"/>
                    <a:pt x="1055940" y="1613217"/>
                  </a:cubicBezTo>
                  <a:cubicBezTo>
                    <a:pt x="1066300" y="1606647"/>
                    <a:pt x="1075717" y="1585996"/>
                    <a:pt x="1085135" y="1583180"/>
                  </a:cubicBezTo>
                  <a:close/>
                  <a:moveTo>
                    <a:pt x="424424" y="1575573"/>
                  </a:moveTo>
                  <a:cubicBezTo>
                    <a:pt x="420653" y="1578390"/>
                    <a:pt x="419711" y="1582147"/>
                    <a:pt x="420653" y="1587782"/>
                  </a:cubicBezTo>
                  <a:cubicBezTo>
                    <a:pt x="423481" y="1593417"/>
                    <a:pt x="428194" y="1592478"/>
                    <a:pt x="435735" y="1592478"/>
                  </a:cubicBezTo>
                  <a:cubicBezTo>
                    <a:pt x="443276" y="1593417"/>
                    <a:pt x="451760" y="1594356"/>
                    <a:pt x="453645" y="1586843"/>
                  </a:cubicBezTo>
                  <a:cubicBezTo>
                    <a:pt x="454588" y="1579329"/>
                    <a:pt x="445162" y="1580268"/>
                    <a:pt x="437621" y="1578390"/>
                  </a:cubicBezTo>
                  <a:cubicBezTo>
                    <a:pt x="431965" y="1577451"/>
                    <a:pt x="428194" y="1575573"/>
                    <a:pt x="424424" y="1575573"/>
                  </a:cubicBezTo>
                  <a:close/>
                  <a:moveTo>
                    <a:pt x="1414657" y="1545172"/>
                  </a:moveTo>
                  <a:cubicBezTo>
                    <a:pt x="1417484" y="1544225"/>
                    <a:pt x="1419369" y="1545172"/>
                    <a:pt x="1421255" y="1545172"/>
                  </a:cubicBezTo>
                  <a:cubicBezTo>
                    <a:pt x="1425967" y="1547067"/>
                    <a:pt x="1429738" y="1548014"/>
                    <a:pt x="1429738" y="1553698"/>
                  </a:cubicBezTo>
                  <a:cubicBezTo>
                    <a:pt x="1430680" y="1555593"/>
                    <a:pt x="1428795" y="1557488"/>
                    <a:pt x="1427852" y="1559382"/>
                  </a:cubicBezTo>
                  <a:cubicBezTo>
                    <a:pt x="1425025" y="1565066"/>
                    <a:pt x="1420312" y="1568856"/>
                    <a:pt x="1411829" y="1571697"/>
                  </a:cubicBezTo>
                  <a:cubicBezTo>
                    <a:pt x="1403346" y="1572645"/>
                    <a:pt x="1392978" y="1571697"/>
                    <a:pt x="1384495" y="1572645"/>
                  </a:cubicBezTo>
                  <a:cubicBezTo>
                    <a:pt x="1370357" y="1573592"/>
                    <a:pt x="1355276" y="1573592"/>
                    <a:pt x="1343023" y="1569803"/>
                  </a:cubicBezTo>
                  <a:cubicBezTo>
                    <a:pt x="1340195" y="1568856"/>
                    <a:pt x="1336425" y="1566961"/>
                    <a:pt x="1333597" y="1565066"/>
                  </a:cubicBezTo>
                  <a:cubicBezTo>
                    <a:pt x="1329827" y="1563172"/>
                    <a:pt x="1326999" y="1560330"/>
                    <a:pt x="1326999" y="1557488"/>
                  </a:cubicBezTo>
                  <a:cubicBezTo>
                    <a:pt x="1326999" y="1553698"/>
                    <a:pt x="1332654" y="1549909"/>
                    <a:pt x="1336425" y="1548962"/>
                  </a:cubicBezTo>
                  <a:cubicBezTo>
                    <a:pt x="1341137" y="1548014"/>
                    <a:pt x="1347735" y="1548014"/>
                    <a:pt x="1351506" y="1549909"/>
                  </a:cubicBezTo>
                  <a:cubicBezTo>
                    <a:pt x="1360931" y="1551804"/>
                    <a:pt x="1362816" y="1552751"/>
                    <a:pt x="1372242" y="1551804"/>
                  </a:cubicBezTo>
                  <a:cubicBezTo>
                    <a:pt x="1388265" y="1551804"/>
                    <a:pt x="1401461" y="1548014"/>
                    <a:pt x="1414657" y="1545172"/>
                  </a:cubicBezTo>
                  <a:close/>
                  <a:moveTo>
                    <a:pt x="372579" y="1487291"/>
                  </a:moveTo>
                  <a:cubicBezTo>
                    <a:pt x="446104" y="1501379"/>
                    <a:pt x="494179" y="1536128"/>
                    <a:pt x="523400" y="1565242"/>
                  </a:cubicBezTo>
                  <a:cubicBezTo>
                    <a:pt x="526228" y="1568059"/>
                    <a:pt x="529056" y="1569938"/>
                    <a:pt x="530941" y="1573694"/>
                  </a:cubicBezTo>
                  <a:cubicBezTo>
                    <a:pt x="532827" y="1575573"/>
                    <a:pt x="534712" y="1581208"/>
                    <a:pt x="534712" y="1583086"/>
                  </a:cubicBezTo>
                  <a:cubicBezTo>
                    <a:pt x="533769" y="1590599"/>
                    <a:pt x="523400" y="1590599"/>
                    <a:pt x="519630" y="1586843"/>
                  </a:cubicBezTo>
                  <a:cubicBezTo>
                    <a:pt x="513031" y="1581208"/>
                    <a:pt x="508318" y="1573694"/>
                    <a:pt x="500777" y="1568998"/>
                  </a:cubicBezTo>
                  <a:cubicBezTo>
                    <a:pt x="490408" y="1561485"/>
                    <a:pt x="478154" y="1554911"/>
                    <a:pt x="465900" y="1550215"/>
                  </a:cubicBezTo>
                  <a:cubicBezTo>
                    <a:pt x="452703" y="1544580"/>
                    <a:pt x="442334" y="1540824"/>
                    <a:pt x="426309" y="1539884"/>
                  </a:cubicBezTo>
                  <a:cubicBezTo>
                    <a:pt x="413112" y="1538945"/>
                    <a:pt x="400858" y="1536128"/>
                    <a:pt x="387661" y="1537067"/>
                  </a:cubicBezTo>
                  <a:cubicBezTo>
                    <a:pt x="382005" y="1537067"/>
                    <a:pt x="378235" y="1538945"/>
                    <a:pt x="377292" y="1543641"/>
                  </a:cubicBezTo>
                  <a:cubicBezTo>
                    <a:pt x="383891" y="1548337"/>
                    <a:pt x="394260" y="1547398"/>
                    <a:pt x="402743" y="1550215"/>
                  </a:cubicBezTo>
                  <a:cubicBezTo>
                    <a:pt x="407456" y="1551154"/>
                    <a:pt x="410284" y="1553033"/>
                    <a:pt x="414055" y="1553033"/>
                  </a:cubicBezTo>
                  <a:cubicBezTo>
                    <a:pt x="417825" y="1553033"/>
                    <a:pt x="421596" y="1553033"/>
                    <a:pt x="424424" y="1552093"/>
                  </a:cubicBezTo>
                  <a:cubicBezTo>
                    <a:pt x="428194" y="1551154"/>
                    <a:pt x="436678" y="1547398"/>
                    <a:pt x="437621" y="1553033"/>
                  </a:cubicBezTo>
                  <a:cubicBezTo>
                    <a:pt x="437621" y="1555850"/>
                    <a:pt x="435735" y="1557728"/>
                    <a:pt x="435735" y="1559607"/>
                  </a:cubicBezTo>
                  <a:cubicBezTo>
                    <a:pt x="435735" y="1562424"/>
                    <a:pt x="440449" y="1564303"/>
                    <a:pt x="444219" y="1565242"/>
                  </a:cubicBezTo>
                  <a:cubicBezTo>
                    <a:pt x="446104" y="1566181"/>
                    <a:pt x="447047" y="1567120"/>
                    <a:pt x="447990" y="1567120"/>
                  </a:cubicBezTo>
                  <a:cubicBezTo>
                    <a:pt x="453645" y="1568059"/>
                    <a:pt x="459301" y="1566181"/>
                    <a:pt x="464957" y="1568059"/>
                  </a:cubicBezTo>
                  <a:cubicBezTo>
                    <a:pt x="469670" y="1568998"/>
                    <a:pt x="475326" y="1572755"/>
                    <a:pt x="476269" y="1577451"/>
                  </a:cubicBezTo>
                  <a:cubicBezTo>
                    <a:pt x="476269" y="1585903"/>
                    <a:pt x="482867" y="1588721"/>
                    <a:pt x="487580" y="1592478"/>
                  </a:cubicBezTo>
                  <a:cubicBezTo>
                    <a:pt x="493236" y="1596234"/>
                    <a:pt x="497007" y="1609383"/>
                    <a:pt x="492293" y="1615957"/>
                  </a:cubicBezTo>
                  <a:cubicBezTo>
                    <a:pt x="486638" y="1622531"/>
                    <a:pt x="475326" y="1626287"/>
                    <a:pt x="465900" y="1629105"/>
                  </a:cubicBezTo>
                  <a:cubicBezTo>
                    <a:pt x="463072" y="1630983"/>
                    <a:pt x="459301" y="1631922"/>
                    <a:pt x="457416" y="1632862"/>
                  </a:cubicBezTo>
                  <a:cubicBezTo>
                    <a:pt x="453645" y="1632862"/>
                    <a:pt x="449875" y="1632862"/>
                    <a:pt x="446104" y="1633801"/>
                  </a:cubicBezTo>
                  <a:cubicBezTo>
                    <a:pt x="440449" y="1635679"/>
                    <a:pt x="434793" y="1641314"/>
                    <a:pt x="431022" y="1641314"/>
                  </a:cubicBezTo>
                  <a:cubicBezTo>
                    <a:pt x="419711" y="1641314"/>
                    <a:pt x="387661" y="1617835"/>
                    <a:pt x="381063" y="1608443"/>
                  </a:cubicBezTo>
                  <a:cubicBezTo>
                    <a:pt x="380120" y="1605626"/>
                    <a:pt x="379177" y="1601869"/>
                    <a:pt x="380120" y="1599052"/>
                  </a:cubicBezTo>
                  <a:cubicBezTo>
                    <a:pt x="380120" y="1596234"/>
                    <a:pt x="381063" y="1595295"/>
                    <a:pt x="383891" y="1593417"/>
                  </a:cubicBezTo>
                  <a:cubicBezTo>
                    <a:pt x="384833" y="1592478"/>
                    <a:pt x="387661" y="1591538"/>
                    <a:pt x="388604" y="1590599"/>
                  </a:cubicBezTo>
                  <a:cubicBezTo>
                    <a:pt x="393317" y="1588721"/>
                    <a:pt x="399915" y="1590599"/>
                    <a:pt x="405571" y="1589660"/>
                  </a:cubicBezTo>
                  <a:cubicBezTo>
                    <a:pt x="407456" y="1589660"/>
                    <a:pt x="412170" y="1588721"/>
                    <a:pt x="414055" y="1587782"/>
                  </a:cubicBezTo>
                  <a:cubicBezTo>
                    <a:pt x="414997" y="1586843"/>
                    <a:pt x="415940" y="1586843"/>
                    <a:pt x="416883" y="1584964"/>
                  </a:cubicBezTo>
                  <a:cubicBezTo>
                    <a:pt x="416883" y="1579329"/>
                    <a:pt x="404628" y="1584025"/>
                    <a:pt x="400858" y="1581208"/>
                  </a:cubicBezTo>
                  <a:cubicBezTo>
                    <a:pt x="398030" y="1577451"/>
                    <a:pt x="398030" y="1573694"/>
                    <a:pt x="398973" y="1569938"/>
                  </a:cubicBezTo>
                  <a:cubicBezTo>
                    <a:pt x="398973" y="1567120"/>
                    <a:pt x="400858" y="1564303"/>
                    <a:pt x="400858" y="1562424"/>
                  </a:cubicBezTo>
                  <a:cubicBezTo>
                    <a:pt x="399915" y="1557728"/>
                    <a:pt x="388604" y="1558668"/>
                    <a:pt x="384833" y="1558668"/>
                  </a:cubicBezTo>
                  <a:cubicBezTo>
                    <a:pt x="379177" y="1559607"/>
                    <a:pt x="370694" y="1562424"/>
                    <a:pt x="369751" y="1568059"/>
                  </a:cubicBezTo>
                  <a:cubicBezTo>
                    <a:pt x="368808" y="1573694"/>
                    <a:pt x="371636" y="1581208"/>
                    <a:pt x="368808" y="1585903"/>
                  </a:cubicBezTo>
                  <a:cubicBezTo>
                    <a:pt x="365981" y="1591538"/>
                    <a:pt x="359382" y="1593417"/>
                    <a:pt x="355612" y="1586843"/>
                  </a:cubicBezTo>
                  <a:cubicBezTo>
                    <a:pt x="347128" y="1573694"/>
                    <a:pt x="353726" y="1545519"/>
                    <a:pt x="365038" y="1536128"/>
                  </a:cubicBezTo>
                  <a:cubicBezTo>
                    <a:pt x="368808" y="1533310"/>
                    <a:pt x="373522" y="1530493"/>
                    <a:pt x="379177" y="1529554"/>
                  </a:cubicBezTo>
                  <a:cubicBezTo>
                    <a:pt x="394260" y="1526736"/>
                    <a:pt x="426309" y="1538006"/>
                    <a:pt x="436678" y="1531432"/>
                  </a:cubicBezTo>
                  <a:cubicBezTo>
                    <a:pt x="435735" y="1524858"/>
                    <a:pt x="385776" y="1509831"/>
                    <a:pt x="372579" y="1506074"/>
                  </a:cubicBezTo>
                  <a:cubicBezTo>
                    <a:pt x="365038" y="1503257"/>
                    <a:pt x="365038" y="1490109"/>
                    <a:pt x="372579" y="1487291"/>
                  </a:cubicBezTo>
                  <a:close/>
                  <a:moveTo>
                    <a:pt x="1306085" y="1474864"/>
                  </a:moveTo>
                  <a:cubicBezTo>
                    <a:pt x="1310817" y="1473449"/>
                    <a:pt x="1315548" y="1473685"/>
                    <a:pt x="1317440" y="1477459"/>
                  </a:cubicBezTo>
                  <a:cubicBezTo>
                    <a:pt x="1320279" y="1481233"/>
                    <a:pt x="1318387" y="1491612"/>
                    <a:pt x="1316494" y="1497273"/>
                  </a:cubicBezTo>
                  <a:cubicBezTo>
                    <a:pt x="1315548" y="1500104"/>
                    <a:pt x="1313655" y="1501047"/>
                    <a:pt x="1315548" y="1503878"/>
                  </a:cubicBezTo>
                  <a:cubicBezTo>
                    <a:pt x="1316494" y="1504821"/>
                    <a:pt x="1317440" y="1505765"/>
                    <a:pt x="1318387" y="1505765"/>
                  </a:cubicBezTo>
                  <a:cubicBezTo>
                    <a:pt x="1321225" y="1506708"/>
                    <a:pt x="1326903" y="1498217"/>
                    <a:pt x="1329742" y="1497273"/>
                  </a:cubicBezTo>
                  <a:cubicBezTo>
                    <a:pt x="1333527" y="1494443"/>
                    <a:pt x="1337312" y="1495386"/>
                    <a:pt x="1341097" y="1497273"/>
                  </a:cubicBezTo>
                  <a:cubicBezTo>
                    <a:pt x="1345829" y="1500104"/>
                    <a:pt x="1346775" y="1505765"/>
                    <a:pt x="1345829" y="1511426"/>
                  </a:cubicBezTo>
                  <a:cubicBezTo>
                    <a:pt x="1345829" y="1514257"/>
                    <a:pt x="1344883" y="1518031"/>
                    <a:pt x="1343936" y="1519918"/>
                  </a:cubicBezTo>
                  <a:cubicBezTo>
                    <a:pt x="1339205" y="1531240"/>
                    <a:pt x="1318387" y="1538788"/>
                    <a:pt x="1318387" y="1551055"/>
                  </a:cubicBezTo>
                  <a:cubicBezTo>
                    <a:pt x="1318387" y="1553885"/>
                    <a:pt x="1320279" y="1556716"/>
                    <a:pt x="1320279" y="1559546"/>
                  </a:cubicBezTo>
                  <a:cubicBezTo>
                    <a:pt x="1321225" y="1574643"/>
                    <a:pt x="1310816" y="1618045"/>
                    <a:pt x="1302300" y="1639746"/>
                  </a:cubicBezTo>
                  <a:cubicBezTo>
                    <a:pt x="1300407" y="1646351"/>
                    <a:pt x="1298515" y="1653899"/>
                    <a:pt x="1290945" y="1653899"/>
                  </a:cubicBezTo>
                  <a:cubicBezTo>
                    <a:pt x="1286213" y="1653899"/>
                    <a:pt x="1280536" y="1647295"/>
                    <a:pt x="1280536" y="1644464"/>
                  </a:cubicBezTo>
                  <a:cubicBezTo>
                    <a:pt x="1279589" y="1639746"/>
                    <a:pt x="1287160" y="1634085"/>
                    <a:pt x="1289998" y="1626537"/>
                  </a:cubicBezTo>
                  <a:cubicBezTo>
                    <a:pt x="1290945" y="1624650"/>
                    <a:pt x="1291891" y="1621819"/>
                    <a:pt x="1292837" y="1618045"/>
                  </a:cubicBezTo>
                  <a:cubicBezTo>
                    <a:pt x="1295676" y="1604836"/>
                    <a:pt x="1298515" y="1583135"/>
                    <a:pt x="1294730" y="1575586"/>
                  </a:cubicBezTo>
                  <a:cubicBezTo>
                    <a:pt x="1294730" y="1573699"/>
                    <a:pt x="1293784" y="1574643"/>
                    <a:pt x="1291891" y="1574643"/>
                  </a:cubicBezTo>
                  <a:cubicBezTo>
                    <a:pt x="1287160" y="1577473"/>
                    <a:pt x="1284321" y="1581247"/>
                    <a:pt x="1281482" y="1584078"/>
                  </a:cubicBezTo>
                  <a:cubicBezTo>
                    <a:pt x="1278643" y="1585965"/>
                    <a:pt x="1274858" y="1589739"/>
                    <a:pt x="1272019" y="1590683"/>
                  </a:cubicBezTo>
                  <a:cubicBezTo>
                    <a:pt x="1256879" y="1596344"/>
                    <a:pt x="1259718" y="1571812"/>
                    <a:pt x="1265395" y="1564264"/>
                  </a:cubicBezTo>
                  <a:cubicBezTo>
                    <a:pt x="1266342" y="1562377"/>
                    <a:pt x="1272966" y="1559546"/>
                    <a:pt x="1274858" y="1556716"/>
                  </a:cubicBezTo>
                  <a:cubicBezTo>
                    <a:pt x="1279589" y="1553885"/>
                    <a:pt x="1282428" y="1550111"/>
                    <a:pt x="1286213" y="1545393"/>
                  </a:cubicBezTo>
                  <a:cubicBezTo>
                    <a:pt x="1287160" y="1543506"/>
                    <a:pt x="1289998" y="1539732"/>
                    <a:pt x="1290945" y="1538788"/>
                  </a:cubicBezTo>
                  <a:cubicBezTo>
                    <a:pt x="1291891" y="1532184"/>
                    <a:pt x="1289052" y="1524636"/>
                    <a:pt x="1289052" y="1517087"/>
                  </a:cubicBezTo>
                  <a:cubicBezTo>
                    <a:pt x="1288106" y="1505765"/>
                    <a:pt x="1289052" y="1491612"/>
                    <a:pt x="1294730" y="1482177"/>
                  </a:cubicBezTo>
                  <a:cubicBezTo>
                    <a:pt x="1296622" y="1479346"/>
                    <a:pt x="1301354" y="1476280"/>
                    <a:pt x="1306085" y="1474864"/>
                  </a:cubicBezTo>
                  <a:close/>
                  <a:moveTo>
                    <a:pt x="1519389" y="1339182"/>
                  </a:moveTo>
                  <a:cubicBezTo>
                    <a:pt x="1522203" y="1341069"/>
                    <a:pt x="1525018" y="1343899"/>
                    <a:pt x="1525957" y="1345785"/>
                  </a:cubicBezTo>
                  <a:cubicBezTo>
                    <a:pt x="1526895" y="1348615"/>
                    <a:pt x="1526895" y="1352388"/>
                    <a:pt x="1526895" y="1355218"/>
                  </a:cubicBezTo>
                  <a:cubicBezTo>
                    <a:pt x="1526895" y="1358048"/>
                    <a:pt x="1525957" y="1359934"/>
                    <a:pt x="1526895" y="1361821"/>
                  </a:cubicBezTo>
                  <a:cubicBezTo>
                    <a:pt x="1529710" y="1369367"/>
                    <a:pt x="1538155" y="1360877"/>
                    <a:pt x="1540970" y="1357104"/>
                  </a:cubicBezTo>
                  <a:cubicBezTo>
                    <a:pt x="1546600" y="1349558"/>
                    <a:pt x="1551291" y="1336353"/>
                    <a:pt x="1563489" y="1342012"/>
                  </a:cubicBezTo>
                  <a:cubicBezTo>
                    <a:pt x="1569119" y="1344842"/>
                    <a:pt x="1566304" y="1357104"/>
                    <a:pt x="1563489" y="1362764"/>
                  </a:cubicBezTo>
                  <a:cubicBezTo>
                    <a:pt x="1560674" y="1368424"/>
                    <a:pt x="1555044" y="1372197"/>
                    <a:pt x="1551291" y="1377856"/>
                  </a:cubicBezTo>
                  <a:cubicBezTo>
                    <a:pt x="1549415" y="1380686"/>
                    <a:pt x="1548476" y="1382572"/>
                    <a:pt x="1548476" y="1384459"/>
                  </a:cubicBezTo>
                  <a:cubicBezTo>
                    <a:pt x="1548476" y="1386345"/>
                    <a:pt x="1549415" y="1387289"/>
                    <a:pt x="1550353" y="1387289"/>
                  </a:cubicBezTo>
                  <a:cubicBezTo>
                    <a:pt x="1554106" y="1390119"/>
                    <a:pt x="1556921" y="1397665"/>
                    <a:pt x="1558798" y="1402381"/>
                  </a:cubicBezTo>
                  <a:cubicBezTo>
                    <a:pt x="1558798" y="1403324"/>
                    <a:pt x="1558798" y="1406154"/>
                    <a:pt x="1559736" y="1408984"/>
                  </a:cubicBezTo>
                  <a:cubicBezTo>
                    <a:pt x="1560674" y="1419360"/>
                    <a:pt x="1563489" y="1434452"/>
                    <a:pt x="1555044" y="1441998"/>
                  </a:cubicBezTo>
                  <a:cubicBezTo>
                    <a:pt x="1550353" y="1442941"/>
                    <a:pt x="1538155" y="1438225"/>
                    <a:pt x="1538155" y="1434452"/>
                  </a:cubicBezTo>
                  <a:cubicBezTo>
                    <a:pt x="1539093" y="1431622"/>
                    <a:pt x="1541908" y="1430679"/>
                    <a:pt x="1543785" y="1429735"/>
                  </a:cubicBezTo>
                  <a:cubicBezTo>
                    <a:pt x="1548476" y="1425962"/>
                    <a:pt x="1549415" y="1423133"/>
                    <a:pt x="1547538" y="1415587"/>
                  </a:cubicBezTo>
                  <a:cubicBezTo>
                    <a:pt x="1546600" y="1412757"/>
                    <a:pt x="1545661" y="1409927"/>
                    <a:pt x="1543785" y="1407097"/>
                  </a:cubicBezTo>
                  <a:cubicBezTo>
                    <a:pt x="1542846" y="1405211"/>
                    <a:pt x="1538155" y="1398608"/>
                    <a:pt x="1534402" y="1398608"/>
                  </a:cubicBezTo>
                  <a:cubicBezTo>
                    <a:pt x="1533463" y="1398608"/>
                    <a:pt x="1531587" y="1400494"/>
                    <a:pt x="1529710" y="1403324"/>
                  </a:cubicBezTo>
                  <a:cubicBezTo>
                    <a:pt x="1522203" y="1410870"/>
                    <a:pt x="1519389" y="1421246"/>
                    <a:pt x="1511882" y="1429735"/>
                  </a:cubicBezTo>
                  <a:cubicBezTo>
                    <a:pt x="1510005" y="1431622"/>
                    <a:pt x="1507190" y="1434452"/>
                    <a:pt x="1503437" y="1433509"/>
                  </a:cubicBezTo>
                  <a:cubicBezTo>
                    <a:pt x="1501561" y="1433509"/>
                    <a:pt x="1497807" y="1429735"/>
                    <a:pt x="1497807" y="1426906"/>
                  </a:cubicBezTo>
                  <a:cubicBezTo>
                    <a:pt x="1496869" y="1420303"/>
                    <a:pt x="1510944" y="1395778"/>
                    <a:pt x="1514697" y="1392005"/>
                  </a:cubicBezTo>
                  <a:cubicBezTo>
                    <a:pt x="1516574" y="1390119"/>
                    <a:pt x="1518450" y="1390119"/>
                    <a:pt x="1518450" y="1386345"/>
                  </a:cubicBezTo>
                  <a:cubicBezTo>
                    <a:pt x="1518450" y="1382572"/>
                    <a:pt x="1512820" y="1378799"/>
                    <a:pt x="1510005" y="1374083"/>
                  </a:cubicBezTo>
                  <a:cubicBezTo>
                    <a:pt x="1500622" y="1380686"/>
                    <a:pt x="1496869" y="1396721"/>
                    <a:pt x="1483733" y="1393892"/>
                  </a:cubicBezTo>
                  <a:cubicBezTo>
                    <a:pt x="1476226" y="1392948"/>
                    <a:pt x="1479041" y="1380686"/>
                    <a:pt x="1481856" y="1375970"/>
                  </a:cubicBezTo>
                  <a:cubicBezTo>
                    <a:pt x="1488424" y="1364650"/>
                    <a:pt x="1492177" y="1359934"/>
                    <a:pt x="1499684" y="1351445"/>
                  </a:cubicBezTo>
                  <a:cubicBezTo>
                    <a:pt x="1504376" y="1346729"/>
                    <a:pt x="1512820" y="1334466"/>
                    <a:pt x="1519389" y="1339182"/>
                  </a:cubicBezTo>
                  <a:close/>
                  <a:moveTo>
                    <a:pt x="235423" y="1336095"/>
                  </a:moveTo>
                  <a:cubicBezTo>
                    <a:pt x="240155" y="1333268"/>
                    <a:pt x="242995" y="1334211"/>
                    <a:pt x="247727" y="1336095"/>
                  </a:cubicBezTo>
                  <a:cubicBezTo>
                    <a:pt x="252460" y="1338923"/>
                    <a:pt x="254353" y="1339865"/>
                    <a:pt x="257192" y="1343635"/>
                  </a:cubicBezTo>
                  <a:cubicBezTo>
                    <a:pt x="261924" y="1346462"/>
                    <a:pt x="264764" y="1350232"/>
                    <a:pt x="268550" y="1354944"/>
                  </a:cubicBezTo>
                  <a:cubicBezTo>
                    <a:pt x="270443" y="1356829"/>
                    <a:pt x="273282" y="1358714"/>
                    <a:pt x="275175" y="1361541"/>
                  </a:cubicBezTo>
                  <a:cubicBezTo>
                    <a:pt x="279907" y="1368138"/>
                    <a:pt x="299783" y="1392641"/>
                    <a:pt x="290318" y="1400180"/>
                  </a:cubicBezTo>
                  <a:cubicBezTo>
                    <a:pt x="287479" y="1403008"/>
                    <a:pt x="276121" y="1404893"/>
                    <a:pt x="269496" y="1402065"/>
                  </a:cubicBezTo>
                  <a:cubicBezTo>
                    <a:pt x="266657" y="1401123"/>
                    <a:pt x="262871" y="1397353"/>
                    <a:pt x="260031" y="1395468"/>
                  </a:cubicBezTo>
                  <a:cubicBezTo>
                    <a:pt x="257192" y="1392641"/>
                    <a:pt x="254353" y="1388871"/>
                    <a:pt x="249620" y="1388871"/>
                  </a:cubicBezTo>
                  <a:cubicBezTo>
                    <a:pt x="246781" y="1388871"/>
                    <a:pt x="242995" y="1391699"/>
                    <a:pt x="242995" y="1392641"/>
                  </a:cubicBezTo>
                  <a:cubicBezTo>
                    <a:pt x="242048" y="1395468"/>
                    <a:pt x="246781" y="1399238"/>
                    <a:pt x="247727" y="1403008"/>
                  </a:cubicBezTo>
                  <a:cubicBezTo>
                    <a:pt x="249620" y="1412432"/>
                    <a:pt x="245834" y="1419029"/>
                    <a:pt x="239209" y="1422799"/>
                  </a:cubicBezTo>
                  <a:cubicBezTo>
                    <a:pt x="235423" y="1425626"/>
                    <a:pt x="233530" y="1427511"/>
                    <a:pt x="228798" y="1428453"/>
                  </a:cubicBezTo>
                  <a:cubicBezTo>
                    <a:pt x="225958" y="1429396"/>
                    <a:pt x="223119" y="1429396"/>
                    <a:pt x="219333" y="1431281"/>
                  </a:cubicBezTo>
                  <a:cubicBezTo>
                    <a:pt x="214601" y="1435993"/>
                    <a:pt x="219333" y="1443532"/>
                    <a:pt x="215547" y="1448244"/>
                  </a:cubicBezTo>
                  <a:cubicBezTo>
                    <a:pt x="212708" y="1452956"/>
                    <a:pt x="207029" y="1456726"/>
                    <a:pt x="201350" y="1453899"/>
                  </a:cubicBezTo>
                  <a:cubicBezTo>
                    <a:pt x="195671" y="1450129"/>
                    <a:pt x="191886" y="1440705"/>
                    <a:pt x="189046" y="1435993"/>
                  </a:cubicBezTo>
                  <a:cubicBezTo>
                    <a:pt x="181474" y="1421856"/>
                    <a:pt x="169170" y="1416202"/>
                    <a:pt x="157813" y="1406777"/>
                  </a:cubicBezTo>
                  <a:cubicBezTo>
                    <a:pt x="151187" y="1401123"/>
                    <a:pt x="144562" y="1390756"/>
                    <a:pt x="150241" y="1382274"/>
                  </a:cubicBezTo>
                  <a:cubicBezTo>
                    <a:pt x="156866" y="1382274"/>
                    <a:pt x="168224" y="1385102"/>
                    <a:pt x="172956" y="1388871"/>
                  </a:cubicBezTo>
                  <a:cubicBezTo>
                    <a:pt x="175796" y="1390756"/>
                    <a:pt x="177688" y="1391699"/>
                    <a:pt x="179581" y="1394526"/>
                  </a:cubicBezTo>
                  <a:cubicBezTo>
                    <a:pt x="183367" y="1397353"/>
                    <a:pt x="185260" y="1401123"/>
                    <a:pt x="188100" y="1404893"/>
                  </a:cubicBezTo>
                  <a:cubicBezTo>
                    <a:pt x="190939" y="1409605"/>
                    <a:pt x="195671" y="1416202"/>
                    <a:pt x="201350" y="1418087"/>
                  </a:cubicBezTo>
                  <a:cubicBezTo>
                    <a:pt x="204190" y="1418087"/>
                    <a:pt x="208922" y="1420914"/>
                    <a:pt x="211761" y="1420914"/>
                  </a:cubicBezTo>
                  <a:cubicBezTo>
                    <a:pt x="218387" y="1421856"/>
                    <a:pt x="225012" y="1415259"/>
                    <a:pt x="224066" y="1407720"/>
                  </a:cubicBezTo>
                  <a:cubicBezTo>
                    <a:pt x="224066" y="1403950"/>
                    <a:pt x="218387" y="1400180"/>
                    <a:pt x="215547" y="1397353"/>
                  </a:cubicBezTo>
                  <a:cubicBezTo>
                    <a:pt x="211761" y="1392641"/>
                    <a:pt x="210815" y="1386044"/>
                    <a:pt x="213654" y="1380390"/>
                  </a:cubicBezTo>
                  <a:cubicBezTo>
                    <a:pt x="218387" y="1376620"/>
                    <a:pt x="226905" y="1376620"/>
                    <a:pt x="234477" y="1375677"/>
                  </a:cubicBezTo>
                  <a:cubicBezTo>
                    <a:pt x="237316" y="1374735"/>
                    <a:pt x="246781" y="1373793"/>
                    <a:pt x="247727" y="1371908"/>
                  </a:cubicBezTo>
                  <a:cubicBezTo>
                    <a:pt x="249620" y="1368138"/>
                    <a:pt x="242995" y="1366253"/>
                    <a:pt x="240155" y="1364368"/>
                  </a:cubicBezTo>
                  <a:cubicBezTo>
                    <a:pt x="235423" y="1361541"/>
                    <a:pt x="229744" y="1359656"/>
                    <a:pt x="228798" y="1353059"/>
                  </a:cubicBezTo>
                  <a:cubicBezTo>
                    <a:pt x="228798" y="1346462"/>
                    <a:pt x="231637" y="1341750"/>
                    <a:pt x="235423" y="1336095"/>
                  </a:cubicBezTo>
                  <a:close/>
                  <a:moveTo>
                    <a:pt x="142112" y="1327874"/>
                  </a:moveTo>
                  <a:cubicBezTo>
                    <a:pt x="148713" y="1327874"/>
                    <a:pt x="152485" y="1330671"/>
                    <a:pt x="158143" y="1332535"/>
                  </a:cubicBezTo>
                  <a:cubicBezTo>
                    <a:pt x="163802" y="1334400"/>
                    <a:pt x="169460" y="1336264"/>
                    <a:pt x="175118" y="1338129"/>
                  </a:cubicBezTo>
                  <a:cubicBezTo>
                    <a:pt x="177947" y="1339061"/>
                    <a:pt x="181719" y="1339061"/>
                    <a:pt x="181719" y="1340926"/>
                  </a:cubicBezTo>
                  <a:cubicBezTo>
                    <a:pt x="181719" y="1343722"/>
                    <a:pt x="177004" y="1342790"/>
                    <a:pt x="174175" y="1342790"/>
                  </a:cubicBezTo>
                  <a:cubicBezTo>
                    <a:pt x="173232" y="1342790"/>
                    <a:pt x="159086" y="1344655"/>
                    <a:pt x="156257" y="1345587"/>
                  </a:cubicBezTo>
                  <a:cubicBezTo>
                    <a:pt x="154371" y="1345587"/>
                    <a:pt x="151542" y="1347451"/>
                    <a:pt x="149656" y="1348384"/>
                  </a:cubicBezTo>
                  <a:cubicBezTo>
                    <a:pt x="144941" y="1351180"/>
                    <a:pt x="140226" y="1356774"/>
                    <a:pt x="136454" y="1357706"/>
                  </a:cubicBezTo>
                  <a:cubicBezTo>
                    <a:pt x="127023" y="1361435"/>
                    <a:pt x="117593" y="1356774"/>
                    <a:pt x="117593" y="1349316"/>
                  </a:cubicBezTo>
                  <a:cubicBezTo>
                    <a:pt x="117593" y="1342790"/>
                    <a:pt x="124194" y="1339061"/>
                    <a:pt x="128909" y="1336264"/>
                  </a:cubicBezTo>
                  <a:cubicBezTo>
                    <a:pt x="133624" y="1331603"/>
                    <a:pt x="134567" y="1328806"/>
                    <a:pt x="142112" y="1327874"/>
                  </a:cubicBezTo>
                  <a:close/>
                  <a:moveTo>
                    <a:pt x="173158" y="1295857"/>
                  </a:moveTo>
                  <a:cubicBezTo>
                    <a:pt x="175983" y="1294913"/>
                    <a:pt x="178808" y="1296802"/>
                    <a:pt x="182575" y="1298690"/>
                  </a:cubicBezTo>
                  <a:cubicBezTo>
                    <a:pt x="187284" y="1302468"/>
                    <a:pt x="190109" y="1307190"/>
                    <a:pt x="189167" y="1314745"/>
                  </a:cubicBezTo>
                  <a:cubicBezTo>
                    <a:pt x="187284" y="1318522"/>
                    <a:pt x="182575" y="1321355"/>
                    <a:pt x="179750" y="1322299"/>
                  </a:cubicBezTo>
                  <a:cubicBezTo>
                    <a:pt x="171274" y="1326077"/>
                    <a:pt x="168449" y="1317578"/>
                    <a:pt x="166565" y="1311911"/>
                  </a:cubicBezTo>
                  <a:cubicBezTo>
                    <a:pt x="163740" y="1307190"/>
                    <a:pt x="166565" y="1297746"/>
                    <a:pt x="173158" y="1295857"/>
                  </a:cubicBezTo>
                  <a:close/>
                  <a:moveTo>
                    <a:pt x="1494806" y="1281896"/>
                  </a:moveTo>
                  <a:cubicBezTo>
                    <a:pt x="1496696" y="1282837"/>
                    <a:pt x="1500476" y="1284719"/>
                    <a:pt x="1501421" y="1287543"/>
                  </a:cubicBezTo>
                  <a:cubicBezTo>
                    <a:pt x="1504256" y="1292249"/>
                    <a:pt x="1501421" y="1300720"/>
                    <a:pt x="1506146" y="1304485"/>
                  </a:cubicBezTo>
                  <a:cubicBezTo>
                    <a:pt x="1508036" y="1303544"/>
                    <a:pt x="1511817" y="1296955"/>
                    <a:pt x="1513707" y="1294132"/>
                  </a:cubicBezTo>
                  <a:cubicBezTo>
                    <a:pt x="1514652" y="1291308"/>
                    <a:pt x="1515597" y="1290367"/>
                    <a:pt x="1517487" y="1289426"/>
                  </a:cubicBezTo>
                  <a:cubicBezTo>
                    <a:pt x="1520322" y="1287543"/>
                    <a:pt x="1523158" y="1285661"/>
                    <a:pt x="1526938" y="1284719"/>
                  </a:cubicBezTo>
                  <a:cubicBezTo>
                    <a:pt x="1532608" y="1282837"/>
                    <a:pt x="1534498" y="1283778"/>
                    <a:pt x="1537334" y="1288484"/>
                  </a:cubicBezTo>
                  <a:cubicBezTo>
                    <a:pt x="1541114" y="1293190"/>
                    <a:pt x="1543949" y="1300720"/>
                    <a:pt x="1543004" y="1307309"/>
                  </a:cubicBezTo>
                  <a:cubicBezTo>
                    <a:pt x="1542059" y="1314839"/>
                    <a:pt x="1535444" y="1317662"/>
                    <a:pt x="1528828" y="1317662"/>
                  </a:cubicBezTo>
                  <a:cubicBezTo>
                    <a:pt x="1502366" y="1318604"/>
                    <a:pt x="1473069" y="1366606"/>
                    <a:pt x="1459838" y="1383548"/>
                  </a:cubicBezTo>
                  <a:cubicBezTo>
                    <a:pt x="1457948" y="1386372"/>
                    <a:pt x="1455112" y="1390137"/>
                    <a:pt x="1455112" y="1395784"/>
                  </a:cubicBezTo>
                  <a:cubicBezTo>
                    <a:pt x="1456057" y="1400490"/>
                    <a:pt x="1459838" y="1402373"/>
                    <a:pt x="1461728" y="1406138"/>
                  </a:cubicBezTo>
                  <a:cubicBezTo>
                    <a:pt x="1463618" y="1408961"/>
                    <a:pt x="1465508" y="1414609"/>
                    <a:pt x="1464563" y="1417432"/>
                  </a:cubicBezTo>
                  <a:cubicBezTo>
                    <a:pt x="1464563" y="1420256"/>
                    <a:pt x="1460783" y="1424962"/>
                    <a:pt x="1456057" y="1424021"/>
                  </a:cubicBezTo>
                  <a:cubicBezTo>
                    <a:pt x="1450387" y="1423080"/>
                    <a:pt x="1446607" y="1414609"/>
                    <a:pt x="1443772" y="1410844"/>
                  </a:cubicBezTo>
                  <a:cubicBezTo>
                    <a:pt x="1441881" y="1408020"/>
                    <a:pt x="1437156" y="1401432"/>
                    <a:pt x="1436211" y="1398608"/>
                  </a:cubicBezTo>
                  <a:cubicBezTo>
                    <a:pt x="1432431" y="1384489"/>
                    <a:pt x="1443772" y="1376018"/>
                    <a:pt x="1449442" y="1368489"/>
                  </a:cubicBezTo>
                  <a:cubicBezTo>
                    <a:pt x="1457948" y="1357194"/>
                    <a:pt x="1484410" y="1334605"/>
                    <a:pt x="1484410" y="1321427"/>
                  </a:cubicBezTo>
                  <a:cubicBezTo>
                    <a:pt x="1485355" y="1315780"/>
                    <a:pt x="1482520" y="1306368"/>
                    <a:pt x="1478739" y="1306368"/>
                  </a:cubicBezTo>
                  <a:cubicBezTo>
                    <a:pt x="1474959" y="1305426"/>
                    <a:pt x="1471179" y="1312015"/>
                    <a:pt x="1470233" y="1316721"/>
                  </a:cubicBezTo>
                  <a:cubicBezTo>
                    <a:pt x="1470233" y="1320486"/>
                    <a:pt x="1472124" y="1324251"/>
                    <a:pt x="1471179" y="1328016"/>
                  </a:cubicBezTo>
                  <a:cubicBezTo>
                    <a:pt x="1471179" y="1329898"/>
                    <a:pt x="1469288" y="1332722"/>
                    <a:pt x="1467398" y="1333663"/>
                  </a:cubicBezTo>
                  <a:cubicBezTo>
                    <a:pt x="1464563" y="1334605"/>
                    <a:pt x="1462673" y="1334605"/>
                    <a:pt x="1459838" y="1334605"/>
                  </a:cubicBezTo>
                  <a:cubicBezTo>
                    <a:pt x="1455112" y="1334605"/>
                    <a:pt x="1451332" y="1337428"/>
                    <a:pt x="1446607" y="1338369"/>
                  </a:cubicBezTo>
                  <a:cubicBezTo>
                    <a:pt x="1439046" y="1346841"/>
                    <a:pt x="1448497" y="1362841"/>
                    <a:pt x="1438101" y="1367547"/>
                  </a:cubicBezTo>
                  <a:cubicBezTo>
                    <a:pt x="1433376" y="1369430"/>
                    <a:pt x="1430541" y="1366606"/>
                    <a:pt x="1427705" y="1364724"/>
                  </a:cubicBezTo>
                  <a:cubicBezTo>
                    <a:pt x="1423925" y="1361900"/>
                    <a:pt x="1421090" y="1358135"/>
                    <a:pt x="1422035" y="1351547"/>
                  </a:cubicBezTo>
                  <a:cubicBezTo>
                    <a:pt x="1422980" y="1344958"/>
                    <a:pt x="1428650" y="1339311"/>
                    <a:pt x="1437156" y="1340252"/>
                  </a:cubicBezTo>
                  <a:cubicBezTo>
                    <a:pt x="1440936" y="1338369"/>
                    <a:pt x="1439046" y="1334605"/>
                    <a:pt x="1439991" y="1330839"/>
                  </a:cubicBezTo>
                  <a:cubicBezTo>
                    <a:pt x="1440936" y="1328957"/>
                    <a:pt x="1442826" y="1326133"/>
                    <a:pt x="1443772" y="1324251"/>
                  </a:cubicBezTo>
                  <a:cubicBezTo>
                    <a:pt x="1446607" y="1320486"/>
                    <a:pt x="1450387" y="1316721"/>
                    <a:pt x="1454167" y="1315780"/>
                  </a:cubicBezTo>
                  <a:cubicBezTo>
                    <a:pt x="1456057" y="1314839"/>
                    <a:pt x="1458893" y="1315780"/>
                    <a:pt x="1461728" y="1314839"/>
                  </a:cubicBezTo>
                  <a:cubicBezTo>
                    <a:pt x="1466453" y="1312956"/>
                    <a:pt x="1471179" y="1303544"/>
                    <a:pt x="1472124" y="1296014"/>
                  </a:cubicBezTo>
                  <a:cubicBezTo>
                    <a:pt x="1474014" y="1287543"/>
                    <a:pt x="1485355" y="1278131"/>
                    <a:pt x="1494806" y="1281896"/>
                  </a:cubicBezTo>
                  <a:close/>
                  <a:moveTo>
                    <a:pt x="224270" y="1280864"/>
                  </a:moveTo>
                  <a:cubicBezTo>
                    <a:pt x="227095" y="1280864"/>
                    <a:pt x="233688" y="1283667"/>
                    <a:pt x="235571" y="1285535"/>
                  </a:cubicBezTo>
                  <a:cubicBezTo>
                    <a:pt x="238396" y="1286470"/>
                    <a:pt x="244047" y="1294878"/>
                    <a:pt x="243105" y="1298615"/>
                  </a:cubicBezTo>
                  <a:cubicBezTo>
                    <a:pt x="243105" y="1305154"/>
                    <a:pt x="237455" y="1309825"/>
                    <a:pt x="230862" y="1310760"/>
                  </a:cubicBezTo>
                  <a:cubicBezTo>
                    <a:pt x="220503" y="1311694"/>
                    <a:pt x="212027" y="1299549"/>
                    <a:pt x="211085" y="1292075"/>
                  </a:cubicBezTo>
                  <a:cubicBezTo>
                    <a:pt x="211085" y="1290206"/>
                    <a:pt x="211085" y="1288338"/>
                    <a:pt x="212027" y="1287404"/>
                  </a:cubicBezTo>
                  <a:cubicBezTo>
                    <a:pt x="212969" y="1284601"/>
                    <a:pt x="219561" y="1279930"/>
                    <a:pt x="224270" y="1280864"/>
                  </a:cubicBezTo>
                  <a:close/>
                  <a:moveTo>
                    <a:pt x="60744" y="861357"/>
                  </a:moveTo>
                  <a:cubicBezTo>
                    <a:pt x="65453" y="861357"/>
                    <a:pt x="70162" y="860414"/>
                    <a:pt x="74871" y="862300"/>
                  </a:cubicBezTo>
                  <a:cubicBezTo>
                    <a:pt x="75812" y="862300"/>
                    <a:pt x="77696" y="863243"/>
                    <a:pt x="78638" y="864186"/>
                  </a:cubicBezTo>
                  <a:cubicBezTo>
                    <a:pt x="83347" y="866072"/>
                    <a:pt x="87114" y="867015"/>
                    <a:pt x="89939" y="871730"/>
                  </a:cubicBezTo>
                  <a:cubicBezTo>
                    <a:pt x="94648" y="879275"/>
                    <a:pt x="98415" y="893420"/>
                    <a:pt x="94648" y="905680"/>
                  </a:cubicBezTo>
                  <a:cubicBezTo>
                    <a:pt x="93706" y="910395"/>
                    <a:pt x="85230" y="918882"/>
                    <a:pt x="79580" y="921711"/>
                  </a:cubicBezTo>
                  <a:cubicBezTo>
                    <a:pt x="78638" y="921711"/>
                    <a:pt x="76754" y="921711"/>
                    <a:pt x="75812" y="921711"/>
                  </a:cubicBezTo>
                  <a:cubicBezTo>
                    <a:pt x="72045" y="922654"/>
                    <a:pt x="70162" y="924540"/>
                    <a:pt x="67336" y="922654"/>
                  </a:cubicBezTo>
                  <a:cubicBezTo>
                    <a:pt x="64511" y="919825"/>
                    <a:pt x="67336" y="911338"/>
                    <a:pt x="66395" y="905680"/>
                  </a:cubicBezTo>
                  <a:cubicBezTo>
                    <a:pt x="74871" y="903793"/>
                    <a:pt x="87114" y="900021"/>
                    <a:pt x="83347" y="888705"/>
                  </a:cubicBezTo>
                  <a:cubicBezTo>
                    <a:pt x="82405" y="885876"/>
                    <a:pt x="79580" y="884933"/>
                    <a:pt x="77696" y="882104"/>
                  </a:cubicBezTo>
                  <a:cubicBezTo>
                    <a:pt x="57919" y="875503"/>
                    <a:pt x="25899" y="883047"/>
                    <a:pt x="1412" y="880218"/>
                  </a:cubicBezTo>
                  <a:cubicBezTo>
                    <a:pt x="-471" y="875503"/>
                    <a:pt x="-471" y="867015"/>
                    <a:pt x="1412" y="862300"/>
                  </a:cubicBezTo>
                  <a:cubicBezTo>
                    <a:pt x="20248" y="861357"/>
                    <a:pt x="41909" y="861357"/>
                    <a:pt x="60744" y="861357"/>
                  </a:cubicBezTo>
                  <a:close/>
                  <a:moveTo>
                    <a:pt x="1731694" y="846630"/>
                  </a:moveTo>
                  <a:cubicBezTo>
                    <a:pt x="1734529" y="849452"/>
                    <a:pt x="1732639" y="856979"/>
                    <a:pt x="1732639" y="862623"/>
                  </a:cubicBezTo>
                  <a:cubicBezTo>
                    <a:pt x="1732639" y="864505"/>
                    <a:pt x="1733584" y="867327"/>
                    <a:pt x="1731694" y="868268"/>
                  </a:cubicBezTo>
                  <a:cubicBezTo>
                    <a:pt x="1728859" y="869209"/>
                    <a:pt x="1726969" y="870150"/>
                    <a:pt x="1724133" y="871090"/>
                  </a:cubicBezTo>
                  <a:cubicBezTo>
                    <a:pt x="1720353" y="872972"/>
                    <a:pt x="1717518" y="873913"/>
                    <a:pt x="1712793" y="875794"/>
                  </a:cubicBezTo>
                  <a:cubicBezTo>
                    <a:pt x="1708067" y="877676"/>
                    <a:pt x="1703342" y="879557"/>
                    <a:pt x="1698617" y="881439"/>
                  </a:cubicBezTo>
                  <a:cubicBezTo>
                    <a:pt x="1694836" y="883321"/>
                    <a:pt x="1691056" y="883321"/>
                    <a:pt x="1689166" y="887084"/>
                  </a:cubicBezTo>
                  <a:cubicBezTo>
                    <a:pt x="1690111" y="888965"/>
                    <a:pt x="1691056" y="889906"/>
                    <a:pt x="1693891" y="889906"/>
                  </a:cubicBezTo>
                  <a:cubicBezTo>
                    <a:pt x="1705232" y="897432"/>
                    <a:pt x="1717518" y="903077"/>
                    <a:pt x="1729804" y="909662"/>
                  </a:cubicBezTo>
                  <a:cubicBezTo>
                    <a:pt x="1729804" y="915307"/>
                    <a:pt x="1730749" y="922833"/>
                    <a:pt x="1729804" y="927537"/>
                  </a:cubicBezTo>
                  <a:cubicBezTo>
                    <a:pt x="1714683" y="920952"/>
                    <a:pt x="1700507" y="912485"/>
                    <a:pt x="1687276" y="904018"/>
                  </a:cubicBezTo>
                  <a:cubicBezTo>
                    <a:pt x="1683495" y="904958"/>
                    <a:pt x="1682550" y="901195"/>
                    <a:pt x="1679715" y="900255"/>
                  </a:cubicBezTo>
                  <a:cubicBezTo>
                    <a:pt x="1678770" y="899314"/>
                    <a:pt x="1676880" y="899314"/>
                    <a:pt x="1675935" y="899314"/>
                  </a:cubicBezTo>
                  <a:cubicBezTo>
                    <a:pt x="1673100" y="897432"/>
                    <a:pt x="1670265" y="894610"/>
                    <a:pt x="1667429" y="893669"/>
                  </a:cubicBezTo>
                  <a:cubicBezTo>
                    <a:pt x="1661759" y="892728"/>
                    <a:pt x="1653253" y="892728"/>
                    <a:pt x="1646638" y="892728"/>
                  </a:cubicBezTo>
                  <a:cubicBezTo>
                    <a:pt x="1642858" y="892728"/>
                    <a:pt x="1639077" y="891788"/>
                    <a:pt x="1636242" y="889906"/>
                  </a:cubicBezTo>
                  <a:cubicBezTo>
                    <a:pt x="1636242" y="885202"/>
                    <a:pt x="1637187" y="880498"/>
                    <a:pt x="1637187" y="874853"/>
                  </a:cubicBezTo>
                  <a:cubicBezTo>
                    <a:pt x="1647583" y="872031"/>
                    <a:pt x="1663649" y="876735"/>
                    <a:pt x="1672155" y="872972"/>
                  </a:cubicBezTo>
                  <a:cubicBezTo>
                    <a:pt x="1677825" y="870150"/>
                    <a:pt x="1685386" y="868268"/>
                    <a:pt x="1691056" y="865446"/>
                  </a:cubicBezTo>
                  <a:cubicBezTo>
                    <a:pt x="1692946" y="864505"/>
                    <a:pt x="1693891" y="863564"/>
                    <a:pt x="1694836" y="862623"/>
                  </a:cubicBezTo>
                  <a:cubicBezTo>
                    <a:pt x="1695781" y="862623"/>
                    <a:pt x="1697672" y="862623"/>
                    <a:pt x="1698617" y="862623"/>
                  </a:cubicBezTo>
                  <a:cubicBezTo>
                    <a:pt x="1699562" y="861683"/>
                    <a:pt x="1700507" y="859801"/>
                    <a:pt x="1702397" y="858860"/>
                  </a:cubicBezTo>
                  <a:cubicBezTo>
                    <a:pt x="1703342" y="858860"/>
                    <a:pt x="1705232" y="858860"/>
                    <a:pt x="1706177" y="858860"/>
                  </a:cubicBezTo>
                  <a:cubicBezTo>
                    <a:pt x="1710902" y="856038"/>
                    <a:pt x="1715628" y="852275"/>
                    <a:pt x="1722243" y="852275"/>
                  </a:cubicBezTo>
                  <a:cubicBezTo>
                    <a:pt x="1725078" y="849452"/>
                    <a:pt x="1728859" y="848512"/>
                    <a:pt x="1731694" y="846630"/>
                  </a:cubicBezTo>
                  <a:close/>
                  <a:moveTo>
                    <a:pt x="4858" y="798429"/>
                  </a:moveTo>
                  <a:cubicBezTo>
                    <a:pt x="6750" y="797487"/>
                    <a:pt x="9588" y="799370"/>
                    <a:pt x="11480" y="799370"/>
                  </a:cubicBezTo>
                  <a:cubicBezTo>
                    <a:pt x="24723" y="800312"/>
                    <a:pt x="39859" y="800312"/>
                    <a:pt x="54994" y="802196"/>
                  </a:cubicBezTo>
                  <a:cubicBezTo>
                    <a:pt x="61616" y="803137"/>
                    <a:pt x="69184" y="802196"/>
                    <a:pt x="75806" y="803137"/>
                  </a:cubicBezTo>
                  <a:cubicBezTo>
                    <a:pt x="83373" y="803137"/>
                    <a:pt x="90941" y="803137"/>
                    <a:pt x="96617" y="805963"/>
                  </a:cubicBezTo>
                  <a:cubicBezTo>
                    <a:pt x="96617" y="810671"/>
                    <a:pt x="95671" y="817264"/>
                    <a:pt x="94725" y="821972"/>
                  </a:cubicBezTo>
                  <a:cubicBezTo>
                    <a:pt x="79589" y="823856"/>
                    <a:pt x="63508" y="821031"/>
                    <a:pt x="47426" y="820089"/>
                  </a:cubicBezTo>
                  <a:cubicBezTo>
                    <a:pt x="31345" y="819147"/>
                    <a:pt x="15263" y="818205"/>
                    <a:pt x="1074" y="816322"/>
                  </a:cubicBezTo>
                  <a:cubicBezTo>
                    <a:pt x="128" y="812555"/>
                    <a:pt x="128" y="799370"/>
                    <a:pt x="4858" y="798429"/>
                  </a:cubicBezTo>
                  <a:close/>
                  <a:moveTo>
                    <a:pt x="1722435" y="732502"/>
                  </a:moveTo>
                  <a:cubicBezTo>
                    <a:pt x="1722435" y="745657"/>
                    <a:pt x="1725268" y="757872"/>
                    <a:pt x="1727156" y="770088"/>
                  </a:cubicBezTo>
                  <a:cubicBezTo>
                    <a:pt x="1727156" y="776665"/>
                    <a:pt x="1727156" y="783243"/>
                    <a:pt x="1728101" y="788881"/>
                  </a:cubicBezTo>
                  <a:cubicBezTo>
                    <a:pt x="1729045" y="795458"/>
                    <a:pt x="1730933" y="801096"/>
                    <a:pt x="1729045" y="806734"/>
                  </a:cubicBezTo>
                  <a:cubicBezTo>
                    <a:pt x="1725268" y="807674"/>
                    <a:pt x="1720547" y="807674"/>
                    <a:pt x="1716770" y="807674"/>
                  </a:cubicBezTo>
                  <a:cubicBezTo>
                    <a:pt x="1714882" y="799217"/>
                    <a:pt x="1714882" y="787001"/>
                    <a:pt x="1711105" y="780424"/>
                  </a:cubicBezTo>
                  <a:cubicBezTo>
                    <a:pt x="1695054" y="782303"/>
                    <a:pt x="1674281" y="785122"/>
                    <a:pt x="1655397" y="786062"/>
                  </a:cubicBezTo>
                  <a:cubicBezTo>
                    <a:pt x="1648788" y="786062"/>
                    <a:pt x="1641234" y="789820"/>
                    <a:pt x="1632736" y="787941"/>
                  </a:cubicBezTo>
                  <a:cubicBezTo>
                    <a:pt x="1632736" y="782303"/>
                    <a:pt x="1630848" y="776665"/>
                    <a:pt x="1631792" y="770088"/>
                  </a:cubicBezTo>
                  <a:cubicBezTo>
                    <a:pt x="1636513" y="768208"/>
                    <a:pt x="1645011" y="769148"/>
                    <a:pt x="1651620" y="768208"/>
                  </a:cubicBezTo>
                  <a:cubicBezTo>
                    <a:pt x="1655397" y="768208"/>
                    <a:pt x="1659174" y="766329"/>
                    <a:pt x="1663895" y="766329"/>
                  </a:cubicBezTo>
                  <a:cubicBezTo>
                    <a:pt x="1669560" y="765389"/>
                    <a:pt x="1675225" y="765389"/>
                    <a:pt x="1680891" y="765389"/>
                  </a:cubicBezTo>
                  <a:cubicBezTo>
                    <a:pt x="1686556" y="764450"/>
                    <a:pt x="1691277" y="762570"/>
                    <a:pt x="1695998" y="762570"/>
                  </a:cubicBezTo>
                  <a:cubicBezTo>
                    <a:pt x="1699775" y="762570"/>
                    <a:pt x="1707328" y="763510"/>
                    <a:pt x="1709217" y="761631"/>
                  </a:cubicBezTo>
                  <a:cubicBezTo>
                    <a:pt x="1712049" y="758812"/>
                    <a:pt x="1710161" y="751295"/>
                    <a:pt x="1709217" y="747536"/>
                  </a:cubicBezTo>
                  <a:cubicBezTo>
                    <a:pt x="1709217" y="741898"/>
                    <a:pt x="1708272" y="738139"/>
                    <a:pt x="1709217" y="733441"/>
                  </a:cubicBezTo>
                  <a:cubicBezTo>
                    <a:pt x="1712993" y="731562"/>
                    <a:pt x="1718659" y="731562"/>
                    <a:pt x="1722435" y="732502"/>
                  </a:cubicBezTo>
                  <a:close/>
                  <a:moveTo>
                    <a:pt x="65938" y="709222"/>
                  </a:moveTo>
                  <a:cubicBezTo>
                    <a:pt x="62992" y="709694"/>
                    <a:pt x="59929" y="710637"/>
                    <a:pt x="58044" y="710637"/>
                  </a:cubicBezTo>
                  <a:cubicBezTo>
                    <a:pt x="54273" y="711581"/>
                    <a:pt x="50503" y="711581"/>
                    <a:pt x="46733" y="711581"/>
                  </a:cubicBezTo>
                  <a:cubicBezTo>
                    <a:pt x="43905" y="711581"/>
                    <a:pt x="41078" y="713468"/>
                    <a:pt x="39193" y="713468"/>
                  </a:cubicBezTo>
                  <a:cubicBezTo>
                    <a:pt x="36365" y="713468"/>
                    <a:pt x="33537" y="712524"/>
                    <a:pt x="31652" y="714412"/>
                  </a:cubicBezTo>
                  <a:cubicBezTo>
                    <a:pt x="30710" y="719130"/>
                    <a:pt x="35422" y="720073"/>
                    <a:pt x="38250" y="721960"/>
                  </a:cubicBezTo>
                  <a:cubicBezTo>
                    <a:pt x="45790" y="724791"/>
                    <a:pt x="50503" y="727622"/>
                    <a:pt x="57101" y="731396"/>
                  </a:cubicBezTo>
                  <a:cubicBezTo>
                    <a:pt x="59929" y="733283"/>
                    <a:pt x="63699" y="737058"/>
                    <a:pt x="66527" y="737058"/>
                  </a:cubicBezTo>
                  <a:cubicBezTo>
                    <a:pt x="71239" y="736114"/>
                    <a:pt x="70297" y="730453"/>
                    <a:pt x="71239" y="725735"/>
                  </a:cubicBezTo>
                  <a:cubicBezTo>
                    <a:pt x="71239" y="720073"/>
                    <a:pt x="73125" y="715355"/>
                    <a:pt x="73125" y="710637"/>
                  </a:cubicBezTo>
                  <a:cubicBezTo>
                    <a:pt x="71711" y="708750"/>
                    <a:pt x="68883" y="708750"/>
                    <a:pt x="65938" y="709222"/>
                  </a:cubicBezTo>
                  <a:close/>
                  <a:moveTo>
                    <a:pt x="111769" y="684217"/>
                  </a:moveTo>
                  <a:cubicBezTo>
                    <a:pt x="114597" y="685160"/>
                    <a:pt x="111769" y="688935"/>
                    <a:pt x="111769" y="691766"/>
                  </a:cubicBezTo>
                  <a:cubicBezTo>
                    <a:pt x="110827" y="695540"/>
                    <a:pt x="110827" y="699314"/>
                    <a:pt x="109884" y="702145"/>
                  </a:cubicBezTo>
                  <a:cubicBezTo>
                    <a:pt x="103286" y="704032"/>
                    <a:pt x="97631" y="705919"/>
                    <a:pt x="90091" y="705919"/>
                  </a:cubicBezTo>
                  <a:cubicBezTo>
                    <a:pt x="86320" y="712524"/>
                    <a:pt x="87263" y="721960"/>
                    <a:pt x="85378" y="731396"/>
                  </a:cubicBezTo>
                  <a:cubicBezTo>
                    <a:pt x="84435" y="735170"/>
                    <a:pt x="81608" y="739888"/>
                    <a:pt x="83493" y="744606"/>
                  </a:cubicBezTo>
                  <a:cubicBezTo>
                    <a:pt x="85378" y="749324"/>
                    <a:pt x="99516" y="752155"/>
                    <a:pt x="100459" y="756873"/>
                  </a:cubicBezTo>
                  <a:cubicBezTo>
                    <a:pt x="101401" y="759704"/>
                    <a:pt x="99516" y="762534"/>
                    <a:pt x="99516" y="765365"/>
                  </a:cubicBezTo>
                  <a:cubicBezTo>
                    <a:pt x="98574" y="768196"/>
                    <a:pt x="98574" y="771027"/>
                    <a:pt x="97631" y="772914"/>
                  </a:cubicBezTo>
                  <a:cubicBezTo>
                    <a:pt x="71239" y="758760"/>
                    <a:pt x="45790" y="743663"/>
                    <a:pt x="20341" y="729509"/>
                  </a:cubicBezTo>
                  <a:cubicBezTo>
                    <a:pt x="18456" y="725735"/>
                    <a:pt x="12801" y="725735"/>
                    <a:pt x="10916" y="722904"/>
                  </a:cubicBezTo>
                  <a:cubicBezTo>
                    <a:pt x="11858" y="716299"/>
                    <a:pt x="12801" y="707807"/>
                    <a:pt x="14686" y="702145"/>
                  </a:cubicBezTo>
                  <a:cubicBezTo>
                    <a:pt x="20341" y="698371"/>
                    <a:pt x="29767" y="699314"/>
                    <a:pt x="40135" y="696483"/>
                  </a:cubicBezTo>
                  <a:cubicBezTo>
                    <a:pt x="42020" y="696483"/>
                    <a:pt x="44848" y="694596"/>
                    <a:pt x="47676" y="694596"/>
                  </a:cubicBezTo>
                  <a:cubicBezTo>
                    <a:pt x="59929" y="692709"/>
                    <a:pt x="73125" y="690822"/>
                    <a:pt x="85378" y="688935"/>
                  </a:cubicBezTo>
                  <a:cubicBezTo>
                    <a:pt x="93861" y="687048"/>
                    <a:pt x="103286" y="686104"/>
                    <a:pt x="111769" y="684217"/>
                  </a:cubicBezTo>
                  <a:close/>
                  <a:moveTo>
                    <a:pt x="1710359" y="675826"/>
                  </a:moveTo>
                  <a:cubicBezTo>
                    <a:pt x="1712256" y="676772"/>
                    <a:pt x="1711308" y="679611"/>
                    <a:pt x="1712256" y="682450"/>
                  </a:cubicBezTo>
                  <a:cubicBezTo>
                    <a:pt x="1712256" y="685289"/>
                    <a:pt x="1714153" y="689074"/>
                    <a:pt x="1714153" y="692859"/>
                  </a:cubicBezTo>
                  <a:cubicBezTo>
                    <a:pt x="1702772" y="696644"/>
                    <a:pt x="1690442" y="696644"/>
                    <a:pt x="1678113" y="700429"/>
                  </a:cubicBezTo>
                  <a:cubicBezTo>
                    <a:pt x="1676216" y="700429"/>
                    <a:pt x="1674319" y="702322"/>
                    <a:pt x="1672422" y="702322"/>
                  </a:cubicBezTo>
                  <a:cubicBezTo>
                    <a:pt x="1669577" y="702322"/>
                    <a:pt x="1665783" y="702322"/>
                    <a:pt x="1662938" y="703268"/>
                  </a:cubicBezTo>
                  <a:cubicBezTo>
                    <a:pt x="1661041" y="703268"/>
                    <a:pt x="1658196" y="705161"/>
                    <a:pt x="1655351" y="705161"/>
                  </a:cubicBezTo>
                  <a:cubicBezTo>
                    <a:pt x="1652505" y="706107"/>
                    <a:pt x="1649660" y="705161"/>
                    <a:pt x="1646815" y="706107"/>
                  </a:cubicBezTo>
                  <a:cubicBezTo>
                    <a:pt x="1644918" y="706107"/>
                    <a:pt x="1643970" y="708000"/>
                    <a:pt x="1642073" y="708000"/>
                  </a:cubicBezTo>
                  <a:cubicBezTo>
                    <a:pt x="1638279" y="708946"/>
                    <a:pt x="1634485" y="708946"/>
                    <a:pt x="1630691" y="708946"/>
                  </a:cubicBezTo>
                  <a:cubicBezTo>
                    <a:pt x="1626898" y="709892"/>
                    <a:pt x="1624052" y="711785"/>
                    <a:pt x="1620259" y="710839"/>
                  </a:cubicBezTo>
                  <a:cubicBezTo>
                    <a:pt x="1621207" y="707053"/>
                    <a:pt x="1616465" y="696644"/>
                    <a:pt x="1618362" y="692859"/>
                  </a:cubicBezTo>
                  <a:cubicBezTo>
                    <a:pt x="1620259" y="691913"/>
                    <a:pt x="1621207" y="691913"/>
                    <a:pt x="1625001" y="691913"/>
                  </a:cubicBezTo>
                  <a:cubicBezTo>
                    <a:pt x="1630691" y="690967"/>
                    <a:pt x="1635433" y="689074"/>
                    <a:pt x="1642073" y="688128"/>
                  </a:cubicBezTo>
                  <a:cubicBezTo>
                    <a:pt x="1649660" y="687181"/>
                    <a:pt x="1658196" y="685289"/>
                    <a:pt x="1664835" y="683396"/>
                  </a:cubicBezTo>
                  <a:cubicBezTo>
                    <a:pt x="1668629" y="682450"/>
                    <a:pt x="1672422" y="682450"/>
                    <a:pt x="1675268" y="682450"/>
                  </a:cubicBezTo>
                  <a:cubicBezTo>
                    <a:pt x="1677164" y="681504"/>
                    <a:pt x="1680010" y="680557"/>
                    <a:pt x="1682855" y="679611"/>
                  </a:cubicBezTo>
                  <a:cubicBezTo>
                    <a:pt x="1685700" y="679611"/>
                    <a:pt x="1689494" y="679611"/>
                    <a:pt x="1692339" y="678665"/>
                  </a:cubicBezTo>
                  <a:cubicBezTo>
                    <a:pt x="1694236" y="678665"/>
                    <a:pt x="1695185" y="676772"/>
                    <a:pt x="1697081" y="676772"/>
                  </a:cubicBezTo>
                  <a:cubicBezTo>
                    <a:pt x="1701824" y="675826"/>
                    <a:pt x="1706566" y="676772"/>
                    <a:pt x="1710359" y="675826"/>
                  </a:cubicBezTo>
                  <a:close/>
                  <a:moveTo>
                    <a:pt x="1645659" y="571130"/>
                  </a:moveTo>
                  <a:cubicBezTo>
                    <a:pt x="1652262" y="567352"/>
                    <a:pt x="1662638" y="567352"/>
                    <a:pt x="1673014" y="572075"/>
                  </a:cubicBezTo>
                  <a:cubicBezTo>
                    <a:pt x="1684333" y="580576"/>
                    <a:pt x="1700368" y="607024"/>
                    <a:pt x="1689049" y="624970"/>
                  </a:cubicBezTo>
                  <a:cubicBezTo>
                    <a:pt x="1688106" y="625915"/>
                    <a:pt x="1687162" y="626859"/>
                    <a:pt x="1686219" y="627804"/>
                  </a:cubicBezTo>
                  <a:cubicBezTo>
                    <a:pt x="1683389" y="630638"/>
                    <a:pt x="1679616" y="634416"/>
                    <a:pt x="1673957" y="635361"/>
                  </a:cubicBezTo>
                  <a:cubicBezTo>
                    <a:pt x="1672070" y="635361"/>
                    <a:pt x="1672070" y="631582"/>
                    <a:pt x="1671127" y="627804"/>
                  </a:cubicBezTo>
                  <a:cubicBezTo>
                    <a:pt x="1670184" y="624026"/>
                    <a:pt x="1665467" y="618358"/>
                    <a:pt x="1673014" y="618358"/>
                  </a:cubicBezTo>
                  <a:cubicBezTo>
                    <a:pt x="1675843" y="613636"/>
                    <a:pt x="1680560" y="608913"/>
                    <a:pt x="1677730" y="600412"/>
                  </a:cubicBezTo>
                  <a:cubicBezTo>
                    <a:pt x="1675843" y="590966"/>
                    <a:pt x="1666411" y="583409"/>
                    <a:pt x="1654148" y="589077"/>
                  </a:cubicBezTo>
                  <a:cubicBezTo>
                    <a:pt x="1649432" y="594744"/>
                    <a:pt x="1650375" y="601356"/>
                    <a:pt x="1651319" y="610802"/>
                  </a:cubicBezTo>
                  <a:cubicBezTo>
                    <a:pt x="1653205" y="625915"/>
                    <a:pt x="1651319" y="641973"/>
                    <a:pt x="1641886" y="649529"/>
                  </a:cubicBezTo>
                  <a:cubicBezTo>
                    <a:pt x="1633396" y="651418"/>
                    <a:pt x="1626794" y="654252"/>
                    <a:pt x="1618304" y="651418"/>
                  </a:cubicBezTo>
                  <a:cubicBezTo>
                    <a:pt x="1610758" y="648584"/>
                    <a:pt x="1603212" y="639139"/>
                    <a:pt x="1599439" y="630638"/>
                  </a:cubicBezTo>
                  <a:cubicBezTo>
                    <a:pt x="1595666" y="624026"/>
                    <a:pt x="1594723" y="619303"/>
                    <a:pt x="1592836" y="609857"/>
                  </a:cubicBezTo>
                  <a:cubicBezTo>
                    <a:pt x="1591893" y="607968"/>
                    <a:pt x="1591893" y="603245"/>
                    <a:pt x="1591893" y="600412"/>
                  </a:cubicBezTo>
                  <a:cubicBezTo>
                    <a:pt x="1592836" y="599467"/>
                    <a:pt x="1593779" y="598523"/>
                    <a:pt x="1594723" y="596633"/>
                  </a:cubicBezTo>
                  <a:cubicBezTo>
                    <a:pt x="1594723" y="594744"/>
                    <a:pt x="1594723" y="592855"/>
                    <a:pt x="1595666" y="591911"/>
                  </a:cubicBezTo>
                  <a:cubicBezTo>
                    <a:pt x="1596609" y="589077"/>
                    <a:pt x="1600382" y="584354"/>
                    <a:pt x="1603212" y="582465"/>
                  </a:cubicBezTo>
                  <a:cubicBezTo>
                    <a:pt x="1605099" y="581520"/>
                    <a:pt x="1610758" y="578687"/>
                    <a:pt x="1612645" y="578687"/>
                  </a:cubicBezTo>
                  <a:cubicBezTo>
                    <a:pt x="1615474" y="579631"/>
                    <a:pt x="1614531" y="583409"/>
                    <a:pt x="1615474" y="586243"/>
                  </a:cubicBezTo>
                  <a:cubicBezTo>
                    <a:pt x="1616418" y="589077"/>
                    <a:pt x="1619247" y="590966"/>
                    <a:pt x="1618304" y="594744"/>
                  </a:cubicBezTo>
                  <a:cubicBezTo>
                    <a:pt x="1618304" y="597578"/>
                    <a:pt x="1614531" y="597578"/>
                    <a:pt x="1612645" y="599467"/>
                  </a:cubicBezTo>
                  <a:cubicBezTo>
                    <a:pt x="1608872" y="601356"/>
                    <a:pt x="1605099" y="608913"/>
                    <a:pt x="1606042" y="616469"/>
                  </a:cubicBezTo>
                  <a:cubicBezTo>
                    <a:pt x="1606985" y="617414"/>
                    <a:pt x="1607928" y="618358"/>
                    <a:pt x="1607928" y="620248"/>
                  </a:cubicBezTo>
                  <a:cubicBezTo>
                    <a:pt x="1608872" y="622137"/>
                    <a:pt x="1609815" y="623081"/>
                    <a:pt x="1609815" y="624970"/>
                  </a:cubicBezTo>
                  <a:cubicBezTo>
                    <a:pt x="1612645" y="630638"/>
                    <a:pt x="1620191" y="636305"/>
                    <a:pt x="1628680" y="632527"/>
                  </a:cubicBezTo>
                  <a:cubicBezTo>
                    <a:pt x="1640943" y="626859"/>
                    <a:pt x="1631510" y="598523"/>
                    <a:pt x="1635283" y="584354"/>
                  </a:cubicBezTo>
                  <a:cubicBezTo>
                    <a:pt x="1637170" y="580576"/>
                    <a:pt x="1641886" y="573019"/>
                    <a:pt x="1645659" y="571130"/>
                  </a:cubicBezTo>
                  <a:close/>
                  <a:moveTo>
                    <a:pt x="61022" y="544064"/>
                  </a:moveTo>
                  <a:cubicBezTo>
                    <a:pt x="63849" y="542181"/>
                    <a:pt x="66676" y="545006"/>
                    <a:pt x="69504" y="545948"/>
                  </a:cubicBezTo>
                  <a:cubicBezTo>
                    <a:pt x="71389" y="546890"/>
                    <a:pt x="73274" y="545948"/>
                    <a:pt x="74216" y="546890"/>
                  </a:cubicBezTo>
                  <a:cubicBezTo>
                    <a:pt x="76101" y="546890"/>
                    <a:pt x="77043" y="548773"/>
                    <a:pt x="77986" y="548773"/>
                  </a:cubicBezTo>
                  <a:cubicBezTo>
                    <a:pt x="78928" y="549715"/>
                    <a:pt x="80813" y="548773"/>
                    <a:pt x="81756" y="549715"/>
                  </a:cubicBezTo>
                  <a:cubicBezTo>
                    <a:pt x="83641" y="549715"/>
                    <a:pt x="84583" y="551599"/>
                    <a:pt x="85526" y="551599"/>
                  </a:cubicBezTo>
                  <a:cubicBezTo>
                    <a:pt x="90238" y="553482"/>
                    <a:pt x="94950" y="554424"/>
                    <a:pt x="99663" y="555366"/>
                  </a:cubicBezTo>
                  <a:cubicBezTo>
                    <a:pt x="100605" y="556307"/>
                    <a:pt x="102490" y="558191"/>
                    <a:pt x="103433" y="558191"/>
                  </a:cubicBezTo>
                  <a:cubicBezTo>
                    <a:pt x="105317" y="559133"/>
                    <a:pt x="107202" y="558191"/>
                    <a:pt x="109087" y="559133"/>
                  </a:cubicBezTo>
                  <a:cubicBezTo>
                    <a:pt x="110972" y="560075"/>
                    <a:pt x="113800" y="561016"/>
                    <a:pt x="116627" y="562900"/>
                  </a:cubicBezTo>
                  <a:cubicBezTo>
                    <a:pt x="120397" y="563842"/>
                    <a:pt x="123224" y="564783"/>
                    <a:pt x="126052" y="565725"/>
                  </a:cubicBezTo>
                  <a:cubicBezTo>
                    <a:pt x="127937" y="565725"/>
                    <a:pt x="128879" y="567609"/>
                    <a:pt x="130764" y="567609"/>
                  </a:cubicBezTo>
                  <a:cubicBezTo>
                    <a:pt x="131707" y="568551"/>
                    <a:pt x="133592" y="567609"/>
                    <a:pt x="134534" y="568551"/>
                  </a:cubicBezTo>
                  <a:cubicBezTo>
                    <a:pt x="138304" y="569492"/>
                    <a:pt x="141131" y="571376"/>
                    <a:pt x="144901" y="573259"/>
                  </a:cubicBezTo>
                  <a:cubicBezTo>
                    <a:pt x="146786" y="573259"/>
                    <a:pt x="148671" y="573259"/>
                    <a:pt x="150556" y="575143"/>
                  </a:cubicBezTo>
                  <a:cubicBezTo>
                    <a:pt x="147729" y="583619"/>
                    <a:pt x="144901" y="593037"/>
                    <a:pt x="140189" y="600571"/>
                  </a:cubicBezTo>
                  <a:cubicBezTo>
                    <a:pt x="130764" y="603396"/>
                    <a:pt x="114742" y="603396"/>
                    <a:pt x="102490" y="604338"/>
                  </a:cubicBezTo>
                  <a:cubicBezTo>
                    <a:pt x="97778" y="605280"/>
                    <a:pt x="94008" y="606221"/>
                    <a:pt x="87411" y="606221"/>
                  </a:cubicBezTo>
                  <a:cubicBezTo>
                    <a:pt x="82698" y="606221"/>
                    <a:pt x="76101" y="607163"/>
                    <a:pt x="70446" y="608105"/>
                  </a:cubicBezTo>
                  <a:cubicBezTo>
                    <a:pt x="65734" y="608105"/>
                    <a:pt x="56309" y="608105"/>
                    <a:pt x="55367" y="610930"/>
                  </a:cubicBezTo>
                  <a:cubicBezTo>
                    <a:pt x="55367" y="614697"/>
                    <a:pt x="59137" y="613756"/>
                    <a:pt x="62906" y="614697"/>
                  </a:cubicBezTo>
                  <a:cubicBezTo>
                    <a:pt x="63849" y="614697"/>
                    <a:pt x="64791" y="616581"/>
                    <a:pt x="66676" y="616581"/>
                  </a:cubicBezTo>
                  <a:cubicBezTo>
                    <a:pt x="68561" y="617523"/>
                    <a:pt x="70446" y="617523"/>
                    <a:pt x="71389" y="617523"/>
                  </a:cubicBezTo>
                  <a:cubicBezTo>
                    <a:pt x="75159" y="618464"/>
                    <a:pt x="76101" y="621290"/>
                    <a:pt x="81756" y="621290"/>
                  </a:cubicBezTo>
                  <a:cubicBezTo>
                    <a:pt x="89296" y="626940"/>
                    <a:pt x="101548" y="627882"/>
                    <a:pt x="109087" y="632591"/>
                  </a:cubicBezTo>
                  <a:cubicBezTo>
                    <a:pt x="116627" y="633533"/>
                    <a:pt x="121339" y="636358"/>
                    <a:pt x="126994" y="638242"/>
                  </a:cubicBezTo>
                  <a:cubicBezTo>
                    <a:pt x="126052" y="644834"/>
                    <a:pt x="124167" y="648601"/>
                    <a:pt x="122282" y="654252"/>
                  </a:cubicBezTo>
                  <a:cubicBezTo>
                    <a:pt x="113800" y="653310"/>
                    <a:pt x="108145" y="649543"/>
                    <a:pt x="101548" y="647659"/>
                  </a:cubicBezTo>
                  <a:cubicBezTo>
                    <a:pt x="96835" y="645776"/>
                    <a:pt x="91180" y="644834"/>
                    <a:pt x="87411" y="642009"/>
                  </a:cubicBezTo>
                  <a:cubicBezTo>
                    <a:pt x="68561" y="637300"/>
                    <a:pt x="53482" y="628824"/>
                    <a:pt x="34632" y="624115"/>
                  </a:cubicBezTo>
                  <a:cubicBezTo>
                    <a:pt x="33690" y="613756"/>
                    <a:pt x="40287" y="606221"/>
                    <a:pt x="42172" y="596804"/>
                  </a:cubicBezTo>
                  <a:cubicBezTo>
                    <a:pt x="52539" y="592095"/>
                    <a:pt x="67619" y="594920"/>
                    <a:pt x="81756" y="592095"/>
                  </a:cubicBezTo>
                  <a:cubicBezTo>
                    <a:pt x="85526" y="591153"/>
                    <a:pt x="91180" y="590211"/>
                    <a:pt x="96835" y="589270"/>
                  </a:cubicBezTo>
                  <a:cubicBezTo>
                    <a:pt x="102490" y="589270"/>
                    <a:pt x="107202" y="589270"/>
                    <a:pt x="111915" y="588328"/>
                  </a:cubicBezTo>
                  <a:cubicBezTo>
                    <a:pt x="116627" y="587386"/>
                    <a:pt x="122282" y="588328"/>
                    <a:pt x="125109" y="584561"/>
                  </a:cubicBezTo>
                  <a:cubicBezTo>
                    <a:pt x="119454" y="580794"/>
                    <a:pt x="110972" y="580794"/>
                    <a:pt x="105317" y="576085"/>
                  </a:cubicBezTo>
                  <a:cubicBezTo>
                    <a:pt x="98720" y="575143"/>
                    <a:pt x="93065" y="573259"/>
                    <a:pt x="87411" y="569492"/>
                  </a:cubicBezTo>
                  <a:cubicBezTo>
                    <a:pt x="81756" y="569492"/>
                    <a:pt x="77043" y="566667"/>
                    <a:pt x="71389" y="563842"/>
                  </a:cubicBezTo>
                  <a:cubicBezTo>
                    <a:pt x="70446" y="563842"/>
                    <a:pt x="68561" y="563842"/>
                    <a:pt x="66676" y="563842"/>
                  </a:cubicBezTo>
                  <a:cubicBezTo>
                    <a:pt x="65734" y="562900"/>
                    <a:pt x="64791" y="561958"/>
                    <a:pt x="62906" y="561016"/>
                  </a:cubicBezTo>
                  <a:cubicBezTo>
                    <a:pt x="60079" y="560075"/>
                    <a:pt x="58194" y="561016"/>
                    <a:pt x="57252" y="559133"/>
                  </a:cubicBezTo>
                  <a:cubicBezTo>
                    <a:pt x="55367" y="556307"/>
                    <a:pt x="58194" y="553482"/>
                    <a:pt x="59137" y="551599"/>
                  </a:cubicBezTo>
                  <a:cubicBezTo>
                    <a:pt x="60079" y="548773"/>
                    <a:pt x="60079" y="545948"/>
                    <a:pt x="61022" y="544064"/>
                  </a:cubicBezTo>
                  <a:close/>
                  <a:moveTo>
                    <a:pt x="1620254" y="475886"/>
                  </a:moveTo>
                  <a:cubicBezTo>
                    <a:pt x="1613667" y="479662"/>
                    <a:pt x="1605198" y="482494"/>
                    <a:pt x="1599552" y="487215"/>
                  </a:cubicBezTo>
                  <a:cubicBezTo>
                    <a:pt x="1601434" y="495711"/>
                    <a:pt x="1606139" y="502319"/>
                    <a:pt x="1609903" y="509872"/>
                  </a:cubicBezTo>
                  <a:cubicBezTo>
                    <a:pt x="1614608" y="514592"/>
                    <a:pt x="1624959" y="511760"/>
                    <a:pt x="1629665" y="508928"/>
                  </a:cubicBezTo>
                  <a:cubicBezTo>
                    <a:pt x="1632488" y="506095"/>
                    <a:pt x="1633429" y="499487"/>
                    <a:pt x="1632488" y="494767"/>
                  </a:cubicBezTo>
                  <a:cubicBezTo>
                    <a:pt x="1630606" y="490047"/>
                    <a:pt x="1626841" y="481550"/>
                    <a:pt x="1624959" y="479662"/>
                  </a:cubicBezTo>
                  <a:cubicBezTo>
                    <a:pt x="1624018" y="477774"/>
                    <a:pt x="1621195" y="474942"/>
                    <a:pt x="1620254" y="475886"/>
                  </a:cubicBezTo>
                  <a:close/>
                  <a:moveTo>
                    <a:pt x="1625900" y="452285"/>
                  </a:moveTo>
                  <a:cubicBezTo>
                    <a:pt x="1626841" y="452285"/>
                    <a:pt x="1628723" y="454173"/>
                    <a:pt x="1629665" y="454173"/>
                  </a:cubicBezTo>
                  <a:cubicBezTo>
                    <a:pt x="1630606" y="458893"/>
                    <a:pt x="1631547" y="461725"/>
                    <a:pt x="1634370" y="465501"/>
                  </a:cubicBezTo>
                  <a:cubicBezTo>
                    <a:pt x="1634370" y="467390"/>
                    <a:pt x="1636252" y="467390"/>
                    <a:pt x="1636252" y="469278"/>
                  </a:cubicBezTo>
                  <a:cubicBezTo>
                    <a:pt x="1637193" y="470222"/>
                    <a:pt x="1637193" y="471166"/>
                    <a:pt x="1637193" y="473054"/>
                  </a:cubicBezTo>
                  <a:cubicBezTo>
                    <a:pt x="1638134" y="473998"/>
                    <a:pt x="1639075" y="474942"/>
                    <a:pt x="1640016" y="476830"/>
                  </a:cubicBezTo>
                  <a:cubicBezTo>
                    <a:pt x="1640016" y="477774"/>
                    <a:pt x="1640016" y="478718"/>
                    <a:pt x="1640957" y="479662"/>
                  </a:cubicBezTo>
                  <a:cubicBezTo>
                    <a:pt x="1640957" y="480606"/>
                    <a:pt x="1641898" y="481550"/>
                    <a:pt x="1642839" y="482494"/>
                  </a:cubicBezTo>
                  <a:cubicBezTo>
                    <a:pt x="1643780" y="484382"/>
                    <a:pt x="1643780" y="485326"/>
                    <a:pt x="1643780" y="487215"/>
                  </a:cubicBezTo>
                  <a:cubicBezTo>
                    <a:pt x="1644721" y="489103"/>
                    <a:pt x="1645662" y="491935"/>
                    <a:pt x="1647544" y="494767"/>
                  </a:cubicBezTo>
                  <a:cubicBezTo>
                    <a:pt x="1649426" y="499487"/>
                    <a:pt x="1649426" y="500431"/>
                    <a:pt x="1649426" y="506095"/>
                  </a:cubicBezTo>
                  <a:cubicBezTo>
                    <a:pt x="1649426" y="508928"/>
                    <a:pt x="1649426" y="511760"/>
                    <a:pt x="1649426" y="513648"/>
                  </a:cubicBezTo>
                  <a:cubicBezTo>
                    <a:pt x="1648485" y="518368"/>
                    <a:pt x="1644721" y="522144"/>
                    <a:pt x="1641898" y="524976"/>
                  </a:cubicBezTo>
                  <a:cubicBezTo>
                    <a:pt x="1640957" y="524976"/>
                    <a:pt x="1640957" y="525920"/>
                    <a:pt x="1639075" y="525920"/>
                  </a:cubicBezTo>
                  <a:cubicBezTo>
                    <a:pt x="1635311" y="528752"/>
                    <a:pt x="1627782" y="531585"/>
                    <a:pt x="1620254" y="529696"/>
                  </a:cubicBezTo>
                  <a:cubicBezTo>
                    <a:pt x="1615549" y="528752"/>
                    <a:pt x="1612726" y="521200"/>
                    <a:pt x="1607080" y="524032"/>
                  </a:cubicBezTo>
                  <a:cubicBezTo>
                    <a:pt x="1607080" y="525920"/>
                    <a:pt x="1607080" y="528752"/>
                    <a:pt x="1608021" y="530641"/>
                  </a:cubicBezTo>
                  <a:cubicBezTo>
                    <a:pt x="1605198" y="537249"/>
                    <a:pt x="1599552" y="541025"/>
                    <a:pt x="1593906" y="544801"/>
                  </a:cubicBezTo>
                  <a:cubicBezTo>
                    <a:pt x="1592024" y="545745"/>
                    <a:pt x="1591083" y="547633"/>
                    <a:pt x="1589201" y="548577"/>
                  </a:cubicBezTo>
                  <a:cubicBezTo>
                    <a:pt x="1588260" y="549521"/>
                    <a:pt x="1586378" y="549521"/>
                    <a:pt x="1584496" y="550465"/>
                  </a:cubicBezTo>
                  <a:cubicBezTo>
                    <a:pt x="1584496" y="551410"/>
                    <a:pt x="1583555" y="552354"/>
                    <a:pt x="1583555" y="552354"/>
                  </a:cubicBezTo>
                  <a:cubicBezTo>
                    <a:pt x="1580732" y="555186"/>
                    <a:pt x="1576968" y="556130"/>
                    <a:pt x="1575085" y="558962"/>
                  </a:cubicBezTo>
                  <a:cubicBezTo>
                    <a:pt x="1571321" y="558018"/>
                    <a:pt x="1571321" y="553298"/>
                    <a:pt x="1569439" y="550465"/>
                  </a:cubicBezTo>
                  <a:cubicBezTo>
                    <a:pt x="1568498" y="547633"/>
                    <a:pt x="1565675" y="545745"/>
                    <a:pt x="1566616" y="542913"/>
                  </a:cubicBezTo>
                  <a:cubicBezTo>
                    <a:pt x="1566616" y="539137"/>
                    <a:pt x="1573203" y="536305"/>
                    <a:pt x="1576968" y="533473"/>
                  </a:cubicBezTo>
                  <a:cubicBezTo>
                    <a:pt x="1583555" y="529696"/>
                    <a:pt x="1590142" y="526864"/>
                    <a:pt x="1594847" y="521200"/>
                  </a:cubicBezTo>
                  <a:cubicBezTo>
                    <a:pt x="1596729" y="516480"/>
                    <a:pt x="1593906" y="512704"/>
                    <a:pt x="1592965" y="509872"/>
                  </a:cubicBezTo>
                  <a:cubicBezTo>
                    <a:pt x="1590142" y="504207"/>
                    <a:pt x="1588260" y="497599"/>
                    <a:pt x="1584496" y="493823"/>
                  </a:cubicBezTo>
                  <a:cubicBezTo>
                    <a:pt x="1576968" y="495711"/>
                    <a:pt x="1572262" y="499487"/>
                    <a:pt x="1564734" y="501375"/>
                  </a:cubicBezTo>
                  <a:cubicBezTo>
                    <a:pt x="1560029" y="503263"/>
                    <a:pt x="1556265" y="507983"/>
                    <a:pt x="1549678" y="507983"/>
                  </a:cubicBezTo>
                  <a:cubicBezTo>
                    <a:pt x="1547796" y="505151"/>
                    <a:pt x="1546855" y="502319"/>
                    <a:pt x="1545914" y="498543"/>
                  </a:cubicBezTo>
                  <a:cubicBezTo>
                    <a:pt x="1544973" y="496655"/>
                    <a:pt x="1542150" y="494767"/>
                    <a:pt x="1543091" y="491935"/>
                  </a:cubicBezTo>
                  <a:cubicBezTo>
                    <a:pt x="1557206" y="484382"/>
                    <a:pt x="1574144" y="477774"/>
                    <a:pt x="1588260" y="469278"/>
                  </a:cubicBezTo>
                  <a:cubicBezTo>
                    <a:pt x="1590142" y="469278"/>
                    <a:pt x="1590142" y="468334"/>
                    <a:pt x="1592024" y="469278"/>
                  </a:cubicBezTo>
                  <a:cubicBezTo>
                    <a:pt x="1592965" y="468334"/>
                    <a:pt x="1593906" y="467390"/>
                    <a:pt x="1593906" y="466446"/>
                  </a:cubicBezTo>
                  <a:cubicBezTo>
                    <a:pt x="1604257" y="463613"/>
                    <a:pt x="1616490" y="457005"/>
                    <a:pt x="1625900" y="452285"/>
                  </a:cubicBezTo>
                  <a:close/>
                  <a:moveTo>
                    <a:pt x="129954" y="430110"/>
                  </a:moveTo>
                  <a:cubicBezTo>
                    <a:pt x="135622" y="430110"/>
                    <a:pt x="142235" y="431048"/>
                    <a:pt x="146014" y="434803"/>
                  </a:cubicBezTo>
                  <a:cubicBezTo>
                    <a:pt x="143180" y="440434"/>
                    <a:pt x="140346" y="446065"/>
                    <a:pt x="137512" y="450758"/>
                  </a:cubicBezTo>
                  <a:cubicBezTo>
                    <a:pt x="129010" y="446065"/>
                    <a:pt x="121452" y="450758"/>
                    <a:pt x="115784" y="456389"/>
                  </a:cubicBezTo>
                  <a:cubicBezTo>
                    <a:pt x="114840" y="458266"/>
                    <a:pt x="112006" y="463897"/>
                    <a:pt x="111061" y="466713"/>
                  </a:cubicBezTo>
                  <a:cubicBezTo>
                    <a:pt x="105393" y="482668"/>
                    <a:pt x="116729" y="493930"/>
                    <a:pt x="127120" y="501439"/>
                  </a:cubicBezTo>
                  <a:cubicBezTo>
                    <a:pt x="137512" y="508009"/>
                    <a:pt x="154516" y="513640"/>
                    <a:pt x="167741" y="506131"/>
                  </a:cubicBezTo>
                  <a:cubicBezTo>
                    <a:pt x="174354" y="502377"/>
                    <a:pt x="177188" y="494869"/>
                    <a:pt x="180967" y="485484"/>
                  </a:cubicBezTo>
                  <a:cubicBezTo>
                    <a:pt x="181911" y="483607"/>
                    <a:pt x="183801" y="481729"/>
                    <a:pt x="183801" y="478914"/>
                  </a:cubicBezTo>
                  <a:cubicBezTo>
                    <a:pt x="182856" y="476098"/>
                    <a:pt x="178133" y="474221"/>
                    <a:pt x="176243" y="472344"/>
                  </a:cubicBezTo>
                  <a:cubicBezTo>
                    <a:pt x="172465" y="470467"/>
                    <a:pt x="168686" y="467651"/>
                    <a:pt x="166796" y="467651"/>
                  </a:cubicBezTo>
                  <a:cubicBezTo>
                    <a:pt x="160184" y="467651"/>
                    <a:pt x="160184" y="479852"/>
                    <a:pt x="156405" y="482668"/>
                  </a:cubicBezTo>
                  <a:cubicBezTo>
                    <a:pt x="153571" y="480791"/>
                    <a:pt x="145069" y="479852"/>
                    <a:pt x="144124" y="476098"/>
                  </a:cubicBezTo>
                  <a:cubicBezTo>
                    <a:pt x="144124" y="473283"/>
                    <a:pt x="148848" y="467651"/>
                    <a:pt x="150737" y="462959"/>
                  </a:cubicBezTo>
                  <a:cubicBezTo>
                    <a:pt x="153571" y="459205"/>
                    <a:pt x="156405" y="453573"/>
                    <a:pt x="157350" y="450758"/>
                  </a:cubicBezTo>
                  <a:cubicBezTo>
                    <a:pt x="158294" y="448881"/>
                    <a:pt x="159239" y="444188"/>
                    <a:pt x="163018" y="444188"/>
                  </a:cubicBezTo>
                  <a:cubicBezTo>
                    <a:pt x="165852" y="444188"/>
                    <a:pt x="166796" y="447004"/>
                    <a:pt x="167741" y="447942"/>
                  </a:cubicBezTo>
                  <a:cubicBezTo>
                    <a:pt x="168686" y="447942"/>
                    <a:pt x="169631" y="447942"/>
                    <a:pt x="170575" y="447942"/>
                  </a:cubicBezTo>
                  <a:cubicBezTo>
                    <a:pt x="180022" y="455450"/>
                    <a:pt x="193247" y="459205"/>
                    <a:pt x="202694" y="467651"/>
                  </a:cubicBezTo>
                  <a:cubicBezTo>
                    <a:pt x="197026" y="484545"/>
                    <a:pt x="189469" y="498623"/>
                    <a:pt x="180967" y="512701"/>
                  </a:cubicBezTo>
                  <a:cubicBezTo>
                    <a:pt x="180022" y="512701"/>
                    <a:pt x="180022" y="513640"/>
                    <a:pt x="178133" y="513640"/>
                  </a:cubicBezTo>
                  <a:cubicBezTo>
                    <a:pt x="177188" y="516455"/>
                    <a:pt x="174354" y="518332"/>
                    <a:pt x="170575" y="521148"/>
                  </a:cubicBezTo>
                  <a:cubicBezTo>
                    <a:pt x="164907" y="525841"/>
                    <a:pt x="155460" y="529595"/>
                    <a:pt x="145069" y="528656"/>
                  </a:cubicBezTo>
                  <a:cubicBezTo>
                    <a:pt x="142235" y="528656"/>
                    <a:pt x="140346" y="526779"/>
                    <a:pt x="137512" y="525841"/>
                  </a:cubicBezTo>
                  <a:cubicBezTo>
                    <a:pt x="132788" y="524902"/>
                    <a:pt x="129010" y="524902"/>
                    <a:pt x="125231" y="523025"/>
                  </a:cubicBezTo>
                  <a:cubicBezTo>
                    <a:pt x="123342" y="522087"/>
                    <a:pt x="121452" y="520209"/>
                    <a:pt x="119563" y="519271"/>
                  </a:cubicBezTo>
                  <a:cubicBezTo>
                    <a:pt x="115784" y="517394"/>
                    <a:pt x="113895" y="516455"/>
                    <a:pt x="112950" y="513640"/>
                  </a:cubicBezTo>
                  <a:cubicBezTo>
                    <a:pt x="112006" y="513640"/>
                    <a:pt x="110116" y="513640"/>
                    <a:pt x="110116" y="513640"/>
                  </a:cubicBezTo>
                  <a:cubicBezTo>
                    <a:pt x="109172" y="509886"/>
                    <a:pt x="105393" y="509886"/>
                    <a:pt x="103504" y="507070"/>
                  </a:cubicBezTo>
                  <a:cubicBezTo>
                    <a:pt x="103504" y="507070"/>
                    <a:pt x="103504" y="505193"/>
                    <a:pt x="102559" y="505193"/>
                  </a:cubicBezTo>
                  <a:cubicBezTo>
                    <a:pt x="102559" y="503316"/>
                    <a:pt x="100670" y="503316"/>
                    <a:pt x="100670" y="502377"/>
                  </a:cubicBezTo>
                  <a:cubicBezTo>
                    <a:pt x="96891" y="496746"/>
                    <a:pt x="91223" y="484545"/>
                    <a:pt x="94057" y="474221"/>
                  </a:cubicBezTo>
                  <a:cubicBezTo>
                    <a:pt x="95946" y="468590"/>
                    <a:pt x="97836" y="462959"/>
                    <a:pt x="100670" y="457327"/>
                  </a:cubicBezTo>
                  <a:cubicBezTo>
                    <a:pt x="101614" y="455450"/>
                    <a:pt x="103504" y="452635"/>
                    <a:pt x="104448" y="450758"/>
                  </a:cubicBezTo>
                  <a:cubicBezTo>
                    <a:pt x="110116" y="442311"/>
                    <a:pt x="118618" y="431987"/>
                    <a:pt x="129954" y="430110"/>
                  </a:cubicBezTo>
                  <a:close/>
                  <a:moveTo>
                    <a:pt x="1567578" y="357594"/>
                  </a:moveTo>
                  <a:cubicBezTo>
                    <a:pt x="1575112" y="366057"/>
                    <a:pt x="1579821" y="377340"/>
                    <a:pt x="1587355" y="385803"/>
                  </a:cubicBezTo>
                  <a:cubicBezTo>
                    <a:pt x="1591122" y="393325"/>
                    <a:pt x="1596773" y="400847"/>
                    <a:pt x="1601482" y="408370"/>
                  </a:cubicBezTo>
                  <a:cubicBezTo>
                    <a:pt x="1599598" y="412131"/>
                    <a:pt x="1594889" y="413071"/>
                    <a:pt x="1591122" y="415892"/>
                  </a:cubicBezTo>
                  <a:cubicBezTo>
                    <a:pt x="1586414" y="414952"/>
                    <a:pt x="1586414" y="409310"/>
                    <a:pt x="1583588" y="407429"/>
                  </a:cubicBezTo>
                  <a:cubicBezTo>
                    <a:pt x="1581705" y="402728"/>
                    <a:pt x="1577938" y="398026"/>
                    <a:pt x="1575112" y="394265"/>
                  </a:cubicBezTo>
                  <a:cubicBezTo>
                    <a:pt x="1572287" y="389564"/>
                    <a:pt x="1570403" y="384862"/>
                    <a:pt x="1565694" y="382041"/>
                  </a:cubicBezTo>
                  <a:cubicBezTo>
                    <a:pt x="1562869" y="382982"/>
                    <a:pt x="1560044" y="383922"/>
                    <a:pt x="1558160" y="386743"/>
                  </a:cubicBezTo>
                  <a:cubicBezTo>
                    <a:pt x="1554393" y="389564"/>
                    <a:pt x="1547801" y="390504"/>
                    <a:pt x="1546859" y="395206"/>
                  </a:cubicBezTo>
                  <a:cubicBezTo>
                    <a:pt x="1546859" y="398026"/>
                    <a:pt x="1552510" y="404609"/>
                    <a:pt x="1555335" y="408370"/>
                  </a:cubicBezTo>
                  <a:cubicBezTo>
                    <a:pt x="1559102" y="414011"/>
                    <a:pt x="1561927" y="418713"/>
                    <a:pt x="1563811" y="421534"/>
                  </a:cubicBezTo>
                  <a:cubicBezTo>
                    <a:pt x="1564753" y="423414"/>
                    <a:pt x="1567578" y="425295"/>
                    <a:pt x="1566636" y="428116"/>
                  </a:cubicBezTo>
                  <a:cubicBezTo>
                    <a:pt x="1566636" y="429056"/>
                    <a:pt x="1563811" y="430937"/>
                    <a:pt x="1562869" y="431877"/>
                  </a:cubicBezTo>
                  <a:cubicBezTo>
                    <a:pt x="1556277" y="436578"/>
                    <a:pt x="1555335" y="433758"/>
                    <a:pt x="1550626" y="427176"/>
                  </a:cubicBezTo>
                  <a:cubicBezTo>
                    <a:pt x="1548743" y="423414"/>
                    <a:pt x="1542150" y="415892"/>
                    <a:pt x="1540267" y="412131"/>
                  </a:cubicBezTo>
                  <a:cubicBezTo>
                    <a:pt x="1538383" y="408370"/>
                    <a:pt x="1537441" y="403668"/>
                    <a:pt x="1533674" y="403668"/>
                  </a:cubicBezTo>
                  <a:cubicBezTo>
                    <a:pt x="1529907" y="402728"/>
                    <a:pt x="1527082" y="405549"/>
                    <a:pt x="1525198" y="408370"/>
                  </a:cubicBezTo>
                  <a:cubicBezTo>
                    <a:pt x="1521431" y="409310"/>
                    <a:pt x="1518606" y="411191"/>
                    <a:pt x="1515781" y="413071"/>
                  </a:cubicBezTo>
                  <a:cubicBezTo>
                    <a:pt x="1510130" y="416832"/>
                    <a:pt x="1513897" y="421534"/>
                    <a:pt x="1517664" y="427176"/>
                  </a:cubicBezTo>
                  <a:cubicBezTo>
                    <a:pt x="1519548" y="429056"/>
                    <a:pt x="1520489" y="432817"/>
                    <a:pt x="1522373" y="434698"/>
                  </a:cubicBezTo>
                  <a:cubicBezTo>
                    <a:pt x="1523315" y="435638"/>
                    <a:pt x="1524256" y="436578"/>
                    <a:pt x="1525198" y="436578"/>
                  </a:cubicBezTo>
                  <a:cubicBezTo>
                    <a:pt x="1526140" y="438459"/>
                    <a:pt x="1527082" y="440340"/>
                    <a:pt x="1528024" y="442220"/>
                  </a:cubicBezTo>
                  <a:cubicBezTo>
                    <a:pt x="1528965" y="444101"/>
                    <a:pt x="1529907" y="445041"/>
                    <a:pt x="1530849" y="446922"/>
                  </a:cubicBezTo>
                  <a:cubicBezTo>
                    <a:pt x="1531791" y="447862"/>
                    <a:pt x="1531791" y="448802"/>
                    <a:pt x="1531791" y="449743"/>
                  </a:cubicBezTo>
                  <a:cubicBezTo>
                    <a:pt x="1532732" y="450683"/>
                    <a:pt x="1534616" y="451623"/>
                    <a:pt x="1534616" y="453504"/>
                  </a:cubicBezTo>
                  <a:cubicBezTo>
                    <a:pt x="1535558" y="456325"/>
                    <a:pt x="1531791" y="459146"/>
                    <a:pt x="1528024" y="458205"/>
                  </a:cubicBezTo>
                  <a:cubicBezTo>
                    <a:pt x="1523315" y="466668"/>
                    <a:pt x="1519548" y="456325"/>
                    <a:pt x="1516722" y="450683"/>
                  </a:cubicBezTo>
                  <a:cubicBezTo>
                    <a:pt x="1513897" y="446922"/>
                    <a:pt x="1511072" y="444101"/>
                    <a:pt x="1509188" y="442220"/>
                  </a:cubicBezTo>
                  <a:cubicBezTo>
                    <a:pt x="1508246" y="438459"/>
                    <a:pt x="1506363" y="434698"/>
                    <a:pt x="1503537" y="432817"/>
                  </a:cubicBezTo>
                  <a:cubicBezTo>
                    <a:pt x="1503537" y="429056"/>
                    <a:pt x="1499770" y="428116"/>
                    <a:pt x="1498829" y="424355"/>
                  </a:cubicBezTo>
                  <a:cubicBezTo>
                    <a:pt x="1496945" y="422474"/>
                    <a:pt x="1496003" y="419653"/>
                    <a:pt x="1494120" y="416832"/>
                  </a:cubicBezTo>
                  <a:cubicBezTo>
                    <a:pt x="1492236" y="414952"/>
                    <a:pt x="1489411" y="412131"/>
                    <a:pt x="1489411" y="409310"/>
                  </a:cubicBezTo>
                  <a:cubicBezTo>
                    <a:pt x="1489411" y="406489"/>
                    <a:pt x="1496003" y="403668"/>
                    <a:pt x="1498829" y="401788"/>
                  </a:cubicBezTo>
                  <a:cubicBezTo>
                    <a:pt x="1506363" y="397086"/>
                    <a:pt x="1515781" y="391444"/>
                    <a:pt x="1521431" y="386743"/>
                  </a:cubicBezTo>
                  <a:cubicBezTo>
                    <a:pt x="1522373" y="385803"/>
                    <a:pt x="1523315" y="385803"/>
                    <a:pt x="1524256" y="385803"/>
                  </a:cubicBezTo>
                  <a:cubicBezTo>
                    <a:pt x="1533674" y="378280"/>
                    <a:pt x="1547801" y="371698"/>
                    <a:pt x="1557219" y="364176"/>
                  </a:cubicBezTo>
                  <a:cubicBezTo>
                    <a:pt x="1560044" y="361355"/>
                    <a:pt x="1562869" y="359474"/>
                    <a:pt x="1567578" y="357594"/>
                  </a:cubicBezTo>
                  <a:close/>
                  <a:moveTo>
                    <a:pt x="196919" y="312046"/>
                  </a:moveTo>
                  <a:cubicBezTo>
                    <a:pt x="200697" y="313935"/>
                    <a:pt x="199753" y="317712"/>
                    <a:pt x="200697" y="321490"/>
                  </a:cubicBezTo>
                  <a:cubicBezTo>
                    <a:pt x="200697" y="322434"/>
                    <a:pt x="201641" y="323378"/>
                    <a:pt x="202586" y="325267"/>
                  </a:cubicBezTo>
                  <a:cubicBezTo>
                    <a:pt x="202586" y="326211"/>
                    <a:pt x="202586" y="328100"/>
                    <a:pt x="203530" y="329044"/>
                  </a:cubicBezTo>
                  <a:cubicBezTo>
                    <a:pt x="203530" y="330933"/>
                    <a:pt x="205419" y="332822"/>
                    <a:pt x="205419" y="334711"/>
                  </a:cubicBezTo>
                  <a:cubicBezTo>
                    <a:pt x="206363" y="335655"/>
                    <a:pt x="206363" y="337544"/>
                    <a:pt x="206363" y="339432"/>
                  </a:cubicBezTo>
                  <a:cubicBezTo>
                    <a:pt x="207307" y="344154"/>
                    <a:pt x="211085" y="347932"/>
                    <a:pt x="212029" y="352654"/>
                  </a:cubicBezTo>
                  <a:cubicBezTo>
                    <a:pt x="213918" y="357375"/>
                    <a:pt x="212974" y="362097"/>
                    <a:pt x="217695" y="363986"/>
                  </a:cubicBezTo>
                  <a:cubicBezTo>
                    <a:pt x="235638" y="363986"/>
                    <a:pt x="257359" y="364930"/>
                    <a:pt x="273413" y="366819"/>
                  </a:cubicBezTo>
                  <a:cubicBezTo>
                    <a:pt x="270580" y="374374"/>
                    <a:pt x="264914" y="378151"/>
                    <a:pt x="261136" y="384762"/>
                  </a:cubicBezTo>
                  <a:cubicBezTo>
                    <a:pt x="251693" y="384762"/>
                    <a:pt x="242249" y="382873"/>
                    <a:pt x="233750" y="381929"/>
                  </a:cubicBezTo>
                  <a:cubicBezTo>
                    <a:pt x="229028" y="380984"/>
                    <a:pt x="222417" y="379096"/>
                    <a:pt x="218640" y="382873"/>
                  </a:cubicBezTo>
                  <a:cubicBezTo>
                    <a:pt x="220529" y="388539"/>
                    <a:pt x="223362" y="395150"/>
                    <a:pt x="225250" y="401760"/>
                  </a:cubicBezTo>
                  <a:cubicBezTo>
                    <a:pt x="226195" y="404594"/>
                    <a:pt x="227139" y="405538"/>
                    <a:pt x="228083" y="409315"/>
                  </a:cubicBezTo>
                  <a:cubicBezTo>
                    <a:pt x="229972" y="414037"/>
                    <a:pt x="232805" y="416870"/>
                    <a:pt x="232805" y="419703"/>
                  </a:cubicBezTo>
                  <a:cubicBezTo>
                    <a:pt x="232805" y="424425"/>
                    <a:pt x="228083" y="427258"/>
                    <a:pt x="226195" y="430091"/>
                  </a:cubicBezTo>
                  <a:cubicBezTo>
                    <a:pt x="225250" y="432924"/>
                    <a:pt x="223362" y="435758"/>
                    <a:pt x="220529" y="436702"/>
                  </a:cubicBezTo>
                  <a:cubicBezTo>
                    <a:pt x="218640" y="431036"/>
                    <a:pt x="217695" y="427258"/>
                    <a:pt x="215807" y="422536"/>
                  </a:cubicBezTo>
                  <a:cubicBezTo>
                    <a:pt x="215807" y="420648"/>
                    <a:pt x="213918" y="418759"/>
                    <a:pt x="213918" y="416870"/>
                  </a:cubicBezTo>
                  <a:cubicBezTo>
                    <a:pt x="212029" y="413093"/>
                    <a:pt x="212029" y="409315"/>
                    <a:pt x="211085" y="405538"/>
                  </a:cubicBezTo>
                  <a:cubicBezTo>
                    <a:pt x="209196" y="400816"/>
                    <a:pt x="206363" y="396094"/>
                    <a:pt x="205419" y="391372"/>
                  </a:cubicBezTo>
                  <a:cubicBezTo>
                    <a:pt x="203530" y="387595"/>
                    <a:pt x="204474" y="382873"/>
                    <a:pt x="199753" y="380984"/>
                  </a:cubicBezTo>
                  <a:cubicBezTo>
                    <a:pt x="183698" y="380984"/>
                    <a:pt x="162922" y="380040"/>
                    <a:pt x="148757" y="378151"/>
                  </a:cubicBezTo>
                  <a:cubicBezTo>
                    <a:pt x="150646" y="370596"/>
                    <a:pt x="156312" y="367763"/>
                    <a:pt x="159145" y="361153"/>
                  </a:cubicBezTo>
                  <a:cubicBezTo>
                    <a:pt x="168589" y="359264"/>
                    <a:pt x="176143" y="362097"/>
                    <a:pt x="183698" y="363042"/>
                  </a:cubicBezTo>
                  <a:cubicBezTo>
                    <a:pt x="188420" y="363986"/>
                    <a:pt x="194086" y="363986"/>
                    <a:pt x="197864" y="363042"/>
                  </a:cubicBezTo>
                  <a:cubicBezTo>
                    <a:pt x="197864" y="356431"/>
                    <a:pt x="194086" y="350765"/>
                    <a:pt x="192198" y="343210"/>
                  </a:cubicBezTo>
                  <a:cubicBezTo>
                    <a:pt x="191253" y="341321"/>
                    <a:pt x="190309" y="337544"/>
                    <a:pt x="189365" y="335655"/>
                  </a:cubicBezTo>
                  <a:cubicBezTo>
                    <a:pt x="188420" y="332822"/>
                    <a:pt x="186531" y="329044"/>
                    <a:pt x="186531" y="327156"/>
                  </a:cubicBezTo>
                  <a:cubicBezTo>
                    <a:pt x="186531" y="323378"/>
                    <a:pt x="194086" y="317712"/>
                    <a:pt x="195031" y="312990"/>
                  </a:cubicBezTo>
                  <a:cubicBezTo>
                    <a:pt x="195975" y="312046"/>
                    <a:pt x="195975" y="312046"/>
                    <a:pt x="196919" y="312046"/>
                  </a:cubicBezTo>
                  <a:close/>
                  <a:moveTo>
                    <a:pt x="239476" y="267647"/>
                  </a:moveTo>
                  <a:cubicBezTo>
                    <a:pt x="240897" y="267881"/>
                    <a:pt x="242556" y="269524"/>
                    <a:pt x="244925" y="271871"/>
                  </a:cubicBezTo>
                  <a:cubicBezTo>
                    <a:pt x="247769" y="274687"/>
                    <a:pt x="250612" y="275625"/>
                    <a:pt x="252507" y="278441"/>
                  </a:cubicBezTo>
                  <a:cubicBezTo>
                    <a:pt x="269567" y="291583"/>
                    <a:pt x="283783" y="308479"/>
                    <a:pt x="300842" y="321620"/>
                  </a:cubicBezTo>
                  <a:cubicBezTo>
                    <a:pt x="300842" y="322559"/>
                    <a:pt x="301790" y="322559"/>
                    <a:pt x="301790" y="323498"/>
                  </a:cubicBezTo>
                  <a:cubicBezTo>
                    <a:pt x="303685" y="325375"/>
                    <a:pt x="307476" y="326314"/>
                    <a:pt x="308424" y="329130"/>
                  </a:cubicBezTo>
                  <a:cubicBezTo>
                    <a:pt x="309372" y="332884"/>
                    <a:pt x="305581" y="333823"/>
                    <a:pt x="303685" y="337578"/>
                  </a:cubicBezTo>
                  <a:cubicBezTo>
                    <a:pt x="299894" y="338516"/>
                    <a:pt x="299894" y="343210"/>
                    <a:pt x="296103" y="343210"/>
                  </a:cubicBezTo>
                  <a:cubicBezTo>
                    <a:pt x="294208" y="343210"/>
                    <a:pt x="293260" y="341333"/>
                    <a:pt x="292312" y="339455"/>
                  </a:cubicBezTo>
                  <a:cubicBezTo>
                    <a:pt x="290417" y="337578"/>
                    <a:pt x="286626" y="336639"/>
                    <a:pt x="285678" y="333823"/>
                  </a:cubicBezTo>
                  <a:cubicBezTo>
                    <a:pt x="285678" y="333823"/>
                    <a:pt x="284731" y="333823"/>
                    <a:pt x="283783" y="332884"/>
                  </a:cubicBezTo>
                  <a:cubicBezTo>
                    <a:pt x="276201" y="324436"/>
                    <a:pt x="267671" y="318804"/>
                    <a:pt x="260089" y="310356"/>
                  </a:cubicBezTo>
                  <a:cubicBezTo>
                    <a:pt x="251560" y="304724"/>
                    <a:pt x="245873" y="296276"/>
                    <a:pt x="237343" y="290644"/>
                  </a:cubicBezTo>
                  <a:cubicBezTo>
                    <a:pt x="235448" y="285951"/>
                    <a:pt x="227866" y="285012"/>
                    <a:pt x="227866" y="280319"/>
                  </a:cubicBezTo>
                  <a:cubicBezTo>
                    <a:pt x="227866" y="277503"/>
                    <a:pt x="229761" y="277503"/>
                    <a:pt x="231657" y="275625"/>
                  </a:cubicBezTo>
                  <a:cubicBezTo>
                    <a:pt x="233552" y="273748"/>
                    <a:pt x="232605" y="271871"/>
                    <a:pt x="235448" y="271871"/>
                  </a:cubicBezTo>
                  <a:cubicBezTo>
                    <a:pt x="236870" y="268585"/>
                    <a:pt x="238054" y="267412"/>
                    <a:pt x="239476" y="267647"/>
                  </a:cubicBezTo>
                  <a:close/>
                  <a:moveTo>
                    <a:pt x="1479821" y="254513"/>
                  </a:moveTo>
                  <a:cubicBezTo>
                    <a:pt x="1483589" y="258283"/>
                    <a:pt x="1498657" y="268651"/>
                    <a:pt x="1488297" y="275249"/>
                  </a:cubicBezTo>
                  <a:cubicBezTo>
                    <a:pt x="1489239" y="278077"/>
                    <a:pt x="1486414" y="279019"/>
                    <a:pt x="1485472" y="280904"/>
                  </a:cubicBezTo>
                  <a:cubicBezTo>
                    <a:pt x="1483589" y="285617"/>
                    <a:pt x="1480763" y="290330"/>
                    <a:pt x="1477938" y="295043"/>
                  </a:cubicBezTo>
                  <a:cubicBezTo>
                    <a:pt x="1474171" y="301641"/>
                    <a:pt x="1470404" y="309181"/>
                    <a:pt x="1466637" y="315779"/>
                  </a:cubicBezTo>
                  <a:cubicBezTo>
                    <a:pt x="1464753" y="317664"/>
                    <a:pt x="1463811" y="320492"/>
                    <a:pt x="1462870" y="323319"/>
                  </a:cubicBezTo>
                  <a:cubicBezTo>
                    <a:pt x="1460044" y="327090"/>
                    <a:pt x="1456277" y="330860"/>
                    <a:pt x="1454394" y="335573"/>
                  </a:cubicBezTo>
                  <a:cubicBezTo>
                    <a:pt x="1459103" y="339343"/>
                    <a:pt x="1463811" y="334630"/>
                    <a:pt x="1468520" y="332745"/>
                  </a:cubicBezTo>
                  <a:cubicBezTo>
                    <a:pt x="1471346" y="331802"/>
                    <a:pt x="1474171" y="330860"/>
                    <a:pt x="1476996" y="329917"/>
                  </a:cubicBezTo>
                  <a:cubicBezTo>
                    <a:pt x="1479821" y="328032"/>
                    <a:pt x="1481705" y="328032"/>
                    <a:pt x="1484530" y="326147"/>
                  </a:cubicBezTo>
                  <a:cubicBezTo>
                    <a:pt x="1487356" y="325204"/>
                    <a:pt x="1491123" y="322377"/>
                    <a:pt x="1494890" y="321434"/>
                  </a:cubicBezTo>
                  <a:cubicBezTo>
                    <a:pt x="1494890" y="320492"/>
                    <a:pt x="1496773" y="321434"/>
                    <a:pt x="1497715" y="320492"/>
                  </a:cubicBezTo>
                  <a:cubicBezTo>
                    <a:pt x="1500540" y="319549"/>
                    <a:pt x="1504307" y="316721"/>
                    <a:pt x="1508075" y="314836"/>
                  </a:cubicBezTo>
                  <a:cubicBezTo>
                    <a:pt x="1511842" y="312951"/>
                    <a:pt x="1515609" y="312951"/>
                    <a:pt x="1519376" y="311066"/>
                  </a:cubicBezTo>
                  <a:cubicBezTo>
                    <a:pt x="1522201" y="310124"/>
                    <a:pt x="1524085" y="307296"/>
                    <a:pt x="1527852" y="308238"/>
                  </a:cubicBezTo>
                  <a:cubicBezTo>
                    <a:pt x="1529735" y="308238"/>
                    <a:pt x="1532560" y="311066"/>
                    <a:pt x="1534444" y="312951"/>
                  </a:cubicBezTo>
                  <a:cubicBezTo>
                    <a:pt x="1536328" y="315779"/>
                    <a:pt x="1538211" y="317664"/>
                    <a:pt x="1539153" y="319549"/>
                  </a:cubicBezTo>
                  <a:cubicBezTo>
                    <a:pt x="1536328" y="323319"/>
                    <a:pt x="1530677" y="324262"/>
                    <a:pt x="1525968" y="326147"/>
                  </a:cubicBezTo>
                  <a:cubicBezTo>
                    <a:pt x="1522201" y="327090"/>
                    <a:pt x="1518434" y="329917"/>
                    <a:pt x="1515609" y="330860"/>
                  </a:cubicBezTo>
                  <a:cubicBezTo>
                    <a:pt x="1508075" y="333687"/>
                    <a:pt x="1499599" y="335573"/>
                    <a:pt x="1493948" y="340285"/>
                  </a:cubicBezTo>
                  <a:cubicBezTo>
                    <a:pt x="1490181" y="339343"/>
                    <a:pt x="1488297" y="341228"/>
                    <a:pt x="1486414" y="343113"/>
                  </a:cubicBezTo>
                  <a:cubicBezTo>
                    <a:pt x="1482647" y="344998"/>
                    <a:pt x="1476996" y="344998"/>
                    <a:pt x="1473229" y="346883"/>
                  </a:cubicBezTo>
                  <a:cubicBezTo>
                    <a:pt x="1472287" y="347826"/>
                    <a:pt x="1471346" y="348768"/>
                    <a:pt x="1470404" y="349711"/>
                  </a:cubicBezTo>
                  <a:cubicBezTo>
                    <a:pt x="1469462" y="349711"/>
                    <a:pt x="1467579" y="349711"/>
                    <a:pt x="1466637" y="349711"/>
                  </a:cubicBezTo>
                  <a:cubicBezTo>
                    <a:pt x="1460986" y="351596"/>
                    <a:pt x="1454394" y="355366"/>
                    <a:pt x="1447801" y="358194"/>
                  </a:cubicBezTo>
                  <a:cubicBezTo>
                    <a:pt x="1444034" y="357251"/>
                    <a:pt x="1440267" y="349711"/>
                    <a:pt x="1437442" y="346883"/>
                  </a:cubicBezTo>
                  <a:cubicBezTo>
                    <a:pt x="1436500" y="345941"/>
                    <a:pt x="1433675" y="344998"/>
                    <a:pt x="1433675" y="343113"/>
                  </a:cubicBezTo>
                  <a:cubicBezTo>
                    <a:pt x="1433675" y="341228"/>
                    <a:pt x="1435558" y="339343"/>
                    <a:pt x="1434617" y="337458"/>
                  </a:cubicBezTo>
                  <a:cubicBezTo>
                    <a:pt x="1438384" y="333687"/>
                    <a:pt x="1439325" y="328975"/>
                    <a:pt x="1441209" y="325204"/>
                  </a:cubicBezTo>
                  <a:cubicBezTo>
                    <a:pt x="1443093" y="320492"/>
                    <a:pt x="1446860" y="316721"/>
                    <a:pt x="1449685" y="311066"/>
                  </a:cubicBezTo>
                  <a:cubicBezTo>
                    <a:pt x="1449685" y="310124"/>
                    <a:pt x="1449685" y="308238"/>
                    <a:pt x="1450627" y="307296"/>
                  </a:cubicBezTo>
                  <a:cubicBezTo>
                    <a:pt x="1450627" y="306353"/>
                    <a:pt x="1451568" y="305411"/>
                    <a:pt x="1452510" y="304468"/>
                  </a:cubicBezTo>
                  <a:cubicBezTo>
                    <a:pt x="1454394" y="300698"/>
                    <a:pt x="1456277" y="296928"/>
                    <a:pt x="1459103" y="292215"/>
                  </a:cubicBezTo>
                  <a:cubicBezTo>
                    <a:pt x="1464753" y="282790"/>
                    <a:pt x="1470404" y="271479"/>
                    <a:pt x="1475113" y="260168"/>
                  </a:cubicBezTo>
                  <a:cubicBezTo>
                    <a:pt x="1476054" y="258283"/>
                    <a:pt x="1477938" y="256398"/>
                    <a:pt x="1478880" y="255455"/>
                  </a:cubicBezTo>
                  <a:cubicBezTo>
                    <a:pt x="1478880" y="254513"/>
                    <a:pt x="1479821" y="254513"/>
                    <a:pt x="1479821" y="254513"/>
                  </a:cubicBezTo>
                  <a:close/>
                  <a:moveTo>
                    <a:pt x="1437256" y="214359"/>
                  </a:moveTo>
                  <a:cubicBezTo>
                    <a:pt x="1439142" y="215297"/>
                    <a:pt x="1449513" y="222799"/>
                    <a:pt x="1450456" y="226550"/>
                  </a:cubicBezTo>
                  <a:cubicBezTo>
                    <a:pt x="1450456" y="228425"/>
                    <a:pt x="1444799" y="233114"/>
                    <a:pt x="1442913" y="235927"/>
                  </a:cubicBezTo>
                  <a:cubicBezTo>
                    <a:pt x="1425943" y="252807"/>
                    <a:pt x="1411800" y="269686"/>
                    <a:pt x="1394830" y="286566"/>
                  </a:cubicBezTo>
                  <a:cubicBezTo>
                    <a:pt x="1392944" y="289379"/>
                    <a:pt x="1389173" y="294068"/>
                    <a:pt x="1386344" y="294068"/>
                  </a:cubicBezTo>
                  <a:cubicBezTo>
                    <a:pt x="1384459" y="294068"/>
                    <a:pt x="1381630" y="291255"/>
                    <a:pt x="1379745" y="289379"/>
                  </a:cubicBezTo>
                  <a:cubicBezTo>
                    <a:pt x="1376916" y="286566"/>
                    <a:pt x="1375031" y="284690"/>
                    <a:pt x="1373145" y="283753"/>
                  </a:cubicBezTo>
                  <a:cubicBezTo>
                    <a:pt x="1376916" y="276251"/>
                    <a:pt x="1382573" y="271562"/>
                    <a:pt x="1388230" y="265935"/>
                  </a:cubicBezTo>
                  <a:cubicBezTo>
                    <a:pt x="1404258" y="249056"/>
                    <a:pt x="1420286" y="231238"/>
                    <a:pt x="1437256" y="214359"/>
                  </a:cubicBezTo>
                  <a:close/>
                  <a:moveTo>
                    <a:pt x="1330718" y="134834"/>
                  </a:moveTo>
                  <a:cubicBezTo>
                    <a:pt x="1333545" y="131055"/>
                    <a:pt x="1340142" y="141449"/>
                    <a:pt x="1344854" y="142394"/>
                  </a:cubicBezTo>
                  <a:cubicBezTo>
                    <a:pt x="1345797" y="144283"/>
                    <a:pt x="1347681" y="145228"/>
                    <a:pt x="1350509" y="147118"/>
                  </a:cubicBezTo>
                  <a:cubicBezTo>
                    <a:pt x="1352393" y="148063"/>
                    <a:pt x="1355221" y="149953"/>
                    <a:pt x="1355221" y="151843"/>
                  </a:cubicBezTo>
                  <a:cubicBezTo>
                    <a:pt x="1356163" y="155622"/>
                    <a:pt x="1353336" y="159402"/>
                    <a:pt x="1352393" y="162237"/>
                  </a:cubicBezTo>
                  <a:cubicBezTo>
                    <a:pt x="1352393" y="165071"/>
                    <a:pt x="1352393" y="168851"/>
                    <a:pt x="1351451" y="171685"/>
                  </a:cubicBezTo>
                  <a:cubicBezTo>
                    <a:pt x="1350509" y="179245"/>
                    <a:pt x="1347681" y="187749"/>
                    <a:pt x="1345797" y="194363"/>
                  </a:cubicBezTo>
                  <a:cubicBezTo>
                    <a:pt x="1345797" y="197198"/>
                    <a:pt x="1345797" y="200032"/>
                    <a:pt x="1345797" y="201922"/>
                  </a:cubicBezTo>
                  <a:cubicBezTo>
                    <a:pt x="1344854" y="205702"/>
                    <a:pt x="1342969" y="209481"/>
                    <a:pt x="1342969" y="212316"/>
                  </a:cubicBezTo>
                  <a:cubicBezTo>
                    <a:pt x="1342969" y="214206"/>
                    <a:pt x="1342969" y="216096"/>
                    <a:pt x="1342969" y="217041"/>
                  </a:cubicBezTo>
                  <a:cubicBezTo>
                    <a:pt x="1342027" y="222710"/>
                    <a:pt x="1337315" y="227434"/>
                    <a:pt x="1341084" y="232159"/>
                  </a:cubicBezTo>
                  <a:cubicBezTo>
                    <a:pt x="1344854" y="231214"/>
                    <a:pt x="1345797" y="227434"/>
                    <a:pt x="1347681" y="225545"/>
                  </a:cubicBezTo>
                  <a:cubicBezTo>
                    <a:pt x="1358048" y="211371"/>
                    <a:pt x="1369357" y="197198"/>
                    <a:pt x="1380666" y="182079"/>
                  </a:cubicBezTo>
                  <a:cubicBezTo>
                    <a:pt x="1382551" y="179245"/>
                    <a:pt x="1384436" y="174520"/>
                    <a:pt x="1386321" y="174520"/>
                  </a:cubicBezTo>
                  <a:cubicBezTo>
                    <a:pt x="1389148" y="174520"/>
                    <a:pt x="1391033" y="178300"/>
                    <a:pt x="1392918" y="179245"/>
                  </a:cubicBezTo>
                  <a:cubicBezTo>
                    <a:pt x="1394803" y="181134"/>
                    <a:pt x="1399515" y="183024"/>
                    <a:pt x="1399515" y="184914"/>
                  </a:cubicBezTo>
                  <a:cubicBezTo>
                    <a:pt x="1399515" y="187749"/>
                    <a:pt x="1394803" y="191528"/>
                    <a:pt x="1392918" y="193418"/>
                  </a:cubicBezTo>
                  <a:cubicBezTo>
                    <a:pt x="1391033" y="197198"/>
                    <a:pt x="1389148" y="200032"/>
                    <a:pt x="1386321" y="201922"/>
                  </a:cubicBezTo>
                  <a:cubicBezTo>
                    <a:pt x="1386321" y="202867"/>
                    <a:pt x="1385378" y="203812"/>
                    <a:pt x="1384436" y="205702"/>
                  </a:cubicBezTo>
                  <a:cubicBezTo>
                    <a:pt x="1375012" y="217041"/>
                    <a:pt x="1363703" y="234049"/>
                    <a:pt x="1354278" y="247277"/>
                  </a:cubicBezTo>
                  <a:cubicBezTo>
                    <a:pt x="1352393" y="249167"/>
                    <a:pt x="1350509" y="250112"/>
                    <a:pt x="1349566" y="252002"/>
                  </a:cubicBezTo>
                  <a:cubicBezTo>
                    <a:pt x="1347681" y="253892"/>
                    <a:pt x="1345797" y="259561"/>
                    <a:pt x="1342969" y="259561"/>
                  </a:cubicBezTo>
                  <a:cubicBezTo>
                    <a:pt x="1340142" y="260506"/>
                    <a:pt x="1337315" y="255781"/>
                    <a:pt x="1335430" y="253892"/>
                  </a:cubicBezTo>
                  <a:cubicBezTo>
                    <a:pt x="1333545" y="252947"/>
                    <a:pt x="1330718" y="251057"/>
                    <a:pt x="1327890" y="249167"/>
                  </a:cubicBezTo>
                  <a:cubicBezTo>
                    <a:pt x="1326006" y="247277"/>
                    <a:pt x="1322236" y="245388"/>
                    <a:pt x="1321293" y="242553"/>
                  </a:cubicBezTo>
                  <a:cubicBezTo>
                    <a:pt x="1321293" y="240663"/>
                    <a:pt x="1322236" y="239718"/>
                    <a:pt x="1322236" y="237828"/>
                  </a:cubicBezTo>
                  <a:cubicBezTo>
                    <a:pt x="1324121" y="230269"/>
                    <a:pt x="1325063" y="221765"/>
                    <a:pt x="1326948" y="213261"/>
                  </a:cubicBezTo>
                  <a:cubicBezTo>
                    <a:pt x="1326948" y="212316"/>
                    <a:pt x="1327890" y="210426"/>
                    <a:pt x="1328833" y="209481"/>
                  </a:cubicBezTo>
                  <a:cubicBezTo>
                    <a:pt x="1329775" y="205702"/>
                    <a:pt x="1328833" y="200977"/>
                    <a:pt x="1329775" y="197198"/>
                  </a:cubicBezTo>
                  <a:cubicBezTo>
                    <a:pt x="1330718" y="194363"/>
                    <a:pt x="1331660" y="192473"/>
                    <a:pt x="1332603" y="191528"/>
                  </a:cubicBezTo>
                  <a:cubicBezTo>
                    <a:pt x="1332603" y="188694"/>
                    <a:pt x="1331660" y="186804"/>
                    <a:pt x="1332603" y="185859"/>
                  </a:cubicBezTo>
                  <a:cubicBezTo>
                    <a:pt x="1332603" y="183969"/>
                    <a:pt x="1334487" y="182079"/>
                    <a:pt x="1334487" y="180190"/>
                  </a:cubicBezTo>
                  <a:cubicBezTo>
                    <a:pt x="1335430" y="179245"/>
                    <a:pt x="1334487" y="178300"/>
                    <a:pt x="1334487" y="176410"/>
                  </a:cubicBezTo>
                  <a:cubicBezTo>
                    <a:pt x="1335430" y="169796"/>
                    <a:pt x="1340142" y="163181"/>
                    <a:pt x="1337315" y="158457"/>
                  </a:cubicBezTo>
                  <a:cubicBezTo>
                    <a:pt x="1334487" y="158457"/>
                    <a:pt x="1333545" y="160347"/>
                    <a:pt x="1332603" y="161292"/>
                  </a:cubicBezTo>
                  <a:cubicBezTo>
                    <a:pt x="1328833" y="166016"/>
                    <a:pt x="1326948" y="169796"/>
                    <a:pt x="1323178" y="174520"/>
                  </a:cubicBezTo>
                  <a:cubicBezTo>
                    <a:pt x="1316581" y="183969"/>
                    <a:pt x="1308099" y="194363"/>
                    <a:pt x="1300560" y="204757"/>
                  </a:cubicBezTo>
                  <a:cubicBezTo>
                    <a:pt x="1298675" y="207592"/>
                    <a:pt x="1296790" y="211371"/>
                    <a:pt x="1293021" y="213261"/>
                  </a:cubicBezTo>
                  <a:cubicBezTo>
                    <a:pt x="1292078" y="216096"/>
                    <a:pt x="1290193" y="218930"/>
                    <a:pt x="1288308" y="218930"/>
                  </a:cubicBezTo>
                  <a:cubicBezTo>
                    <a:pt x="1287366" y="218930"/>
                    <a:pt x="1284539" y="216096"/>
                    <a:pt x="1281711" y="214206"/>
                  </a:cubicBezTo>
                  <a:cubicBezTo>
                    <a:pt x="1279827" y="212316"/>
                    <a:pt x="1277942" y="211371"/>
                    <a:pt x="1276057" y="210426"/>
                  </a:cubicBezTo>
                  <a:cubicBezTo>
                    <a:pt x="1277942" y="200977"/>
                    <a:pt x="1286424" y="197198"/>
                    <a:pt x="1289251" y="188694"/>
                  </a:cubicBezTo>
                  <a:cubicBezTo>
                    <a:pt x="1293021" y="185859"/>
                    <a:pt x="1296790" y="182079"/>
                    <a:pt x="1298675" y="177355"/>
                  </a:cubicBezTo>
                  <a:cubicBezTo>
                    <a:pt x="1309042" y="166016"/>
                    <a:pt x="1321293" y="147118"/>
                    <a:pt x="1330718" y="134834"/>
                  </a:cubicBezTo>
                  <a:close/>
                  <a:moveTo>
                    <a:pt x="425145" y="118812"/>
                  </a:moveTo>
                  <a:cubicBezTo>
                    <a:pt x="427982" y="117870"/>
                    <a:pt x="427982" y="120695"/>
                    <a:pt x="429873" y="122579"/>
                  </a:cubicBezTo>
                  <a:cubicBezTo>
                    <a:pt x="430819" y="124462"/>
                    <a:pt x="432710" y="126346"/>
                    <a:pt x="432710" y="127288"/>
                  </a:cubicBezTo>
                  <a:cubicBezTo>
                    <a:pt x="433655" y="128229"/>
                    <a:pt x="433655" y="130113"/>
                    <a:pt x="434601" y="131055"/>
                  </a:cubicBezTo>
                  <a:cubicBezTo>
                    <a:pt x="434601" y="131996"/>
                    <a:pt x="436492" y="132938"/>
                    <a:pt x="437438" y="133880"/>
                  </a:cubicBezTo>
                  <a:cubicBezTo>
                    <a:pt x="439329" y="136705"/>
                    <a:pt x="440274" y="141414"/>
                    <a:pt x="444057" y="143298"/>
                  </a:cubicBezTo>
                  <a:cubicBezTo>
                    <a:pt x="444057" y="144240"/>
                    <a:pt x="444057" y="145181"/>
                    <a:pt x="445002" y="146123"/>
                  </a:cubicBezTo>
                  <a:cubicBezTo>
                    <a:pt x="445948" y="147065"/>
                    <a:pt x="446893" y="148007"/>
                    <a:pt x="447839" y="148948"/>
                  </a:cubicBezTo>
                  <a:cubicBezTo>
                    <a:pt x="455404" y="164017"/>
                    <a:pt x="466750" y="177202"/>
                    <a:pt x="475261" y="192270"/>
                  </a:cubicBezTo>
                  <a:cubicBezTo>
                    <a:pt x="483771" y="196979"/>
                    <a:pt x="469587" y="202630"/>
                    <a:pt x="465805" y="205455"/>
                  </a:cubicBezTo>
                  <a:cubicBezTo>
                    <a:pt x="462023" y="207338"/>
                    <a:pt x="459186" y="212047"/>
                    <a:pt x="454458" y="212047"/>
                  </a:cubicBezTo>
                  <a:cubicBezTo>
                    <a:pt x="448784" y="211106"/>
                    <a:pt x="442165" y="204513"/>
                    <a:pt x="437438" y="201688"/>
                  </a:cubicBezTo>
                  <a:cubicBezTo>
                    <a:pt x="432710" y="198862"/>
                    <a:pt x="427036" y="196037"/>
                    <a:pt x="422308" y="193212"/>
                  </a:cubicBezTo>
                  <a:cubicBezTo>
                    <a:pt x="421363" y="192270"/>
                    <a:pt x="420417" y="191328"/>
                    <a:pt x="419472" y="191328"/>
                  </a:cubicBezTo>
                  <a:cubicBezTo>
                    <a:pt x="415689" y="188503"/>
                    <a:pt x="411907" y="185678"/>
                    <a:pt x="408125" y="183794"/>
                  </a:cubicBezTo>
                  <a:cubicBezTo>
                    <a:pt x="405288" y="181911"/>
                    <a:pt x="402451" y="180969"/>
                    <a:pt x="399614" y="179085"/>
                  </a:cubicBezTo>
                  <a:cubicBezTo>
                    <a:pt x="398669" y="178143"/>
                    <a:pt x="397723" y="178143"/>
                    <a:pt x="397723" y="177202"/>
                  </a:cubicBezTo>
                  <a:cubicBezTo>
                    <a:pt x="391104" y="175318"/>
                    <a:pt x="387322" y="170609"/>
                    <a:pt x="381648" y="167784"/>
                  </a:cubicBezTo>
                  <a:cubicBezTo>
                    <a:pt x="376921" y="169667"/>
                    <a:pt x="383540" y="176260"/>
                    <a:pt x="386376" y="180027"/>
                  </a:cubicBezTo>
                  <a:cubicBezTo>
                    <a:pt x="387322" y="181911"/>
                    <a:pt x="387322" y="182852"/>
                    <a:pt x="389213" y="184736"/>
                  </a:cubicBezTo>
                  <a:cubicBezTo>
                    <a:pt x="389213" y="185678"/>
                    <a:pt x="391104" y="186619"/>
                    <a:pt x="392050" y="188503"/>
                  </a:cubicBezTo>
                  <a:cubicBezTo>
                    <a:pt x="392050" y="188503"/>
                    <a:pt x="392050" y="189445"/>
                    <a:pt x="392050" y="190387"/>
                  </a:cubicBezTo>
                  <a:cubicBezTo>
                    <a:pt x="393941" y="192270"/>
                    <a:pt x="396778" y="196037"/>
                    <a:pt x="398669" y="197921"/>
                  </a:cubicBezTo>
                  <a:cubicBezTo>
                    <a:pt x="399614" y="199804"/>
                    <a:pt x="399614" y="201688"/>
                    <a:pt x="400560" y="203571"/>
                  </a:cubicBezTo>
                  <a:cubicBezTo>
                    <a:pt x="401506" y="203571"/>
                    <a:pt x="403397" y="205455"/>
                    <a:pt x="403397" y="206397"/>
                  </a:cubicBezTo>
                  <a:cubicBezTo>
                    <a:pt x="404342" y="207338"/>
                    <a:pt x="404342" y="208280"/>
                    <a:pt x="404342" y="209222"/>
                  </a:cubicBezTo>
                  <a:cubicBezTo>
                    <a:pt x="410016" y="218640"/>
                    <a:pt x="417580" y="225232"/>
                    <a:pt x="421363" y="234650"/>
                  </a:cubicBezTo>
                  <a:cubicBezTo>
                    <a:pt x="417580" y="238417"/>
                    <a:pt x="411907" y="240301"/>
                    <a:pt x="407179" y="243126"/>
                  </a:cubicBezTo>
                  <a:cubicBezTo>
                    <a:pt x="397723" y="231825"/>
                    <a:pt x="391104" y="217698"/>
                    <a:pt x="381648" y="206397"/>
                  </a:cubicBezTo>
                  <a:cubicBezTo>
                    <a:pt x="377866" y="197921"/>
                    <a:pt x="372193" y="192270"/>
                    <a:pt x="368410" y="184736"/>
                  </a:cubicBezTo>
                  <a:cubicBezTo>
                    <a:pt x="364628" y="178143"/>
                    <a:pt x="358009" y="172493"/>
                    <a:pt x="356118" y="163075"/>
                  </a:cubicBezTo>
                  <a:cubicBezTo>
                    <a:pt x="357063" y="163075"/>
                    <a:pt x="358009" y="162133"/>
                    <a:pt x="359900" y="162133"/>
                  </a:cubicBezTo>
                  <a:cubicBezTo>
                    <a:pt x="365574" y="157424"/>
                    <a:pt x="372193" y="153657"/>
                    <a:pt x="379757" y="148948"/>
                  </a:cubicBezTo>
                  <a:cubicBezTo>
                    <a:pt x="391104" y="154599"/>
                    <a:pt x="401506" y="162133"/>
                    <a:pt x="412853" y="168726"/>
                  </a:cubicBezTo>
                  <a:cubicBezTo>
                    <a:pt x="412853" y="169667"/>
                    <a:pt x="414744" y="168726"/>
                    <a:pt x="414744" y="169667"/>
                  </a:cubicBezTo>
                  <a:cubicBezTo>
                    <a:pt x="423254" y="175318"/>
                    <a:pt x="431764" y="180027"/>
                    <a:pt x="440274" y="184736"/>
                  </a:cubicBezTo>
                  <a:cubicBezTo>
                    <a:pt x="443111" y="186619"/>
                    <a:pt x="446893" y="191328"/>
                    <a:pt x="451621" y="189445"/>
                  </a:cubicBezTo>
                  <a:cubicBezTo>
                    <a:pt x="451621" y="186619"/>
                    <a:pt x="448784" y="186619"/>
                    <a:pt x="448784" y="182852"/>
                  </a:cubicBezTo>
                  <a:cubicBezTo>
                    <a:pt x="447839" y="182852"/>
                    <a:pt x="446893" y="181911"/>
                    <a:pt x="446893" y="181911"/>
                  </a:cubicBezTo>
                  <a:cubicBezTo>
                    <a:pt x="445948" y="176260"/>
                    <a:pt x="441220" y="175318"/>
                    <a:pt x="440274" y="169667"/>
                  </a:cubicBezTo>
                  <a:cubicBezTo>
                    <a:pt x="434601" y="163075"/>
                    <a:pt x="429873" y="154599"/>
                    <a:pt x="425145" y="147065"/>
                  </a:cubicBezTo>
                  <a:cubicBezTo>
                    <a:pt x="420417" y="140472"/>
                    <a:pt x="415689" y="134822"/>
                    <a:pt x="412853" y="127288"/>
                  </a:cubicBezTo>
                  <a:cubicBezTo>
                    <a:pt x="417580" y="125404"/>
                    <a:pt x="421363" y="120695"/>
                    <a:pt x="425145" y="118812"/>
                  </a:cubicBezTo>
                  <a:close/>
                  <a:moveTo>
                    <a:pt x="518612" y="85064"/>
                  </a:moveTo>
                  <a:cubicBezTo>
                    <a:pt x="505334" y="88828"/>
                    <a:pt x="499644" y="102002"/>
                    <a:pt x="504386" y="117998"/>
                  </a:cubicBezTo>
                  <a:cubicBezTo>
                    <a:pt x="504386" y="118939"/>
                    <a:pt x="505334" y="119880"/>
                    <a:pt x="506283" y="121762"/>
                  </a:cubicBezTo>
                  <a:cubicBezTo>
                    <a:pt x="508179" y="127408"/>
                    <a:pt x="510076" y="133995"/>
                    <a:pt x="512922" y="138700"/>
                  </a:cubicBezTo>
                  <a:cubicBezTo>
                    <a:pt x="516715" y="146228"/>
                    <a:pt x="527148" y="156578"/>
                    <a:pt x="541374" y="152814"/>
                  </a:cubicBezTo>
                  <a:cubicBezTo>
                    <a:pt x="548962" y="150932"/>
                    <a:pt x="552755" y="147169"/>
                    <a:pt x="557498" y="141523"/>
                  </a:cubicBezTo>
                  <a:cubicBezTo>
                    <a:pt x="564137" y="122703"/>
                    <a:pt x="551807" y="95415"/>
                    <a:pt x="541374" y="87887"/>
                  </a:cubicBezTo>
                  <a:cubicBezTo>
                    <a:pt x="534735" y="83182"/>
                    <a:pt x="526200" y="82241"/>
                    <a:pt x="518612" y="85064"/>
                  </a:cubicBezTo>
                  <a:close/>
                  <a:moveTo>
                    <a:pt x="1208619" y="69326"/>
                  </a:moveTo>
                  <a:cubicBezTo>
                    <a:pt x="1212389" y="70268"/>
                    <a:pt x="1222757" y="75918"/>
                    <a:pt x="1223700" y="77802"/>
                  </a:cubicBezTo>
                  <a:cubicBezTo>
                    <a:pt x="1224642" y="80627"/>
                    <a:pt x="1220872" y="84394"/>
                    <a:pt x="1218987" y="87220"/>
                  </a:cubicBezTo>
                  <a:cubicBezTo>
                    <a:pt x="1218044" y="89103"/>
                    <a:pt x="1217102" y="91928"/>
                    <a:pt x="1216159" y="93812"/>
                  </a:cubicBezTo>
                  <a:cubicBezTo>
                    <a:pt x="1214274" y="97579"/>
                    <a:pt x="1213332" y="99463"/>
                    <a:pt x="1212389" y="104171"/>
                  </a:cubicBezTo>
                  <a:cubicBezTo>
                    <a:pt x="1211446" y="105113"/>
                    <a:pt x="1210504" y="106055"/>
                    <a:pt x="1209561" y="107939"/>
                  </a:cubicBezTo>
                  <a:cubicBezTo>
                    <a:pt x="1208619" y="108880"/>
                    <a:pt x="1209561" y="109822"/>
                    <a:pt x="1209561" y="110764"/>
                  </a:cubicBezTo>
                  <a:cubicBezTo>
                    <a:pt x="1206734" y="113589"/>
                    <a:pt x="1204849" y="118298"/>
                    <a:pt x="1202963" y="123007"/>
                  </a:cubicBezTo>
                  <a:cubicBezTo>
                    <a:pt x="1199193" y="130541"/>
                    <a:pt x="1192595" y="140901"/>
                    <a:pt x="1197308" y="152202"/>
                  </a:cubicBezTo>
                  <a:cubicBezTo>
                    <a:pt x="1199193" y="157853"/>
                    <a:pt x="1210504" y="164445"/>
                    <a:pt x="1218987" y="164445"/>
                  </a:cubicBezTo>
                  <a:cubicBezTo>
                    <a:pt x="1233125" y="164445"/>
                    <a:pt x="1235010" y="152202"/>
                    <a:pt x="1241608" y="143726"/>
                  </a:cubicBezTo>
                  <a:cubicBezTo>
                    <a:pt x="1244436" y="136192"/>
                    <a:pt x="1247263" y="129599"/>
                    <a:pt x="1251034" y="123949"/>
                  </a:cubicBezTo>
                  <a:cubicBezTo>
                    <a:pt x="1252919" y="118298"/>
                    <a:pt x="1257632" y="111706"/>
                    <a:pt x="1260459" y="106055"/>
                  </a:cubicBezTo>
                  <a:cubicBezTo>
                    <a:pt x="1261402" y="102288"/>
                    <a:pt x="1262344" y="97579"/>
                    <a:pt x="1265172" y="97579"/>
                  </a:cubicBezTo>
                  <a:cubicBezTo>
                    <a:pt x="1268000" y="96637"/>
                    <a:pt x="1270827" y="99463"/>
                    <a:pt x="1272712" y="100404"/>
                  </a:cubicBezTo>
                  <a:cubicBezTo>
                    <a:pt x="1275540" y="102288"/>
                    <a:pt x="1278368" y="102288"/>
                    <a:pt x="1280253" y="104171"/>
                  </a:cubicBezTo>
                  <a:cubicBezTo>
                    <a:pt x="1278368" y="114531"/>
                    <a:pt x="1272712" y="123007"/>
                    <a:pt x="1268000" y="131483"/>
                  </a:cubicBezTo>
                  <a:cubicBezTo>
                    <a:pt x="1268000" y="132425"/>
                    <a:pt x="1268000" y="134308"/>
                    <a:pt x="1267057" y="135250"/>
                  </a:cubicBezTo>
                  <a:cubicBezTo>
                    <a:pt x="1264229" y="139959"/>
                    <a:pt x="1261402" y="147493"/>
                    <a:pt x="1258574" y="153144"/>
                  </a:cubicBezTo>
                  <a:cubicBezTo>
                    <a:pt x="1257632" y="155027"/>
                    <a:pt x="1255746" y="155969"/>
                    <a:pt x="1254804" y="157853"/>
                  </a:cubicBezTo>
                  <a:cubicBezTo>
                    <a:pt x="1252919" y="161620"/>
                    <a:pt x="1250091" y="167270"/>
                    <a:pt x="1246321" y="171037"/>
                  </a:cubicBezTo>
                  <a:cubicBezTo>
                    <a:pt x="1233125" y="181397"/>
                    <a:pt x="1211446" y="178572"/>
                    <a:pt x="1198251" y="170096"/>
                  </a:cubicBezTo>
                  <a:cubicBezTo>
                    <a:pt x="1190710" y="166329"/>
                    <a:pt x="1185997" y="159736"/>
                    <a:pt x="1180342" y="154085"/>
                  </a:cubicBezTo>
                  <a:cubicBezTo>
                    <a:pt x="1177514" y="148435"/>
                    <a:pt x="1176572" y="139959"/>
                    <a:pt x="1177514" y="133366"/>
                  </a:cubicBezTo>
                  <a:cubicBezTo>
                    <a:pt x="1177514" y="131483"/>
                    <a:pt x="1179400" y="130541"/>
                    <a:pt x="1179400" y="128658"/>
                  </a:cubicBezTo>
                  <a:cubicBezTo>
                    <a:pt x="1180342" y="127716"/>
                    <a:pt x="1179400" y="125832"/>
                    <a:pt x="1180342" y="123949"/>
                  </a:cubicBezTo>
                  <a:cubicBezTo>
                    <a:pt x="1180342" y="123007"/>
                    <a:pt x="1182227" y="121123"/>
                    <a:pt x="1183170" y="120182"/>
                  </a:cubicBezTo>
                  <a:cubicBezTo>
                    <a:pt x="1183170" y="118298"/>
                    <a:pt x="1184112" y="116415"/>
                    <a:pt x="1184112" y="115473"/>
                  </a:cubicBezTo>
                  <a:cubicBezTo>
                    <a:pt x="1185997" y="110764"/>
                    <a:pt x="1189768" y="106055"/>
                    <a:pt x="1192595" y="101346"/>
                  </a:cubicBezTo>
                  <a:cubicBezTo>
                    <a:pt x="1192595" y="100404"/>
                    <a:pt x="1192595" y="98521"/>
                    <a:pt x="1193538" y="96637"/>
                  </a:cubicBezTo>
                  <a:cubicBezTo>
                    <a:pt x="1195423" y="92870"/>
                    <a:pt x="1199193" y="89103"/>
                    <a:pt x="1199193" y="84394"/>
                  </a:cubicBezTo>
                  <a:cubicBezTo>
                    <a:pt x="1202963" y="80627"/>
                    <a:pt x="1203906" y="74977"/>
                    <a:pt x="1206734" y="70268"/>
                  </a:cubicBezTo>
                  <a:cubicBezTo>
                    <a:pt x="1206734" y="69326"/>
                    <a:pt x="1207676" y="69326"/>
                    <a:pt x="1208619" y="69326"/>
                  </a:cubicBezTo>
                  <a:close/>
                  <a:moveTo>
                    <a:pt x="532839" y="68127"/>
                  </a:moveTo>
                  <a:cubicBezTo>
                    <a:pt x="536632" y="68127"/>
                    <a:pt x="537581" y="69068"/>
                    <a:pt x="540426" y="70009"/>
                  </a:cubicBezTo>
                  <a:cubicBezTo>
                    <a:pt x="545168" y="70950"/>
                    <a:pt x="548013" y="70950"/>
                    <a:pt x="551807" y="73773"/>
                  </a:cubicBezTo>
                  <a:cubicBezTo>
                    <a:pt x="556549" y="76596"/>
                    <a:pt x="562240" y="83182"/>
                    <a:pt x="566033" y="87887"/>
                  </a:cubicBezTo>
                  <a:cubicBezTo>
                    <a:pt x="566982" y="88828"/>
                    <a:pt x="567930" y="89769"/>
                    <a:pt x="567930" y="89769"/>
                  </a:cubicBezTo>
                  <a:cubicBezTo>
                    <a:pt x="567930" y="90710"/>
                    <a:pt x="567930" y="91651"/>
                    <a:pt x="567930" y="92592"/>
                  </a:cubicBezTo>
                  <a:cubicBezTo>
                    <a:pt x="568879" y="93533"/>
                    <a:pt x="570776" y="94474"/>
                    <a:pt x="571724" y="96356"/>
                  </a:cubicBezTo>
                  <a:cubicBezTo>
                    <a:pt x="571724" y="97297"/>
                    <a:pt x="571724" y="99179"/>
                    <a:pt x="572672" y="100120"/>
                  </a:cubicBezTo>
                  <a:cubicBezTo>
                    <a:pt x="572672" y="101061"/>
                    <a:pt x="574569" y="102002"/>
                    <a:pt x="574569" y="102943"/>
                  </a:cubicBezTo>
                  <a:cubicBezTo>
                    <a:pt x="579311" y="115175"/>
                    <a:pt x="580260" y="134936"/>
                    <a:pt x="572672" y="145287"/>
                  </a:cubicBezTo>
                  <a:cubicBezTo>
                    <a:pt x="570776" y="148109"/>
                    <a:pt x="568879" y="150932"/>
                    <a:pt x="565085" y="153755"/>
                  </a:cubicBezTo>
                  <a:cubicBezTo>
                    <a:pt x="559394" y="158460"/>
                    <a:pt x="554652" y="161283"/>
                    <a:pt x="546116" y="164106"/>
                  </a:cubicBezTo>
                  <a:cubicBezTo>
                    <a:pt x="536632" y="167870"/>
                    <a:pt x="522406" y="168811"/>
                    <a:pt x="512922" y="164106"/>
                  </a:cubicBezTo>
                  <a:cubicBezTo>
                    <a:pt x="508179" y="161283"/>
                    <a:pt x="503437" y="157519"/>
                    <a:pt x="499644" y="152814"/>
                  </a:cubicBezTo>
                  <a:cubicBezTo>
                    <a:pt x="495850" y="148109"/>
                    <a:pt x="491108" y="140582"/>
                    <a:pt x="488262" y="133995"/>
                  </a:cubicBezTo>
                  <a:cubicBezTo>
                    <a:pt x="488262" y="132113"/>
                    <a:pt x="486366" y="130231"/>
                    <a:pt x="486366" y="128349"/>
                  </a:cubicBezTo>
                  <a:cubicBezTo>
                    <a:pt x="485417" y="126467"/>
                    <a:pt x="486366" y="123644"/>
                    <a:pt x="485417" y="121762"/>
                  </a:cubicBezTo>
                  <a:cubicBezTo>
                    <a:pt x="484469" y="117998"/>
                    <a:pt x="482572" y="111412"/>
                    <a:pt x="483520" y="105766"/>
                  </a:cubicBezTo>
                  <a:cubicBezTo>
                    <a:pt x="484469" y="104825"/>
                    <a:pt x="485417" y="102943"/>
                    <a:pt x="485417" y="101061"/>
                  </a:cubicBezTo>
                  <a:cubicBezTo>
                    <a:pt x="486366" y="100120"/>
                    <a:pt x="485417" y="98238"/>
                    <a:pt x="486366" y="96356"/>
                  </a:cubicBezTo>
                  <a:cubicBezTo>
                    <a:pt x="486366" y="93533"/>
                    <a:pt x="490159" y="91651"/>
                    <a:pt x="490159" y="88828"/>
                  </a:cubicBezTo>
                  <a:cubicBezTo>
                    <a:pt x="493005" y="87887"/>
                    <a:pt x="493953" y="84123"/>
                    <a:pt x="496798" y="82241"/>
                  </a:cubicBezTo>
                  <a:cubicBezTo>
                    <a:pt x="497747" y="81300"/>
                    <a:pt x="499644" y="81300"/>
                    <a:pt x="500592" y="79419"/>
                  </a:cubicBezTo>
                  <a:cubicBezTo>
                    <a:pt x="502489" y="78478"/>
                    <a:pt x="503437" y="77537"/>
                    <a:pt x="504386" y="76596"/>
                  </a:cubicBezTo>
                  <a:cubicBezTo>
                    <a:pt x="505334" y="75655"/>
                    <a:pt x="507231" y="75655"/>
                    <a:pt x="508179" y="75655"/>
                  </a:cubicBezTo>
                  <a:cubicBezTo>
                    <a:pt x="510076" y="74714"/>
                    <a:pt x="510076" y="73773"/>
                    <a:pt x="511973" y="72832"/>
                  </a:cubicBezTo>
                  <a:cubicBezTo>
                    <a:pt x="517664" y="70009"/>
                    <a:pt x="526200" y="69068"/>
                    <a:pt x="532839" y="68127"/>
                  </a:cubicBezTo>
                  <a:close/>
                  <a:moveTo>
                    <a:pt x="639318" y="44264"/>
                  </a:moveTo>
                  <a:cubicBezTo>
                    <a:pt x="635308" y="45327"/>
                    <a:pt x="631299" y="46744"/>
                    <a:pt x="627053" y="46272"/>
                  </a:cubicBezTo>
                  <a:cubicBezTo>
                    <a:pt x="625166" y="48162"/>
                    <a:pt x="623279" y="49107"/>
                    <a:pt x="623279" y="51941"/>
                  </a:cubicBezTo>
                  <a:cubicBezTo>
                    <a:pt x="622336" y="55721"/>
                    <a:pt x="626109" y="60445"/>
                    <a:pt x="627053" y="65169"/>
                  </a:cubicBezTo>
                  <a:cubicBezTo>
                    <a:pt x="627996" y="68949"/>
                    <a:pt x="626109" y="71783"/>
                    <a:pt x="628940" y="73673"/>
                  </a:cubicBezTo>
                  <a:cubicBezTo>
                    <a:pt x="637431" y="75563"/>
                    <a:pt x="644035" y="70838"/>
                    <a:pt x="651583" y="69893"/>
                  </a:cubicBezTo>
                  <a:cubicBezTo>
                    <a:pt x="653470" y="67059"/>
                    <a:pt x="658187" y="65169"/>
                    <a:pt x="659131" y="60445"/>
                  </a:cubicBezTo>
                  <a:cubicBezTo>
                    <a:pt x="660074" y="54776"/>
                    <a:pt x="656300" y="46272"/>
                    <a:pt x="651583" y="44382"/>
                  </a:cubicBezTo>
                  <a:cubicBezTo>
                    <a:pt x="647338" y="42493"/>
                    <a:pt x="643328" y="43201"/>
                    <a:pt x="639318" y="44264"/>
                  </a:cubicBezTo>
                  <a:close/>
                  <a:moveTo>
                    <a:pt x="654413" y="28320"/>
                  </a:moveTo>
                  <a:cubicBezTo>
                    <a:pt x="662905" y="30209"/>
                    <a:pt x="666678" y="30209"/>
                    <a:pt x="671396" y="35879"/>
                  </a:cubicBezTo>
                  <a:cubicBezTo>
                    <a:pt x="676113" y="39658"/>
                    <a:pt x="679887" y="51941"/>
                    <a:pt x="676113" y="60445"/>
                  </a:cubicBezTo>
                  <a:cubicBezTo>
                    <a:pt x="673283" y="65169"/>
                    <a:pt x="668565" y="67059"/>
                    <a:pt x="666678" y="71783"/>
                  </a:cubicBezTo>
                  <a:cubicBezTo>
                    <a:pt x="668565" y="73673"/>
                    <a:pt x="672339" y="73673"/>
                    <a:pt x="675170" y="75563"/>
                  </a:cubicBezTo>
                  <a:cubicBezTo>
                    <a:pt x="678000" y="76507"/>
                    <a:pt x="678943" y="79342"/>
                    <a:pt x="681774" y="81232"/>
                  </a:cubicBezTo>
                  <a:cubicBezTo>
                    <a:pt x="682717" y="84066"/>
                    <a:pt x="683661" y="86901"/>
                    <a:pt x="685548" y="89735"/>
                  </a:cubicBezTo>
                  <a:cubicBezTo>
                    <a:pt x="687435" y="95404"/>
                    <a:pt x="689322" y="101074"/>
                    <a:pt x="692152" y="106743"/>
                  </a:cubicBezTo>
                  <a:cubicBezTo>
                    <a:pt x="693095" y="109577"/>
                    <a:pt x="695926" y="110522"/>
                    <a:pt x="694982" y="112412"/>
                  </a:cubicBezTo>
                  <a:cubicBezTo>
                    <a:pt x="694039" y="116191"/>
                    <a:pt x="689322" y="114302"/>
                    <a:pt x="685548" y="115246"/>
                  </a:cubicBezTo>
                  <a:cubicBezTo>
                    <a:pt x="679887" y="117136"/>
                    <a:pt x="678000" y="119971"/>
                    <a:pt x="675170" y="114302"/>
                  </a:cubicBezTo>
                  <a:cubicBezTo>
                    <a:pt x="670452" y="106743"/>
                    <a:pt x="669509" y="94460"/>
                    <a:pt x="664792" y="87846"/>
                  </a:cubicBezTo>
                  <a:cubicBezTo>
                    <a:pt x="658187" y="79342"/>
                    <a:pt x="647809" y="87846"/>
                    <a:pt x="636488" y="87846"/>
                  </a:cubicBezTo>
                  <a:cubicBezTo>
                    <a:pt x="630827" y="90680"/>
                    <a:pt x="633657" y="95404"/>
                    <a:pt x="635544" y="102018"/>
                  </a:cubicBezTo>
                  <a:cubicBezTo>
                    <a:pt x="636488" y="103908"/>
                    <a:pt x="636488" y="105798"/>
                    <a:pt x="636488" y="107688"/>
                  </a:cubicBezTo>
                  <a:cubicBezTo>
                    <a:pt x="637431" y="109577"/>
                    <a:pt x="638374" y="111467"/>
                    <a:pt x="638374" y="113357"/>
                  </a:cubicBezTo>
                  <a:cubicBezTo>
                    <a:pt x="640261" y="118081"/>
                    <a:pt x="640261" y="122805"/>
                    <a:pt x="642148" y="126585"/>
                  </a:cubicBezTo>
                  <a:cubicBezTo>
                    <a:pt x="635544" y="127530"/>
                    <a:pt x="630827" y="132254"/>
                    <a:pt x="623279" y="130364"/>
                  </a:cubicBezTo>
                  <a:cubicBezTo>
                    <a:pt x="619505" y="115246"/>
                    <a:pt x="615731" y="100129"/>
                    <a:pt x="611014" y="85956"/>
                  </a:cubicBezTo>
                  <a:cubicBezTo>
                    <a:pt x="609127" y="69893"/>
                    <a:pt x="602523" y="55721"/>
                    <a:pt x="600636" y="39658"/>
                  </a:cubicBezTo>
                  <a:cubicBezTo>
                    <a:pt x="607240" y="37768"/>
                    <a:pt x="611957" y="36823"/>
                    <a:pt x="619505" y="34934"/>
                  </a:cubicBezTo>
                  <a:cubicBezTo>
                    <a:pt x="620449" y="34934"/>
                    <a:pt x="622336" y="33044"/>
                    <a:pt x="624223" y="33044"/>
                  </a:cubicBezTo>
                  <a:cubicBezTo>
                    <a:pt x="626109" y="32099"/>
                    <a:pt x="628940" y="33044"/>
                    <a:pt x="631770" y="32099"/>
                  </a:cubicBezTo>
                  <a:cubicBezTo>
                    <a:pt x="632714" y="32099"/>
                    <a:pt x="634601" y="30209"/>
                    <a:pt x="636488" y="30209"/>
                  </a:cubicBezTo>
                  <a:cubicBezTo>
                    <a:pt x="639318" y="29265"/>
                    <a:pt x="643092" y="29265"/>
                    <a:pt x="645922" y="29265"/>
                  </a:cubicBezTo>
                  <a:cubicBezTo>
                    <a:pt x="649696" y="28320"/>
                    <a:pt x="650640" y="27375"/>
                    <a:pt x="654413" y="28320"/>
                  </a:cubicBezTo>
                  <a:close/>
                  <a:moveTo>
                    <a:pt x="914461" y="19857"/>
                  </a:moveTo>
                  <a:cubicBezTo>
                    <a:pt x="914461" y="20800"/>
                    <a:pt x="913519" y="20800"/>
                    <a:pt x="913519" y="21742"/>
                  </a:cubicBezTo>
                  <a:cubicBezTo>
                    <a:pt x="910691" y="27398"/>
                    <a:pt x="908805" y="33996"/>
                    <a:pt x="905977" y="40594"/>
                  </a:cubicBezTo>
                  <a:cubicBezTo>
                    <a:pt x="905977" y="41537"/>
                    <a:pt x="904092" y="42479"/>
                    <a:pt x="904092" y="43422"/>
                  </a:cubicBezTo>
                  <a:cubicBezTo>
                    <a:pt x="903149" y="45307"/>
                    <a:pt x="903149" y="47192"/>
                    <a:pt x="903149" y="48135"/>
                  </a:cubicBezTo>
                  <a:cubicBezTo>
                    <a:pt x="901264" y="51905"/>
                    <a:pt x="898436" y="55676"/>
                    <a:pt x="900321" y="60389"/>
                  </a:cubicBezTo>
                  <a:cubicBezTo>
                    <a:pt x="907863" y="61331"/>
                    <a:pt x="919175" y="61331"/>
                    <a:pt x="925773" y="61331"/>
                  </a:cubicBezTo>
                  <a:cubicBezTo>
                    <a:pt x="928601" y="57561"/>
                    <a:pt x="924831" y="51905"/>
                    <a:pt x="923888" y="48135"/>
                  </a:cubicBezTo>
                  <a:cubicBezTo>
                    <a:pt x="922945" y="42479"/>
                    <a:pt x="921060" y="33996"/>
                    <a:pt x="920117" y="28340"/>
                  </a:cubicBezTo>
                  <a:cubicBezTo>
                    <a:pt x="919175" y="25513"/>
                    <a:pt x="916347" y="19857"/>
                    <a:pt x="914461" y="19857"/>
                  </a:cubicBezTo>
                  <a:close/>
                  <a:moveTo>
                    <a:pt x="1007622" y="11536"/>
                  </a:moveTo>
                  <a:cubicBezTo>
                    <a:pt x="1013288" y="11536"/>
                    <a:pt x="1018954" y="12477"/>
                    <a:pt x="1022731" y="15303"/>
                  </a:cubicBezTo>
                  <a:cubicBezTo>
                    <a:pt x="1023676" y="18128"/>
                    <a:pt x="1021787" y="20953"/>
                    <a:pt x="1020843" y="24720"/>
                  </a:cubicBezTo>
                  <a:cubicBezTo>
                    <a:pt x="1020843" y="28487"/>
                    <a:pt x="1020843" y="32255"/>
                    <a:pt x="1019898" y="36022"/>
                  </a:cubicBezTo>
                  <a:cubicBezTo>
                    <a:pt x="1019898" y="37905"/>
                    <a:pt x="1018010" y="38847"/>
                    <a:pt x="1018010" y="40730"/>
                  </a:cubicBezTo>
                  <a:cubicBezTo>
                    <a:pt x="1017065" y="43556"/>
                    <a:pt x="1017065" y="47323"/>
                    <a:pt x="1017065" y="51090"/>
                  </a:cubicBezTo>
                  <a:cubicBezTo>
                    <a:pt x="1015176" y="56740"/>
                    <a:pt x="1013288" y="65216"/>
                    <a:pt x="1012343" y="71809"/>
                  </a:cubicBezTo>
                  <a:cubicBezTo>
                    <a:pt x="1011399" y="76518"/>
                    <a:pt x="1011399" y="81226"/>
                    <a:pt x="1010455" y="84994"/>
                  </a:cubicBezTo>
                  <a:cubicBezTo>
                    <a:pt x="1009510" y="86877"/>
                    <a:pt x="1008566" y="87819"/>
                    <a:pt x="1008566" y="89702"/>
                  </a:cubicBezTo>
                  <a:cubicBezTo>
                    <a:pt x="1008566" y="95353"/>
                    <a:pt x="1018010" y="94411"/>
                    <a:pt x="1024620" y="95353"/>
                  </a:cubicBezTo>
                  <a:cubicBezTo>
                    <a:pt x="1026509" y="95353"/>
                    <a:pt x="1028398" y="97237"/>
                    <a:pt x="1030286" y="97237"/>
                  </a:cubicBezTo>
                  <a:cubicBezTo>
                    <a:pt x="1036897" y="99120"/>
                    <a:pt x="1043507" y="98178"/>
                    <a:pt x="1048229" y="101004"/>
                  </a:cubicBezTo>
                  <a:cubicBezTo>
                    <a:pt x="1050118" y="105712"/>
                    <a:pt x="1047285" y="109479"/>
                    <a:pt x="1047285" y="114188"/>
                  </a:cubicBezTo>
                  <a:cubicBezTo>
                    <a:pt x="1043507" y="116072"/>
                    <a:pt x="1038786" y="112305"/>
                    <a:pt x="1035008" y="112305"/>
                  </a:cubicBezTo>
                  <a:cubicBezTo>
                    <a:pt x="1032175" y="111363"/>
                    <a:pt x="1029342" y="112305"/>
                    <a:pt x="1026509" y="111363"/>
                  </a:cubicBezTo>
                  <a:cubicBezTo>
                    <a:pt x="1025564" y="111363"/>
                    <a:pt x="1023676" y="110421"/>
                    <a:pt x="1022731" y="109479"/>
                  </a:cubicBezTo>
                  <a:cubicBezTo>
                    <a:pt x="1018010" y="108538"/>
                    <a:pt x="1013288" y="108538"/>
                    <a:pt x="1009510" y="107596"/>
                  </a:cubicBezTo>
                  <a:cubicBezTo>
                    <a:pt x="1003844" y="106654"/>
                    <a:pt x="996289" y="104771"/>
                    <a:pt x="988734" y="103829"/>
                  </a:cubicBezTo>
                  <a:cubicBezTo>
                    <a:pt x="987790" y="96295"/>
                    <a:pt x="990623" y="87819"/>
                    <a:pt x="992512" y="79343"/>
                  </a:cubicBezTo>
                  <a:cubicBezTo>
                    <a:pt x="996289" y="63333"/>
                    <a:pt x="999122" y="44498"/>
                    <a:pt x="1002900" y="27546"/>
                  </a:cubicBezTo>
                  <a:cubicBezTo>
                    <a:pt x="1003844" y="22837"/>
                    <a:pt x="1002900" y="10594"/>
                    <a:pt x="1007622" y="11536"/>
                  </a:cubicBezTo>
                  <a:close/>
                  <a:moveTo>
                    <a:pt x="907863" y="1005"/>
                  </a:moveTo>
                  <a:cubicBezTo>
                    <a:pt x="912576" y="1005"/>
                    <a:pt x="923888" y="1005"/>
                    <a:pt x="926716" y="1947"/>
                  </a:cubicBezTo>
                  <a:cubicBezTo>
                    <a:pt x="930487" y="3833"/>
                    <a:pt x="932372" y="15144"/>
                    <a:pt x="934257" y="19857"/>
                  </a:cubicBezTo>
                  <a:cubicBezTo>
                    <a:pt x="936143" y="27398"/>
                    <a:pt x="938028" y="33053"/>
                    <a:pt x="939913" y="39652"/>
                  </a:cubicBezTo>
                  <a:cubicBezTo>
                    <a:pt x="941799" y="44365"/>
                    <a:pt x="942741" y="50020"/>
                    <a:pt x="943684" y="54733"/>
                  </a:cubicBezTo>
                  <a:cubicBezTo>
                    <a:pt x="944627" y="56618"/>
                    <a:pt x="945569" y="57561"/>
                    <a:pt x="946512" y="59446"/>
                  </a:cubicBezTo>
                  <a:cubicBezTo>
                    <a:pt x="946512" y="61331"/>
                    <a:pt x="946512" y="64159"/>
                    <a:pt x="947455" y="66044"/>
                  </a:cubicBezTo>
                  <a:cubicBezTo>
                    <a:pt x="947455" y="67930"/>
                    <a:pt x="949340" y="69815"/>
                    <a:pt x="949340" y="70757"/>
                  </a:cubicBezTo>
                  <a:cubicBezTo>
                    <a:pt x="950283" y="72643"/>
                    <a:pt x="949340" y="74528"/>
                    <a:pt x="950283" y="75470"/>
                  </a:cubicBezTo>
                  <a:cubicBezTo>
                    <a:pt x="952168" y="83954"/>
                    <a:pt x="957824" y="91495"/>
                    <a:pt x="954996" y="98093"/>
                  </a:cubicBezTo>
                  <a:cubicBezTo>
                    <a:pt x="951225" y="98093"/>
                    <a:pt x="944627" y="97150"/>
                    <a:pt x="939913" y="97150"/>
                  </a:cubicBezTo>
                  <a:cubicBezTo>
                    <a:pt x="936143" y="95265"/>
                    <a:pt x="937085" y="91495"/>
                    <a:pt x="936143" y="87724"/>
                  </a:cubicBezTo>
                  <a:cubicBezTo>
                    <a:pt x="934257" y="81126"/>
                    <a:pt x="932372" y="76413"/>
                    <a:pt x="924831" y="75470"/>
                  </a:cubicBezTo>
                  <a:cubicBezTo>
                    <a:pt x="922945" y="75470"/>
                    <a:pt x="920117" y="75470"/>
                    <a:pt x="917289" y="75470"/>
                  </a:cubicBezTo>
                  <a:cubicBezTo>
                    <a:pt x="910691" y="75470"/>
                    <a:pt x="902207" y="73585"/>
                    <a:pt x="896551" y="74528"/>
                  </a:cubicBezTo>
                  <a:cubicBezTo>
                    <a:pt x="891837" y="74528"/>
                    <a:pt x="891837" y="77356"/>
                    <a:pt x="890895" y="81126"/>
                  </a:cubicBezTo>
                  <a:cubicBezTo>
                    <a:pt x="888067" y="85839"/>
                    <a:pt x="886181" y="90552"/>
                    <a:pt x="883353" y="93380"/>
                  </a:cubicBezTo>
                  <a:cubicBezTo>
                    <a:pt x="877697" y="94322"/>
                    <a:pt x="871099" y="94322"/>
                    <a:pt x="867328" y="92437"/>
                  </a:cubicBezTo>
                  <a:cubicBezTo>
                    <a:pt x="869213" y="84896"/>
                    <a:pt x="873927" y="77356"/>
                    <a:pt x="876755" y="70757"/>
                  </a:cubicBezTo>
                  <a:cubicBezTo>
                    <a:pt x="881468" y="57561"/>
                    <a:pt x="887124" y="46250"/>
                    <a:pt x="891837" y="33996"/>
                  </a:cubicBezTo>
                  <a:cubicBezTo>
                    <a:pt x="894665" y="26455"/>
                    <a:pt x="897493" y="17972"/>
                    <a:pt x="901264" y="12316"/>
                  </a:cubicBezTo>
                  <a:cubicBezTo>
                    <a:pt x="902207" y="9488"/>
                    <a:pt x="904092" y="1005"/>
                    <a:pt x="907863" y="1005"/>
                  </a:cubicBezTo>
                  <a:close/>
                  <a:moveTo>
                    <a:pt x="823735" y="151"/>
                  </a:moveTo>
                  <a:cubicBezTo>
                    <a:pt x="824678" y="12423"/>
                    <a:pt x="826565" y="22808"/>
                    <a:pt x="828451" y="34137"/>
                  </a:cubicBezTo>
                  <a:cubicBezTo>
                    <a:pt x="829394" y="43577"/>
                    <a:pt x="828451" y="53017"/>
                    <a:pt x="830337" y="60570"/>
                  </a:cubicBezTo>
                  <a:cubicBezTo>
                    <a:pt x="830337" y="62458"/>
                    <a:pt x="831281" y="63402"/>
                    <a:pt x="831281" y="64346"/>
                  </a:cubicBezTo>
                  <a:cubicBezTo>
                    <a:pt x="833167" y="73786"/>
                    <a:pt x="832224" y="84171"/>
                    <a:pt x="833167" y="92667"/>
                  </a:cubicBezTo>
                  <a:cubicBezTo>
                    <a:pt x="828451" y="93611"/>
                    <a:pt x="819962" y="96443"/>
                    <a:pt x="816190" y="93611"/>
                  </a:cubicBezTo>
                  <a:cubicBezTo>
                    <a:pt x="814303" y="84171"/>
                    <a:pt x="816190" y="73786"/>
                    <a:pt x="813360" y="65290"/>
                  </a:cubicBezTo>
                  <a:cubicBezTo>
                    <a:pt x="813360" y="64346"/>
                    <a:pt x="812417" y="62458"/>
                    <a:pt x="812417" y="61514"/>
                  </a:cubicBezTo>
                  <a:cubicBezTo>
                    <a:pt x="811474" y="53961"/>
                    <a:pt x="812417" y="45465"/>
                    <a:pt x="811474" y="38857"/>
                  </a:cubicBezTo>
                  <a:cubicBezTo>
                    <a:pt x="810531" y="35081"/>
                    <a:pt x="809588" y="31304"/>
                    <a:pt x="808644" y="28472"/>
                  </a:cubicBezTo>
                  <a:cubicBezTo>
                    <a:pt x="808644" y="24696"/>
                    <a:pt x="809588" y="20920"/>
                    <a:pt x="806758" y="18088"/>
                  </a:cubicBezTo>
                  <a:cubicBezTo>
                    <a:pt x="802985" y="19976"/>
                    <a:pt x="804872" y="24696"/>
                    <a:pt x="803929" y="28472"/>
                  </a:cubicBezTo>
                  <a:cubicBezTo>
                    <a:pt x="802985" y="30360"/>
                    <a:pt x="801099" y="32248"/>
                    <a:pt x="801099" y="34137"/>
                  </a:cubicBezTo>
                  <a:cubicBezTo>
                    <a:pt x="801099" y="36969"/>
                    <a:pt x="801099" y="39801"/>
                    <a:pt x="801099" y="41689"/>
                  </a:cubicBezTo>
                  <a:cubicBezTo>
                    <a:pt x="800156" y="43577"/>
                    <a:pt x="799213" y="45465"/>
                    <a:pt x="798270" y="47353"/>
                  </a:cubicBezTo>
                  <a:cubicBezTo>
                    <a:pt x="798270" y="50185"/>
                    <a:pt x="798270" y="53017"/>
                    <a:pt x="797326" y="55850"/>
                  </a:cubicBezTo>
                  <a:cubicBezTo>
                    <a:pt x="797326" y="57738"/>
                    <a:pt x="795440" y="60570"/>
                    <a:pt x="795440" y="62458"/>
                  </a:cubicBezTo>
                  <a:cubicBezTo>
                    <a:pt x="794497" y="66234"/>
                    <a:pt x="794497" y="69066"/>
                    <a:pt x="794497" y="72842"/>
                  </a:cubicBezTo>
                  <a:cubicBezTo>
                    <a:pt x="793554" y="74730"/>
                    <a:pt x="791667" y="77563"/>
                    <a:pt x="791667" y="80395"/>
                  </a:cubicBezTo>
                  <a:cubicBezTo>
                    <a:pt x="790724" y="82283"/>
                    <a:pt x="791667" y="84171"/>
                    <a:pt x="790724" y="86059"/>
                  </a:cubicBezTo>
                  <a:cubicBezTo>
                    <a:pt x="789781" y="90779"/>
                    <a:pt x="787895" y="94555"/>
                    <a:pt x="786951" y="99276"/>
                  </a:cubicBezTo>
                  <a:cubicBezTo>
                    <a:pt x="783179" y="100220"/>
                    <a:pt x="776577" y="99276"/>
                    <a:pt x="771861" y="99276"/>
                  </a:cubicBezTo>
                  <a:cubicBezTo>
                    <a:pt x="770918" y="94555"/>
                    <a:pt x="768088" y="90779"/>
                    <a:pt x="766202" y="87003"/>
                  </a:cubicBezTo>
                  <a:cubicBezTo>
                    <a:pt x="760543" y="70010"/>
                    <a:pt x="752054" y="55850"/>
                    <a:pt x="746395" y="39801"/>
                  </a:cubicBezTo>
                  <a:cubicBezTo>
                    <a:pt x="746395" y="37913"/>
                    <a:pt x="744509" y="37913"/>
                    <a:pt x="744509" y="36025"/>
                  </a:cubicBezTo>
                  <a:cubicBezTo>
                    <a:pt x="743566" y="31304"/>
                    <a:pt x="740736" y="27528"/>
                    <a:pt x="738850" y="23752"/>
                  </a:cubicBezTo>
                  <a:cubicBezTo>
                    <a:pt x="733191" y="26584"/>
                    <a:pt x="737906" y="33192"/>
                    <a:pt x="738850" y="36969"/>
                  </a:cubicBezTo>
                  <a:cubicBezTo>
                    <a:pt x="738850" y="37913"/>
                    <a:pt x="737906" y="39801"/>
                    <a:pt x="737906" y="40745"/>
                  </a:cubicBezTo>
                  <a:cubicBezTo>
                    <a:pt x="737906" y="52073"/>
                    <a:pt x="741679" y="66234"/>
                    <a:pt x="742622" y="78507"/>
                  </a:cubicBezTo>
                  <a:cubicBezTo>
                    <a:pt x="742622" y="82283"/>
                    <a:pt x="741679" y="85115"/>
                    <a:pt x="742622" y="88891"/>
                  </a:cubicBezTo>
                  <a:cubicBezTo>
                    <a:pt x="743566" y="93611"/>
                    <a:pt x="746395" y="98332"/>
                    <a:pt x="744509" y="103052"/>
                  </a:cubicBezTo>
                  <a:cubicBezTo>
                    <a:pt x="739793" y="103996"/>
                    <a:pt x="734134" y="105884"/>
                    <a:pt x="729418" y="104940"/>
                  </a:cubicBezTo>
                  <a:cubicBezTo>
                    <a:pt x="725645" y="101164"/>
                    <a:pt x="725645" y="95499"/>
                    <a:pt x="725645" y="90779"/>
                  </a:cubicBezTo>
                  <a:cubicBezTo>
                    <a:pt x="725645" y="86059"/>
                    <a:pt x="725645" y="80395"/>
                    <a:pt x="724702" y="74730"/>
                  </a:cubicBezTo>
                  <a:cubicBezTo>
                    <a:pt x="723759" y="70954"/>
                    <a:pt x="722816" y="66234"/>
                    <a:pt x="722816" y="62458"/>
                  </a:cubicBezTo>
                  <a:cubicBezTo>
                    <a:pt x="721873" y="54905"/>
                    <a:pt x="721873" y="47353"/>
                    <a:pt x="720929" y="40745"/>
                  </a:cubicBezTo>
                  <a:cubicBezTo>
                    <a:pt x="720929" y="38857"/>
                    <a:pt x="719986" y="37913"/>
                    <a:pt x="719043" y="36025"/>
                  </a:cubicBezTo>
                  <a:cubicBezTo>
                    <a:pt x="718100" y="28472"/>
                    <a:pt x="719043" y="20920"/>
                    <a:pt x="718100" y="13368"/>
                  </a:cubicBezTo>
                  <a:cubicBezTo>
                    <a:pt x="719986" y="9591"/>
                    <a:pt x="723759" y="10535"/>
                    <a:pt x="726588" y="10535"/>
                  </a:cubicBezTo>
                  <a:cubicBezTo>
                    <a:pt x="734134" y="9591"/>
                    <a:pt x="743566" y="6759"/>
                    <a:pt x="751111" y="8647"/>
                  </a:cubicBezTo>
                  <a:cubicBezTo>
                    <a:pt x="752997" y="18088"/>
                    <a:pt x="756770" y="25640"/>
                    <a:pt x="760543" y="34137"/>
                  </a:cubicBezTo>
                  <a:cubicBezTo>
                    <a:pt x="761486" y="36025"/>
                    <a:pt x="762429" y="37913"/>
                    <a:pt x="763372" y="39801"/>
                  </a:cubicBezTo>
                  <a:cubicBezTo>
                    <a:pt x="763372" y="41689"/>
                    <a:pt x="763372" y="42633"/>
                    <a:pt x="763372" y="43577"/>
                  </a:cubicBezTo>
                  <a:cubicBezTo>
                    <a:pt x="764315" y="45465"/>
                    <a:pt x="765258" y="46409"/>
                    <a:pt x="766202" y="47353"/>
                  </a:cubicBezTo>
                  <a:cubicBezTo>
                    <a:pt x="768088" y="51129"/>
                    <a:pt x="769031" y="56794"/>
                    <a:pt x="770918" y="60570"/>
                  </a:cubicBezTo>
                  <a:cubicBezTo>
                    <a:pt x="770918" y="61514"/>
                    <a:pt x="772804" y="62458"/>
                    <a:pt x="772804" y="64346"/>
                  </a:cubicBezTo>
                  <a:cubicBezTo>
                    <a:pt x="774690" y="67178"/>
                    <a:pt x="774690" y="71898"/>
                    <a:pt x="778463" y="72842"/>
                  </a:cubicBezTo>
                  <a:cubicBezTo>
                    <a:pt x="782236" y="70954"/>
                    <a:pt x="780349" y="66234"/>
                    <a:pt x="781292" y="63402"/>
                  </a:cubicBezTo>
                  <a:cubicBezTo>
                    <a:pt x="781292" y="60570"/>
                    <a:pt x="783179" y="57738"/>
                    <a:pt x="784122" y="54905"/>
                  </a:cubicBezTo>
                  <a:cubicBezTo>
                    <a:pt x="784122" y="52073"/>
                    <a:pt x="784122" y="50185"/>
                    <a:pt x="784122" y="47353"/>
                  </a:cubicBezTo>
                  <a:cubicBezTo>
                    <a:pt x="785065" y="43577"/>
                    <a:pt x="786008" y="39801"/>
                    <a:pt x="786951" y="36025"/>
                  </a:cubicBezTo>
                  <a:cubicBezTo>
                    <a:pt x="788838" y="24696"/>
                    <a:pt x="790724" y="13368"/>
                    <a:pt x="794497" y="2983"/>
                  </a:cubicBezTo>
                  <a:cubicBezTo>
                    <a:pt x="802985" y="2983"/>
                    <a:pt x="815247" y="-793"/>
                    <a:pt x="823735" y="1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-3470313" y="34357"/>
            <a:ext cx="6807122" cy="6789286"/>
            <a:chOff x="1222324" y="837219"/>
            <a:chExt cx="1830289" cy="1825494"/>
          </a:xfrm>
        </p:grpSpPr>
        <p:sp>
          <p:nvSpPr>
            <p:cNvPr id="7" name="ïṣļiḍé"/>
            <p:cNvSpPr/>
            <p:nvPr/>
          </p:nvSpPr>
          <p:spPr bwMode="auto">
            <a:xfrm>
              <a:off x="1653075" y="1226094"/>
              <a:ext cx="983168" cy="929497"/>
            </a:xfrm>
            <a:custGeom>
              <a:avLst/>
              <a:gdLst>
                <a:gd name="connsiteX0" fmla="*/ 48899 w 983168"/>
                <a:gd name="connsiteY0" fmla="*/ 129015 h 929497"/>
                <a:gd name="connsiteX1" fmla="*/ 140311 w 983168"/>
                <a:gd name="connsiteY1" fmla="*/ 129015 h 929497"/>
                <a:gd name="connsiteX2" fmla="*/ 231723 w 983168"/>
                <a:gd name="connsiteY2" fmla="*/ 129015 h 929497"/>
                <a:gd name="connsiteX3" fmla="*/ 231723 w 983168"/>
                <a:gd name="connsiteY3" fmla="*/ 333483 h 929497"/>
                <a:gd name="connsiteX4" fmla="*/ 189315 w 983168"/>
                <a:gd name="connsiteY4" fmla="*/ 337252 h 929497"/>
                <a:gd name="connsiteX5" fmla="*/ 179891 w 983168"/>
                <a:gd name="connsiteY5" fmla="*/ 348559 h 929497"/>
                <a:gd name="connsiteX6" fmla="*/ 179891 w 983168"/>
                <a:gd name="connsiteY6" fmla="*/ 376827 h 929497"/>
                <a:gd name="connsiteX7" fmla="*/ 179891 w 983168"/>
                <a:gd name="connsiteY7" fmla="*/ 552085 h 929497"/>
                <a:gd name="connsiteX8" fmla="*/ 185545 w 983168"/>
                <a:gd name="connsiteY8" fmla="*/ 588833 h 929497"/>
                <a:gd name="connsiteX9" fmla="*/ 256225 w 983168"/>
                <a:gd name="connsiteY9" fmla="*/ 593544 h 929497"/>
                <a:gd name="connsiteX10" fmla="*/ 258109 w 983168"/>
                <a:gd name="connsiteY10" fmla="*/ 618985 h 929497"/>
                <a:gd name="connsiteX11" fmla="*/ 257167 w 983168"/>
                <a:gd name="connsiteY11" fmla="*/ 798013 h 929497"/>
                <a:gd name="connsiteX12" fmla="*/ 79055 w 983168"/>
                <a:gd name="connsiteY12" fmla="*/ 798013 h 929497"/>
                <a:gd name="connsiteX13" fmla="*/ 43244 w 983168"/>
                <a:gd name="connsiteY13" fmla="*/ 798013 h 929497"/>
                <a:gd name="connsiteX14" fmla="*/ 18742 w 983168"/>
                <a:gd name="connsiteY14" fmla="*/ 787648 h 929497"/>
                <a:gd name="connsiteX15" fmla="*/ 2721 w 983168"/>
                <a:gd name="connsiteY15" fmla="*/ 766919 h 929497"/>
                <a:gd name="connsiteX16" fmla="*/ 2721 w 983168"/>
                <a:gd name="connsiteY16" fmla="*/ 765034 h 929497"/>
                <a:gd name="connsiteX17" fmla="*/ 837 w 983168"/>
                <a:gd name="connsiteY17" fmla="*/ 724517 h 929497"/>
                <a:gd name="connsiteX18" fmla="*/ 837 w 983168"/>
                <a:gd name="connsiteY18" fmla="*/ 210048 h 929497"/>
                <a:gd name="connsiteX19" fmla="*/ 837 w 983168"/>
                <a:gd name="connsiteY19" fmla="*/ 168589 h 929497"/>
                <a:gd name="connsiteX20" fmla="*/ 16857 w 983168"/>
                <a:gd name="connsiteY20" fmla="*/ 140322 h 929497"/>
                <a:gd name="connsiteX21" fmla="*/ 37590 w 983168"/>
                <a:gd name="connsiteY21" fmla="*/ 129957 h 929497"/>
                <a:gd name="connsiteX22" fmla="*/ 48899 w 983168"/>
                <a:gd name="connsiteY22" fmla="*/ 129015 h 929497"/>
                <a:gd name="connsiteX23" fmla="*/ 925122 w 983168"/>
                <a:gd name="connsiteY23" fmla="*/ 128661 h 929497"/>
                <a:gd name="connsiteX24" fmla="*/ 953077 w 983168"/>
                <a:gd name="connsiteY24" fmla="*/ 131841 h 929497"/>
                <a:gd name="connsiteX25" fmla="*/ 971006 w 983168"/>
                <a:gd name="connsiteY25" fmla="*/ 145033 h 929497"/>
                <a:gd name="connsiteX26" fmla="*/ 974781 w 983168"/>
                <a:gd name="connsiteY26" fmla="*/ 149744 h 929497"/>
                <a:gd name="connsiteX27" fmla="*/ 976668 w 983168"/>
                <a:gd name="connsiteY27" fmla="*/ 154455 h 929497"/>
                <a:gd name="connsiteX28" fmla="*/ 982330 w 983168"/>
                <a:gd name="connsiteY28" fmla="*/ 164820 h 929497"/>
                <a:gd name="connsiteX29" fmla="*/ 982330 w 983168"/>
                <a:gd name="connsiteY29" fmla="*/ 182723 h 929497"/>
                <a:gd name="connsiteX30" fmla="*/ 982330 w 983168"/>
                <a:gd name="connsiteY30" fmla="*/ 239258 h 929497"/>
                <a:gd name="connsiteX31" fmla="*/ 982330 w 983168"/>
                <a:gd name="connsiteY31" fmla="*/ 350444 h 929497"/>
                <a:gd name="connsiteX32" fmla="*/ 982330 w 983168"/>
                <a:gd name="connsiteY32" fmla="*/ 722633 h 929497"/>
                <a:gd name="connsiteX33" fmla="*/ 982330 w 983168"/>
                <a:gd name="connsiteY33" fmla="*/ 759381 h 929497"/>
                <a:gd name="connsiteX34" fmla="*/ 979499 w 983168"/>
                <a:gd name="connsiteY34" fmla="*/ 765034 h 929497"/>
                <a:gd name="connsiteX35" fmla="*/ 978555 w 983168"/>
                <a:gd name="connsiteY35" fmla="*/ 770688 h 929497"/>
                <a:gd name="connsiteX36" fmla="*/ 972893 w 983168"/>
                <a:gd name="connsiteY36" fmla="*/ 778226 h 929497"/>
                <a:gd name="connsiteX37" fmla="*/ 971950 w 983168"/>
                <a:gd name="connsiteY37" fmla="*/ 781995 h 929497"/>
                <a:gd name="connsiteX38" fmla="*/ 961570 w 983168"/>
                <a:gd name="connsiteY38" fmla="*/ 789533 h 929497"/>
                <a:gd name="connsiteX39" fmla="*/ 935148 w 983168"/>
                <a:gd name="connsiteY39" fmla="*/ 798013 h 929497"/>
                <a:gd name="connsiteX40" fmla="*/ 865318 w 983168"/>
                <a:gd name="connsiteY40" fmla="*/ 798013 h 929497"/>
                <a:gd name="connsiteX41" fmla="*/ 726603 w 983168"/>
                <a:gd name="connsiteY41" fmla="*/ 797071 h 929497"/>
                <a:gd name="connsiteX42" fmla="*/ 725660 w 983168"/>
                <a:gd name="connsiteY42" fmla="*/ 785764 h 929497"/>
                <a:gd name="connsiteX43" fmla="*/ 725660 w 983168"/>
                <a:gd name="connsiteY43" fmla="*/ 644426 h 929497"/>
                <a:gd name="connsiteX44" fmla="*/ 726603 w 983168"/>
                <a:gd name="connsiteY44" fmla="*/ 594487 h 929497"/>
                <a:gd name="connsiteX45" fmla="*/ 743589 w 983168"/>
                <a:gd name="connsiteY45" fmla="*/ 593544 h 929497"/>
                <a:gd name="connsiteX46" fmla="*/ 759631 w 983168"/>
                <a:gd name="connsiteY46" fmla="*/ 593544 h 929497"/>
                <a:gd name="connsiteX47" fmla="*/ 793602 w 983168"/>
                <a:gd name="connsiteY47" fmla="*/ 590718 h 929497"/>
                <a:gd name="connsiteX48" fmla="*/ 795489 w 983168"/>
                <a:gd name="connsiteY48" fmla="*/ 586949 h 929497"/>
                <a:gd name="connsiteX49" fmla="*/ 798320 w 983168"/>
                <a:gd name="connsiteY49" fmla="*/ 585064 h 929497"/>
                <a:gd name="connsiteX50" fmla="*/ 801151 w 983168"/>
                <a:gd name="connsiteY50" fmla="*/ 552085 h 929497"/>
                <a:gd name="connsiteX51" fmla="*/ 802095 w 983168"/>
                <a:gd name="connsiteY51" fmla="*/ 375884 h 929497"/>
                <a:gd name="connsiteX52" fmla="*/ 795489 w 983168"/>
                <a:gd name="connsiteY52" fmla="*/ 338194 h 929497"/>
                <a:gd name="connsiteX53" fmla="*/ 751138 w 983168"/>
                <a:gd name="connsiteY53" fmla="*/ 333483 h 929497"/>
                <a:gd name="connsiteX54" fmla="*/ 750194 w 983168"/>
                <a:gd name="connsiteY54" fmla="*/ 288255 h 929497"/>
                <a:gd name="connsiteX55" fmla="*/ 750194 w 983168"/>
                <a:gd name="connsiteY55" fmla="*/ 140322 h 929497"/>
                <a:gd name="connsiteX56" fmla="*/ 751138 w 983168"/>
                <a:gd name="connsiteY56" fmla="*/ 129015 h 929497"/>
                <a:gd name="connsiteX57" fmla="*/ 893628 w 983168"/>
                <a:gd name="connsiteY57" fmla="*/ 129015 h 929497"/>
                <a:gd name="connsiteX58" fmla="*/ 925122 w 983168"/>
                <a:gd name="connsiteY58" fmla="*/ 128661 h 929497"/>
                <a:gd name="connsiteX59" fmla="*/ 301558 w 983168"/>
                <a:gd name="connsiteY59" fmla="*/ 419 h 929497"/>
                <a:gd name="connsiteX60" fmla="*/ 423323 w 983168"/>
                <a:gd name="connsiteY60" fmla="*/ 1361 h 929497"/>
                <a:gd name="connsiteX61" fmla="*/ 430874 w 983168"/>
                <a:gd name="connsiteY61" fmla="*/ 14550 h 929497"/>
                <a:gd name="connsiteX62" fmla="*/ 449753 w 983168"/>
                <a:gd name="connsiteY62" fmla="*/ 58825 h 929497"/>
                <a:gd name="connsiteX63" fmla="*/ 459192 w 983168"/>
                <a:gd name="connsiteY63" fmla="*/ 81434 h 929497"/>
                <a:gd name="connsiteX64" fmla="*/ 463911 w 983168"/>
                <a:gd name="connsiteY64" fmla="*/ 92738 h 929497"/>
                <a:gd name="connsiteX65" fmla="*/ 475238 w 983168"/>
                <a:gd name="connsiteY65" fmla="*/ 118173 h 929497"/>
                <a:gd name="connsiteX66" fmla="*/ 487509 w 983168"/>
                <a:gd name="connsiteY66" fmla="*/ 148318 h 929497"/>
                <a:gd name="connsiteX67" fmla="*/ 499780 w 983168"/>
                <a:gd name="connsiteY67" fmla="*/ 177521 h 929497"/>
                <a:gd name="connsiteX68" fmla="*/ 519602 w 983168"/>
                <a:gd name="connsiteY68" fmla="*/ 221797 h 929497"/>
                <a:gd name="connsiteX69" fmla="*/ 528097 w 983168"/>
                <a:gd name="connsiteY69" fmla="*/ 234043 h 929497"/>
                <a:gd name="connsiteX70" fmla="*/ 531873 w 983168"/>
                <a:gd name="connsiteY70" fmla="*/ 208608 h 929497"/>
                <a:gd name="connsiteX71" fmla="*/ 531873 w 983168"/>
                <a:gd name="connsiteY71" fmla="*/ 11724 h 929497"/>
                <a:gd name="connsiteX72" fmla="*/ 536592 w 983168"/>
                <a:gd name="connsiteY72" fmla="*/ 419 h 929497"/>
                <a:gd name="connsiteX73" fmla="*/ 555471 w 983168"/>
                <a:gd name="connsiteY73" fmla="*/ 419 h 929497"/>
                <a:gd name="connsiteX74" fmla="*/ 696113 w 983168"/>
                <a:gd name="connsiteY74" fmla="*/ 1361 h 929497"/>
                <a:gd name="connsiteX75" fmla="*/ 697057 w 983168"/>
                <a:gd name="connsiteY75" fmla="*/ 14550 h 929497"/>
                <a:gd name="connsiteX76" fmla="*/ 697057 w 983168"/>
                <a:gd name="connsiteY76" fmla="*/ 234043 h 929497"/>
                <a:gd name="connsiteX77" fmla="*/ 697057 w 983168"/>
                <a:gd name="connsiteY77" fmla="*/ 701291 h 929497"/>
                <a:gd name="connsiteX78" fmla="*/ 697057 w 983168"/>
                <a:gd name="connsiteY78" fmla="*/ 927378 h 929497"/>
                <a:gd name="connsiteX79" fmla="*/ 560190 w 983168"/>
                <a:gd name="connsiteY79" fmla="*/ 927378 h 929497"/>
                <a:gd name="connsiteX80" fmla="*/ 556415 w 983168"/>
                <a:gd name="connsiteY80" fmla="*/ 920784 h 929497"/>
                <a:gd name="connsiteX81" fmla="*/ 546975 w 983168"/>
                <a:gd name="connsiteY81" fmla="*/ 899117 h 929497"/>
                <a:gd name="connsiteX82" fmla="*/ 510163 w 983168"/>
                <a:gd name="connsiteY82" fmla="*/ 810566 h 929497"/>
                <a:gd name="connsiteX83" fmla="*/ 496948 w 983168"/>
                <a:gd name="connsiteY83" fmla="*/ 781363 h 929497"/>
                <a:gd name="connsiteX84" fmla="*/ 491285 w 983168"/>
                <a:gd name="connsiteY84" fmla="*/ 767233 h 929497"/>
                <a:gd name="connsiteX85" fmla="*/ 472406 w 983168"/>
                <a:gd name="connsiteY85" fmla="*/ 722957 h 929497"/>
                <a:gd name="connsiteX86" fmla="*/ 465799 w 983168"/>
                <a:gd name="connsiteY86" fmla="*/ 708827 h 929497"/>
                <a:gd name="connsiteX87" fmla="*/ 458248 w 983168"/>
                <a:gd name="connsiteY87" fmla="*/ 695638 h 929497"/>
                <a:gd name="connsiteX88" fmla="*/ 452584 w 983168"/>
                <a:gd name="connsiteY88" fmla="*/ 720131 h 929497"/>
                <a:gd name="connsiteX89" fmla="*/ 451640 w 983168"/>
                <a:gd name="connsiteY89" fmla="*/ 929262 h 929497"/>
                <a:gd name="connsiteX90" fmla="*/ 303446 w 983168"/>
                <a:gd name="connsiteY90" fmla="*/ 929262 h 929497"/>
                <a:gd name="connsiteX91" fmla="*/ 285512 w 983168"/>
                <a:gd name="connsiteY91" fmla="*/ 928320 h 929497"/>
                <a:gd name="connsiteX92" fmla="*/ 284568 w 983168"/>
                <a:gd name="connsiteY92" fmla="*/ 58825 h 929497"/>
                <a:gd name="connsiteX93" fmla="*/ 285512 w 983168"/>
                <a:gd name="connsiteY93" fmla="*/ 1361 h 929497"/>
                <a:gd name="connsiteX94" fmla="*/ 301558 w 983168"/>
                <a:gd name="connsiteY94" fmla="*/ 419 h 929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83168" h="929497">
                  <a:moveTo>
                    <a:pt x="48899" y="129015"/>
                  </a:moveTo>
                  <a:cubicBezTo>
                    <a:pt x="79055" y="127130"/>
                    <a:pt x="110154" y="129015"/>
                    <a:pt x="140311" y="129015"/>
                  </a:cubicBezTo>
                  <a:cubicBezTo>
                    <a:pt x="171409" y="129015"/>
                    <a:pt x="201566" y="129015"/>
                    <a:pt x="231723" y="129015"/>
                  </a:cubicBezTo>
                  <a:cubicBezTo>
                    <a:pt x="232665" y="194030"/>
                    <a:pt x="232665" y="272237"/>
                    <a:pt x="231723" y="333483"/>
                  </a:cubicBezTo>
                  <a:cubicBezTo>
                    <a:pt x="217587" y="336310"/>
                    <a:pt x="199681" y="331599"/>
                    <a:pt x="189315" y="337252"/>
                  </a:cubicBezTo>
                  <a:cubicBezTo>
                    <a:pt x="185545" y="339137"/>
                    <a:pt x="181776" y="342906"/>
                    <a:pt x="179891" y="348559"/>
                  </a:cubicBezTo>
                  <a:cubicBezTo>
                    <a:pt x="178006" y="356097"/>
                    <a:pt x="179891" y="366462"/>
                    <a:pt x="179891" y="376827"/>
                  </a:cubicBezTo>
                  <a:cubicBezTo>
                    <a:pt x="179891" y="434304"/>
                    <a:pt x="179891" y="492724"/>
                    <a:pt x="179891" y="552085"/>
                  </a:cubicBezTo>
                  <a:cubicBezTo>
                    <a:pt x="179891" y="567161"/>
                    <a:pt x="178006" y="581295"/>
                    <a:pt x="185545" y="588833"/>
                  </a:cubicBezTo>
                  <a:cubicBezTo>
                    <a:pt x="197796" y="599198"/>
                    <a:pt x="235492" y="590718"/>
                    <a:pt x="256225" y="593544"/>
                  </a:cubicBezTo>
                  <a:cubicBezTo>
                    <a:pt x="259052" y="597313"/>
                    <a:pt x="258109" y="612389"/>
                    <a:pt x="258109" y="618985"/>
                  </a:cubicBezTo>
                  <a:cubicBezTo>
                    <a:pt x="258109" y="677405"/>
                    <a:pt x="258109" y="741478"/>
                    <a:pt x="257167" y="798013"/>
                  </a:cubicBezTo>
                  <a:cubicBezTo>
                    <a:pt x="196854" y="798013"/>
                    <a:pt x="138426" y="798013"/>
                    <a:pt x="79055" y="798013"/>
                  </a:cubicBezTo>
                  <a:cubicBezTo>
                    <a:pt x="66804" y="798013"/>
                    <a:pt x="55495" y="798955"/>
                    <a:pt x="43244" y="798013"/>
                  </a:cubicBezTo>
                  <a:cubicBezTo>
                    <a:pt x="34763" y="797071"/>
                    <a:pt x="24396" y="792359"/>
                    <a:pt x="18742" y="787648"/>
                  </a:cubicBezTo>
                  <a:cubicBezTo>
                    <a:pt x="12145" y="781995"/>
                    <a:pt x="6491" y="775399"/>
                    <a:pt x="2721" y="766919"/>
                  </a:cubicBezTo>
                  <a:cubicBezTo>
                    <a:pt x="2721" y="766919"/>
                    <a:pt x="2721" y="765034"/>
                    <a:pt x="2721" y="765034"/>
                  </a:cubicBezTo>
                  <a:cubicBezTo>
                    <a:pt x="-106" y="752785"/>
                    <a:pt x="837" y="739593"/>
                    <a:pt x="837" y="724517"/>
                  </a:cubicBezTo>
                  <a:cubicBezTo>
                    <a:pt x="837" y="210048"/>
                    <a:pt x="837" y="210048"/>
                    <a:pt x="837" y="210048"/>
                  </a:cubicBezTo>
                  <a:cubicBezTo>
                    <a:pt x="837" y="194972"/>
                    <a:pt x="-1048" y="180838"/>
                    <a:pt x="837" y="168589"/>
                  </a:cubicBezTo>
                  <a:cubicBezTo>
                    <a:pt x="2721" y="156340"/>
                    <a:pt x="8376" y="146917"/>
                    <a:pt x="16857" y="140322"/>
                  </a:cubicBezTo>
                  <a:cubicBezTo>
                    <a:pt x="22512" y="135610"/>
                    <a:pt x="29108" y="132784"/>
                    <a:pt x="37590" y="129957"/>
                  </a:cubicBezTo>
                  <a:cubicBezTo>
                    <a:pt x="41359" y="129015"/>
                    <a:pt x="46071" y="129015"/>
                    <a:pt x="48899" y="129015"/>
                  </a:cubicBezTo>
                  <a:close/>
                  <a:moveTo>
                    <a:pt x="925122" y="128661"/>
                  </a:moveTo>
                  <a:cubicBezTo>
                    <a:pt x="935620" y="128779"/>
                    <a:pt x="945528" y="129486"/>
                    <a:pt x="953077" y="131841"/>
                  </a:cubicBezTo>
                  <a:cubicBezTo>
                    <a:pt x="958739" y="134668"/>
                    <a:pt x="966288" y="139379"/>
                    <a:pt x="971006" y="145033"/>
                  </a:cubicBezTo>
                  <a:cubicBezTo>
                    <a:pt x="971950" y="146917"/>
                    <a:pt x="973837" y="147860"/>
                    <a:pt x="974781" y="149744"/>
                  </a:cubicBezTo>
                  <a:cubicBezTo>
                    <a:pt x="975724" y="150686"/>
                    <a:pt x="975724" y="152571"/>
                    <a:pt x="976668" y="154455"/>
                  </a:cubicBezTo>
                  <a:cubicBezTo>
                    <a:pt x="978555" y="157282"/>
                    <a:pt x="981386" y="161993"/>
                    <a:pt x="982330" y="164820"/>
                  </a:cubicBezTo>
                  <a:cubicBezTo>
                    <a:pt x="983273" y="170474"/>
                    <a:pt x="982330" y="177069"/>
                    <a:pt x="982330" y="182723"/>
                  </a:cubicBezTo>
                  <a:cubicBezTo>
                    <a:pt x="982330" y="200626"/>
                    <a:pt x="981386" y="220413"/>
                    <a:pt x="982330" y="239258"/>
                  </a:cubicBezTo>
                  <a:cubicBezTo>
                    <a:pt x="984217" y="277890"/>
                    <a:pt x="982330" y="312754"/>
                    <a:pt x="982330" y="350444"/>
                  </a:cubicBezTo>
                  <a:cubicBezTo>
                    <a:pt x="982330" y="474821"/>
                    <a:pt x="982330" y="597313"/>
                    <a:pt x="982330" y="722633"/>
                  </a:cubicBezTo>
                  <a:cubicBezTo>
                    <a:pt x="982330" y="735824"/>
                    <a:pt x="983273" y="748074"/>
                    <a:pt x="982330" y="759381"/>
                  </a:cubicBezTo>
                  <a:cubicBezTo>
                    <a:pt x="982330" y="761265"/>
                    <a:pt x="980443" y="762207"/>
                    <a:pt x="979499" y="765034"/>
                  </a:cubicBezTo>
                  <a:cubicBezTo>
                    <a:pt x="979499" y="766919"/>
                    <a:pt x="979499" y="768803"/>
                    <a:pt x="978555" y="770688"/>
                  </a:cubicBezTo>
                  <a:cubicBezTo>
                    <a:pt x="977612" y="773514"/>
                    <a:pt x="974781" y="776341"/>
                    <a:pt x="972893" y="778226"/>
                  </a:cubicBezTo>
                  <a:cubicBezTo>
                    <a:pt x="971950" y="779168"/>
                    <a:pt x="971950" y="781052"/>
                    <a:pt x="971950" y="781995"/>
                  </a:cubicBezTo>
                  <a:cubicBezTo>
                    <a:pt x="969119" y="783879"/>
                    <a:pt x="965344" y="787648"/>
                    <a:pt x="961570" y="789533"/>
                  </a:cubicBezTo>
                  <a:cubicBezTo>
                    <a:pt x="954964" y="794244"/>
                    <a:pt x="946472" y="797071"/>
                    <a:pt x="935148" y="798013"/>
                  </a:cubicBezTo>
                  <a:cubicBezTo>
                    <a:pt x="913444" y="798955"/>
                    <a:pt x="889853" y="798013"/>
                    <a:pt x="865318" y="798013"/>
                  </a:cubicBezTo>
                  <a:cubicBezTo>
                    <a:pt x="817193" y="798013"/>
                    <a:pt x="770954" y="798955"/>
                    <a:pt x="726603" y="797071"/>
                  </a:cubicBezTo>
                  <a:cubicBezTo>
                    <a:pt x="724716" y="794244"/>
                    <a:pt x="725660" y="789533"/>
                    <a:pt x="725660" y="785764"/>
                  </a:cubicBezTo>
                  <a:cubicBezTo>
                    <a:pt x="725660" y="740536"/>
                    <a:pt x="725660" y="690596"/>
                    <a:pt x="725660" y="644426"/>
                  </a:cubicBezTo>
                  <a:cubicBezTo>
                    <a:pt x="725660" y="626523"/>
                    <a:pt x="724716" y="610505"/>
                    <a:pt x="726603" y="594487"/>
                  </a:cubicBezTo>
                  <a:cubicBezTo>
                    <a:pt x="731322" y="592602"/>
                    <a:pt x="736983" y="594487"/>
                    <a:pt x="743589" y="593544"/>
                  </a:cubicBezTo>
                  <a:cubicBezTo>
                    <a:pt x="748307" y="593544"/>
                    <a:pt x="753969" y="593544"/>
                    <a:pt x="759631" y="593544"/>
                  </a:cubicBezTo>
                  <a:cubicBezTo>
                    <a:pt x="771898" y="593544"/>
                    <a:pt x="786053" y="595429"/>
                    <a:pt x="793602" y="590718"/>
                  </a:cubicBezTo>
                  <a:cubicBezTo>
                    <a:pt x="794545" y="589775"/>
                    <a:pt x="794545" y="588833"/>
                    <a:pt x="795489" y="586949"/>
                  </a:cubicBezTo>
                  <a:cubicBezTo>
                    <a:pt x="796433" y="586006"/>
                    <a:pt x="797376" y="586006"/>
                    <a:pt x="798320" y="585064"/>
                  </a:cubicBezTo>
                  <a:cubicBezTo>
                    <a:pt x="803038" y="580353"/>
                    <a:pt x="801151" y="562450"/>
                    <a:pt x="801151" y="552085"/>
                  </a:cubicBezTo>
                  <a:cubicBezTo>
                    <a:pt x="801151" y="492724"/>
                    <a:pt x="802095" y="435246"/>
                    <a:pt x="802095" y="375884"/>
                  </a:cubicBezTo>
                  <a:cubicBezTo>
                    <a:pt x="802095" y="359866"/>
                    <a:pt x="803982" y="345732"/>
                    <a:pt x="795489" y="338194"/>
                  </a:cubicBezTo>
                  <a:cubicBezTo>
                    <a:pt x="786053" y="330656"/>
                    <a:pt x="766236" y="336310"/>
                    <a:pt x="751138" y="333483"/>
                  </a:cubicBezTo>
                  <a:cubicBezTo>
                    <a:pt x="750194" y="319349"/>
                    <a:pt x="750194" y="304273"/>
                    <a:pt x="750194" y="288255"/>
                  </a:cubicBezTo>
                  <a:cubicBezTo>
                    <a:pt x="751138" y="241143"/>
                    <a:pt x="750194" y="185550"/>
                    <a:pt x="750194" y="140322"/>
                  </a:cubicBezTo>
                  <a:cubicBezTo>
                    <a:pt x="750194" y="136553"/>
                    <a:pt x="749251" y="132784"/>
                    <a:pt x="751138" y="129015"/>
                  </a:cubicBezTo>
                  <a:cubicBezTo>
                    <a:pt x="795489" y="129015"/>
                    <a:pt x="847389" y="129015"/>
                    <a:pt x="893628" y="129015"/>
                  </a:cubicBezTo>
                  <a:cubicBezTo>
                    <a:pt x="903536" y="129015"/>
                    <a:pt x="914624" y="128544"/>
                    <a:pt x="925122" y="128661"/>
                  </a:cubicBezTo>
                  <a:close/>
                  <a:moveTo>
                    <a:pt x="301558" y="419"/>
                  </a:moveTo>
                  <a:cubicBezTo>
                    <a:pt x="341203" y="419"/>
                    <a:pt x="391230" y="419"/>
                    <a:pt x="423323" y="1361"/>
                  </a:cubicBezTo>
                  <a:cubicBezTo>
                    <a:pt x="428043" y="4187"/>
                    <a:pt x="428986" y="9839"/>
                    <a:pt x="430874" y="14550"/>
                  </a:cubicBezTo>
                  <a:cubicBezTo>
                    <a:pt x="437482" y="28680"/>
                    <a:pt x="443145" y="44695"/>
                    <a:pt x="449753" y="58825"/>
                  </a:cubicBezTo>
                  <a:cubicBezTo>
                    <a:pt x="452584" y="66361"/>
                    <a:pt x="456360" y="73898"/>
                    <a:pt x="459192" y="81434"/>
                  </a:cubicBezTo>
                  <a:cubicBezTo>
                    <a:pt x="461079" y="85202"/>
                    <a:pt x="462967" y="88970"/>
                    <a:pt x="463911" y="92738"/>
                  </a:cubicBezTo>
                  <a:cubicBezTo>
                    <a:pt x="467687" y="101217"/>
                    <a:pt x="471462" y="109695"/>
                    <a:pt x="475238" y="118173"/>
                  </a:cubicBezTo>
                  <a:cubicBezTo>
                    <a:pt x="479014" y="127593"/>
                    <a:pt x="483733" y="137956"/>
                    <a:pt x="487509" y="148318"/>
                  </a:cubicBezTo>
                  <a:cubicBezTo>
                    <a:pt x="492229" y="157738"/>
                    <a:pt x="495060" y="167159"/>
                    <a:pt x="499780" y="177521"/>
                  </a:cubicBezTo>
                  <a:cubicBezTo>
                    <a:pt x="506387" y="192594"/>
                    <a:pt x="512995" y="206724"/>
                    <a:pt x="519602" y="221797"/>
                  </a:cubicBezTo>
                  <a:cubicBezTo>
                    <a:pt x="522434" y="228391"/>
                    <a:pt x="523378" y="234985"/>
                    <a:pt x="528097" y="234043"/>
                  </a:cubicBezTo>
                  <a:cubicBezTo>
                    <a:pt x="533761" y="233101"/>
                    <a:pt x="531873" y="218028"/>
                    <a:pt x="531873" y="208608"/>
                  </a:cubicBezTo>
                  <a:cubicBezTo>
                    <a:pt x="531873" y="144550"/>
                    <a:pt x="530929" y="78608"/>
                    <a:pt x="531873" y="11724"/>
                  </a:cubicBezTo>
                  <a:cubicBezTo>
                    <a:pt x="531873" y="6071"/>
                    <a:pt x="530929" y="1361"/>
                    <a:pt x="536592" y="419"/>
                  </a:cubicBezTo>
                  <a:cubicBezTo>
                    <a:pt x="541312" y="-523"/>
                    <a:pt x="548863" y="419"/>
                    <a:pt x="555471" y="419"/>
                  </a:cubicBezTo>
                  <a:cubicBezTo>
                    <a:pt x="601722" y="419"/>
                    <a:pt x="650806" y="419"/>
                    <a:pt x="696113" y="1361"/>
                  </a:cubicBezTo>
                  <a:cubicBezTo>
                    <a:pt x="698001" y="5129"/>
                    <a:pt x="697057" y="9839"/>
                    <a:pt x="697057" y="14550"/>
                  </a:cubicBezTo>
                  <a:cubicBezTo>
                    <a:pt x="698945" y="83318"/>
                    <a:pt x="697057" y="161507"/>
                    <a:pt x="697057" y="234043"/>
                  </a:cubicBezTo>
                  <a:cubicBezTo>
                    <a:pt x="697057" y="391362"/>
                    <a:pt x="697057" y="544913"/>
                    <a:pt x="697057" y="701291"/>
                  </a:cubicBezTo>
                  <a:cubicBezTo>
                    <a:pt x="697057" y="779479"/>
                    <a:pt x="698001" y="854842"/>
                    <a:pt x="697057" y="927378"/>
                  </a:cubicBezTo>
                  <a:cubicBezTo>
                    <a:pt x="653637" y="929262"/>
                    <a:pt x="601722" y="929262"/>
                    <a:pt x="560190" y="927378"/>
                  </a:cubicBezTo>
                  <a:cubicBezTo>
                    <a:pt x="558302" y="925494"/>
                    <a:pt x="557358" y="922668"/>
                    <a:pt x="556415" y="920784"/>
                  </a:cubicBezTo>
                  <a:cubicBezTo>
                    <a:pt x="553583" y="914190"/>
                    <a:pt x="549807" y="905711"/>
                    <a:pt x="546975" y="899117"/>
                  </a:cubicBezTo>
                  <a:cubicBezTo>
                    <a:pt x="534705" y="869914"/>
                    <a:pt x="522434" y="840711"/>
                    <a:pt x="510163" y="810566"/>
                  </a:cubicBezTo>
                  <a:cubicBezTo>
                    <a:pt x="505443" y="801146"/>
                    <a:pt x="500724" y="791726"/>
                    <a:pt x="496948" y="781363"/>
                  </a:cubicBezTo>
                  <a:cubicBezTo>
                    <a:pt x="495060" y="776653"/>
                    <a:pt x="493172" y="771943"/>
                    <a:pt x="491285" y="767233"/>
                  </a:cubicBezTo>
                  <a:cubicBezTo>
                    <a:pt x="485621" y="752160"/>
                    <a:pt x="479014" y="737088"/>
                    <a:pt x="472406" y="722957"/>
                  </a:cubicBezTo>
                  <a:cubicBezTo>
                    <a:pt x="470519" y="718247"/>
                    <a:pt x="467687" y="713537"/>
                    <a:pt x="465799" y="708827"/>
                  </a:cubicBezTo>
                  <a:cubicBezTo>
                    <a:pt x="464855" y="704117"/>
                    <a:pt x="462967" y="698464"/>
                    <a:pt x="458248" y="695638"/>
                  </a:cubicBezTo>
                  <a:cubicBezTo>
                    <a:pt x="449753" y="699406"/>
                    <a:pt x="452584" y="711653"/>
                    <a:pt x="452584" y="720131"/>
                  </a:cubicBezTo>
                  <a:cubicBezTo>
                    <a:pt x="452584" y="789841"/>
                    <a:pt x="453528" y="863320"/>
                    <a:pt x="451640" y="929262"/>
                  </a:cubicBezTo>
                  <a:cubicBezTo>
                    <a:pt x="407277" y="929262"/>
                    <a:pt x="352530" y="929262"/>
                    <a:pt x="303446" y="929262"/>
                  </a:cubicBezTo>
                  <a:cubicBezTo>
                    <a:pt x="296839" y="929262"/>
                    <a:pt x="290232" y="930204"/>
                    <a:pt x="285512" y="928320"/>
                  </a:cubicBezTo>
                  <a:cubicBezTo>
                    <a:pt x="283624" y="641943"/>
                    <a:pt x="284568" y="348029"/>
                    <a:pt x="284568" y="58825"/>
                  </a:cubicBezTo>
                  <a:cubicBezTo>
                    <a:pt x="284568" y="39984"/>
                    <a:pt x="283624" y="20202"/>
                    <a:pt x="285512" y="1361"/>
                  </a:cubicBezTo>
                  <a:cubicBezTo>
                    <a:pt x="290232" y="419"/>
                    <a:pt x="295895" y="419"/>
                    <a:pt x="301558" y="419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ïṩḷîďé"/>
            <p:cNvSpPr/>
            <p:nvPr/>
          </p:nvSpPr>
          <p:spPr bwMode="auto">
            <a:xfrm>
              <a:off x="1222324" y="837219"/>
              <a:ext cx="1830289" cy="1825494"/>
            </a:xfrm>
            <a:prstGeom prst="ellipse">
              <a:avLst/>
            </a:prstGeom>
            <a:noFill/>
            <a:ln w="28575" cap="flat">
              <a:solidFill>
                <a:schemeClr val="accent1">
                  <a:alpha val="8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ṩlïḓè"/>
            <p:cNvSpPr/>
            <p:nvPr/>
          </p:nvSpPr>
          <p:spPr bwMode="auto">
            <a:xfrm>
              <a:off x="1418298" y="1031994"/>
              <a:ext cx="1438341" cy="1434745"/>
            </a:xfrm>
            <a:prstGeom prst="ellipse">
              <a:avLst/>
            </a:prstGeom>
            <a:noFill/>
            <a:ln w="28575" cap="flat">
              <a:solidFill>
                <a:schemeClr val="accent1">
                  <a:alpha val="8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0" name="íSļidé"/>
            <p:cNvSpPr/>
            <p:nvPr/>
          </p:nvSpPr>
          <p:spPr bwMode="auto">
            <a:xfrm>
              <a:off x="1939077" y="2258425"/>
              <a:ext cx="405870" cy="109505"/>
            </a:xfrm>
            <a:custGeom>
              <a:avLst/>
              <a:gdLst>
                <a:gd name="connsiteX0" fmla="*/ 248776 w 405870"/>
                <a:gd name="connsiteY0" fmla="*/ 31276 h 109505"/>
                <a:gd name="connsiteX1" fmla="*/ 245953 w 405870"/>
                <a:gd name="connsiteY1" fmla="*/ 35999 h 109505"/>
                <a:gd name="connsiteX2" fmla="*/ 238426 w 405870"/>
                <a:gd name="connsiteY2" fmla="*/ 43557 h 109505"/>
                <a:gd name="connsiteX3" fmla="*/ 225253 w 405870"/>
                <a:gd name="connsiteY3" fmla="*/ 62450 h 109505"/>
                <a:gd name="connsiteX4" fmla="*/ 251599 w 405870"/>
                <a:gd name="connsiteY4" fmla="*/ 63395 h 109505"/>
                <a:gd name="connsiteX5" fmla="*/ 252540 w 405870"/>
                <a:gd name="connsiteY5" fmla="*/ 54893 h 109505"/>
                <a:gd name="connsiteX6" fmla="*/ 252540 w 405870"/>
                <a:gd name="connsiteY6" fmla="*/ 46391 h 109505"/>
                <a:gd name="connsiteX7" fmla="*/ 250658 w 405870"/>
                <a:gd name="connsiteY7" fmla="*/ 31276 h 109505"/>
                <a:gd name="connsiteX8" fmla="*/ 248776 w 405870"/>
                <a:gd name="connsiteY8" fmla="*/ 31276 h 109505"/>
                <a:gd name="connsiteX9" fmla="*/ 359474 w 405870"/>
                <a:gd name="connsiteY9" fmla="*/ 23232 h 109505"/>
                <a:gd name="connsiteX10" fmla="*/ 359474 w 405870"/>
                <a:gd name="connsiteY10" fmla="*/ 24174 h 109505"/>
                <a:gd name="connsiteX11" fmla="*/ 353818 w 405870"/>
                <a:gd name="connsiteY11" fmla="*/ 25117 h 109505"/>
                <a:gd name="connsiteX12" fmla="*/ 347219 w 405870"/>
                <a:gd name="connsiteY12" fmla="*/ 71299 h 109505"/>
                <a:gd name="connsiteX13" fmla="*/ 356646 w 405870"/>
                <a:gd name="connsiteY13" fmla="*/ 88265 h 109505"/>
                <a:gd name="connsiteX14" fmla="*/ 366073 w 405870"/>
                <a:gd name="connsiteY14" fmla="*/ 89207 h 109505"/>
                <a:gd name="connsiteX15" fmla="*/ 372671 w 405870"/>
                <a:gd name="connsiteY15" fmla="*/ 81667 h 109505"/>
                <a:gd name="connsiteX16" fmla="*/ 375499 w 405870"/>
                <a:gd name="connsiteY16" fmla="*/ 43024 h 109505"/>
                <a:gd name="connsiteX17" fmla="*/ 375499 w 405870"/>
                <a:gd name="connsiteY17" fmla="*/ 37369 h 109505"/>
                <a:gd name="connsiteX18" fmla="*/ 372671 w 405870"/>
                <a:gd name="connsiteY18" fmla="*/ 28887 h 109505"/>
                <a:gd name="connsiteX19" fmla="*/ 359474 w 405870"/>
                <a:gd name="connsiteY19" fmla="*/ 23232 h 109505"/>
                <a:gd name="connsiteX20" fmla="*/ 133617 w 405870"/>
                <a:gd name="connsiteY20" fmla="*/ 22593 h 109505"/>
                <a:gd name="connsiteX21" fmla="*/ 121294 w 405870"/>
                <a:gd name="connsiteY21" fmla="*/ 27882 h 109505"/>
                <a:gd name="connsiteX22" fmla="*/ 120346 w 405870"/>
                <a:gd name="connsiteY22" fmla="*/ 43867 h 109505"/>
                <a:gd name="connsiteX23" fmla="*/ 147835 w 405870"/>
                <a:gd name="connsiteY23" fmla="*/ 36345 h 109505"/>
                <a:gd name="connsiteX24" fmla="*/ 145939 w 405870"/>
                <a:gd name="connsiteY24" fmla="*/ 27882 h 109505"/>
                <a:gd name="connsiteX25" fmla="*/ 133617 w 405870"/>
                <a:gd name="connsiteY25" fmla="*/ 22593 h 109505"/>
                <a:gd name="connsiteX26" fmla="*/ 43484 w 405870"/>
                <a:gd name="connsiteY26" fmla="*/ 1718 h 109505"/>
                <a:gd name="connsiteX27" fmla="*/ 53341 w 405870"/>
                <a:gd name="connsiteY27" fmla="*/ 2393 h 109505"/>
                <a:gd name="connsiteX28" fmla="*/ 58062 w 405870"/>
                <a:gd name="connsiteY28" fmla="*/ 32438 h 109505"/>
                <a:gd name="connsiteX29" fmla="*/ 57118 w 405870"/>
                <a:gd name="connsiteY29" fmla="*/ 73750 h 109505"/>
                <a:gd name="connsiteX30" fmla="*/ 51452 w 405870"/>
                <a:gd name="connsiteY30" fmla="*/ 107551 h 109505"/>
                <a:gd name="connsiteX31" fmla="*/ 32565 w 405870"/>
                <a:gd name="connsiteY31" fmla="*/ 105673 h 109505"/>
                <a:gd name="connsiteX32" fmla="*/ 27843 w 405870"/>
                <a:gd name="connsiteY32" fmla="*/ 95345 h 109505"/>
                <a:gd name="connsiteX33" fmla="*/ 28787 w 405870"/>
                <a:gd name="connsiteY33" fmla="*/ 46522 h 109505"/>
                <a:gd name="connsiteX34" fmla="*/ 2345 w 405870"/>
                <a:gd name="connsiteY34" fmla="*/ 40888 h 109505"/>
                <a:gd name="connsiteX35" fmla="*/ 7067 w 405870"/>
                <a:gd name="connsiteY35" fmla="*/ 23988 h 109505"/>
                <a:gd name="connsiteX36" fmla="*/ 14622 w 405870"/>
                <a:gd name="connsiteY36" fmla="*/ 23988 h 109505"/>
                <a:gd name="connsiteX37" fmla="*/ 25954 w 405870"/>
                <a:gd name="connsiteY37" fmla="*/ 18354 h 109505"/>
                <a:gd name="connsiteX38" fmla="*/ 43484 w 405870"/>
                <a:gd name="connsiteY38" fmla="*/ 1718 h 109505"/>
                <a:gd name="connsiteX39" fmla="*/ 359474 w 405870"/>
                <a:gd name="connsiteY39" fmla="*/ 1554 h 109505"/>
                <a:gd name="connsiteX40" fmla="*/ 378327 w 405870"/>
                <a:gd name="connsiteY40" fmla="*/ 4382 h 109505"/>
                <a:gd name="connsiteX41" fmla="*/ 383041 w 405870"/>
                <a:gd name="connsiteY41" fmla="*/ 6267 h 109505"/>
                <a:gd name="connsiteX42" fmla="*/ 392467 w 405870"/>
                <a:gd name="connsiteY42" fmla="*/ 12864 h 109505"/>
                <a:gd name="connsiteX43" fmla="*/ 400951 w 405870"/>
                <a:gd name="connsiteY43" fmla="*/ 25117 h 109505"/>
                <a:gd name="connsiteX44" fmla="*/ 404722 w 405870"/>
                <a:gd name="connsiteY44" fmla="*/ 75069 h 109505"/>
                <a:gd name="connsiteX45" fmla="*/ 402837 w 405870"/>
                <a:gd name="connsiteY45" fmla="*/ 79782 h 109505"/>
                <a:gd name="connsiteX46" fmla="*/ 397181 w 405870"/>
                <a:gd name="connsiteY46" fmla="*/ 93920 h 109505"/>
                <a:gd name="connsiteX47" fmla="*/ 377385 w 405870"/>
                <a:gd name="connsiteY47" fmla="*/ 107115 h 109505"/>
                <a:gd name="connsiteX48" fmla="*/ 336850 w 405870"/>
                <a:gd name="connsiteY48" fmla="*/ 103345 h 109505"/>
                <a:gd name="connsiteX49" fmla="*/ 327423 w 405870"/>
                <a:gd name="connsiteY49" fmla="*/ 95805 h 109505"/>
                <a:gd name="connsiteX50" fmla="*/ 326481 w 405870"/>
                <a:gd name="connsiteY50" fmla="*/ 92035 h 109505"/>
                <a:gd name="connsiteX51" fmla="*/ 320825 w 405870"/>
                <a:gd name="connsiteY51" fmla="*/ 82609 h 109505"/>
                <a:gd name="connsiteX52" fmla="*/ 319882 w 405870"/>
                <a:gd name="connsiteY52" fmla="*/ 77897 h 109505"/>
                <a:gd name="connsiteX53" fmla="*/ 317997 w 405870"/>
                <a:gd name="connsiteY53" fmla="*/ 72242 h 109505"/>
                <a:gd name="connsiteX54" fmla="*/ 317054 w 405870"/>
                <a:gd name="connsiteY54" fmla="*/ 58104 h 109505"/>
                <a:gd name="connsiteX55" fmla="*/ 318939 w 405870"/>
                <a:gd name="connsiteY55" fmla="*/ 37369 h 109505"/>
                <a:gd name="connsiteX56" fmla="*/ 319882 w 405870"/>
                <a:gd name="connsiteY56" fmla="*/ 31714 h 109505"/>
                <a:gd name="connsiteX57" fmla="*/ 322710 w 405870"/>
                <a:gd name="connsiteY57" fmla="*/ 27944 h 109505"/>
                <a:gd name="connsiteX58" fmla="*/ 327423 w 405870"/>
                <a:gd name="connsiteY58" fmla="*/ 18519 h 109505"/>
                <a:gd name="connsiteX59" fmla="*/ 330251 w 405870"/>
                <a:gd name="connsiteY59" fmla="*/ 13807 h 109505"/>
                <a:gd name="connsiteX60" fmla="*/ 350047 w 405870"/>
                <a:gd name="connsiteY60" fmla="*/ 2497 h 109505"/>
                <a:gd name="connsiteX61" fmla="*/ 359474 w 405870"/>
                <a:gd name="connsiteY61" fmla="*/ 1554 h 109505"/>
                <a:gd name="connsiteX62" fmla="*/ 133617 w 405870"/>
                <a:gd name="connsiteY62" fmla="*/ 1554 h 109505"/>
                <a:gd name="connsiteX63" fmla="*/ 163001 w 405870"/>
                <a:gd name="connsiteY63" fmla="*/ 10957 h 109505"/>
                <a:gd name="connsiteX64" fmla="*/ 170584 w 405870"/>
                <a:gd name="connsiteY64" fmla="*/ 19420 h 109505"/>
                <a:gd name="connsiteX65" fmla="*/ 180063 w 405870"/>
                <a:gd name="connsiteY65" fmla="*/ 58912 h 109505"/>
                <a:gd name="connsiteX66" fmla="*/ 176272 w 405870"/>
                <a:gd name="connsiteY66" fmla="*/ 83360 h 109505"/>
                <a:gd name="connsiteX67" fmla="*/ 160158 w 405870"/>
                <a:gd name="connsiteY67" fmla="*/ 101225 h 109505"/>
                <a:gd name="connsiteX68" fmla="*/ 152574 w 405870"/>
                <a:gd name="connsiteY68" fmla="*/ 105927 h 109505"/>
                <a:gd name="connsiteX69" fmla="*/ 113711 w 405870"/>
                <a:gd name="connsiteY69" fmla="*/ 107807 h 109505"/>
                <a:gd name="connsiteX70" fmla="*/ 108972 w 405870"/>
                <a:gd name="connsiteY70" fmla="*/ 104986 h 109505"/>
                <a:gd name="connsiteX71" fmla="*/ 104232 w 405870"/>
                <a:gd name="connsiteY71" fmla="*/ 104046 h 109505"/>
                <a:gd name="connsiteX72" fmla="*/ 96649 w 405870"/>
                <a:gd name="connsiteY72" fmla="*/ 96524 h 109505"/>
                <a:gd name="connsiteX73" fmla="*/ 110867 w 405870"/>
                <a:gd name="connsiteY73" fmla="*/ 80539 h 109505"/>
                <a:gd name="connsiteX74" fmla="*/ 122242 w 405870"/>
                <a:gd name="connsiteY74" fmla="*/ 87121 h 109505"/>
                <a:gd name="connsiteX75" fmla="*/ 133617 w 405870"/>
                <a:gd name="connsiteY75" fmla="*/ 89942 h 109505"/>
                <a:gd name="connsiteX76" fmla="*/ 148783 w 405870"/>
                <a:gd name="connsiteY76" fmla="*/ 76778 h 109505"/>
                <a:gd name="connsiteX77" fmla="*/ 147835 w 405870"/>
                <a:gd name="connsiteY77" fmla="*/ 64554 h 109505"/>
                <a:gd name="connsiteX78" fmla="*/ 139304 w 405870"/>
                <a:gd name="connsiteY78" fmla="*/ 69255 h 109505"/>
                <a:gd name="connsiteX79" fmla="*/ 120346 w 405870"/>
                <a:gd name="connsiteY79" fmla="*/ 70196 h 109505"/>
                <a:gd name="connsiteX80" fmla="*/ 107076 w 405870"/>
                <a:gd name="connsiteY80" fmla="*/ 66434 h 109505"/>
                <a:gd name="connsiteX81" fmla="*/ 93805 w 405870"/>
                <a:gd name="connsiteY81" fmla="*/ 53270 h 109505"/>
                <a:gd name="connsiteX82" fmla="*/ 90962 w 405870"/>
                <a:gd name="connsiteY82" fmla="*/ 25061 h 109505"/>
                <a:gd name="connsiteX83" fmla="*/ 107076 w 405870"/>
                <a:gd name="connsiteY83" fmla="*/ 8136 h 109505"/>
                <a:gd name="connsiteX84" fmla="*/ 133617 w 405870"/>
                <a:gd name="connsiteY84" fmla="*/ 1554 h 109505"/>
                <a:gd name="connsiteX85" fmla="*/ 259126 w 405870"/>
                <a:gd name="connsiteY85" fmla="*/ 102 h 109505"/>
                <a:gd name="connsiteX86" fmla="*/ 280767 w 405870"/>
                <a:gd name="connsiteY86" fmla="*/ 17106 h 109505"/>
                <a:gd name="connsiteX87" fmla="*/ 280767 w 405870"/>
                <a:gd name="connsiteY87" fmla="*/ 53948 h 109505"/>
                <a:gd name="connsiteX88" fmla="*/ 281708 w 405870"/>
                <a:gd name="connsiteY88" fmla="*/ 64339 h 109505"/>
                <a:gd name="connsiteX89" fmla="*/ 287354 w 405870"/>
                <a:gd name="connsiteY89" fmla="*/ 65284 h 109505"/>
                <a:gd name="connsiteX90" fmla="*/ 294881 w 405870"/>
                <a:gd name="connsiteY90" fmla="*/ 74731 h 109505"/>
                <a:gd name="connsiteX91" fmla="*/ 292999 w 405870"/>
                <a:gd name="connsiteY91" fmla="*/ 83233 h 109505"/>
                <a:gd name="connsiteX92" fmla="*/ 282649 w 405870"/>
                <a:gd name="connsiteY92" fmla="*/ 86067 h 109505"/>
                <a:gd name="connsiteX93" fmla="*/ 280767 w 405870"/>
                <a:gd name="connsiteY93" fmla="*/ 97403 h 109505"/>
                <a:gd name="connsiteX94" fmla="*/ 273240 w 405870"/>
                <a:gd name="connsiteY94" fmla="*/ 107794 h 109505"/>
                <a:gd name="connsiteX95" fmla="*/ 257244 w 405870"/>
                <a:gd name="connsiteY95" fmla="*/ 106849 h 109505"/>
                <a:gd name="connsiteX96" fmla="*/ 251599 w 405870"/>
                <a:gd name="connsiteY96" fmla="*/ 95513 h 109505"/>
                <a:gd name="connsiteX97" fmla="*/ 249717 w 405870"/>
                <a:gd name="connsiteY97" fmla="*/ 86067 h 109505"/>
                <a:gd name="connsiteX98" fmla="*/ 211139 w 405870"/>
                <a:gd name="connsiteY98" fmla="*/ 86067 h 109505"/>
                <a:gd name="connsiteX99" fmla="*/ 202671 w 405870"/>
                <a:gd name="connsiteY99" fmla="*/ 79454 h 109505"/>
                <a:gd name="connsiteX100" fmla="*/ 202671 w 405870"/>
                <a:gd name="connsiteY100" fmla="*/ 63395 h 109505"/>
                <a:gd name="connsiteX101" fmla="*/ 205494 w 405870"/>
                <a:gd name="connsiteY101" fmla="*/ 60561 h 109505"/>
                <a:gd name="connsiteX102" fmla="*/ 206435 w 405870"/>
                <a:gd name="connsiteY102" fmla="*/ 56782 h 109505"/>
                <a:gd name="connsiteX103" fmla="*/ 210198 w 405870"/>
                <a:gd name="connsiteY103" fmla="*/ 53948 h 109505"/>
                <a:gd name="connsiteX104" fmla="*/ 217726 w 405870"/>
                <a:gd name="connsiteY104" fmla="*/ 42612 h 109505"/>
                <a:gd name="connsiteX105" fmla="*/ 241249 w 405870"/>
                <a:gd name="connsiteY105" fmla="*/ 16161 h 109505"/>
                <a:gd name="connsiteX106" fmla="*/ 249717 w 405870"/>
                <a:gd name="connsiteY106" fmla="*/ 5770 h 109505"/>
                <a:gd name="connsiteX107" fmla="*/ 259126 w 405870"/>
                <a:gd name="connsiteY107" fmla="*/ 102 h 10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05870" h="109505">
                  <a:moveTo>
                    <a:pt x="248776" y="31276"/>
                  </a:moveTo>
                  <a:cubicBezTo>
                    <a:pt x="247835" y="32221"/>
                    <a:pt x="246894" y="34110"/>
                    <a:pt x="245953" y="35999"/>
                  </a:cubicBezTo>
                  <a:cubicBezTo>
                    <a:pt x="242190" y="36944"/>
                    <a:pt x="242190" y="41667"/>
                    <a:pt x="238426" y="43557"/>
                  </a:cubicBezTo>
                  <a:cubicBezTo>
                    <a:pt x="235603" y="51114"/>
                    <a:pt x="229017" y="54893"/>
                    <a:pt x="225253" y="62450"/>
                  </a:cubicBezTo>
                  <a:cubicBezTo>
                    <a:pt x="232780" y="64339"/>
                    <a:pt x="243131" y="64339"/>
                    <a:pt x="251599" y="63395"/>
                  </a:cubicBezTo>
                  <a:cubicBezTo>
                    <a:pt x="252540" y="60561"/>
                    <a:pt x="252540" y="57727"/>
                    <a:pt x="252540" y="54893"/>
                  </a:cubicBezTo>
                  <a:cubicBezTo>
                    <a:pt x="252540" y="52059"/>
                    <a:pt x="252540" y="48280"/>
                    <a:pt x="252540" y="46391"/>
                  </a:cubicBezTo>
                  <a:cubicBezTo>
                    <a:pt x="252540" y="40723"/>
                    <a:pt x="252540" y="33165"/>
                    <a:pt x="250658" y="31276"/>
                  </a:cubicBezTo>
                  <a:cubicBezTo>
                    <a:pt x="248776" y="31276"/>
                    <a:pt x="248776" y="31276"/>
                    <a:pt x="248776" y="31276"/>
                  </a:cubicBezTo>
                  <a:close/>
                  <a:moveTo>
                    <a:pt x="359474" y="23232"/>
                  </a:moveTo>
                  <a:cubicBezTo>
                    <a:pt x="359474" y="23232"/>
                    <a:pt x="359474" y="23232"/>
                    <a:pt x="359474" y="24174"/>
                  </a:cubicBezTo>
                  <a:cubicBezTo>
                    <a:pt x="357589" y="24174"/>
                    <a:pt x="356646" y="25117"/>
                    <a:pt x="353818" y="25117"/>
                  </a:cubicBezTo>
                  <a:cubicBezTo>
                    <a:pt x="347219" y="31714"/>
                    <a:pt x="344391" y="55277"/>
                    <a:pt x="347219" y="71299"/>
                  </a:cubicBezTo>
                  <a:cubicBezTo>
                    <a:pt x="348162" y="77897"/>
                    <a:pt x="351933" y="87322"/>
                    <a:pt x="356646" y="88265"/>
                  </a:cubicBezTo>
                  <a:cubicBezTo>
                    <a:pt x="359474" y="89207"/>
                    <a:pt x="363245" y="88265"/>
                    <a:pt x="366073" y="89207"/>
                  </a:cubicBezTo>
                  <a:cubicBezTo>
                    <a:pt x="369843" y="87322"/>
                    <a:pt x="370786" y="85437"/>
                    <a:pt x="372671" y="81667"/>
                  </a:cubicBezTo>
                  <a:cubicBezTo>
                    <a:pt x="377385" y="72242"/>
                    <a:pt x="376442" y="56219"/>
                    <a:pt x="375499" y="43024"/>
                  </a:cubicBezTo>
                  <a:cubicBezTo>
                    <a:pt x="375499" y="41139"/>
                    <a:pt x="376442" y="38312"/>
                    <a:pt x="375499" y="37369"/>
                  </a:cubicBezTo>
                  <a:cubicBezTo>
                    <a:pt x="375499" y="33599"/>
                    <a:pt x="371729" y="32657"/>
                    <a:pt x="372671" y="28887"/>
                  </a:cubicBezTo>
                  <a:cubicBezTo>
                    <a:pt x="368901" y="26059"/>
                    <a:pt x="367015" y="22289"/>
                    <a:pt x="359474" y="23232"/>
                  </a:cubicBezTo>
                  <a:close/>
                  <a:moveTo>
                    <a:pt x="133617" y="22593"/>
                  </a:moveTo>
                  <a:cubicBezTo>
                    <a:pt x="128640" y="22476"/>
                    <a:pt x="123664" y="24121"/>
                    <a:pt x="121294" y="27882"/>
                  </a:cubicBezTo>
                  <a:cubicBezTo>
                    <a:pt x="119398" y="33524"/>
                    <a:pt x="118451" y="39166"/>
                    <a:pt x="120346" y="43867"/>
                  </a:cubicBezTo>
                  <a:cubicBezTo>
                    <a:pt x="125086" y="57031"/>
                    <a:pt x="149731" y="53270"/>
                    <a:pt x="147835" y="36345"/>
                  </a:cubicBezTo>
                  <a:cubicBezTo>
                    <a:pt x="147835" y="33524"/>
                    <a:pt x="145939" y="31644"/>
                    <a:pt x="145939" y="27882"/>
                  </a:cubicBezTo>
                  <a:cubicBezTo>
                    <a:pt x="143570" y="24591"/>
                    <a:pt x="138593" y="22711"/>
                    <a:pt x="133617" y="22593"/>
                  </a:cubicBezTo>
                  <a:close/>
                  <a:moveTo>
                    <a:pt x="43484" y="1718"/>
                  </a:moveTo>
                  <a:cubicBezTo>
                    <a:pt x="46140" y="926"/>
                    <a:pt x="49327" y="984"/>
                    <a:pt x="53341" y="2393"/>
                  </a:cubicBezTo>
                  <a:cubicBezTo>
                    <a:pt x="59007" y="8965"/>
                    <a:pt x="58062" y="22110"/>
                    <a:pt x="58062" y="32438"/>
                  </a:cubicBezTo>
                  <a:cubicBezTo>
                    <a:pt x="58062" y="42766"/>
                    <a:pt x="57118" y="56850"/>
                    <a:pt x="57118" y="73750"/>
                  </a:cubicBezTo>
                  <a:cubicBezTo>
                    <a:pt x="57118" y="87834"/>
                    <a:pt x="59951" y="101918"/>
                    <a:pt x="51452" y="107551"/>
                  </a:cubicBezTo>
                  <a:cubicBezTo>
                    <a:pt x="43897" y="109429"/>
                    <a:pt x="36342" y="109429"/>
                    <a:pt x="32565" y="105673"/>
                  </a:cubicBezTo>
                  <a:cubicBezTo>
                    <a:pt x="28787" y="102857"/>
                    <a:pt x="28787" y="100979"/>
                    <a:pt x="27843" y="95345"/>
                  </a:cubicBezTo>
                  <a:cubicBezTo>
                    <a:pt x="26898" y="81262"/>
                    <a:pt x="28787" y="59667"/>
                    <a:pt x="28787" y="46522"/>
                  </a:cubicBezTo>
                  <a:cubicBezTo>
                    <a:pt x="23121" y="40888"/>
                    <a:pt x="7067" y="47461"/>
                    <a:pt x="2345" y="40888"/>
                  </a:cubicBezTo>
                  <a:cubicBezTo>
                    <a:pt x="-2377" y="35255"/>
                    <a:pt x="456" y="25866"/>
                    <a:pt x="7067" y="23988"/>
                  </a:cubicBezTo>
                  <a:cubicBezTo>
                    <a:pt x="9900" y="23988"/>
                    <a:pt x="11789" y="23988"/>
                    <a:pt x="14622" y="23988"/>
                  </a:cubicBezTo>
                  <a:cubicBezTo>
                    <a:pt x="18399" y="23049"/>
                    <a:pt x="23121" y="21171"/>
                    <a:pt x="25954" y="18354"/>
                  </a:cubicBezTo>
                  <a:cubicBezTo>
                    <a:pt x="32329" y="14129"/>
                    <a:pt x="35516" y="4094"/>
                    <a:pt x="43484" y="1718"/>
                  </a:cubicBezTo>
                  <a:close/>
                  <a:moveTo>
                    <a:pt x="359474" y="1554"/>
                  </a:moveTo>
                  <a:cubicBezTo>
                    <a:pt x="367015" y="1554"/>
                    <a:pt x="373614" y="2497"/>
                    <a:pt x="378327" y="4382"/>
                  </a:cubicBezTo>
                  <a:cubicBezTo>
                    <a:pt x="380213" y="5324"/>
                    <a:pt x="382098" y="5324"/>
                    <a:pt x="383041" y="6267"/>
                  </a:cubicBezTo>
                  <a:cubicBezTo>
                    <a:pt x="385869" y="7209"/>
                    <a:pt x="389639" y="10979"/>
                    <a:pt x="392467" y="12864"/>
                  </a:cubicBezTo>
                  <a:cubicBezTo>
                    <a:pt x="396238" y="16634"/>
                    <a:pt x="398123" y="21347"/>
                    <a:pt x="400951" y="25117"/>
                  </a:cubicBezTo>
                  <a:cubicBezTo>
                    <a:pt x="404722" y="37369"/>
                    <a:pt x="407550" y="59047"/>
                    <a:pt x="404722" y="75069"/>
                  </a:cubicBezTo>
                  <a:cubicBezTo>
                    <a:pt x="404722" y="76012"/>
                    <a:pt x="403779" y="77897"/>
                    <a:pt x="402837" y="79782"/>
                  </a:cubicBezTo>
                  <a:cubicBezTo>
                    <a:pt x="400951" y="85437"/>
                    <a:pt x="400009" y="90150"/>
                    <a:pt x="397181" y="93920"/>
                  </a:cubicBezTo>
                  <a:cubicBezTo>
                    <a:pt x="392467" y="100517"/>
                    <a:pt x="385869" y="104287"/>
                    <a:pt x="377385" y="107115"/>
                  </a:cubicBezTo>
                  <a:cubicBezTo>
                    <a:pt x="364187" y="111827"/>
                    <a:pt x="347219" y="109000"/>
                    <a:pt x="336850" y="103345"/>
                  </a:cubicBezTo>
                  <a:cubicBezTo>
                    <a:pt x="334022" y="102402"/>
                    <a:pt x="329309" y="98632"/>
                    <a:pt x="327423" y="95805"/>
                  </a:cubicBezTo>
                  <a:cubicBezTo>
                    <a:pt x="326481" y="94862"/>
                    <a:pt x="326481" y="92977"/>
                    <a:pt x="326481" y="92035"/>
                  </a:cubicBezTo>
                  <a:cubicBezTo>
                    <a:pt x="324595" y="90150"/>
                    <a:pt x="321767" y="86380"/>
                    <a:pt x="320825" y="82609"/>
                  </a:cubicBezTo>
                  <a:cubicBezTo>
                    <a:pt x="319882" y="81667"/>
                    <a:pt x="319882" y="78839"/>
                    <a:pt x="319882" y="77897"/>
                  </a:cubicBezTo>
                  <a:cubicBezTo>
                    <a:pt x="318939" y="76012"/>
                    <a:pt x="317997" y="74127"/>
                    <a:pt x="317997" y="72242"/>
                  </a:cubicBezTo>
                  <a:cubicBezTo>
                    <a:pt x="317054" y="68472"/>
                    <a:pt x="317054" y="62817"/>
                    <a:pt x="317054" y="58104"/>
                  </a:cubicBezTo>
                  <a:cubicBezTo>
                    <a:pt x="317054" y="49622"/>
                    <a:pt x="317997" y="43967"/>
                    <a:pt x="318939" y="37369"/>
                  </a:cubicBezTo>
                  <a:cubicBezTo>
                    <a:pt x="319882" y="35484"/>
                    <a:pt x="319882" y="33599"/>
                    <a:pt x="319882" y="31714"/>
                  </a:cubicBezTo>
                  <a:cubicBezTo>
                    <a:pt x="320825" y="30772"/>
                    <a:pt x="321767" y="29829"/>
                    <a:pt x="322710" y="27944"/>
                  </a:cubicBezTo>
                  <a:cubicBezTo>
                    <a:pt x="323653" y="24174"/>
                    <a:pt x="324595" y="22289"/>
                    <a:pt x="327423" y="18519"/>
                  </a:cubicBezTo>
                  <a:cubicBezTo>
                    <a:pt x="328366" y="16634"/>
                    <a:pt x="329309" y="14749"/>
                    <a:pt x="330251" y="13807"/>
                  </a:cubicBezTo>
                  <a:cubicBezTo>
                    <a:pt x="334965" y="9094"/>
                    <a:pt x="343449" y="4382"/>
                    <a:pt x="350047" y="2497"/>
                  </a:cubicBezTo>
                  <a:cubicBezTo>
                    <a:pt x="351933" y="1554"/>
                    <a:pt x="356646" y="1554"/>
                    <a:pt x="359474" y="1554"/>
                  </a:cubicBezTo>
                  <a:close/>
                  <a:moveTo>
                    <a:pt x="133617" y="1554"/>
                  </a:moveTo>
                  <a:cubicBezTo>
                    <a:pt x="146887" y="2494"/>
                    <a:pt x="155418" y="5315"/>
                    <a:pt x="163001" y="10957"/>
                  </a:cubicBezTo>
                  <a:cubicBezTo>
                    <a:pt x="166793" y="13778"/>
                    <a:pt x="167741" y="14718"/>
                    <a:pt x="170584" y="19420"/>
                  </a:cubicBezTo>
                  <a:cubicBezTo>
                    <a:pt x="177220" y="28823"/>
                    <a:pt x="181011" y="41987"/>
                    <a:pt x="180063" y="58912"/>
                  </a:cubicBezTo>
                  <a:cubicBezTo>
                    <a:pt x="179115" y="68315"/>
                    <a:pt x="178167" y="74897"/>
                    <a:pt x="176272" y="83360"/>
                  </a:cubicBezTo>
                  <a:cubicBezTo>
                    <a:pt x="171532" y="89942"/>
                    <a:pt x="167741" y="96524"/>
                    <a:pt x="160158" y="101225"/>
                  </a:cubicBezTo>
                  <a:cubicBezTo>
                    <a:pt x="158262" y="103106"/>
                    <a:pt x="155418" y="104986"/>
                    <a:pt x="152574" y="105927"/>
                  </a:cubicBezTo>
                  <a:cubicBezTo>
                    <a:pt x="142148" y="109688"/>
                    <a:pt x="125086" y="110628"/>
                    <a:pt x="113711" y="107807"/>
                  </a:cubicBezTo>
                  <a:cubicBezTo>
                    <a:pt x="111815" y="106867"/>
                    <a:pt x="110867" y="105927"/>
                    <a:pt x="108972" y="104986"/>
                  </a:cubicBezTo>
                  <a:cubicBezTo>
                    <a:pt x="107076" y="104046"/>
                    <a:pt x="106128" y="104986"/>
                    <a:pt x="104232" y="104046"/>
                  </a:cubicBezTo>
                  <a:cubicBezTo>
                    <a:pt x="102336" y="103106"/>
                    <a:pt x="97597" y="99345"/>
                    <a:pt x="96649" y="96524"/>
                  </a:cubicBezTo>
                  <a:cubicBezTo>
                    <a:pt x="92858" y="87121"/>
                    <a:pt x="101389" y="78658"/>
                    <a:pt x="110867" y="80539"/>
                  </a:cubicBezTo>
                  <a:cubicBezTo>
                    <a:pt x="115607" y="80539"/>
                    <a:pt x="118451" y="85240"/>
                    <a:pt x="122242" y="87121"/>
                  </a:cubicBezTo>
                  <a:cubicBezTo>
                    <a:pt x="126034" y="89001"/>
                    <a:pt x="129825" y="90882"/>
                    <a:pt x="133617" y="89942"/>
                  </a:cubicBezTo>
                  <a:cubicBezTo>
                    <a:pt x="143096" y="89942"/>
                    <a:pt x="144991" y="84300"/>
                    <a:pt x="148783" y="76778"/>
                  </a:cubicBezTo>
                  <a:cubicBezTo>
                    <a:pt x="148783" y="73016"/>
                    <a:pt x="151627" y="66434"/>
                    <a:pt x="147835" y="64554"/>
                  </a:cubicBezTo>
                  <a:cubicBezTo>
                    <a:pt x="144991" y="63613"/>
                    <a:pt x="142148" y="68315"/>
                    <a:pt x="139304" y="69255"/>
                  </a:cubicBezTo>
                  <a:cubicBezTo>
                    <a:pt x="134565" y="70196"/>
                    <a:pt x="126034" y="70196"/>
                    <a:pt x="120346" y="70196"/>
                  </a:cubicBezTo>
                  <a:cubicBezTo>
                    <a:pt x="115607" y="69255"/>
                    <a:pt x="110867" y="68315"/>
                    <a:pt x="107076" y="66434"/>
                  </a:cubicBezTo>
                  <a:cubicBezTo>
                    <a:pt x="101389" y="63613"/>
                    <a:pt x="94753" y="60793"/>
                    <a:pt x="93805" y="53270"/>
                  </a:cubicBezTo>
                  <a:cubicBezTo>
                    <a:pt x="88118" y="47628"/>
                    <a:pt x="90014" y="34464"/>
                    <a:pt x="90962" y="25061"/>
                  </a:cubicBezTo>
                  <a:cubicBezTo>
                    <a:pt x="95701" y="17539"/>
                    <a:pt x="99493" y="11897"/>
                    <a:pt x="107076" y="8136"/>
                  </a:cubicBezTo>
                  <a:cubicBezTo>
                    <a:pt x="113711" y="3435"/>
                    <a:pt x="124138" y="1554"/>
                    <a:pt x="133617" y="1554"/>
                  </a:cubicBezTo>
                  <a:close/>
                  <a:moveTo>
                    <a:pt x="259126" y="102"/>
                  </a:moveTo>
                  <a:cubicBezTo>
                    <a:pt x="273240" y="-843"/>
                    <a:pt x="278885" y="4825"/>
                    <a:pt x="280767" y="17106"/>
                  </a:cubicBezTo>
                  <a:cubicBezTo>
                    <a:pt x="281708" y="26553"/>
                    <a:pt x="280767" y="43557"/>
                    <a:pt x="280767" y="53948"/>
                  </a:cubicBezTo>
                  <a:cubicBezTo>
                    <a:pt x="279826" y="58671"/>
                    <a:pt x="279826" y="62450"/>
                    <a:pt x="281708" y="64339"/>
                  </a:cubicBezTo>
                  <a:cubicBezTo>
                    <a:pt x="283590" y="65284"/>
                    <a:pt x="285472" y="64339"/>
                    <a:pt x="287354" y="65284"/>
                  </a:cubicBezTo>
                  <a:cubicBezTo>
                    <a:pt x="291117" y="66229"/>
                    <a:pt x="294881" y="70952"/>
                    <a:pt x="294881" y="74731"/>
                  </a:cubicBezTo>
                  <a:cubicBezTo>
                    <a:pt x="294881" y="77565"/>
                    <a:pt x="293940" y="80399"/>
                    <a:pt x="292999" y="83233"/>
                  </a:cubicBezTo>
                  <a:cubicBezTo>
                    <a:pt x="290177" y="84177"/>
                    <a:pt x="287354" y="87011"/>
                    <a:pt x="282649" y="86067"/>
                  </a:cubicBezTo>
                  <a:cubicBezTo>
                    <a:pt x="278885" y="87956"/>
                    <a:pt x="280767" y="93624"/>
                    <a:pt x="280767" y="97403"/>
                  </a:cubicBezTo>
                  <a:cubicBezTo>
                    <a:pt x="279826" y="101181"/>
                    <a:pt x="276063" y="106849"/>
                    <a:pt x="273240" y="107794"/>
                  </a:cubicBezTo>
                  <a:cubicBezTo>
                    <a:pt x="268535" y="110628"/>
                    <a:pt x="260067" y="109683"/>
                    <a:pt x="257244" y="106849"/>
                  </a:cubicBezTo>
                  <a:cubicBezTo>
                    <a:pt x="254422" y="104960"/>
                    <a:pt x="252540" y="99292"/>
                    <a:pt x="251599" y="95513"/>
                  </a:cubicBezTo>
                  <a:cubicBezTo>
                    <a:pt x="251599" y="91735"/>
                    <a:pt x="253481" y="87956"/>
                    <a:pt x="249717" y="86067"/>
                  </a:cubicBezTo>
                  <a:cubicBezTo>
                    <a:pt x="240308" y="86067"/>
                    <a:pt x="221489" y="88901"/>
                    <a:pt x="211139" y="86067"/>
                  </a:cubicBezTo>
                  <a:cubicBezTo>
                    <a:pt x="208316" y="85122"/>
                    <a:pt x="203612" y="81343"/>
                    <a:pt x="202671" y="79454"/>
                  </a:cubicBezTo>
                  <a:cubicBezTo>
                    <a:pt x="201730" y="76620"/>
                    <a:pt x="200789" y="68118"/>
                    <a:pt x="202671" y="63395"/>
                  </a:cubicBezTo>
                  <a:cubicBezTo>
                    <a:pt x="202671" y="62450"/>
                    <a:pt x="204553" y="62450"/>
                    <a:pt x="205494" y="60561"/>
                  </a:cubicBezTo>
                  <a:cubicBezTo>
                    <a:pt x="205494" y="59616"/>
                    <a:pt x="205494" y="57727"/>
                    <a:pt x="206435" y="56782"/>
                  </a:cubicBezTo>
                  <a:cubicBezTo>
                    <a:pt x="207376" y="55837"/>
                    <a:pt x="209257" y="54893"/>
                    <a:pt x="210198" y="53948"/>
                  </a:cubicBezTo>
                  <a:cubicBezTo>
                    <a:pt x="213021" y="51114"/>
                    <a:pt x="214903" y="46391"/>
                    <a:pt x="217726" y="42612"/>
                  </a:cubicBezTo>
                  <a:cubicBezTo>
                    <a:pt x="225253" y="35055"/>
                    <a:pt x="233721" y="24663"/>
                    <a:pt x="241249" y="16161"/>
                  </a:cubicBezTo>
                  <a:cubicBezTo>
                    <a:pt x="244071" y="12382"/>
                    <a:pt x="246894" y="8604"/>
                    <a:pt x="249717" y="5770"/>
                  </a:cubicBezTo>
                  <a:cubicBezTo>
                    <a:pt x="252540" y="2936"/>
                    <a:pt x="255362" y="1991"/>
                    <a:pt x="259126" y="102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şḻîḋé"/>
            <p:cNvSpPr/>
            <p:nvPr/>
          </p:nvSpPr>
          <p:spPr bwMode="auto">
            <a:xfrm>
              <a:off x="1273735" y="882959"/>
              <a:ext cx="1733256" cy="1758178"/>
            </a:xfrm>
            <a:custGeom>
              <a:avLst/>
              <a:gdLst>
                <a:gd name="connsiteX0" fmla="*/ 780239 w 1733256"/>
                <a:gd name="connsiteY0" fmla="*/ 1681855 h 1758178"/>
                <a:gd name="connsiteX1" fmla="*/ 772669 w 1733256"/>
                <a:gd name="connsiteY1" fmla="*/ 1695989 h 1758178"/>
                <a:gd name="connsiteX2" fmla="*/ 784971 w 1733256"/>
                <a:gd name="connsiteY2" fmla="*/ 1702585 h 1758178"/>
                <a:gd name="connsiteX3" fmla="*/ 796326 w 1733256"/>
                <a:gd name="connsiteY3" fmla="*/ 1690335 h 1758178"/>
                <a:gd name="connsiteX4" fmla="*/ 780239 w 1733256"/>
                <a:gd name="connsiteY4" fmla="*/ 1681855 h 1758178"/>
                <a:gd name="connsiteX5" fmla="*/ 761314 w 1733256"/>
                <a:gd name="connsiteY5" fmla="*/ 1649818 h 1758178"/>
                <a:gd name="connsiteX6" fmla="*/ 749012 w 1733256"/>
                <a:gd name="connsiteY6" fmla="*/ 1657356 h 1758178"/>
                <a:gd name="connsiteX7" fmla="*/ 764153 w 1733256"/>
                <a:gd name="connsiteY7" fmla="*/ 1660183 h 1758178"/>
                <a:gd name="connsiteX8" fmla="*/ 766991 w 1733256"/>
                <a:gd name="connsiteY8" fmla="*/ 1650760 h 1758178"/>
                <a:gd name="connsiteX9" fmla="*/ 761314 w 1733256"/>
                <a:gd name="connsiteY9" fmla="*/ 1649818 h 1758178"/>
                <a:gd name="connsiteX10" fmla="*/ 755636 w 1733256"/>
                <a:gd name="connsiteY10" fmla="*/ 1637568 h 1758178"/>
                <a:gd name="connsiteX11" fmla="*/ 738603 w 1733256"/>
                <a:gd name="connsiteY11" fmla="*/ 1647933 h 1758178"/>
                <a:gd name="connsiteX12" fmla="*/ 736711 w 1733256"/>
                <a:gd name="connsiteY12" fmla="*/ 1657356 h 1758178"/>
                <a:gd name="connsiteX13" fmla="*/ 747120 w 1733256"/>
                <a:gd name="connsiteY13" fmla="*/ 1650760 h 1758178"/>
                <a:gd name="connsiteX14" fmla="*/ 750905 w 1733256"/>
                <a:gd name="connsiteY14" fmla="*/ 1647933 h 1758178"/>
                <a:gd name="connsiteX15" fmla="*/ 755636 w 1733256"/>
                <a:gd name="connsiteY15" fmla="*/ 1637568 h 1758178"/>
                <a:gd name="connsiteX16" fmla="*/ 1094306 w 1733256"/>
                <a:gd name="connsiteY16" fmla="*/ 1635298 h 1758178"/>
                <a:gd name="connsiteX17" fmla="*/ 1102379 w 1733256"/>
                <a:gd name="connsiteY17" fmla="*/ 1638739 h 1758178"/>
                <a:gd name="connsiteX18" fmla="*/ 1105213 w 1733256"/>
                <a:gd name="connsiteY18" fmla="*/ 1650973 h 1758178"/>
                <a:gd name="connsiteX19" fmla="*/ 1101435 w 1733256"/>
                <a:gd name="connsiteY19" fmla="*/ 1663208 h 1758178"/>
                <a:gd name="connsiteX20" fmla="*/ 1106157 w 1733256"/>
                <a:gd name="connsiteY20" fmla="*/ 1668855 h 1758178"/>
                <a:gd name="connsiteX21" fmla="*/ 1096712 w 1733256"/>
                <a:gd name="connsiteY21" fmla="*/ 1679207 h 1758178"/>
                <a:gd name="connsiteX22" fmla="*/ 1066489 w 1733256"/>
                <a:gd name="connsiteY22" fmla="*/ 1702736 h 1758178"/>
                <a:gd name="connsiteX23" fmla="*/ 1069322 w 1733256"/>
                <a:gd name="connsiteY23" fmla="*/ 1712147 h 1758178"/>
                <a:gd name="connsiteX24" fmla="*/ 1077823 w 1733256"/>
                <a:gd name="connsiteY24" fmla="*/ 1718735 h 1758178"/>
                <a:gd name="connsiteX25" fmla="*/ 1103324 w 1733256"/>
                <a:gd name="connsiteY25" fmla="*/ 1717794 h 1758178"/>
                <a:gd name="connsiteX26" fmla="*/ 1133547 w 1733256"/>
                <a:gd name="connsiteY26" fmla="*/ 1696148 h 1758178"/>
                <a:gd name="connsiteX27" fmla="*/ 1136380 w 1733256"/>
                <a:gd name="connsiteY27" fmla="*/ 1676384 h 1758178"/>
                <a:gd name="connsiteX28" fmla="*/ 1145825 w 1733256"/>
                <a:gd name="connsiteY28" fmla="*/ 1682031 h 1758178"/>
                <a:gd name="connsiteX29" fmla="*/ 1149603 w 1733256"/>
                <a:gd name="connsiteY29" fmla="*/ 1696148 h 1758178"/>
                <a:gd name="connsiteX30" fmla="*/ 1082545 w 1733256"/>
                <a:gd name="connsiteY30" fmla="*/ 1736616 h 1758178"/>
                <a:gd name="connsiteX31" fmla="*/ 1058933 w 1733256"/>
                <a:gd name="connsiteY31" fmla="*/ 1727205 h 1758178"/>
                <a:gd name="connsiteX32" fmla="*/ 1055155 w 1733256"/>
                <a:gd name="connsiteY32" fmla="*/ 1705559 h 1758178"/>
                <a:gd name="connsiteX33" fmla="*/ 1067433 w 1733256"/>
                <a:gd name="connsiteY33" fmla="*/ 1679207 h 1758178"/>
                <a:gd name="connsiteX34" fmla="*/ 1087267 w 1733256"/>
                <a:gd name="connsiteY34" fmla="*/ 1666973 h 1758178"/>
                <a:gd name="connsiteX35" fmla="*/ 1087267 w 1733256"/>
                <a:gd name="connsiteY35" fmla="*/ 1663208 h 1758178"/>
                <a:gd name="connsiteX36" fmla="*/ 1087267 w 1733256"/>
                <a:gd name="connsiteY36" fmla="*/ 1657561 h 1758178"/>
                <a:gd name="connsiteX37" fmla="*/ 1070267 w 1733256"/>
                <a:gd name="connsiteY37" fmla="*/ 1660385 h 1758178"/>
                <a:gd name="connsiteX38" fmla="*/ 1055155 w 1733256"/>
                <a:gd name="connsiteY38" fmla="*/ 1669796 h 1758178"/>
                <a:gd name="connsiteX39" fmla="*/ 1050433 w 1733256"/>
                <a:gd name="connsiteY39" fmla="*/ 1673561 h 1758178"/>
                <a:gd name="connsiteX40" fmla="*/ 1032487 w 1733256"/>
                <a:gd name="connsiteY40" fmla="*/ 1734734 h 1758178"/>
                <a:gd name="connsiteX41" fmla="*/ 1031543 w 1733256"/>
                <a:gd name="connsiteY41" fmla="*/ 1750733 h 1758178"/>
                <a:gd name="connsiteX42" fmla="*/ 1021154 w 1733256"/>
                <a:gd name="connsiteY42" fmla="*/ 1754498 h 1758178"/>
                <a:gd name="connsiteX43" fmla="*/ 1013598 w 1733256"/>
                <a:gd name="connsiteY43" fmla="*/ 1745087 h 1758178"/>
                <a:gd name="connsiteX44" fmla="*/ 1012653 w 1733256"/>
                <a:gd name="connsiteY44" fmla="*/ 1735675 h 1758178"/>
                <a:gd name="connsiteX45" fmla="*/ 1003209 w 1733256"/>
                <a:gd name="connsiteY45" fmla="*/ 1724382 h 1758178"/>
                <a:gd name="connsiteX46" fmla="*/ 1001320 w 1733256"/>
                <a:gd name="connsiteY46" fmla="*/ 1706500 h 1758178"/>
                <a:gd name="connsiteX47" fmla="*/ 1003209 w 1733256"/>
                <a:gd name="connsiteY47" fmla="*/ 1691442 h 1758178"/>
                <a:gd name="connsiteX48" fmla="*/ 1006042 w 1733256"/>
                <a:gd name="connsiteY48" fmla="*/ 1674502 h 1758178"/>
                <a:gd name="connsiteX49" fmla="*/ 1019265 w 1733256"/>
                <a:gd name="connsiteY49" fmla="*/ 1665090 h 1758178"/>
                <a:gd name="connsiteX50" fmla="*/ 1019265 w 1733256"/>
                <a:gd name="connsiteY50" fmla="*/ 1677325 h 1758178"/>
                <a:gd name="connsiteX51" fmla="*/ 1010764 w 1733256"/>
                <a:gd name="connsiteY51" fmla="*/ 1688619 h 1758178"/>
                <a:gd name="connsiteX52" fmla="*/ 1006986 w 1733256"/>
                <a:gd name="connsiteY52" fmla="*/ 1699912 h 1758178"/>
                <a:gd name="connsiteX53" fmla="*/ 1014542 w 1733256"/>
                <a:gd name="connsiteY53" fmla="*/ 1709324 h 1758178"/>
                <a:gd name="connsiteX54" fmla="*/ 1022098 w 1733256"/>
                <a:gd name="connsiteY54" fmla="*/ 1732852 h 1758178"/>
                <a:gd name="connsiteX55" fmla="*/ 1028710 w 1733256"/>
                <a:gd name="connsiteY55" fmla="*/ 1722499 h 1758178"/>
                <a:gd name="connsiteX56" fmla="*/ 1042877 w 1733256"/>
                <a:gd name="connsiteY56" fmla="*/ 1677325 h 1758178"/>
                <a:gd name="connsiteX57" fmla="*/ 1061766 w 1733256"/>
                <a:gd name="connsiteY57" fmla="*/ 1647209 h 1758178"/>
                <a:gd name="connsiteX58" fmla="*/ 1083135 w 1733256"/>
                <a:gd name="connsiteY58" fmla="*/ 1637327 h 1758178"/>
                <a:gd name="connsiteX59" fmla="*/ 1094306 w 1733256"/>
                <a:gd name="connsiteY59" fmla="*/ 1635298 h 1758178"/>
                <a:gd name="connsiteX60" fmla="*/ 693182 w 1733256"/>
                <a:gd name="connsiteY60" fmla="*/ 1598935 h 1758178"/>
                <a:gd name="connsiteX61" fmla="*/ 710215 w 1733256"/>
                <a:gd name="connsiteY61" fmla="*/ 1614011 h 1758178"/>
                <a:gd name="connsiteX62" fmla="*/ 735764 w 1733256"/>
                <a:gd name="connsiteY62" fmla="*/ 1620607 h 1758178"/>
                <a:gd name="connsiteX63" fmla="*/ 730087 w 1733256"/>
                <a:gd name="connsiteY63" fmla="*/ 1634741 h 1758178"/>
                <a:gd name="connsiteX64" fmla="*/ 723463 w 1733256"/>
                <a:gd name="connsiteY64" fmla="*/ 1645106 h 1758178"/>
                <a:gd name="connsiteX65" fmla="*/ 724409 w 1733256"/>
                <a:gd name="connsiteY65" fmla="*/ 1658298 h 1758178"/>
                <a:gd name="connsiteX66" fmla="*/ 735764 w 1733256"/>
                <a:gd name="connsiteY66" fmla="*/ 1646049 h 1758178"/>
                <a:gd name="connsiteX67" fmla="*/ 742388 w 1733256"/>
                <a:gd name="connsiteY67" fmla="*/ 1629088 h 1758178"/>
                <a:gd name="connsiteX68" fmla="*/ 750905 w 1733256"/>
                <a:gd name="connsiteY68" fmla="*/ 1617781 h 1758178"/>
                <a:gd name="connsiteX69" fmla="*/ 760368 w 1733256"/>
                <a:gd name="connsiteY69" fmla="*/ 1620607 h 1758178"/>
                <a:gd name="connsiteX70" fmla="*/ 816198 w 1733256"/>
                <a:gd name="connsiteY70" fmla="*/ 1630972 h 1758178"/>
                <a:gd name="connsiteX71" fmla="*/ 817144 w 1733256"/>
                <a:gd name="connsiteY71" fmla="*/ 1639453 h 1758178"/>
                <a:gd name="connsiteX72" fmla="*/ 796326 w 1733256"/>
                <a:gd name="connsiteY72" fmla="*/ 1646049 h 1758178"/>
                <a:gd name="connsiteX73" fmla="*/ 779293 w 1733256"/>
                <a:gd name="connsiteY73" fmla="*/ 1645106 h 1758178"/>
                <a:gd name="connsiteX74" fmla="*/ 784971 w 1733256"/>
                <a:gd name="connsiteY74" fmla="*/ 1660183 h 1758178"/>
                <a:gd name="connsiteX75" fmla="*/ 801057 w 1733256"/>
                <a:gd name="connsiteY75" fmla="*/ 1663009 h 1758178"/>
                <a:gd name="connsiteX76" fmla="*/ 812413 w 1733256"/>
                <a:gd name="connsiteY76" fmla="*/ 1669605 h 1758178"/>
                <a:gd name="connsiteX77" fmla="*/ 819037 w 1733256"/>
                <a:gd name="connsiteY77" fmla="*/ 1676201 h 1758178"/>
                <a:gd name="connsiteX78" fmla="*/ 810520 w 1733256"/>
                <a:gd name="connsiteY78" fmla="*/ 1697873 h 1758178"/>
                <a:gd name="connsiteX79" fmla="*/ 799165 w 1733256"/>
                <a:gd name="connsiteY79" fmla="*/ 1706354 h 1758178"/>
                <a:gd name="connsiteX80" fmla="*/ 792541 w 1733256"/>
                <a:gd name="connsiteY80" fmla="*/ 1711065 h 1758178"/>
                <a:gd name="connsiteX81" fmla="*/ 775508 w 1733256"/>
                <a:gd name="connsiteY81" fmla="*/ 1716719 h 1758178"/>
                <a:gd name="connsiteX82" fmla="*/ 770777 w 1733256"/>
                <a:gd name="connsiteY82" fmla="*/ 1713892 h 1758178"/>
                <a:gd name="connsiteX83" fmla="*/ 762260 w 1733256"/>
                <a:gd name="connsiteY83" fmla="*/ 1727083 h 1758178"/>
                <a:gd name="connsiteX84" fmla="*/ 745227 w 1733256"/>
                <a:gd name="connsiteY84" fmla="*/ 1758178 h 1758178"/>
                <a:gd name="connsiteX85" fmla="*/ 754690 w 1733256"/>
                <a:gd name="connsiteY85" fmla="*/ 1710123 h 1758178"/>
                <a:gd name="connsiteX86" fmla="*/ 756582 w 1733256"/>
                <a:gd name="connsiteY86" fmla="*/ 1695989 h 1758178"/>
                <a:gd name="connsiteX87" fmla="*/ 759421 w 1733256"/>
                <a:gd name="connsiteY87" fmla="*/ 1683739 h 1758178"/>
                <a:gd name="connsiteX88" fmla="*/ 743335 w 1733256"/>
                <a:gd name="connsiteY88" fmla="*/ 1681855 h 1758178"/>
                <a:gd name="connsiteX89" fmla="*/ 739550 w 1733256"/>
                <a:gd name="connsiteY89" fmla="*/ 1694104 h 1758178"/>
                <a:gd name="connsiteX90" fmla="*/ 734818 w 1733256"/>
                <a:gd name="connsiteY90" fmla="*/ 1700700 h 1758178"/>
                <a:gd name="connsiteX91" fmla="*/ 727248 w 1733256"/>
                <a:gd name="connsiteY91" fmla="*/ 1700700 h 1758178"/>
                <a:gd name="connsiteX92" fmla="*/ 724409 w 1733256"/>
                <a:gd name="connsiteY92" fmla="*/ 1688451 h 1758178"/>
                <a:gd name="connsiteX93" fmla="*/ 721570 w 1733256"/>
                <a:gd name="connsiteY93" fmla="*/ 1674317 h 1758178"/>
                <a:gd name="connsiteX94" fmla="*/ 717785 w 1733256"/>
                <a:gd name="connsiteY94" fmla="*/ 1679028 h 1758178"/>
                <a:gd name="connsiteX95" fmla="*/ 709269 w 1733256"/>
                <a:gd name="connsiteY95" fmla="*/ 1693162 h 1758178"/>
                <a:gd name="connsiteX96" fmla="*/ 701699 w 1733256"/>
                <a:gd name="connsiteY96" fmla="*/ 1699758 h 1758178"/>
                <a:gd name="connsiteX97" fmla="*/ 692236 w 1733256"/>
                <a:gd name="connsiteY97" fmla="*/ 1704469 h 1758178"/>
                <a:gd name="connsiteX98" fmla="*/ 691289 w 1733256"/>
                <a:gd name="connsiteY98" fmla="*/ 1689393 h 1758178"/>
                <a:gd name="connsiteX99" fmla="*/ 700752 w 1733256"/>
                <a:gd name="connsiteY99" fmla="*/ 1685624 h 1758178"/>
                <a:gd name="connsiteX100" fmla="*/ 704537 w 1733256"/>
                <a:gd name="connsiteY100" fmla="*/ 1675259 h 1758178"/>
                <a:gd name="connsiteX101" fmla="*/ 692236 w 1733256"/>
                <a:gd name="connsiteY101" fmla="*/ 1673374 h 1758178"/>
                <a:gd name="connsiteX102" fmla="*/ 697913 w 1733256"/>
                <a:gd name="connsiteY102" fmla="*/ 1660183 h 1758178"/>
                <a:gd name="connsiteX103" fmla="*/ 707376 w 1733256"/>
                <a:gd name="connsiteY103" fmla="*/ 1651702 h 1758178"/>
                <a:gd name="connsiteX104" fmla="*/ 703591 w 1733256"/>
                <a:gd name="connsiteY104" fmla="*/ 1636626 h 1758178"/>
                <a:gd name="connsiteX105" fmla="*/ 693182 w 1733256"/>
                <a:gd name="connsiteY105" fmla="*/ 1637568 h 1758178"/>
                <a:gd name="connsiteX106" fmla="*/ 683719 w 1733256"/>
                <a:gd name="connsiteY106" fmla="*/ 1646049 h 1758178"/>
                <a:gd name="connsiteX107" fmla="*/ 674257 w 1733256"/>
                <a:gd name="connsiteY107" fmla="*/ 1689393 h 1758178"/>
                <a:gd name="connsiteX108" fmla="*/ 672364 w 1733256"/>
                <a:gd name="connsiteY108" fmla="*/ 1712007 h 1758178"/>
                <a:gd name="connsiteX109" fmla="*/ 669525 w 1733256"/>
                <a:gd name="connsiteY109" fmla="*/ 1716719 h 1758178"/>
                <a:gd name="connsiteX110" fmla="*/ 663848 w 1733256"/>
                <a:gd name="connsiteY110" fmla="*/ 1673374 h 1758178"/>
                <a:gd name="connsiteX111" fmla="*/ 693182 w 1733256"/>
                <a:gd name="connsiteY111" fmla="*/ 1598935 h 1758178"/>
                <a:gd name="connsiteX112" fmla="*/ 462129 w 1733256"/>
                <a:gd name="connsiteY112" fmla="*/ 1598113 h 1758178"/>
                <a:gd name="connsiteX113" fmla="*/ 454588 w 1733256"/>
                <a:gd name="connsiteY113" fmla="*/ 1599991 h 1758178"/>
                <a:gd name="connsiteX114" fmla="*/ 439506 w 1733256"/>
                <a:gd name="connsiteY114" fmla="*/ 1600930 h 1758178"/>
                <a:gd name="connsiteX115" fmla="*/ 416883 w 1733256"/>
                <a:gd name="connsiteY115" fmla="*/ 1603748 h 1758178"/>
                <a:gd name="connsiteX116" fmla="*/ 431965 w 1733256"/>
                <a:gd name="connsiteY116" fmla="*/ 1617835 h 1758178"/>
                <a:gd name="connsiteX117" fmla="*/ 434793 w 1733256"/>
                <a:gd name="connsiteY117" fmla="*/ 1619713 h 1758178"/>
                <a:gd name="connsiteX118" fmla="*/ 457416 w 1733256"/>
                <a:gd name="connsiteY118" fmla="*/ 1627227 h 1758178"/>
                <a:gd name="connsiteX119" fmla="*/ 467785 w 1733256"/>
                <a:gd name="connsiteY119" fmla="*/ 1624409 h 1758178"/>
                <a:gd name="connsiteX120" fmla="*/ 479097 w 1733256"/>
                <a:gd name="connsiteY120" fmla="*/ 1612200 h 1758178"/>
                <a:gd name="connsiteX121" fmla="*/ 476269 w 1733256"/>
                <a:gd name="connsiteY121" fmla="*/ 1603748 h 1758178"/>
                <a:gd name="connsiteX122" fmla="*/ 472498 w 1733256"/>
                <a:gd name="connsiteY122" fmla="*/ 1600930 h 1758178"/>
                <a:gd name="connsiteX123" fmla="*/ 462129 w 1733256"/>
                <a:gd name="connsiteY123" fmla="*/ 1598113 h 1758178"/>
                <a:gd name="connsiteX124" fmla="*/ 1085135 w 1733256"/>
                <a:gd name="connsiteY124" fmla="*/ 1583180 h 1758178"/>
                <a:gd name="connsiteX125" fmla="*/ 1091727 w 1733256"/>
                <a:gd name="connsiteY125" fmla="*/ 1594444 h 1758178"/>
                <a:gd name="connsiteX126" fmla="*/ 1077601 w 1733256"/>
                <a:gd name="connsiteY126" fmla="*/ 1617911 h 1758178"/>
                <a:gd name="connsiteX127" fmla="*/ 1037105 w 1733256"/>
                <a:gd name="connsiteY127" fmla="*/ 1661090 h 1758178"/>
                <a:gd name="connsiteX128" fmla="*/ 1050289 w 1733256"/>
                <a:gd name="connsiteY128" fmla="*/ 1624482 h 1758178"/>
                <a:gd name="connsiteX129" fmla="*/ 1024862 w 1733256"/>
                <a:gd name="connsiteY129" fmla="*/ 1635746 h 1758178"/>
                <a:gd name="connsiteX130" fmla="*/ 1021094 w 1733256"/>
                <a:gd name="connsiteY130" fmla="*/ 1652642 h 1758178"/>
                <a:gd name="connsiteX131" fmla="*/ 1013560 w 1733256"/>
                <a:gd name="connsiteY131" fmla="*/ 1653581 h 1758178"/>
                <a:gd name="connsiteX132" fmla="*/ 1009793 w 1733256"/>
                <a:gd name="connsiteY132" fmla="*/ 1650765 h 1758178"/>
                <a:gd name="connsiteX133" fmla="*/ 999434 w 1733256"/>
                <a:gd name="connsiteY133" fmla="*/ 1658274 h 1758178"/>
                <a:gd name="connsiteX134" fmla="*/ 994725 w 1733256"/>
                <a:gd name="connsiteY134" fmla="*/ 1647949 h 1758178"/>
                <a:gd name="connsiteX135" fmla="*/ 1006968 w 1733256"/>
                <a:gd name="connsiteY135" fmla="*/ 1634807 h 1758178"/>
                <a:gd name="connsiteX136" fmla="*/ 1005084 w 1733256"/>
                <a:gd name="connsiteY136" fmla="*/ 1613217 h 1758178"/>
                <a:gd name="connsiteX137" fmla="*/ 1007910 w 1733256"/>
                <a:gd name="connsiteY137" fmla="*/ 1592567 h 1758178"/>
                <a:gd name="connsiteX138" fmla="*/ 1019211 w 1733256"/>
                <a:gd name="connsiteY138" fmla="*/ 1592567 h 1758178"/>
                <a:gd name="connsiteX139" fmla="*/ 1022036 w 1733256"/>
                <a:gd name="connsiteY139" fmla="*/ 1599137 h 1758178"/>
                <a:gd name="connsiteX140" fmla="*/ 1025803 w 1733256"/>
                <a:gd name="connsiteY140" fmla="*/ 1627298 h 1758178"/>
                <a:gd name="connsiteX141" fmla="*/ 1055940 w 1733256"/>
                <a:gd name="connsiteY141" fmla="*/ 1613217 h 1758178"/>
                <a:gd name="connsiteX142" fmla="*/ 1085135 w 1733256"/>
                <a:gd name="connsiteY142" fmla="*/ 1583180 h 1758178"/>
                <a:gd name="connsiteX143" fmla="*/ 424424 w 1733256"/>
                <a:gd name="connsiteY143" fmla="*/ 1575573 h 1758178"/>
                <a:gd name="connsiteX144" fmla="*/ 420653 w 1733256"/>
                <a:gd name="connsiteY144" fmla="*/ 1587782 h 1758178"/>
                <a:gd name="connsiteX145" fmla="*/ 435735 w 1733256"/>
                <a:gd name="connsiteY145" fmla="*/ 1592478 h 1758178"/>
                <a:gd name="connsiteX146" fmla="*/ 453645 w 1733256"/>
                <a:gd name="connsiteY146" fmla="*/ 1586843 h 1758178"/>
                <a:gd name="connsiteX147" fmla="*/ 437621 w 1733256"/>
                <a:gd name="connsiteY147" fmla="*/ 1578390 h 1758178"/>
                <a:gd name="connsiteX148" fmla="*/ 424424 w 1733256"/>
                <a:gd name="connsiteY148" fmla="*/ 1575573 h 1758178"/>
                <a:gd name="connsiteX149" fmla="*/ 1414657 w 1733256"/>
                <a:gd name="connsiteY149" fmla="*/ 1545172 h 1758178"/>
                <a:gd name="connsiteX150" fmla="*/ 1421255 w 1733256"/>
                <a:gd name="connsiteY150" fmla="*/ 1545172 h 1758178"/>
                <a:gd name="connsiteX151" fmla="*/ 1429738 w 1733256"/>
                <a:gd name="connsiteY151" fmla="*/ 1553698 h 1758178"/>
                <a:gd name="connsiteX152" fmla="*/ 1427852 w 1733256"/>
                <a:gd name="connsiteY152" fmla="*/ 1559382 h 1758178"/>
                <a:gd name="connsiteX153" fmla="*/ 1411829 w 1733256"/>
                <a:gd name="connsiteY153" fmla="*/ 1571697 h 1758178"/>
                <a:gd name="connsiteX154" fmla="*/ 1384495 w 1733256"/>
                <a:gd name="connsiteY154" fmla="*/ 1572645 h 1758178"/>
                <a:gd name="connsiteX155" fmla="*/ 1343023 w 1733256"/>
                <a:gd name="connsiteY155" fmla="*/ 1569803 h 1758178"/>
                <a:gd name="connsiteX156" fmla="*/ 1333597 w 1733256"/>
                <a:gd name="connsiteY156" fmla="*/ 1565066 h 1758178"/>
                <a:gd name="connsiteX157" fmla="*/ 1326999 w 1733256"/>
                <a:gd name="connsiteY157" fmla="*/ 1557488 h 1758178"/>
                <a:gd name="connsiteX158" fmla="*/ 1336425 w 1733256"/>
                <a:gd name="connsiteY158" fmla="*/ 1548962 h 1758178"/>
                <a:gd name="connsiteX159" fmla="*/ 1351506 w 1733256"/>
                <a:gd name="connsiteY159" fmla="*/ 1549909 h 1758178"/>
                <a:gd name="connsiteX160" fmla="*/ 1372242 w 1733256"/>
                <a:gd name="connsiteY160" fmla="*/ 1551804 h 1758178"/>
                <a:gd name="connsiteX161" fmla="*/ 1414657 w 1733256"/>
                <a:gd name="connsiteY161" fmla="*/ 1545172 h 1758178"/>
                <a:gd name="connsiteX162" fmla="*/ 372579 w 1733256"/>
                <a:gd name="connsiteY162" fmla="*/ 1487291 h 1758178"/>
                <a:gd name="connsiteX163" fmla="*/ 523400 w 1733256"/>
                <a:gd name="connsiteY163" fmla="*/ 1565242 h 1758178"/>
                <a:gd name="connsiteX164" fmla="*/ 530941 w 1733256"/>
                <a:gd name="connsiteY164" fmla="*/ 1573694 h 1758178"/>
                <a:gd name="connsiteX165" fmla="*/ 534712 w 1733256"/>
                <a:gd name="connsiteY165" fmla="*/ 1583086 h 1758178"/>
                <a:gd name="connsiteX166" fmla="*/ 519630 w 1733256"/>
                <a:gd name="connsiteY166" fmla="*/ 1586843 h 1758178"/>
                <a:gd name="connsiteX167" fmla="*/ 500777 w 1733256"/>
                <a:gd name="connsiteY167" fmla="*/ 1568998 h 1758178"/>
                <a:gd name="connsiteX168" fmla="*/ 465900 w 1733256"/>
                <a:gd name="connsiteY168" fmla="*/ 1550215 h 1758178"/>
                <a:gd name="connsiteX169" fmla="*/ 426309 w 1733256"/>
                <a:gd name="connsiteY169" fmla="*/ 1539884 h 1758178"/>
                <a:gd name="connsiteX170" fmla="*/ 387661 w 1733256"/>
                <a:gd name="connsiteY170" fmla="*/ 1537067 h 1758178"/>
                <a:gd name="connsiteX171" fmla="*/ 377292 w 1733256"/>
                <a:gd name="connsiteY171" fmla="*/ 1543641 h 1758178"/>
                <a:gd name="connsiteX172" fmla="*/ 402743 w 1733256"/>
                <a:gd name="connsiteY172" fmla="*/ 1550215 h 1758178"/>
                <a:gd name="connsiteX173" fmla="*/ 414055 w 1733256"/>
                <a:gd name="connsiteY173" fmla="*/ 1553033 h 1758178"/>
                <a:gd name="connsiteX174" fmla="*/ 424424 w 1733256"/>
                <a:gd name="connsiteY174" fmla="*/ 1552093 h 1758178"/>
                <a:gd name="connsiteX175" fmla="*/ 437621 w 1733256"/>
                <a:gd name="connsiteY175" fmla="*/ 1553033 h 1758178"/>
                <a:gd name="connsiteX176" fmla="*/ 435735 w 1733256"/>
                <a:gd name="connsiteY176" fmla="*/ 1559607 h 1758178"/>
                <a:gd name="connsiteX177" fmla="*/ 444219 w 1733256"/>
                <a:gd name="connsiteY177" fmla="*/ 1565242 h 1758178"/>
                <a:gd name="connsiteX178" fmla="*/ 447990 w 1733256"/>
                <a:gd name="connsiteY178" fmla="*/ 1567120 h 1758178"/>
                <a:gd name="connsiteX179" fmla="*/ 464957 w 1733256"/>
                <a:gd name="connsiteY179" fmla="*/ 1568059 h 1758178"/>
                <a:gd name="connsiteX180" fmla="*/ 476269 w 1733256"/>
                <a:gd name="connsiteY180" fmla="*/ 1577451 h 1758178"/>
                <a:gd name="connsiteX181" fmla="*/ 487580 w 1733256"/>
                <a:gd name="connsiteY181" fmla="*/ 1592478 h 1758178"/>
                <a:gd name="connsiteX182" fmla="*/ 492293 w 1733256"/>
                <a:gd name="connsiteY182" fmla="*/ 1615957 h 1758178"/>
                <a:gd name="connsiteX183" fmla="*/ 465900 w 1733256"/>
                <a:gd name="connsiteY183" fmla="*/ 1629105 h 1758178"/>
                <a:gd name="connsiteX184" fmla="*/ 457416 w 1733256"/>
                <a:gd name="connsiteY184" fmla="*/ 1632862 h 1758178"/>
                <a:gd name="connsiteX185" fmla="*/ 446104 w 1733256"/>
                <a:gd name="connsiteY185" fmla="*/ 1633801 h 1758178"/>
                <a:gd name="connsiteX186" fmla="*/ 431022 w 1733256"/>
                <a:gd name="connsiteY186" fmla="*/ 1641314 h 1758178"/>
                <a:gd name="connsiteX187" fmla="*/ 381063 w 1733256"/>
                <a:gd name="connsiteY187" fmla="*/ 1608443 h 1758178"/>
                <a:gd name="connsiteX188" fmla="*/ 380120 w 1733256"/>
                <a:gd name="connsiteY188" fmla="*/ 1599052 h 1758178"/>
                <a:gd name="connsiteX189" fmla="*/ 383891 w 1733256"/>
                <a:gd name="connsiteY189" fmla="*/ 1593417 h 1758178"/>
                <a:gd name="connsiteX190" fmla="*/ 388604 w 1733256"/>
                <a:gd name="connsiteY190" fmla="*/ 1590599 h 1758178"/>
                <a:gd name="connsiteX191" fmla="*/ 405571 w 1733256"/>
                <a:gd name="connsiteY191" fmla="*/ 1589660 h 1758178"/>
                <a:gd name="connsiteX192" fmla="*/ 414055 w 1733256"/>
                <a:gd name="connsiteY192" fmla="*/ 1587782 h 1758178"/>
                <a:gd name="connsiteX193" fmla="*/ 416883 w 1733256"/>
                <a:gd name="connsiteY193" fmla="*/ 1584964 h 1758178"/>
                <a:gd name="connsiteX194" fmla="*/ 400858 w 1733256"/>
                <a:gd name="connsiteY194" fmla="*/ 1581208 h 1758178"/>
                <a:gd name="connsiteX195" fmla="*/ 398973 w 1733256"/>
                <a:gd name="connsiteY195" fmla="*/ 1569938 h 1758178"/>
                <a:gd name="connsiteX196" fmla="*/ 400858 w 1733256"/>
                <a:gd name="connsiteY196" fmla="*/ 1562424 h 1758178"/>
                <a:gd name="connsiteX197" fmla="*/ 384833 w 1733256"/>
                <a:gd name="connsiteY197" fmla="*/ 1558668 h 1758178"/>
                <a:gd name="connsiteX198" fmla="*/ 369751 w 1733256"/>
                <a:gd name="connsiteY198" fmla="*/ 1568059 h 1758178"/>
                <a:gd name="connsiteX199" fmla="*/ 368808 w 1733256"/>
                <a:gd name="connsiteY199" fmla="*/ 1585903 h 1758178"/>
                <a:gd name="connsiteX200" fmla="*/ 355612 w 1733256"/>
                <a:gd name="connsiteY200" fmla="*/ 1586843 h 1758178"/>
                <a:gd name="connsiteX201" fmla="*/ 365038 w 1733256"/>
                <a:gd name="connsiteY201" fmla="*/ 1536128 h 1758178"/>
                <a:gd name="connsiteX202" fmla="*/ 379177 w 1733256"/>
                <a:gd name="connsiteY202" fmla="*/ 1529554 h 1758178"/>
                <a:gd name="connsiteX203" fmla="*/ 436678 w 1733256"/>
                <a:gd name="connsiteY203" fmla="*/ 1531432 h 1758178"/>
                <a:gd name="connsiteX204" fmla="*/ 372579 w 1733256"/>
                <a:gd name="connsiteY204" fmla="*/ 1506074 h 1758178"/>
                <a:gd name="connsiteX205" fmla="*/ 372579 w 1733256"/>
                <a:gd name="connsiteY205" fmla="*/ 1487291 h 1758178"/>
                <a:gd name="connsiteX206" fmla="*/ 1306085 w 1733256"/>
                <a:gd name="connsiteY206" fmla="*/ 1474864 h 1758178"/>
                <a:gd name="connsiteX207" fmla="*/ 1317440 w 1733256"/>
                <a:gd name="connsiteY207" fmla="*/ 1477459 h 1758178"/>
                <a:gd name="connsiteX208" fmla="*/ 1316494 w 1733256"/>
                <a:gd name="connsiteY208" fmla="*/ 1497273 h 1758178"/>
                <a:gd name="connsiteX209" fmla="*/ 1315548 w 1733256"/>
                <a:gd name="connsiteY209" fmla="*/ 1503878 h 1758178"/>
                <a:gd name="connsiteX210" fmla="*/ 1318387 w 1733256"/>
                <a:gd name="connsiteY210" fmla="*/ 1505765 h 1758178"/>
                <a:gd name="connsiteX211" fmla="*/ 1329742 w 1733256"/>
                <a:gd name="connsiteY211" fmla="*/ 1497273 h 1758178"/>
                <a:gd name="connsiteX212" fmla="*/ 1341097 w 1733256"/>
                <a:gd name="connsiteY212" fmla="*/ 1497273 h 1758178"/>
                <a:gd name="connsiteX213" fmla="*/ 1345829 w 1733256"/>
                <a:gd name="connsiteY213" fmla="*/ 1511426 h 1758178"/>
                <a:gd name="connsiteX214" fmla="*/ 1343936 w 1733256"/>
                <a:gd name="connsiteY214" fmla="*/ 1519918 h 1758178"/>
                <a:gd name="connsiteX215" fmla="*/ 1318387 w 1733256"/>
                <a:gd name="connsiteY215" fmla="*/ 1551055 h 1758178"/>
                <a:gd name="connsiteX216" fmla="*/ 1320279 w 1733256"/>
                <a:gd name="connsiteY216" fmla="*/ 1559546 h 1758178"/>
                <a:gd name="connsiteX217" fmla="*/ 1302300 w 1733256"/>
                <a:gd name="connsiteY217" fmla="*/ 1639746 h 1758178"/>
                <a:gd name="connsiteX218" fmla="*/ 1290945 w 1733256"/>
                <a:gd name="connsiteY218" fmla="*/ 1653899 h 1758178"/>
                <a:gd name="connsiteX219" fmla="*/ 1280536 w 1733256"/>
                <a:gd name="connsiteY219" fmla="*/ 1644464 h 1758178"/>
                <a:gd name="connsiteX220" fmla="*/ 1289998 w 1733256"/>
                <a:gd name="connsiteY220" fmla="*/ 1626537 h 1758178"/>
                <a:gd name="connsiteX221" fmla="*/ 1292837 w 1733256"/>
                <a:gd name="connsiteY221" fmla="*/ 1618045 h 1758178"/>
                <a:gd name="connsiteX222" fmla="*/ 1294730 w 1733256"/>
                <a:gd name="connsiteY222" fmla="*/ 1575586 h 1758178"/>
                <a:gd name="connsiteX223" fmla="*/ 1291891 w 1733256"/>
                <a:gd name="connsiteY223" fmla="*/ 1574643 h 1758178"/>
                <a:gd name="connsiteX224" fmla="*/ 1281482 w 1733256"/>
                <a:gd name="connsiteY224" fmla="*/ 1584078 h 1758178"/>
                <a:gd name="connsiteX225" fmla="*/ 1272019 w 1733256"/>
                <a:gd name="connsiteY225" fmla="*/ 1590683 h 1758178"/>
                <a:gd name="connsiteX226" fmla="*/ 1265395 w 1733256"/>
                <a:gd name="connsiteY226" fmla="*/ 1564264 h 1758178"/>
                <a:gd name="connsiteX227" fmla="*/ 1274858 w 1733256"/>
                <a:gd name="connsiteY227" fmla="*/ 1556716 h 1758178"/>
                <a:gd name="connsiteX228" fmla="*/ 1286213 w 1733256"/>
                <a:gd name="connsiteY228" fmla="*/ 1545393 h 1758178"/>
                <a:gd name="connsiteX229" fmla="*/ 1290945 w 1733256"/>
                <a:gd name="connsiteY229" fmla="*/ 1538788 h 1758178"/>
                <a:gd name="connsiteX230" fmla="*/ 1289052 w 1733256"/>
                <a:gd name="connsiteY230" fmla="*/ 1517087 h 1758178"/>
                <a:gd name="connsiteX231" fmla="*/ 1294730 w 1733256"/>
                <a:gd name="connsiteY231" fmla="*/ 1482177 h 1758178"/>
                <a:gd name="connsiteX232" fmla="*/ 1306085 w 1733256"/>
                <a:gd name="connsiteY232" fmla="*/ 1474864 h 1758178"/>
                <a:gd name="connsiteX233" fmla="*/ 1519389 w 1733256"/>
                <a:gd name="connsiteY233" fmla="*/ 1339182 h 1758178"/>
                <a:gd name="connsiteX234" fmla="*/ 1525957 w 1733256"/>
                <a:gd name="connsiteY234" fmla="*/ 1345785 h 1758178"/>
                <a:gd name="connsiteX235" fmla="*/ 1526895 w 1733256"/>
                <a:gd name="connsiteY235" fmla="*/ 1355218 h 1758178"/>
                <a:gd name="connsiteX236" fmla="*/ 1526895 w 1733256"/>
                <a:gd name="connsiteY236" fmla="*/ 1361821 h 1758178"/>
                <a:gd name="connsiteX237" fmla="*/ 1540970 w 1733256"/>
                <a:gd name="connsiteY237" fmla="*/ 1357104 h 1758178"/>
                <a:gd name="connsiteX238" fmla="*/ 1563489 w 1733256"/>
                <a:gd name="connsiteY238" fmla="*/ 1342012 h 1758178"/>
                <a:gd name="connsiteX239" fmla="*/ 1563489 w 1733256"/>
                <a:gd name="connsiteY239" fmla="*/ 1362764 h 1758178"/>
                <a:gd name="connsiteX240" fmla="*/ 1551291 w 1733256"/>
                <a:gd name="connsiteY240" fmla="*/ 1377856 h 1758178"/>
                <a:gd name="connsiteX241" fmla="*/ 1548476 w 1733256"/>
                <a:gd name="connsiteY241" fmla="*/ 1384459 h 1758178"/>
                <a:gd name="connsiteX242" fmla="*/ 1550353 w 1733256"/>
                <a:gd name="connsiteY242" fmla="*/ 1387289 h 1758178"/>
                <a:gd name="connsiteX243" fmla="*/ 1558798 w 1733256"/>
                <a:gd name="connsiteY243" fmla="*/ 1402381 h 1758178"/>
                <a:gd name="connsiteX244" fmla="*/ 1559736 w 1733256"/>
                <a:gd name="connsiteY244" fmla="*/ 1408984 h 1758178"/>
                <a:gd name="connsiteX245" fmla="*/ 1555044 w 1733256"/>
                <a:gd name="connsiteY245" fmla="*/ 1441998 h 1758178"/>
                <a:gd name="connsiteX246" fmla="*/ 1538155 w 1733256"/>
                <a:gd name="connsiteY246" fmla="*/ 1434452 h 1758178"/>
                <a:gd name="connsiteX247" fmla="*/ 1543785 w 1733256"/>
                <a:gd name="connsiteY247" fmla="*/ 1429735 h 1758178"/>
                <a:gd name="connsiteX248" fmla="*/ 1547538 w 1733256"/>
                <a:gd name="connsiteY248" fmla="*/ 1415587 h 1758178"/>
                <a:gd name="connsiteX249" fmla="*/ 1543785 w 1733256"/>
                <a:gd name="connsiteY249" fmla="*/ 1407097 h 1758178"/>
                <a:gd name="connsiteX250" fmla="*/ 1534402 w 1733256"/>
                <a:gd name="connsiteY250" fmla="*/ 1398608 h 1758178"/>
                <a:gd name="connsiteX251" fmla="*/ 1529710 w 1733256"/>
                <a:gd name="connsiteY251" fmla="*/ 1403324 h 1758178"/>
                <a:gd name="connsiteX252" fmla="*/ 1511882 w 1733256"/>
                <a:gd name="connsiteY252" fmla="*/ 1429735 h 1758178"/>
                <a:gd name="connsiteX253" fmla="*/ 1503437 w 1733256"/>
                <a:gd name="connsiteY253" fmla="*/ 1433509 h 1758178"/>
                <a:gd name="connsiteX254" fmla="*/ 1497807 w 1733256"/>
                <a:gd name="connsiteY254" fmla="*/ 1426906 h 1758178"/>
                <a:gd name="connsiteX255" fmla="*/ 1514697 w 1733256"/>
                <a:gd name="connsiteY255" fmla="*/ 1392005 h 1758178"/>
                <a:gd name="connsiteX256" fmla="*/ 1518450 w 1733256"/>
                <a:gd name="connsiteY256" fmla="*/ 1386345 h 1758178"/>
                <a:gd name="connsiteX257" fmla="*/ 1510005 w 1733256"/>
                <a:gd name="connsiteY257" fmla="*/ 1374083 h 1758178"/>
                <a:gd name="connsiteX258" fmla="*/ 1483733 w 1733256"/>
                <a:gd name="connsiteY258" fmla="*/ 1393892 h 1758178"/>
                <a:gd name="connsiteX259" fmla="*/ 1481856 w 1733256"/>
                <a:gd name="connsiteY259" fmla="*/ 1375970 h 1758178"/>
                <a:gd name="connsiteX260" fmla="*/ 1499684 w 1733256"/>
                <a:gd name="connsiteY260" fmla="*/ 1351445 h 1758178"/>
                <a:gd name="connsiteX261" fmla="*/ 1519389 w 1733256"/>
                <a:gd name="connsiteY261" fmla="*/ 1339182 h 1758178"/>
                <a:gd name="connsiteX262" fmla="*/ 235423 w 1733256"/>
                <a:gd name="connsiteY262" fmla="*/ 1336095 h 1758178"/>
                <a:gd name="connsiteX263" fmla="*/ 247727 w 1733256"/>
                <a:gd name="connsiteY263" fmla="*/ 1336095 h 1758178"/>
                <a:gd name="connsiteX264" fmla="*/ 257192 w 1733256"/>
                <a:gd name="connsiteY264" fmla="*/ 1343635 h 1758178"/>
                <a:gd name="connsiteX265" fmla="*/ 268550 w 1733256"/>
                <a:gd name="connsiteY265" fmla="*/ 1354944 h 1758178"/>
                <a:gd name="connsiteX266" fmla="*/ 275175 w 1733256"/>
                <a:gd name="connsiteY266" fmla="*/ 1361541 h 1758178"/>
                <a:gd name="connsiteX267" fmla="*/ 290318 w 1733256"/>
                <a:gd name="connsiteY267" fmla="*/ 1400180 h 1758178"/>
                <a:gd name="connsiteX268" fmla="*/ 269496 w 1733256"/>
                <a:gd name="connsiteY268" fmla="*/ 1402065 h 1758178"/>
                <a:gd name="connsiteX269" fmla="*/ 260031 w 1733256"/>
                <a:gd name="connsiteY269" fmla="*/ 1395468 h 1758178"/>
                <a:gd name="connsiteX270" fmla="*/ 249620 w 1733256"/>
                <a:gd name="connsiteY270" fmla="*/ 1388871 h 1758178"/>
                <a:gd name="connsiteX271" fmla="*/ 242995 w 1733256"/>
                <a:gd name="connsiteY271" fmla="*/ 1392641 h 1758178"/>
                <a:gd name="connsiteX272" fmla="*/ 247727 w 1733256"/>
                <a:gd name="connsiteY272" fmla="*/ 1403008 h 1758178"/>
                <a:gd name="connsiteX273" fmla="*/ 239209 w 1733256"/>
                <a:gd name="connsiteY273" fmla="*/ 1422799 h 1758178"/>
                <a:gd name="connsiteX274" fmla="*/ 228798 w 1733256"/>
                <a:gd name="connsiteY274" fmla="*/ 1428453 h 1758178"/>
                <a:gd name="connsiteX275" fmla="*/ 219333 w 1733256"/>
                <a:gd name="connsiteY275" fmla="*/ 1431281 h 1758178"/>
                <a:gd name="connsiteX276" fmla="*/ 215547 w 1733256"/>
                <a:gd name="connsiteY276" fmla="*/ 1448244 h 1758178"/>
                <a:gd name="connsiteX277" fmla="*/ 201350 w 1733256"/>
                <a:gd name="connsiteY277" fmla="*/ 1453899 h 1758178"/>
                <a:gd name="connsiteX278" fmla="*/ 189046 w 1733256"/>
                <a:gd name="connsiteY278" fmla="*/ 1435993 h 1758178"/>
                <a:gd name="connsiteX279" fmla="*/ 157813 w 1733256"/>
                <a:gd name="connsiteY279" fmla="*/ 1406777 h 1758178"/>
                <a:gd name="connsiteX280" fmla="*/ 150241 w 1733256"/>
                <a:gd name="connsiteY280" fmla="*/ 1382274 h 1758178"/>
                <a:gd name="connsiteX281" fmla="*/ 172956 w 1733256"/>
                <a:gd name="connsiteY281" fmla="*/ 1388871 h 1758178"/>
                <a:gd name="connsiteX282" fmla="*/ 179581 w 1733256"/>
                <a:gd name="connsiteY282" fmla="*/ 1394526 h 1758178"/>
                <a:gd name="connsiteX283" fmla="*/ 188100 w 1733256"/>
                <a:gd name="connsiteY283" fmla="*/ 1404893 h 1758178"/>
                <a:gd name="connsiteX284" fmla="*/ 201350 w 1733256"/>
                <a:gd name="connsiteY284" fmla="*/ 1418087 h 1758178"/>
                <a:gd name="connsiteX285" fmla="*/ 211761 w 1733256"/>
                <a:gd name="connsiteY285" fmla="*/ 1420914 h 1758178"/>
                <a:gd name="connsiteX286" fmla="*/ 224066 w 1733256"/>
                <a:gd name="connsiteY286" fmla="*/ 1407720 h 1758178"/>
                <a:gd name="connsiteX287" fmla="*/ 215547 w 1733256"/>
                <a:gd name="connsiteY287" fmla="*/ 1397353 h 1758178"/>
                <a:gd name="connsiteX288" fmla="*/ 213654 w 1733256"/>
                <a:gd name="connsiteY288" fmla="*/ 1380390 h 1758178"/>
                <a:gd name="connsiteX289" fmla="*/ 234477 w 1733256"/>
                <a:gd name="connsiteY289" fmla="*/ 1375677 h 1758178"/>
                <a:gd name="connsiteX290" fmla="*/ 247727 w 1733256"/>
                <a:gd name="connsiteY290" fmla="*/ 1371908 h 1758178"/>
                <a:gd name="connsiteX291" fmla="*/ 240155 w 1733256"/>
                <a:gd name="connsiteY291" fmla="*/ 1364368 h 1758178"/>
                <a:gd name="connsiteX292" fmla="*/ 228798 w 1733256"/>
                <a:gd name="connsiteY292" fmla="*/ 1353059 h 1758178"/>
                <a:gd name="connsiteX293" fmla="*/ 235423 w 1733256"/>
                <a:gd name="connsiteY293" fmla="*/ 1336095 h 1758178"/>
                <a:gd name="connsiteX294" fmla="*/ 142112 w 1733256"/>
                <a:gd name="connsiteY294" fmla="*/ 1327874 h 1758178"/>
                <a:gd name="connsiteX295" fmla="*/ 158143 w 1733256"/>
                <a:gd name="connsiteY295" fmla="*/ 1332535 h 1758178"/>
                <a:gd name="connsiteX296" fmla="*/ 175118 w 1733256"/>
                <a:gd name="connsiteY296" fmla="*/ 1338129 h 1758178"/>
                <a:gd name="connsiteX297" fmla="*/ 181719 w 1733256"/>
                <a:gd name="connsiteY297" fmla="*/ 1340926 h 1758178"/>
                <a:gd name="connsiteX298" fmla="*/ 174175 w 1733256"/>
                <a:gd name="connsiteY298" fmla="*/ 1342790 h 1758178"/>
                <a:gd name="connsiteX299" fmla="*/ 156257 w 1733256"/>
                <a:gd name="connsiteY299" fmla="*/ 1345587 h 1758178"/>
                <a:gd name="connsiteX300" fmla="*/ 149656 w 1733256"/>
                <a:gd name="connsiteY300" fmla="*/ 1348384 h 1758178"/>
                <a:gd name="connsiteX301" fmla="*/ 136454 w 1733256"/>
                <a:gd name="connsiteY301" fmla="*/ 1357706 h 1758178"/>
                <a:gd name="connsiteX302" fmla="*/ 117593 w 1733256"/>
                <a:gd name="connsiteY302" fmla="*/ 1349316 h 1758178"/>
                <a:gd name="connsiteX303" fmla="*/ 128909 w 1733256"/>
                <a:gd name="connsiteY303" fmla="*/ 1336264 h 1758178"/>
                <a:gd name="connsiteX304" fmla="*/ 142112 w 1733256"/>
                <a:gd name="connsiteY304" fmla="*/ 1327874 h 1758178"/>
                <a:gd name="connsiteX305" fmla="*/ 173158 w 1733256"/>
                <a:gd name="connsiteY305" fmla="*/ 1295857 h 1758178"/>
                <a:gd name="connsiteX306" fmla="*/ 182575 w 1733256"/>
                <a:gd name="connsiteY306" fmla="*/ 1298690 h 1758178"/>
                <a:gd name="connsiteX307" fmla="*/ 189167 w 1733256"/>
                <a:gd name="connsiteY307" fmla="*/ 1314745 h 1758178"/>
                <a:gd name="connsiteX308" fmla="*/ 179750 w 1733256"/>
                <a:gd name="connsiteY308" fmla="*/ 1322299 h 1758178"/>
                <a:gd name="connsiteX309" fmla="*/ 166565 w 1733256"/>
                <a:gd name="connsiteY309" fmla="*/ 1311911 h 1758178"/>
                <a:gd name="connsiteX310" fmla="*/ 173158 w 1733256"/>
                <a:gd name="connsiteY310" fmla="*/ 1295857 h 1758178"/>
                <a:gd name="connsiteX311" fmla="*/ 1494806 w 1733256"/>
                <a:gd name="connsiteY311" fmla="*/ 1281896 h 1758178"/>
                <a:gd name="connsiteX312" fmla="*/ 1501421 w 1733256"/>
                <a:gd name="connsiteY312" fmla="*/ 1287543 h 1758178"/>
                <a:gd name="connsiteX313" fmla="*/ 1506146 w 1733256"/>
                <a:gd name="connsiteY313" fmla="*/ 1304485 h 1758178"/>
                <a:gd name="connsiteX314" fmla="*/ 1513707 w 1733256"/>
                <a:gd name="connsiteY314" fmla="*/ 1294132 h 1758178"/>
                <a:gd name="connsiteX315" fmla="*/ 1517487 w 1733256"/>
                <a:gd name="connsiteY315" fmla="*/ 1289426 h 1758178"/>
                <a:gd name="connsiteX316" fmla="*/ 1526938 w 1733256"/>
                <a:gd name="connsiteY316" fmla="*/ 1284719 h 1758178"/>
                <a:gd name="connsiteX317" fmla="*/ 1537334 w 1733256"/>
                <a:gd name="connsiteY317" fmla="*/ 1288484 h 1758178"/>
                <a:gd name="connsiteX318" fmla="*/ 1543004 w 1733256"/>
                <a:gd name="connsiteY318" fmla="*/ 1307309 h 1758178"/>
                <a:gd name="connsiteX319" fmla="*/ 1528828 w 1733256"/>
                <a:gd name="connsiteY319" fmla="*/ 1317662 h 1758178"/>
                <a:gd name="connsiteX320" fmla="*/ 1459838 w 1733256"/>
                <a:gd name="connsiteY320" fmla="*/ 1383548 h 1758178"/>
                <a:gd name="connsiteX321" fmla="*/ 1455112 w 1733256"/>
                <a:gd name="connsiteY321" fmla="*/ 1395784 h 1758178"/>
                <a:gd name="connsiteX322" fmla="*/ 1461728 w 1733256"/>
                <a:gd name="connsiteY322" fmla="*/ 1406138 h 1758178"/>
                <a:gd name="connsiteX323" fmla="*/ 1464563 w 1733256"/>
                <a:gd name="connsiteY323" fmla="*/ 1417432 h 1758178"/>
                <a:gd name="connsiteX324" fmla="*/ 1456057 w 1733256"/>
                <a:gd name="connsiteY324" fmla="*/ 1424021 h 1758178"/>
                <a:gd name="connsiteX325" fmla="*/ 1443772 w 1733256"/>
                <a:gd name="connsiteY325" fmla="*/ 1410844 h 1758178"/>
                <a:gd name="connsiteX326" fmla="*/ 1436211 w 1733256"/>
                <a:gd name="connsiteY326" fmla="*/ 1398608 h 1758178"/>
                <a:gd name="connsiteX327" fmla="*/ 1449442 w 1733256"/>
                <a:gd name="connsiteY327" fmla="*/ 1368489 h 1758178"/>
                <a:gd name="connsiteX328" fmla="*/ 1484410 w 1733256"/>
                <a:gd name="connsiteY328" fmla="*/ 1321427 h 1758178"/>
                <a:gd name="connsiteX329" fmla="*/ 1478739 w 1733256"/>
                <a:gd name="connsiteY329" fmla="*/ 1306368 h 1758178"/>
                <a:gd name="connsiteX330" fmla="*/ 1470233 w 1733256"/>
                <a:gd name="connsiteY330" fmla="*/ 1316721 h 1758178"/>
                <a:gd name="connsiteX331" fmla="*/ 1471179 w 1733256"/>
                <a:gd name="connsiteY331" fmla="*/ 1328016 h 1758178"/>
                <a:gd name="connsiteX332" fmla="*/ 1467398 w 1733256"/>
                <a:gd name="connsiteY332" fmla="*/ 1333663 h 1758178"/>
                <a:gd name="connsiteX333" fmla="*/ 1459838 w 1733256"/>
                <a:gd name="connsiteY333" fmla="*/ 1334605 h 1758178"/>
                <a:gd name="connsiteX334" fmla="*/ 1446607 w 1733256"/>
                <a:gd name="connsiteY334" fmla="*/ 1338369 h 1758178"/>
                <a:gd name="connsiteX335" fmla="*/ 1438101 w 1733256"/>
                <a:gd name="connsiteY335" fmla="*/ 1367547 h 1758178"/>
                <a:gd name="connsiteX336" fmla="*/ 1427705 w 1733256"/>
                <a:gd name="connsiteY336" fmla="*/ 1364724 h 1758178"/>
                <a:gd name="connsiteX337" fmla="*/ 1422035 w 1733256"/>
                <a:gd name="connsiteY337" fmla="*/ 1351547 h 1758178"/>
                <a:gd name="connsiteX338" fmla="*/ 1437156 w 1733256"/>
                <a:gd name="connsiteY338" fmla="*/ 1340252 h 1758178"/>
                <a:gd name="connsiteX339" fmla="*/ 1439991 w 1733256"/>
                <a:gd name="connsiteY339" fmla="*/ 1330839 h 1758178"/>
                <a:gd name="connsiteX340" fmla="*/ 1443772 w 1733256"/>
                <a:gd name="connsiteY340" fmla="*/ 1324251 h 1758178"/>
                <a:gd name="connsiteX341" fmla="*/ 1454167 w 1733256"/>
                <a:gd name="connsiteY341" fmla="*/ 1315780 h 1758178"/>
                <a:gd name="connsiteX342" fmla="*/ 1461728 w 1733256"/>
                <a:gd name="connsiteY342" fmla="*/ 1314839 h 1758178"/>
                <a:gd name="connsiteX343" fmla="*/ 1472124 w 1733256"/>
                <a:gd name="connsiteY343" fmla="*/ 1296014 h 1758178"/>
                <a:gd name="connsiteX344" fmla="*/ 1494806 w 1733256"/>
                <a:gd name="connsiteY344" fmla="*/ 1281896 h 1758178"/>
                <a:gd name="connsiteX345" fmla="*/ 224270 w 1733256"/>
                <a:gd name="connsiteY345" fmla="*/ 1280864 h 1758178"/>
                <a:gd name="connsiteX346" fmla="*/ 235571 w 1733256"/>
                <a:gd name="connsiteY346" fmla="*/ 1285535 h 1758178"/>
                <a:gd name="connsiteX347" fmla="*/ 243105 w 1733256"/>
                <a:gd name="connsiteY347" fmla="*/ 1298615 h 1758178"/>
                <a:gd name="connsiteX348" fmla="*/ 230862 w 1733256"/>
                <a:gd name="connsiteY348" fmla="*/ 1310760 h 1758178"/>
                <a:gd name="connsiteX349" fmla="*/ 211085 w 1733256"/>
                <a:gd name="connsiteY349" fmla="*/ 1292075 h 1758178"/>
                <a:gd name="connsiteX350" fmla="*/ 212027 w 1733256"/>
                <a:gd name="connsiteY350" fmla="*/ 1287404 h 1758178"/>
                <a:gd name="connsiteX351" fmla="*/ 224270 w 1733256"/>
                <a:gd name="connsiteY351" fmla="*/ 1280864 h 1758178"/>
                <a:gd name="connsiteX352" fmla="*/ 60744 w 1733256"/>
                <a:gd name="connsiteY352" fmla="*/ 861357 h 1758178"/>
                <a:gd name="connsiteX353" fmla="*/ 74871 w 1733256"/>
                <a:gd name="connsiteY353" fmla="*/ 862300 h 1758178"/>
                <a:gd name="connsiteX354" fmla="*/ 78638 w 1733256"/>
                <a:gd name="connsiteY354" fmla="*/ 864186 h 1758178"/>
                <a:gd name="connsiteX355" fmla="*/ 89939 w 1733256"/>
                <a:gd name="connsiteY355" fmla="*/ 871730 h 1758178"/>
                <a:gd name="connsiteX356" fmla="*/ 94648 w 1733256"/>
                <a:gd name="connsiteY356" fmla="*/ 905680 h 1758178"/>
                <a:gd name="connsiteX357" fmla="*/ 79580 w 1733256"/>
                <a:gd name="connsiteY357" fmla="*/ 921711 h 1758178"/>
                <a:gd name="connsiteX358" fmla="*/ 75812 w 1733256"/>
                <a:gd name="connsiteY358" fmla="*/ 921711 h 1758178"/>
                <a:gd name="connsiteX359" fmla="*/ 67336 w 1733256"/>
                <a:gd name="connsiteY359" fmla="*/ 922654 h 1758178"/>
                <a:gd name="connsiteX360" fmla="*/ 66395 w 1733256"/>
                <a:gd name="connsiteY360" fmla="*/ 905680 h 1758178"/>
                <a:gd name="connsiteX361" fmla="*/ 83347 w 1733256"/>
                <a:gd name="connsiteY361" fmla="*/ 888705 h 1758178"/>
                <a:gd name="connsiteX362" fmla="*/ 77696 w 1733256"/>
                <a:gd name="connsiteY362" fmla="*/ 882104 h 1758178"/>
                <a:gd name="connsiteX363" fmla="*/ 1412 w 1733256"/>
                <a:gd name="connsiteY363" fmla="*/ 880218 h 1758178"/>
                <a:gd name="connsiteX364" fmla="*/ 1412 w 1733256"/>
                <a:gd name="connsiteY364" fmla="*/ 862300 h 1758178"/>
                <a:gd name="connsiteX365" fmla="*/ 60744 w 1733256"/>
                <a:gd name="connsiteY365" fmla="*/ 861357 h 1758178"/>
                <a:gd name="connsiteX366" fmla="*/ 1731694 w 1733256"/>
                <a:gd name="connsiteY366" fmla="*/ 846630 h 1758178"/>
                <a:gd name="connsiteX367" fmla="*/ 1732639 w 1733256"/>
                <a:gd name="connsiteY367" fmla="*/ 862623 h 1758178"/>
                <a:gd name="connsiteX368" fmla="*/ 1731694 w 1733256"/>
                <a:gd name="connsiteY368" fmla="*/ 868268 h 1758178"/>
                <a:gd name="connsiteX369" fmla="*/ 1724133 w 1733256"/>
                <a:gd name="connsiteY369" fmla="*/ 871090 h 1758178"/>
                <a:gd name="connsiteX370" fmla="*/ 1712793 w 1733256"/>
                <a:gd name="connsiteY370" fmla="*/ 875794 h 1758178"/>
                <a:gd name="connsiteX371" fmla="*/ 1698617 w 1733256"/>
                <a:gd name="connsiteY371" fmla="*/ 881439 h 1758178"/>
                <a:gd name="connsiteX372" fmla="*/ 1689166 w 1733256"/>
                <a:gd name="connsiteY372" fmla="*/ 887084 h 1758178"/>
                <a:gd name="connsiteX373" fmla="*/ 1693891 w 1733256"/>
                <a:gd name="connsiteY373" fmla="*/ 889906 h 1758178"/>
                <a:gd name="connsiteX374" fmla="*/ 1729804 w 1733256"/>
                <a:gd name="connsiteY374" fmla="*/ 909662 h 1758178"/>
                <a:gd name="connsiteX375" fmla="*/ 1729804 w 1733256"/>
                <a:gd name="connsiteY375" fmla="*/ 927537 h 1758178"/>
                <a:gd name="connsiteX376" fmla="*/ 1687276 w 1733256"/>
                <a:gd name="connsiteY376" fmla="*/ 904018 h 1758178"/>
                <a:gd name="connsiteX377" fmla="*/ 1679715 w 1733256"/>
                <a:gd name="connsiteY377" fmla="*/ 900255 h 1758178"/>
                <a:gd name="connsiteX378" fmla="*/ 1675935 w 1733256"/>
                <a:gd name="connsiteY378" fmla="*/ 899314 h 1758178"/>
                <a:gd name="connsiteX379" fmla="*/ 1667429 w 1733256"/>
                <a:gd name="connsiteY379" fmla="*/ 893669 h 1758178"/>
                <a:gd name="connsiteX380" fmla="*/ 1646638 w 1733256"/>
                <a:gd name="connsiteY380" fmla="*/ 892728 h 1758178"/>
                <a:gd name="connsiteX381" fmla="*/ 1636242 w 1733256"/>
                <a:gd name="connsiteY381" fmla="*/ 889906 h 1758178"/>
                <a:gd name="connsiteX382" fmla="*/ 1637187 w 1733256"/>
                <a:gd name="connsiteY382" fmla="*/ 874853 h 1758178"/>
                <a:gd name="connsiteX383" fmla="*/ 1672155 w 1733256"/>
                <a:gd name="connsiteY383" fmla="*/ 872972 h 1758178"/>
                <a:gd name="connsiteX384" fmla="*/ 1691056 w 1733256"/>
                <a:gd name="connsiteY384" fmla="*/ 865446 h 1758178"/>
                <a:gd name="connsiteX385" fmla="*/ 1694836 w 1733256"/>
                <a:gd name="connsiteY385" fmla="*/ 862623 h 1758178"/>
                <a:gd name="connsiteX386" fmla="*/ 1698617 w 1733256"/>
                <a:gd name="connsiteY386" fmla="*/ 862623 h 1758178"/>
                <a:gd name="connsiteX387" fmla="*/ 1702397 w 1733256"/>
                <a:gd name="connsiteY387" fmla="*/ 858860 h 1758178"/>
                <a:gd name="connsiteX388" fmla="*/ 1706177 w 1733256"/>
                <a:gd name="connsiteY388" fmla="*/ 858860 h 1758178"/>
                <a:gd name="connsiteX389" fmla="*/ 1722243 w 1733256"/>
                <a:gd name="connsiteY389" fmla="*/ 852275 h 1758178"/>
                <a:gd name="connsiteX390" fmla="*/ 1731694 w 1733256"/>
                <a:gd name="connsiteY390" fmla="*/ 846630 h 1758178"/>
                <a:gd name="connsiteX391" fmla="*/ 4858 w 1733256"/>
                <a:gd name="connsiteY391" fmla="*/ 798429 h 1758178"/>
                <a:gd name="connsiteX392" fmla="*/ 11480 w 1733256"/>
                <a:gd name="connsiteY392" fmla="*/ 799370 h 1758178"/>
                <a:gd name="connsiteX393" fmla="*/ 54994 w 1733256"/>
                <a:gd name="connsiteY393" fmla="*/ 802196 h 1758178"/>
                <a:gd name="connsiteX394" fmla="*/ 75806 w 1733256"/>
                <a:gd name="connsiteY394" fmla="*/ 803137 h 1758178"/>
                <a:gd name="connsiteX395" fmla="*/ 96617 w 1733256"/>
                <a:gd name="connsiteY395" fmla="*/ 805963 h 1758178"/>
                <a:gd name="connsiteX396" fmla="*/ 94725 w 1733256"/>
                <a:gd name="connsiteY396" fmla="*/ 821972 h 1758178"/>
                <a:gd name="connsiteX397" fmla="*/ 47426 w 1733256"/>
                <a:gd name="connsiteY397" fmla="*/ 820089 h 1758178"/>
                <a:gd name="connsiteX398" fmla="*/ 1074 w 1733256"/>
                <a:gd name="connsiteY398" fmla="*/ 816322 h 1758178"/>
                <a:gd name="connsiteX399" fmla="*/ 4858 w 1733256"/>
                <a:gd name="connsiteY399" fmla="*/ 798429 h 1758178"/>
                <a:gd name="connsiteX400" fmla="*/ 1722435 w 1733256"/>
                <a:gd name="connsiteY400" fmla="*/ 732502 h 1758178"/>
                <a:gd name="connsiteX401" fmla="*/ 1727156 w 1733256"/>
                <a:gd name="connsiteY401" fmla="*/ 770088 h 1758178"/>
                <a:gd name="connsiteX402" fmla="*/ 1728101 w 1733256"/>
                <a:gd name="connsiteY402" fmla="*/ 788881 h 1758178"/>
                <a:gd name="connsiteX403" fmla="*/ 1729045 w 1733256"/>
                <a:gd name="connsiteY403" fmla="*/ 806734 h 1758178"/>
                <a:gd name="connsiteX404" fmla="*/ 1716770 w 1733256"/>
                <a:gd name="connsiteY404" fmla="*/ 807674 h 1758178"/>
                <a:gd name="connsiteX405" fmla="*/ 1711105 w 1733256"/>
                <a:gd name="connsiteY405" fmla="*/ 780424 h 1758178"/>
                <a:gd name="connsiteX406" fmla="*/ 1655397 w 1733256"/>
                <a:gd name="connsiteY406" fmla="*/ 786062 h 1758178"/>
                <a:gd name="connsiteX407" fmla="*/ 1632736 w 1733256"/>
                <a:gd name="connsiteY407" fmla="*/ 787941 h 1758178"/>
                <a:gd name="connsiteX408" fmla="*/ 1631792 w 1733256"/>
                <a:gd name="connsiteY408" fmla="*/ 770088 h 1758178"/>
                <a:gd name="connsiteX409" fmla="*/ 1651620 w 1733256"/>
                <a:gd name="connsiteY409" fmla="*/ 768208 h 1758178"/>
                <a:gd name="connsiteX410" fmla="*/ 1663895 w 1733256"/>
                <a:gd name="connsiteY410" fmla="*/ 766329 h 1758178"/>
                <a:gd name="connsiteX411" fmla="*/ 1680891 w 1733256"/>
                <a:gd name="connsiteY411" fmla="*/ 765389 h 1758178"/>
                <a:gd name="connsiteX412" fmla="*/ 1695998 w 1733256"/>
                <a:gd name="connsiteY412" fmla="*/ 762570 h 1758178"/>
                <a:gd name="connsiteX413" fmla="*/ 1709217 w 1733256"/>
                <a:gd name="connsiteY413" fmla="*/ 761631 h 1758178"/>
                <a:gd name="connsiteX414" fmla="*/ 1709217 w 1733256"/>
                <a:gd name="connsiteY414" fmla="*/ 747536 h 1758178"/>
                <a:gd name="connsiteX415" fmla="*/ 1709217 w 1733256"/>
                <a:gd name="connsiteY415" fmla="*/ 733441 h 1758178"/>
                <a:gd name="connsiteX416" fmla="*/ 1722435 w 1733256"/>
                <a:gd name="connsiteY416" fmla="*/ 732502 h 1758178"/>
                <a:gd name="connsiteX417" fmla="*/ 65938 w 1733256"/>
                <a:gd name="connsiteY417" fmla="*/ 709222 h 1758178"/>
                <a:gd name="connsiteX418" fmla="*/ 58044 w 1733256"/>
                <a:gd name="connsiteY418" fmla="*/ 710637 h 1758178"/>
                <a:gd name="connsiteX419" fmla="*/ 46733 w 1733256"/>
                <a:gd name="connsiteY419" fmla="*/ 711581 h 1758178"/>
                <a:gd name="connsiteX420" fmla="*/ 39193 w 1733256"/>
                <a:gd name="connsiteY420" fmla="*/ 713468 h 1758178"/>
                <a:gd name="connsiteX421" fmla="*/ 31652 w 1733256"/>
                <a:gd name="connsiteY421" fmla="*/ 714412 h 1758178"/>
                <a:gd name="connsiteX422" fmla="*/ 38250 w 1733256"/>
                <a:gd name="connsiteY422" fmla="*/ 721960 h 1758178"/>
                <a:gd name="connsiteX423" fmla="*/ 57101 w 1733256"/>
                <a:gd name="connsiteY423" fmla="*/ 731396 h 1758178"/>
                <a:gd name="connsiteX424" fmla="*/ 66527 w 1733256"/>
                <a:gd name="connsiteY424" fmla="*/ 737058 h 1758178"/>
                <a:gd name="connsiteX425" fmla="*/ 71239 w 1733256"/>
                <a:gd name="connsiteY425" fmla="*/ 725735 h 1758178"/>
                <a:gd name="connsiteX426" fmla="*/ 73125 w 1733256"/>
                <a:gd name="connsiteY426" fmla="*/ 710637 h 1758178"/>
                <a:gd name="connsiteX427" fmla="*/ 65938 w 1733256"/>
                <a:gd name="connsiteY427" fmla="*/ 709222 h 1758178"/>
                <a:gd name="connsiteX428" fmla="*/ 111769 w 1733256"/>
                <a:gd name="connsiteY428" fmla="*/ 684217 h 1758178"/>
                <a:gd name="connsiteX429" fmla="*/ 111769 w 1733256"/>
                <a:gd name="connsiteY429" fmla="*/ 691766 h 1758178"/>
                <a:gd name="connsiteX430" fmla="*/ 109884 w 1733256"/>
                <a:gd name="connsiteY430" fmla="*/ 702145 h 1758178"/>
                <a:gd name="connsiteX431" fmla="*/ 90091 w 1733256"/>
                <a:gd name="connsiteY431" fmla="*/ 705919 h 1758178"/>
                <a:gd name="connsiteX432" fmla="*/ 85378 w 1733256"/>
                <a:gd name="connsiteY432" fmla="*/ 731396 h 1758178"/>
                <a:gd name="connsiteX433" fmla="*/ 83493 w 1733256"/>
                <a:gd name="connsiteY433" fmla="*/ 744606 h 1758178"/>
                <a:gd name="connsiteX434" fmla="*/ 100459 w 1733256"/>
                <a:gd name="connsiteY434" fmla="*/ 756873 h 1758178"/>
                <a:gd name="connsiteX435" fmla="*/ 99516 w 1733256"/>
                <a:gd name="connsiteY435" fmla="*/ 765365 h 1758178"/>
                <a:gd name="connsiteX436" fmla="*/ 97631 w 1733256"/>
                <a:gd name="connsiteY436" fmla="*/ 772914 h 1758178"/>
                <a:gd name="connsiteX437" fmla="*/ 20341 w 1733256"/>
                <a:gd name="connsiteY437" fmla="*/ 729509 h 1758178"/>
                <a:gd name="connsiteX438" fmla="*/ 10916 w 1733256"/>
                <a:gd name="connsiteY438" fmla="*/ 722904 h 1758178"/>
                <a:gd name="connsiteX439" fmla="*/ 14686 w 1733256"/>
                <a:gd name="connsiteY439" fmla="*/ 702145 h 1758178"/>
                <a:gd name="connsiteX440" fmla="*/ 40135 w 1733256"/>
                <a:gd name="connsiteY440" fmla="*/ 696483 h 1758178"/>
                <a:gd name="connsiteX441" fmla="*/ 47676 w 1733256"/>
                <a:gd name="connsiteY441" fmla="*/ 694596 h 1758178"/>
                <a:gd name="connsiteX442" fmla="*/ 85378 w 1733256"/>
                <a:gd name="connsiteY442" fmla="*/ 688935 h 1758178"/>
                <a:gd name="connsiteX443" fmla="*/ 111769 w 1733256"/>
                <a:gd name="connsiteY443" fmla="*/ 684217 h 1758178"/>
                <a:gd name="connsiteX444" fmla="*/ 1710359 w 1733256"/>
                <a:gd name="connsiteY444" fmla="*/ 675826 h 1758178"/>
                <a:gd name="connsiteX445" fmla="*/ 1712256 w 1733256"/>
                <a:gd name="connsiteY445" fmla="*/ 682450 h 1758178"/>
                <a:gd name="connsiteX446" fmla="*/ 1714153 w 1733256"/>
                <a:gd name="connsiteY446" fmla="*/ 692859 h 1758178"/>
                <a:gd name="connsiteX447" fmla="*/ 1678113 w 1733256"/>
                <a:gd name="connsiteY447" fmla="*/ 700429 h 1758178"/>
                <a:gd name="connsiteX448" fmla="*/ 1672422 w 1733256"/>
                <a:gd name="connsiteY448" fmla="*/ 702322 h 1758178"/>
                <a:gd name="connsiteX449" fmla="*/ 1662938 w 1733256"/>
                <a:gd name="connsiteY449" fmla="*/ 703268 h 1758178"/>
                <a:gd name="connsiteX450" fmla="*/ 1655351 w 1733256"/>
                <a:gd name="connsiteY450" fmla="*/ 705161 h 1758178"/>
                <a:gd name="connsiteX451" fmla="*/ 1646815 w 1733256"/>
                <a:gd name="connsiteY451" fmla="*/ 706107 h 1758178"/>
                <a:gd name="connsiteX452" fmla="*/ 1642073 w 1733256"/>
                <a:gd name="connsiteY452" fmla="*/ 708000 h 1758178"/>
                <a:gd name="connsiteX453" fmla="*/ 1630691 w 1733256"/>
                <a:gd name="connsiteY453" fmla="*/ 708946 h 1758178"/>
                <a:gd name="connsiteX454" fmla="*/ 1620259 w 1733256"/>
                <a:gd name="connsiteY454" fmla="*/ 710839 h 1758178"/>
                <a:gd name="connsiteX455" fmla="*/ 1618362 w 1733256"/>
                <a:gd name="connsiteY455" fmla="*/ 692859 h 1758178"/>
                <a:gd name="connsiteX456" fmla="*/ 1625001 w 1733256"/>
                <a:gd name="connsiteY456" fmla="*/ 691913 h 1758178"/>
                <a:gd name="connsiteX457" fmla="*/ 1642073 w 1733256"/>
                <a:gd name="connsiteY457" fmla="*/ 688128 h 1758178"/>
                <a:gd name="connsiteX458" fmla="*/ 1664835 w 1733256"/>
                <a:gd name="connsiteY458" fmla="*/ 683396 h 1758178"/>
                <a:gd name="connsiteX459" fmla="*/ 1675268 w 1733256"/>
                <a:gd name="connsiteY459" fmla="*/ 682450 h 1758178"/>
                <a:gd name="connsiteX460" fmla="*/ 1682855 w 1733256"/>
                <a:gd name="connsiteY460" fmla="*/ 679611 h 1758178"/>
                <a:gd name="connsiteX461" fmla="*/ 1692339 w 1733256"/>
                <a:gd name="connsiteY461" fmla="*/ 678665 h 1758178"/>
                <a:gd name="connsiteX462" fmla="*/ 1697081 w 1733256"/>
                <a:gd name="connsiteY462" fmla="*/ 676772 h 1758178"/>
                <a:gd name="connsiteX463" fmla="*/ 1710359 w 1733256"/>
                <a:gd name="connsiteY463" fmla="*/ 675826 h 1758178"/>
                <a:gd name="connsiteX464" fmla="*/ 1645659 w 1733256"/>
                <a:gd name="connsiteY464" fmla="*/ 571130 h 1758178"/>
                <a:gd name="connsiteX465" fmla="*/ 1673014 w 1733256"/>
                <a:gd name="connsiteY465" fmla="*/ 572075 h 1758178"/>
                <a:gd name="connsiteX466" fmla="*/ 1689049 w 1733256"/>
                <a:gd name="connsiteY466" fmla="*/ 624970 h 1758178"/>
                <a:gd name="connsiteX467" fmla="*/ 1686219 w 1733256"/>
                <a:gd name="connsiteY467" fmla="*/ 627804 h 1758178"/>
                <a:gd name="connsiteX468" fmla="*/ 1673957 w 1733256"/>
                <a:gd name="connsiteY468" fmla="*/ 635361 h 1758178"/>
                <a:gd name="connsiteX469" fmla="*/ 1671127 w 1733256"/>
                <a:gd name="connsiteY469" fmla="*/ 627804 h 1758178"/>
                <a:gd name="connsiteX470" fmla="*/ 1673014 w 1733256"/>
                <a:gd name="connsiteY470" fmla="*/ 618358 h 1758178"/>
                <a:gd name="connsiteX471" fmla="*/ 1677730 w 1733256"/>
                <a:gd name="connsiteY471" fmla="*/ 600412 h 1758178"/>
                <a:gd name="connsiteX472" fmla="*/ 1654148 w 1733256"/>
                <a:gd name="connsiteY472" fmla="*/ 589077 h 1758178"/>
                <a:gd name="connsiteX473" fmla="*/ 1651319 w 1733256"/>
                <a:gd name="connsiteY473" fmla="*/ 610802 h 1758178"/>
                <a:gd name="connsiteX474" fmla="*/ 1641886 w 1733256"/>
                <a:gd name="connsiteY474" fmla="*/ 649529 h 1758178"/>
                <a:gd name="connsiteX475" fmla="*/ 1618304 w 1733256"/>
                <a:gd name="connsiteY475" fmla="*/ 651418 h 1758178"/>
                <a:gd name="connsiteX476" fmla="*/ 1599439 w 1733256"/>
                <a:gd name="connsiteY476" fmla="*/ 630638 h 1758178"/>
                <a:gd name="connsiteX477" fmla="*/ 1592836 w 1733256"/>
                <a:gd name="connsiteY477" fmla="*/ 609857 h 1758178"/>
                <a:gd name="connsiteX478" fmla="*/ 1591893 w 1733256"/>
                <a:gd name="connsiteY478" fmla="*/ 600412 h 1758178"/>
                <a:gd name="connsiteX479" fmla="*/ 1594723 w 1733256"/>
                <a:gd name="connsiteY479" fmla="*/ 596633 h 1758178"/>
                <a:gd name="connsiteX480" fmla="*/ 1595666 w 1733256"/>
                <a:gd name="connsiteY480" fmla="*/ 591911 h 1758178"/>
                <a:gd name="connsiteX481" fmla="*/ 1603212 w 1733256"/>
                <a:gd name="connsiteY481" fmla="*/ 582465 h 1758178"/>
                <a:gd name="connsiteX482" fmla="*/ 1612645 w 1733256"/>
                <a:gd name="connsiteY482" fmla="*/ 578687 h 1758178"/>
                <a:gd name="connsiteX483" fmla="*/ 1615474 w 1733256"/>
                <a:gd name="connsiteY483" fmla="*/ 586243 h 1758178"/>
                <a:gd name="connsiteX484" fmla="*/ 1618304 w 1733256"/>
                <a:gd name="connsiteY484" fmla="*/ 594744 h 1758178"/>
                <a:gd name="connsiteX485" fmla="*/ 1612645 w 1733256"/>
                <a:gd name="connsiteY485" fmla="*/ 599467 h 1758178"/>
                <a:gd name="connsiteX486" fmla="*/ 1606042 w 1733256"/>
                <a:gd name="connsiteY486" fmla="*/ 616469 h 1758178"/>
                <a:gd name="connsiteX487" fmla="*/ 1607928 w 1733256"/>
                <a:gd name="connsiteY487" fmla="*/ 620248 h 1758178"/>
                <a:gd name="connsiteX488" fmla="*/ 1609815 w 1733256"/>
                <a:gd name="connsiteY488" fmla="*/ 624970 h 1758178"/>
                <a:gd name="connsiteX489" fmla="*/ 1628680 w 1733256"/>
                <a:gd name="connsiteY489" fmla="*/ 632527 h 1758178"/>
                <a:gd name="connsiteX490" fmla="*/ 1635283 w 1733256"/>
                <a:gd name="connsiteY490" fmla="*/ 584354 h 1758178"/>
                <a:gd name="connsiteX491" fmla="*/ 1645659 w 1733256"/>
                <a:gd name="connsiteY491" fmla="*/ 571130 h 1758178"/>
                <a:gd name="connsiteX492" fmla="*/ 61022 w 1733256"/>
                <a:gd name="connsiteY492" fmla="*/ 544064 h 1758178"/>
                <a:gd name="connsiteX493" fmla="*/ 69504 w 1733256"/>
                <a:gd name="connsiteY493" fmla="*/ 545948 h 1758178"/>
                <a:gd name="connsiteX494" fmla="*/ 74216 w 1733256"/>
                <a:gd name="connsiteY494" fmla="*/ 546890 h 1758178"/>
                <a:gd name="connsiteX495" fmla="*/ 77986 w 1733256"/>
                <a:gd name="connsiteY495" fmla="*/ 548773 h 1758178"/>
                <a:gd name="connsiteX496" fmla="*/ 81756 w 1733256"/>
                <a:gd name="connsiteY496" fmla="*/ 549715 h 1758178"/>
                <a:gd name="connsiteX497" fmla="*/ 85526 w 1733256"/>
                <a:gd name="connsiteY497" fmla="*/ 551599 h 1758178"/>
                <a:gd name="connsiteX498" fmla="*/ 99663 w 1733256"/>
                <a:gd name="connsiteY498" fmla="*/ 555366 h 1758178"/>
                <a:gd name="connsiteX499" fmla="*/ 103433 w 1733256"/>
                <a:gd name="connsiteY499" fmla="*/ 558191 h 1758178"/>
                <a:gd name="connsiteX500" fmla="*/ 109087 w 1733256"/>
                <a:gd name="connsiteY500" fmla="*/ 559133 h 1758178"/>
                <a:gd name="connsiteX501" fmla="*/ 116627 w 1733256"/>
                <a:gd name="connsiteY501" fmla="*/ 562900 h 1758178"/>
                <a:gd name="connsiteX502" fmla="*/ 126052 w 1733256"/>
                <a:gd name="connsiteY502" fmla="*/ 565725 h 1758178"/>
                <a:gd name="connsiteX503" fmla="*/ 130764 w 1733256"/>
                <a:gd name="connsiteY503" fmla="*/ 567609 h 1758178"/>
                <a:gd name="connsiteX504" fmla="*/ 134534 w 1733256"/>
                <a:gd name="connsiteY504" fmla="*/ 568551 h 1758178"/>
                <a:gd name="connsiteX505" fmla="*/ 144901 w 1733256"/>
                <a:gd name="connsiteY505" fmla="*/ 573259 h 1758178"/>
                <a:gd name="connsiteX506" fmla="*/ 150556 w 1733256"/>
                <a:gd name="connsiteY506" fmla="*/ 575143 h 1758178"/>
                <a:gd name="connsiteX507" fmla="*/ 140189 w 1733256"/>
                <a:gd name="connsiteY507" fmla="*/ 600571 h 1758178"/>
                <a:gd name="connsiteX508" fmla="*/ 102490 w 1733256"/>
                <a:gd name="connsiteY508" fmla="*/ 604338 h 1758178"/>
                <a:gd name="connsiteX509" fmla="*/ 87411 w 1733256"/>
                <a:gd name="connsiteY509" fmla="*/ 606221 h 1758178"/>
                <a:gd name="connsiteX510" fmla="*/ 70446 w 1733256"/>
                <a:gd name="connsiteY510" fmla="*/ 608105 h 1758178"/>
                <a:gd name="connsiteX511" fmla="*/ 55367 w 1733256"/>
                <a:gd name="connsiteY511" fmla="*/ 610930 h 1758178"/>
                <a:gd name="connsiteX512" fmla="*/ 62906 w 1733256"/>
                <a:gd name="connsiteY512" fmla="*/ 614697 h 1758178"/>
                <a:gd name="connsiteX513" fmla="*/ 66676 w 1733256"/>
                <a:gd name="connsiteY513" fmla="*/ 616581 h 1758178"/>
                <a:gd name="connsiteX514" fmla="*/ 71389 w 1733256"/>
                <a:gd name="connsiteY514" fmla="*/ 617523 h 1758178"/>
                <a:gd name="connsiteX515" fmla="*/ 81756 w 1733256"/>
                <a:gd name="connsiteY515" fmla="*/ 621290 h 1758178"/>
                <a:gd name="connsiteX516" fmla="*/ 109087 w 1733256"/>
                <a:gd name="connsiteY516" fmla="*/ 632591 h 1758178"/>
                <a:gd name="connsiteX517" fmla="*/ 126994 w 1733256"/>
                <a:gd name="connsiteY517" fmla="*/ 638242 h 1758178"/>
                <a:gd name="connsiteX518" fmla="*/ 122282 w 1733256"/>
                <a:gd name="connsiteY518" fmla="*/ 654252 h 1758178"/>
                <a:gd name="connsiteX519" fmla="*/ 101548 w 1733256"/>
                <a:gd name="connsiteY519" fmla="*/ 647659 h 1758178"/>
                <a:gd name="connsiteX520" fmla="*/ 87411 w 1733256"/>
                <a:gd name="connsiteY520" fmla="*/ 642009 h 1758178"/>
                <a:gd name="connsiteX521" fmla="*/ 34632 w 1733256"/>
                <a:gd name="connsiteY521" fmla="*/ 624115 h 1758178"/>
                <a:gd name="connsiteX522" fmla="*/ 42172 w 1733256"/>
                <a:gd name="connsiteY522" fmla="*/ 596804 h 1758178"/>
                <a:gd name="connsiteX523" fmla="*/ 81756 w 1733256"/>
                <a:gd name="connsiteY523" fmla="*/ 592095 h 1758178"/>
                <a:gd name="connsiteX524" fmla="*/ 96835 w 1733256"/>
                <a:gd name="connsiteY524" fmla="*/ 589270 h 1758178"/>
                <a:gd name="connsiteX525" fmla="*/ 111915 w 1733256"/>
                <a:gd name="connsiteY525" fmla="*/ 588328 h 1758178"/>
                <a:gd name="connsiteX526" fmla="*/ 125109 w 1733256"/>
                <a:gd name="connsiteY526" fmla="*/ 584561 h 1758178"/>
                <a:gd name="connsiteX527" fmla="*/ 105317 w 1733256"/>
                <a:gd name="connsiteY527" fmla="*/ 576085 h 1758178"/>
                <a:gd name="connsiteX528" fmla="*/ 87411 w 1733256"/>
                <a:gd name="connsiteY528" fmla="*/ 569492 h 1758178"/>
                <a:gd name="connsiteX529" fmla="*/ 71389 w 1733256"/>
                <a:gd name="connsiteY529" fmla="*/ 563842 h 1758178"/>
                <a:gd name="connsiteX530" fmla="*/ 66676 w 1733256"/>
                <a:gd name="connsiteY530" fmla="*/ 563842 h 1758178"/>
                <a:gd name="connsiteX531" fmla="*/ 62906 w 1733256"/>
                <a:gd name="connsiteY531" fmla="*/ 561016 h 1758178"/>
                <a:gd name="connsiteX532" fmla="*/ 57252 w 1733256"/>
                <a:gd name="connsiteY532" fmla="*/ 559133 h 1758178"/>
                <a:gd name="connsiteX533" fmla="*/ 59137 w 1733256"/>
                <a:gd name="connsiteY533" fmla="*/ 551599 h 1758178"/>
                <a:gd name="connsiteX534" fmla="*/ 61022 w 1733256"/>
                <a:gd name="connsiteY534" fmla="*/ 544064 h 1758178"/>
                <a:gd name="connsiteX535" fmla="*/ 1620254 w 1733256"/>
                <a:gd name="connsiteY535" fmla="*/ 475886 h 1758178"/>
                <a:gd name="connsiteX536" fmla="*/ 1599552 w 1733256"/>
                <a:gd name="connsiteY536" fmla="*/ 487215 h 1758178"/>
                <a:gd name="connsiteX537" fmla="*/ 1609903 w 1733256"/>
                <a:gd name="connsiteY537" fmla="*/ 509872 h 1758178"/>
                <a:gd name="connsiteX538" fmla="*/ 1629665 w 1733256"/>
                <a:gd name="connsiteY538" fmla="*/ 508928 h 1758178"/>
                <a:gd name="connsiteX539" fmla="*/ 1632488 w 1733256"/>
                <a:gd name="connsiteY539" fmla="*/ 494767 h 1758178"/>
                <a:gd name="connsiteX540" fmla="*/ 1624959 w 1733256"/>
                <a:gd name="connsiteY540" fmla="*/ 479662 h 1758178"/>
                <a:gd name="connsiteX541" fmla="*/ 1620254 w 1733256"/>
                <a:gd name="connsiteY541" fmla="*/ 475886 h 1758178"/>
                <a:gd name="connsiteX542" fmla="*/ 1625900 w 1733256"/>
                <a:gd name="connsiteY542" fmla="*/ 452285 h 1758178"/>
                <a:gd name="connsiteX543" fmla="*/ 1629665 w 1733256"/>
                <a:gd name="connsiteY543" fmla="*/ 454173 h 1758178"/>
                <a:gd name="connsiteX544" fmla="*/ 1634370 w 1733256"/>
                <a:gd name="connsiteY544" fmla="*/ 465501 h 1758178"/>
                <a:gd name="connsiteX545" fmla="*/ 1636252 w 1733256"/>
                <a:gd name="connsiteY545" fmla="*/ 469278 h 1758178"/>
                <a:gd name="connsiteX546" fmla="*/ 1637193 w 1733256"/>
                <a:gd name="connsiteY546" fmla="*/ 473054 h 1758178"/>
                <a:gd name="connsiteX547" fmla="*/ 1640016 w 1733256"/>
                <a:gd name="connsiteY547" fmla="*/ 476830 h 1758178"/>
                <a:gd name="connsiteX548" fmla="*/ 1640957 w 1733256"/>
                <a:gd name="connsiteY548" fmla="*/ 479662 h 1758178"/>
                <a:gd name="connsiteX549" fmla="*/ 1642839 w 1733256"/>
                <a:gd name="connsiteY549" fmla="*/ 482494 h 1758178"/>
                <a:gd name="connsiteX550" fmla="*/ 1643780 w 1733256"/>
                <a:gd name="connsiteY550" fmla="*/ 487215 h 1758178"/>
                <a:gd name="connsiteX551" fmla="*/ 1647544 w 1733256"/>
                <a:gd name="connsiteY551" fmla="*/ 494767 h 1758178"/>
                <a:gd name="connsiteX552" fmla="*/ 1649426 w 1733256"/>
                <a:gd name="connsiteY552" fmla="*/ 506095 h 1758178"/>
                <a:gd name="connsiteX553" fmla="*/ 1649426 w 1733256"/>
                <a:gd name="connsiteY553" fmla="*/ 513648 h 1758178"/>
                <a:gd name="connsiteX554" fmla="*/ 1641898 w 1733256"/>
                <a:gd name="connsiteY554" fmla="*/ 524976 h 1758178"/>
                <a:gd name="connsiteX555" fmla="*/ 1639075 w 1733256"/>
                <a:gd name="connsiteY555" fmla="*/ 525920 h 1758178"/>
                <a:gd name="connsiteX556" fmla="*/ 1620254 w 1733256"/>
                <a:gd name="connsiteY556" fmla="*/ 529696 h 1758178"/>
                <a:gd name="connsiteX557" fmla="*/ 1607080 w 1733256"/>
                <a:gd name="connsiteY557" fmla="*/ 524032 h 1758178"/>
                <a:gd name="connsiteX558" fmla="*/ 1608021 w 1733256"/>
                <a:gd name="connsiteY558" fmla="*/ 530641 h 1758178"/>
                <a:gd name="connsiteX559" fmla="*/ 1593906 w 1733256"/>
                <a:gd name="connsiteY559" fmla="*/ 544801 h 1758178"/>
                <a:gd name="connsiteX560" fmla="*/ 1589201 w 1733256"/>
                <a:gd name="connsiteY560" fmla="*/ 548577 h 1758178"/>
                <a:gd name="connsiteX561" fmla="*/ 1584496 w 1733256"/>
                <a:gd name="connsiteY561" fmla="*/ 550465 h 1758178"/>
                <a:gd name="connsiteX562" fmla="*/ 1583555 w 1733256"/>
                <a:gd name="connsiteY562" fmla="*/ 552354 h 1758178"/>
                <a:gd name="connsiteX563" fmla="*/ 1575085 w 1733256"/>
                <a:gd name="connsiteY563" fmla="*/ 558962 h 1758178"/>
                <a:gd name="connsiteX564" fmla="*/ 1569439 w 1733256"/>
                <a:gd name="connsiteY564" fmla="*/ 550465 h 1758178"/>
                <a:gd name="connsiteX565" fmla="*/ 1566616 w 1733256"/>
                <a:gd name="connsiteY565" fmla="*/ 542913 h 1758178"/>
                <a:gd name="connsiteX566" fmla="*/ 1576968 w 1733256"/>
                <a:gd name="connsiteY566" fmla="*/ 533473 h 1758178"/>
                <a:gd name="connsiteX567" fmla="*/ 1594847 w 1733256"/>
                <a:gd name="connsiteY567" fmla="*/ 521200 h 1758178"/>
                <a:gd name="connsiteX568" fmla="*/ 1592965 w 1733256"/>
                <a:gd name="connsiteY568" fmla="*/ 509872 h 1758178"/>
                <a:gd name="connsiteX569" fmla="*/ 1584496 w 1733256"/>
                <a:gd name="connsiteY569" fmla="*/ 493823 h 1758178"/>
                <a:gd name="connsiteX570" fmla="*/ 1564734 w 1733256"/>
                <a:gd name="connsiteY570" fmla="*/ 501375 h 1758178"/>
                <a:gd name="connsiteX571" fmla="*/ 1549678 w 1733256"/>
                <a:gd name="connsiteY571" fmla="*/ 507983 h 1758178"/>
                <a:gd name="connsiteX572" fmla="*/ 1545914 w 1733256"/>
                <a:gd name="connsiteY572" fmla="*/ 498543 h 1758178"/>
                <a:gd name="connsiteX573" fmla="*/ 1543091 w 1733256"/>
                <a:gd name="connsiteY573" fmla="*/ 491935 h 1758178"/>
                <a:gd name="connsiteX574" fmla="*/ 1588260 w 1733256"/>
                <a:gd name="connsiteY574" fmla="*/ 469278 h 1758178"/>
                <a:gd name="connsiteX575" fmla="*/ 1592024 w 1733256"/>
                <a:gd name="connsiteY575" fmla="*/ 469278 h 1758178"/>
                <a:gd name="connsiteX576" fmla="*/ 1593906 w 1733256"/>
                <a:gd name="connsiteY576" fmla="*/ 466446 h 1758178"/>
                <a:gd name="connsiteX577" fmla="*/ 1625900 w 1733256"/>
                <a:gd name="connsiteY577" fmla="*/ 452285 h 1758178"/>
                <a:gd name="connsiteX578" fmla="*/ 129954 w 1733256"/>
                <a:gd name="connsiteY578" fmla="*/ 430110 h 1758178"/>
                <a:gd name="connsiteX579" fmla="*/ 146014 w 1733256"/>
                <a:gd name="connsiteY579" fmla="*/ 434803 h 1758178"/>
                <a:gd name="connsiteX580" fmla="*/ 137512 w 1733256"/>
                <a:gd name="connsiteY580" fmla="*/ 450758 h 1758178"/>
                <a:gd name="connsiteX581" fmla="*/ 115784 w 1733256"/>
                <a:gd name="connsiteY581" fmla="*/ 456389 h 1758178"/>
                <a:gd name="connsiteX582" fmla="*/ 111061 w 1733256"/>
                <a:gd name="connsiteY582" fmla="*/ 466713 h 1758178"/>
                <a:gd name="connsiteX583" fmla="*/ 127120 w 1733256"/>
                <a:gd name="connsiteY583" fmla="*/ 501439 h 1758178"/>
                <a:gd name="connsiteX584" fmla="*/ 167741 w 1733256"/>
                <a:gd name="connsiteY584" fmla="*/ 506131 h 1758178"/>
                <a:gd name="connsiteX585" fmla="*/ 180967 w 1733256"/>
                <a:gd name="connsiteY585" fmla="*/ 485484 h 1758178"/>
                <a:gd name="connsiteX586" fmla="*/ 183801 w 1733256"/>
                <a:gd name="connsiteY586" fmla="*/ 478914 h 1758178"/>
                <a:gd name="connsiteX587" fmla="*/ 176243 w 1733256"/>
                <a:gd name="connsiteY587" fmla="*/ 472344 h 1758178"/>
                <a:gd name="connsiteX588" fmla="*/ 166796 w 1733256"/>
                <a:gd name="connsiteY588" fmla="*/ 467651 h 1758178"/>
                <a:gd name="connsiteX589" fmla="*/ 156405 w 1733256"/>
                <a:gd name="connsiteY589" fmla="*/ 482668 h 1758178"/>
                <a:gd name="connsiteX590" fmla="*/ 144124 w 1733256"/>
                <a:gd name="connsiteY590" fmla="*/ 476098 h 1758178"/>
                <a:gd name="connsiteX591" fmla="*/ 150737 w 1733256"/>
                <a:gd name="connsiteY591" fmla="*/ 462959 h 1758178"/>
                <a:gd name="connsiteX592" fmla="*/ 157350 w 1733256"/>
                <a:gd name="connsiteY592" fmla="*/ 450758 h 1758178"/>
                <a:gd name="connsiteX593" fmla="*/ 163018 w 1733256"/>
                <a:gd name="connsiteY593" fmla="*/ 444188 h 1758178"/>
                <a:gd name="connsiteX594" fmla="*/ 167741 w 1733256"/>
                <a:gd name="connsiteY594" fmla="*/ 447942 h 1758178"/>
                <a:gd name="connsiteX595" fmla="*/ 170575 w 1733256"/>
                <a:gd name="connsiteY595" fmla="*/ 447942 h 1758178"/>
                <a:gd name="connsiteX596" fmla="*/ 202694 w 1733256"/>
                <a:gd name="connsiteY596" fmla="*/ 467651 h 1758178"/>
                <a:gd name="connsiteX597" fmla="*/ 180967 w 1733256"/>
                <a:gd name="connsiteY597" fmla="*/ 512701 h 1758178"/>
                <a:gd name="connsiteX598" fmla="*/ 178133 w 1733256"/>
                <a:gd name="connsiteY598" fmla="*/ 513640 h 1758178"/>
                <a:gd name="connsiteX599" fmla="*/ 170575 w 1733256"/>
                <a:gd name="connsiteY599" fmla="*/ 521148 h 1758178"/>
                <a:gd name="connsiteX600" fmla="*/ 145069 w 1733256"/>
                <a:gd name="connsiteY600" fmla="*/ 528656 h 1758178"/>
                <a:gd name="connsiteX601" fmla="*/ 137512 w 1733256"/>
                <a:gd name="connsiteY601" fmla="*/ 525841 h 1758178"/>
                <a:gd name="connsiteX602" fmla="*/ 125231 w 1733256"/>
                <a:gd name="connsiteY602" fmla="*/ 523025 h 1758178"/>
                <a:gd name="connsiteX603" fmla="*/ 119563 w 1733256"/>
                <a:gd name="connsiteY603" fmla="*/ 519271 h 1758178"/>
                <a:gd name="connsiteX604" fmla="*/ 112950 w 1733256"/>
                <a:gd name="connsiteY604" fmla="*/ 513640 h 1758178"/>
                <a:gd name="connsiteX605" fmla="*/ 110116 w 1733256"/>
                <a:gd name="connsiteY605" fmla="*/ 513640 h 1758178"/>
                <a:gd name="connsiteX606" fmla="*/ 103504 w 1733256"/>
                <a:gd name="connsiteY606" fmla="*/ 507070 h 1758178"/>
                <a:gd name="connsiteX607" fmla="*/ 102559 w 1733256"/>
                <a:gd name="connsiteY607" fmla="*/ 505193 h 1758178"/>
                <a:gd name="connsiteX608" fmla="*/ 100670 w 1733256"/>
                <a:gd name="connsiteY608" fmla="*/ 502377 h 1758178"/>
                <a:gd name="connsiteX609" fmla="*/ 94057 w 1733256"/>
                <a:gd name="connsiteY609" fmla="*/ 474221 h 1758178"/>
                <a:gd name="connsiteX610" fmla="*/ 100670 w 1733256"/>
                <a:gd name="connsiteY610" fmla="*/ 457327 h 1758178"/>
                <a:gd name="connsiteX611" fmla="*/ 104448 w 1733256"/>
                <a:gd name="connsiteY611" fmla="*/ 450758 h 1758178"/>
                <a:gd name="connsiteX612" fmla="*/ 129954 w 1733256"/>
                <a:gd name="connsiteY612" fmla="*/ 430110 h 1758178"/>
                <a:gd name="connsiteX613" fmla="*/ 1567578 w 1733256"/>
                <a:gd name="connsiteY613" fmla="*/ 357594 h 1758178"/>
                <a:gd name="connsiteX614" fmla="*/ 1587355 w 1733256"/>
                <a:gd name="connsiteY614" fmla="*/ 385803 h 1758178"/>
                <a:gd name="connsiteX615" fmla="*/ 1601482 w 1733256"/>
                <a:gd name="connsiteY615" fmla="*/ 408370 h 1758178"/>
                <a:gd name="connsiteX616" fmla="*/ 1591122 w 1733256"/>
                <a:gd name="connsiteY616" fmla="*/ 415892 h 1758178"/>
                <a:gd name="connsiteX617" fmla="*/ 1583588 w 1733256"/>
                <a:gd name="connsiteY617" fmla="*/ 407429 h 1758178"/>
                <a:gd name="connsiteX618" fmla="*/ 1575112 w 1733256"/>
                <a:gd name="connsiteY618" fmla="*/ 394265 h 1758178"/>
                <a:gd name="connsiteX619" fmla="*/ 1565694 w 1733256"/>
                <a:gd name="connsiteY619" fmla="*/ 382041 h 1758178"/>
                <a:gd name="connsiteX620" fmla="*/ 1558160 w 1733256"/>
                <a:gd name="connsiteY620" fmla="*/ 386743 h 1758178"/>
                <a:gd name="connsiteX621" fmla="*/ 1546859 w 1733256"/>
                <a:gd name="connsiteY621" fmla="*/ 395206 h 1758178"/>
                <a:gd name="connsiteX622" fmla="*/ 1555335 w 1733256"/>
                <a:gd name="connsiteY622" fmla="*/ 408370 h 1758178"/>
                <a:gd name="connsiteX623" fmla="*/ 1563811 w 1733256"/>
                <a:gd name="connsiteY623" fmla="*/ 421534 h 1758178"/>
                <a:gd name="connsiteX624" fmla="*/ 1566636 w 1733256"/>
                <a:gd name="connsiteY624" fmla="*/ 428116 h 1758178"/>
                <a:gd name="connsiteX625" fmla="*/ 1562869 w 1733256"/>
                <a:gd name="connsiteY625" fmla="*/ 431877 h 1758178"/>
                <a:gd name="connsiteX626" fmla="*/ 1550626 w 1733256"/>
                <a:gd name="connsiteY626" fmla="*/ 427176 h 1758178"/>
                <a:gd name="connsiteX627" fmla="*/ 1540267 w 1733256"/>
                <a:gd name="connsiteY627" fmla="*/ 412131 h 1758178"/>
                <a:gd name="connsiteX628" fmla="*/ 1533674 w 1733256"/>
                <a:gd name="connsiteY628" fmla="*/ 403668 h 1758178"/>
                <a:gd name="connsiteX629" fmla="*/ 1525198 w 1733256"/>
                <a:gd name="connsiteY629" fmla="*/ 408370 h 1758178"/>
                <a:gd name="connsiteX630" fmla="*/ 1515781 w 1733256"/>
                <a:gd name="connsiteY630" fmla="*/ 413071 h 1758178"/>
                <a:gd name="connsiteX631" fmla="*/ 1517664 w 1733256"/>
                <a:gd name="connsiteY631" fmla="*/ 427176 h 1758178"/>
                <a:gd name="connsiteX632" fmla="*/ 1522373 w 1733256"/>
                <a:gd name="connsiteY632" fmla="*/ 434698 h 1758178"/>
                <a:gd name="connsiteX633" fmla="*/ 1525198 w 1733256"/>
                <a:gd name="connsiteY633" fmla="*/ 436578 h 1758178"/>
                <a:gd name="connsiteX634" fmla="*/ 1528024 w 1733256"/>
                <a:gd name="connsiteY634" fmla="*/ 442220 h 1758178"/>
                <a:gd name="connsiteX635" fmla="*/ 1530849 w 1733256"/>
                <a:gd name="connsiteY635" fmla="*/ 446922 h 1758178"/>
                <a:gd name="connsiteX636" fmla="*/ 1531791 w 1733256"/>
                <a:gd name="connsiteY636" fmla="*/ 449743 h 1758178"/>
                <a:gd name="connsiteX637" fmla="*/ 1534616 w 1733256"/>
                <a:gd name="connsiteY637" fmla="*/ 453504 h 1758178"/>
                <a:gd name="connsiteX638" fmla="*/ 1528024 w 1733256"/>
                <a:gd name="connsiteY638" fmla="*/ 458205 h 1758178"/>
                <a:gd name="connsiteX639" fmla="*/ 1516722 w 1733256"/>
                <a:gd name="connsiteY639" fmla="*/ 450683 h 1758178"/>
                <a:gd name="connsiteX640" fmla="*/ 1509188 w 1733256"/>
                <a:gd name="connsiteY640" fmla="*/ 442220 h 1758178"/>
                <a:gd name="connsiteX641" fmla="*/ 1503537 w 1733256"/>
                <a:gd name="connsiteY641" fmla="*/ 432817 h 1758178"/>
                <a:gd name="connsiteX642" fmla="*/ 1498829 w 1733256"/>
                <a:gd name="connsiteY642" fmla="*/ 424355 h 1758178"/>
                <a:gd name="connsiteX643" fmla="*/ 1494120 w 1733256"/>
                <a:gd name="connsiteY643" fmla="*/ 416832 h 1758178"/>
                <a:gd name="connsiteX644" fmla="*/ 1489411 w 1733256"/>
                <a:gd name="connsiteY644" fmla="*/ 409310 h 1758178"/>
                <a:gd name="connsiteX645" fmla="*/ 1498829 w 1733256"/>
                <a:gd name="connsiteY645" fmla="*/ 401788 h 1758178"/>
                <a:gd name="connsiteX646" fmla="*/ 1521431 w 1733256"/>
                <a:gd name="connsiteY646" fmla="*/ 386743 h 1758178"/>
                <a:gd name="connsiteX647" fmla="*/ 1524256 w 1733256"/>
                <a:gd name="connsiteY647" fmla="*/ 385803 h 1758178"/>
                <a:gd name="connsiteX648" fmla="*/ 1557219 w 1733256"/>
                <a:gd name="connsiteY648" fmla="*/ 364176 h 1758178"/>
                <a:gd name="connsiteX649" fmla="*/ 1567578 w 1733256"/>
                <a:gd name="connsiteY649" fmla="*/ 357594 h 1758178"/>
                <a:gd name="connsiteX650" fmla="*/ 196919 w 1733256"/>
                <a:gd name="connsiteY650" fmla="*/ 312046 h 1758178"/>
                <a:gd name="connsiteX651" fmla="*/ 200697 w 1733256"/>
                <a:gd name="connsiteY651" fmla="*/ 321490 h 1758178"/>
                <a:gd name="connsiteX652" fmla="*/ 202586 w 1733256"/>
                <a:gd name="connsiteY652" fmla="*/ 325267 h 1758178"/>
                <a:gd name="connsiteX653" fmla="*/ 203530 w 1733256"/>
                <a:gd name="connsiteY653" fmla="*/ 329044 h 1758178"/>
                <a:gd name="connsiteX654" fmla="*/ 205419 w 1733256"/>
                <a:gd name="connsiteY654" fmla="*/ 334711 h 1758178"/>
                <a:gd name="connsiteX655" fmla="*/ 206363 w 1733256"/>
                <a:gd name="connsiteY655" fmla="*/ 339432 h 1758178"/>
                <a:gd name="connsiteX656" fmla="*/ 212029 w 1733256"/>
                <a:gd name="connsiteY656" fmla="*/ 352654 h 1758178"/>
                <a:gd name="connsiteX657" fmla="*/ 217695 w 1733256"/>
                <a:gd name="connsiteY657" fmla="*/ 363986 h 1758178"/>
                <a:gd name="connsiteX658" fmla="*/ 273413 w 1733256"/>
                <a:gd name="connsiteY658" fmla="*/ 366819 h 1758178"/>
                <a:gd name="connsiteX659" fmla="*/ 261136 w 1733256"/>
                <a:gd name="connsiteY659" fmla="*/ 384762 h 1758178"/>
                <a:gd name="connsiteX660" fmla="*/ 233750 w 1733256"/>
                <a:gd name="connsiteY660" fmla="*/ 381929 h 1758178"/>
                <a:gd name="connsiteX661" fmla="*/ 218640 w 1733256"/>
                <a:gd name="connsiteY661" fmla="*/ 382873 h 1758178"/>
                <a:gd name="connsiteX662" fmla="*/ 225250 w 1733256"/>
                <a:gd name="connsiteY662" fmla="*/ 401760 h 1758178"/>
                <a:gd name="connsiteX663" fmla="*/ 228083 w 1733256"/>
                <a:gd name="connsiteY663" fmla="*/ 409315 h 1758178"/>
                <a:gd name="connsiteX664" fmla="*/ 232805 w 1733256"/>
                <a:gd name="connsiteY664" fmla="*/ 419703 h 1758178"/>
                <a:gd name="connsiteX665" fmla="*/ 226195 w 1733256"/>
                <a:gd name="connsiteY665" fmla="*/ 430091 h 1758178"/>
                <a:gd name="connsiteX666" fmla="*/ 220529 w 1733256"/>
                <a:gd name="connsiteY666" fmla="*/ 436702 h 1758178"/>
                <a:gd name="connsiteX667" fmla="*/ 215807 w 1733256"/>
                <a:gd name="connsiteY667" fmla="*/ 422536 h 1758178"/>
                <a:gd name="connsiteX668" fmla="*/ 213918 w 1733256"/>
                <a:gd name="connsiteY668" fmla="*/ 416870 h 1758178"/>
                <a:gd name="connsiteX669" fmla="*/ 211085 w 1733256"/>
                <a:gd name="connsiteY669" fmla="*/ 405538 h 1758178"/>
                <a:gd name="connsiteX670" fmla="*/ 205419 w 1733256"/>
                <a:gd name="connsiteY670" fmla="*/ 391372 h 1758178"/>
                <a:gd name="connsiteX671" fmla="*/ 199753 w 1733256"/>
                <a:gd name="connsiteY671" fmla="*/ 380984 h 1758178"/>
                <a:gd name="connsiteX672" fmla="*/ 148757 w 1733256"/>
                <a:gd name="connsiteY672" fmla="*/ 378151 h 1758178"/>
                <a:gd name="connsiteX673" fmla="*/ 159145 w 1733256"/>
                <a:gd name="connsiteY673" fmla="*/ 361153 h 1758178"/>
                <a:gd name="connsiteX674" fmla="*/ 183698 w 1733256"/>
                <a:gd name="connsiteY674" fmla="*/ 363042 h 1758178"/>
                <a:gd name="connsiteX675" fmla="*/ 197864 w 1733256"/>
                <a:gd name="connsiteY675" fmla="*/ 363042 h 1758178"/>
                <a:gd name="connsiteX676" fmla="*/ 192198 w 1733256"/>
                <a:gd name="connsiteY676" fmla="*/ 343210 h 1758178"/>
                <a:gd name="connsiteX677" fmla="*/ 189365 w 1733256"/>
                <a:gd name="connsiteY677" fmla="*/ 335655 h 1758178"/>
                <a:gd name="connsiteX678" fmla="*/ 186531 w 1733256"/>
                <a:gd name="connsiteY678" fmla="*/ 327156 h 1758178"/>
                <a:gd name="connsiteX679" fmla="*/ 195031 w 1733256"/>
                <a:gd name="connsiteY679" fmla="*/ 312990 h 1758178"/>
                <a:gd name="connsiteX680" fmla="*/ 196919 w 1733256"/>
                <a:gd name="connsiteY680" fmla="*/ 312046 h 1758178"/>
                <a:gd name="connsiteX681" fmla="*/ 239476 w 1733256"/>
                <a:gd name="connsiteY681" fmla="*/ 267647 h 1758178"/>
                <a:gd name="connsiteX682" fmla="*/ 244925 w 1733256"/>
                <a:gd name="connsiteY682" fmla="*/ 271871 h 1758178"/>
                <a:gd name="connsiteX683" fmla="*/ 252507 w 1733256"/>
                <a:gd name="connsiteY683" fmla="*/ 278441 h 1758178"/>
                <a:gd name="connsiteX684" fmla="*/ 300842 w 1733256"/>
                <a:gd name="connsiteY684" fmla="*/ 321620 h 1758178"/>
                <a:gd name="connsiteX685" fmla="*/ 301790 w 1733256"/>
                <a:gd name="connsiteY685" fmla="*/ 323498 h 1758178"/>
                <a:gd name="connsiteX686" fmla="*/ 308424 w 1733256"/>
                <a:gd name="connsiteY686" fmla="*/ 329130 h 1758178"/>
                <a:gd name="connsiteX687" fmla="*/ 303685 w 1733256"/>
                <a:gd name="connsiteY687" fmla="*/ 337578 h 1758178"/>
                <a:gd name="connsiteX688" fmla="*/ 296103 w 1733256"/>
                <a:gd name="connsiteY688" fmla="*/ 343210 h 1758178"/>
                <a:gd name="connsiteX689" fmla="*/ 292312 w 1733256"/>
                <a:gd name="connsiteY689" fmla="*/ 339455 h 1758178"/>
                <a:gd name="connsiteX690" fmla="*/ 285678 w 1733256"/>
                <a:gd name="connsiteY690" fmla="*/ 333823 h 1758178"/>
                <a:gd name="connsiteX691" fmla="*/ 283783 w 1733256"/>
                <a:gd name="connsiteY691" fmla="*/ 332884 h 1758178"/>
                <a:gd name="connsiteX692" fmla="*/ 260089 w 1733256"/>
                <a:gd name="connsiteY692" fmla="*/ 310356 h 1758178"/>
                <a:gd name="connsiteX693" fmla="*/ 237343 w 1733256"/>
                <a:gd name="connsiteY693" fmla="*/ 290644 h 1758178"/>
                <a:gd name="connsiteX694" fmla="*/ 227866 w 1733256"/>
                <a:gd name="connsiteY694" fmla="*/ 280319 h 1758178"/>
                <a:gd name="connsiteX695" fmla="*/ 231657 w 1733256"/>
                <a:gd name="connsiteY695" fmla="*/ 275625 h 1758178"/>
                <a:gd name="connsiteX696" fmla="*/ 235448 w 1733256"/>
                <a:gd name="connsiteY696" fmla="*/ 271871 h 1758178"/>
                <a:gd name="connsiteX697" fmla="*/ 239476 w 1733256"/>
                <a:gd name="connsiteY697" fmla="*/ 267647 h 1758178"/>
                <a:gd name="connsiteX698" fmla="*/ 1479821 w 1733256"/>
                <a:gd name="connsiteY698" fmla="*/ 254513 h 1758178"/>
                <a:gd name="connsiteX699" fmla="*/ 1488297 w 1733256"/>
                <a:gd name="connsiteY699" fmla="*/ 275249 h 1758178"/>
                <a:gd name="connsiteX700" fmla="*/ 1485472 w 1733256"/>
                <a:gd name="connsiteY700" fmla="*/ 280904 h 1758178"/>
                <a:gd name="connsiteX701" fmla="*/ 1477938 w 1733256"/>
                <a:gd name="connsiteY701" fmla="*/ 295043 h 1758178"/>
                <a:gd name="connsiteX702" fmla="*/ 1466637 w 1733256"/>
                <a:gd name="connsiteY702" fmla="*/ 315779 h 1758178"/>
                <a:gd name="connsiteX703" fmla="*/ 1462870 w 1733256"/>
                <a:gd name="connsiteY703" fmla="*/ 323319 h 1758178"/>
                <a:gd name="connsiteX704" fmla="*/ 1454394 w 1733256"/>
                <a:gd name="connsiteY704" fmla="*/ 335573 h 1758178"/>
                <a:gd name="connsiteX705" fmla="*/ 1468520 w 1733256"/>
                <a:gd name="connsiteY705" fmla="*/ 332745 h 1758178"/>
                <a:gd name="connsiteX706" fmla="*/ 1476996 w 1733256"/>
                <a:gd name="connsiteY706" fmla="*/ 329917 h 1758178"/>
                <a:gd name="connsiteX707" fmla="*/ 1484530 w 1733256"/>
                <a:gd name="connsiteY707" fmla="*/ 326147 h 1758178"/>
                <a:gd name="connsiteX708" fmla="*/ 1494890 w 1733256"/>
                <a:gd name="connsiteY708" fmla="*/ 321434 h 1758178"/>
                <a:gd name="connsiteX709" fmla="*/ 1497715 w 1733256"/>
                <a:gd name="connsiteY709" fmla="*/ 320492 h 1758178"/>
                <a:gd name="connsiteX710" fmla="*/ 1508075 w 1733256"/>
                <a:gd name="connsiteY710" fmla="*/ 314836 h 1758178"/>
                <a:gd name="connsiteX711" fmla="*/ 1519376 w 1733256"/>
                <a:gd name="connsiteY711" fmla="*/ 311066 h 1758178"/>
                <a:gd name="connsiteX712" fmla="*/ 1527852 w 1733256"/>
                <a:gd name="connsiteY712" fmla="*/ 308238 h 1758178"/>
                <a:gd name="connsiteX713" fmla="*/ 1534444 w 1733256"/>
                <a:gd name="connsiteY713" fmla="*/ 312951 h 1758178"/>
                <a:gd name="connsiteX714" fmla="*/ 1539153 w 1733256"/>
                <a:gd name="connsiteY714" fmla="*/ 319549 h 1758178"/>
                <a:gd name="connsiteX715" fmla="*/ 1525968 w 1733256"/>
                <a:gd name="connsiteY715" fmla="*/ 326147 h 1758178"/>
                <a:gd name="connsiteX716" fmla="*/ 1515609 w 1733256"/>
                <a:gd name="connsiteY716" fmla="*/ 330860 h 1758178"/>
                <a:gd name="connsiteX717" fmla="*/ 1493948 w 1733256"/>
                <a:gd name="connsiteY717" fmla="*/ 340285 h 1758178"/>
                <a:gd name="connsiteX718" fmla="*/ 1486414 w 1733256"/>
                <a:gd name="connsiteY718" fmla="*/ 343113 h 1758178"/>
                <a:gd name="connsiteX719" fmla="*/ 1473229 w 1733256"/>
                <a:gd name="connsiteY719" fmla="*/ 346883 h 1758178"/>
                <a:gd name="connsiteX720" fmla="*/ 1470404 w 1733256"/>
                <a:gd name="connsiteY720" fmla="*/ 349711 h 1758178"/>
                <a:gd name="connsiteX721" fmla="*/ 1466637 w 1733256"/>
                <a:gd name="connsiteY721" fmla="*/ 349711 h 1758178"/>
                <a:gd name="connsiteX722" fmla="*/ 1447801 w 1733256"/>
                <a:gd name="connsiteY722" fmla="*/ 358194 h 1758178"/>
                <a:gd name="connsiteX723" fmla="*/ 1437442 w 1733256"/>
                <a:gd name="connsiteY723" fmla="*/ 346883 h 1758178"/>
                <a:gd name="connsiteX724" fmla="*/ 1433675 w 1733256"/>
                <a:gd name="connsiteY724" fmla="*/ 343113 h 1758178"/>
                <a:gd name="connsiteX725" fmla="*/ 1434617 w 1733256"/>
                <a:gd name="connsiteY725" fmla="*/ 337458 h 1758178"/>
                <a:gd name="connsiteX726" fmla="*/ 1441209 w 1733256"/>
                <a:gd name="connsiteY726" fmla="*/ 325204 h 1758178"/>
                <a:gd name="connsiteX727" fmla="*/ 1449685 w 1733256"/>
                <a:gd name="connsiteY727" fmla="*/ 311066 h 1758178"/>
                <a:gd name="connsiteX728" fmla="*/ 1450627 w 1733256"/>
                <a:gd name="connsiteY728" fmla="*/ 307296 h 1758178"/>
                <a:gd name="connsiteX729" fmla="*/ 1452510 w 1733256"/>
                <a:gd name="connsiteY729" fmla="*/ 304468 h 1758178"/>
                <a:gd name="connsiteX730" fmla="*/ 1459103 w 1733256"/>
                <a:gd name="connsiteY730" fmla="*/ 292215 h 1758178"/>
                <a:gd name="connsiteX731" fmla="*/ 1475113 w 1733256"/>
                <a:gd name="connsiteY731" fmla="*/ 260168 h 1758178"/>
                <a:gd name="connsiteX732" fmla="*/ 1478880 w 1733256"/>
                <a:gd name="connsiteY732" fmla="*/ 255455 h 1758178"/>
                <a:gd name="connsiteX733" fmla="*/ 1479821 w 1733256"/>
                <a:gd name="connsiteY733" fmla="*/ 254513 h 1758178"/>
                <a:gd name="connsiteX734" fmla="*/ 1437256 w 1733256"/>
                <a:gd name="connsiteY734" fmla="*/ 214359 h 1758178"/>
                <a:gd name="connsiteX735" fmla="*/ 1450456 w 1733256"/>
                <a:gd name="connsiteY735" fmla="*/ 226550 h 1758178"/>
                <a:gd name="connsiteX736" fmla="*/ 1442913 w 1733256"/>
                <a:gd name="connsiteY736" fmla="*/ 235927 h 1758178"/>
                <a:gd name="connsiteX737" fmla="*/ 1394830 w 1733256"/>
                <a:gd name="connsiteY737" fmla="*/ 286566 h 1758178"/>
                <a:gd name="connsiteX738" fmla="*/ 1386344 w 1733256"/>
                <a:gd name="connsiteY738" fmla="*/ 294068 h 1758178"/>
                <a:gd name="connsiteX739" fmla="*/ 1379745 w 1733256"/>
                <a:gd name="connsiteY739" fmla="*/ 289379 h 1758178"/>
                <a:gd name="connsiteX740" fmla="*/ 1373145 w 1733256"/>
                <a:gd name="connsiteY740" fmla="*/ 283753 h 1758178"/>
                <a:gd name="connsiteX741" fmla="*/ 1388230 w 1733256"/>
                <a:gd name="connsiteY741" fmla="*/ 265935 h 1758178"/>
                <a:gd name="connsiteX742" fmla="*/ 1437256 w 1733256"/>
                <a:gd name="connsiteY742" fmla="*/ 214359 h 1758178"/>
                <a:gd name="connsiteX743" fmla="*/ 1330718 w 1733256"/>
                <a:gd name="connsiteY743" fmla="*/ 134834 h 1758178"/>
                <a:gd name="connsiteX744" fmla="*/ 1344854 w 1733256"/>
                <a:gd name="connsiteY744" fmla="*/ 142394 h 1758178"/>
                <a:gd name="connsiteX745" fmla="*/ 1350509 w 1733256"/>
                <a:gd name="connsiteY745" fmla="*/ 147118 h 1758178"/>
                <a:gd name="connsiteX746" fmla="*/ 1355221 w 1733256"/>
                <a:gd name="connsiteY746" fmla="*/ 151843 h 1758178"/>
                <a:gd name="connsiteX747" fmla="*/ 1352393 w 1733256"/>
                <a:gd name="connsiteY747" fmla="*/ 162237 h 1758178"/>
                <a:gd name="connsiteX748" fmla="*/ 1351451 w 1733256"/>
                <a:gd name="connsiteY748" fmla="*/ 171685 h 1758178"/>
                <a:gd name="connsiteX749" fmla="*/ 1345797 w 1733256"/>
                <a:gd name="connsiteY749" fmla="*/ 194363 h 1758178"/>
                <a:gd name="connsiteX750" fmla="*/ 1345797 w 1733256"/>
                <a:gd name="connsiteY750" fmla="*/ 201922 h 1758178"/>
                <a:gd name="connsiteX751" fmla="*/ 1342969 w 1733256"/>
                <a:gd name="connsiteY751" fmla="*/ 212316 h 1758178"/>
                <a:gd name="connsiteX752" fmla="*/ 1342969 w 1733256"/>
                <a:gd name="connsiteY752" fmla="*/ 217041 h 1758178"/>
                <a:gd name="connsiteX753" fmla="*/ 1341084 w 1733256"/>
                <a:gd name="connsiteY753" fmla="*/ 232159 h 1758178"/>
                <a:gd name="connsiteX754" fmla="*/ 1347681 w 1733256"/>
                <a:gd name="connsiteY754" fmla="*/ 225545 h 1758178"/>
                <a:gd name="connsiteX755" fmla="*/ 1380666 w 1733256"/>
                <a:gd name="connsiteY755" fmla="*/ 182079 h 1758178"/>
                <a:gd name="connsiteX756" fmla="*/ 1386321 w 1733256"/>
                <a:gd name="connsiteY756" fmla="*/ 174520 h 1758178"/>
                <a:gd name="connsiteX757" fmla="*/ 1392918 w 1733256"/>
                <a:gd name="connsiteY757" fmla="*/ 179245 h 1758178"/>
                <a:gd name="connsiteX758" fmla="*/ 1399515 w 1733256"/>
                <a:gd name="connsiteY758" fmla="*/ 184914 h 1758178"/>
                <a:gd name="connsiteX759" fmla="*/ 1392918 w 1733256"/>
                <a:gd name="connsiteY759" fmla="*/ 193418 h 1758178"/>
                <a:gd name="connsiteX760" fmla="*/ 1386321 w 1733256"/>
                <a:gd name="connsiteY760" fmla="*/ 201922 h 1758178"/>
                <a:gd name="connsiteX761" fmla="*/ 1384436 w 1733256"/>
                <a:gd name="connsiteY761" fmla="*/ 205702 h 1758178"/>
                <a:gd name="connsiteX762" fmla="*/ 1354278 w 1733256"/>
                <a:gd name="connsiteY762" fmla="*/ 247277 h 1758178"/>
                <a:gd name="connsiteX763" fmla="*/ 1349566 w 1733256"/>
                <a:gd name="connsiteY763" fmla="*/ 252002 h 1758178"/>
                <a:gd name="connsiteX764" fmla="*/ 1342969 w 1733256"/>
                <a:gd name="connsiteY764" fmla="*/ 259561 h 1758178"/>
                <a:gd name="connsiteX765" fmla="*/ 1335430 w 1733256"/>
                <a:gd name="connsiteY765" fmla="*/ 253892 h 1758178"/>
                <a:gd name="connsiteX766" fmla="*/ 1327890 w 1733256"/>
                <a:gd name="connsiteY766" fmla="*/ 249167 h 1758178"/>
                <a:gd name="connsiteX767" fmla="*/ 1321293 w 1733256"/>
                <a:gd name="connsiteY767" fmla="*/ 242553 h 1758178"/>
                <a:gd name="connsiteX768" fmla="*/ 1322236 w 1733256"/>
                <a:gd name="connsiteY768" fmla="*/ 237828 h 1758178"/>
                <a:gd name="connsiteX769" fmla="*/ 1326948 w 1733256"/>
                <a:gd name="connsiteY769" fmla="*/ 213261 h 1758178"/>
                <a:gd name="connsiteX770" fmla="*/ 1328833 w 1733256"/>
                <a:gd name="connsiteY770" fmla="*/ 209481 h 1758178"/>
                <a:gd name="connsiteX771" fmla="*/ 1329775 w 1733256"/>
                <a:gd name="connsiteY771" fmla="*/ 197198 h 1758178"/>
                <a:gd name="connsiteX772" fmla="*/ 1332603 w 1733256"/>
                <a:gd name="connsiteY772" fmla="*/ 191528 h 1758178"/>
                <a:gd name="connsiteX773" fmla="*/ 1332603 w 1733256"/>
                <a:gd name="connsiteY773" fmla="*/ 185859 h 1758178"/>
                <a:gd name="connsiteX774" fmla="*/ 1334487 w 1733256"/>
                <a:gd name="connsiteY774" fmla="*/ 180190 h 1758178"/>
                <a:gd name="connsiteX775" fmla="*/ 1334487 w 1733256"/>
                <a:gd name="connsiteY775" fmla="*/ 176410 h 1758178"/>
                <a:gd name="connsiteX776" fmla="*/ 1337315 w 1733256"/>
                <a:gd name="connsiteY776" fmla="*/ 158457 h 1758178"/>
                <a:gd name="connsiteX777" fmla="*/ 1332603 w 1733256"/>
                <a:gd name="connsiteY777" fmla="*/ 161292 h 1758178"/>
                <a:gd name="connsiteX778" fmla="*/ 1323178 w 1733256"/>
                <a:gd name="connsiteY778" fmla="*/ 174520 h 1758178"/>
                <a:gd name="connsiteX779" fmla="*/ 1300560 w 1733256"/>
                <a:gd name="connsiteY779" fmla="*/ 204757 h 1758178"/>
                <a:gd name="connsiteX780" fmla="*/ 1293021 w 1733256"/>
                <a:gd name="connsiteY780" fmla="*/ 213261 h 1758178"/>
                <a:gd name="connsiteX781" fmla="*/ 1288308 w 1733256"/>
                <a:gd name="connsiteY781" fmla="*/ 218930 h 1758178"/>
                <a:gd name="connsiteX782" fmla="*/ 1281711 w 1733256"/>
                <a:gd name="connsiteY782" fmla="*/ 214206 h 1758178"/>
                <a:gd name="connsiteX783" fmla="*/ 1276057 w 1733256"/>
                <a:gd name="connsiteY783" fmla="*/ 210426 h 1758178"/>
                <a:gd name="connsiteX784" fmla="*/ 1289251 w 1733256"/>
                <a:gd name="connsiteY784" fmla="*/ 188694 h 1758178"/>
                <a:gd name="connsiteX785" fmla="*/ 1298675 w 1733256"/>
                <a:gd name="connsiteY785" fmla="*/ 177355 h 1758178"/>
                <a:gd name="connsiteX786" fmla="*/ 1330718 w 1733256"/>
                <a:gd name="connsiteY786" fmla="*/ 134834 h 1758178"/>
                <a:gd name="connsiteX787" fmla="*/ 425145 w 1733256"/>
                <a:gd name="connsiteY787" fmla="*/ 118812 h 1758178"/>
                <a:gd name="connsiteX788" fmla="*/ 429873 w 1733256"/>
                <a:gd name="connsiteY788" fmla="*/ 122579 h 1758178"/>
                <a:gd name="connsiteX789" fmla="*/ 432710 w 1733256"/>
                <a:gd name="connsiteY789" fmla="*/ 127288 h 1758178"/>
                <a:gd name="connsiteX790" fmla="*/ 434601 w 1733256"/>
                <a:gd name="connsiteY790" fmla="*/ 131055 h 1758178"/>
                <a:gd name="connsiteX791" fmla="*/ 437438 w 1733256"/>
                <a:gd name="connsiteY791" fmla="*/ 133880 h 1758178"/>
                <a:gd name="connsiteX792" fmla="*/ 444057 w 1733256"/>
                <a:gd name="connsiteY792" fmla="*/ 143298 h 1758178"/>
                <a:gd name="connsiteX793" fmla="*/ 445002 w 1733256"/>
                <a:gd name="connsiteY793" fmla="*/ 146123 h 1758178"/>
                <a:gd name="connsiteX794" fmla="*/ 447839 w 1733256"/>
                <a:gd name="connsiteY794" fmla="*/ 148948 h 1758178"/>
                <a:gd name="connsiteX795" fmla="*/ 475261 w 1733256"/>
                <a:gd name="connsiteY795" fmla="*/ 192270 h 1758178"/>
                <a:gd name="connsiteX796" fmla="*/ 465805 w 1733256"/>
                <a:gd name="connsiteY796" fmla="*/ 205455 h 1758178"/>
                <a:gd name="connsiteX797" fmla="*/ 454458 w 1733256"/>
                <a:gd name="connsiteY797" fmla="*/ 212047 h 1758178"/>
                <a:gd name="connsiteX798" fmla="*/ 437438 w 1733256"/>
                <a:gd name="connsiteY798" fmla="*/ 201688 h 1758178"/>
                <a:gd name="connsiteX799" fmla="*/ 422308 w 1733256"/>
                <a:gd name="connsiteY799" fmla="*/ 193212 h 1758178"/>
                <a:gd name="connsiteX800" fmla="*/ 419472 w 1733256"/>
                <a:gd name="connsiteY800" fmla="*/ 191328 h 1758178"/>
                <a:gd name="connsiteX801" fmla="*/ 408125 w 1733256"/>
                <a:gd name="connsiteY801" fmla="*/ 183794 h 1758178"/>
                <a:gd name="connsiteX802" fmla="*/ 399614 w 1733256"/>
                <a:gd name="connsiteY802" fmla="*/ 179085 h 1758178"/>
                <a:gd name="connsiteX803" fmla="*/ 397723 w 1733256"/>
                <a:gd name="connsiteY803" fmla="*/ 177202 h 1758178"/>
                <a:gd name="connsiteX804" fmla="*/ 381648 w 1733256"/>
                <a:gd name="connsiteY804" fmla="*/ 167784 h 1758178"/>
                <a:gd name="connsiteX805" fmla="*/ 386376 w 1733256"/>
                <a:gd name="connsiteY805" fmla="*/ 180027 h 1758178"/>
                <a:gd name="connsiteX806" fmla="*/ 389213 w 1733256"/>
                <a:gd name="connsiteY806" fmla="*/ 184736 h 1758178"/>
                <a:gd name="connsiteX807" fmla="*/ 392050 w 1733256"/>
                <a:gd name="connsiteY807" fmla="*/ 188503 h 1758178"/>
                <a:gd name="connsiteX808" fmla="*/ 392050 w 1733256"/>
                <a:gd name="connsiteY808" fmla="*/ 190387 h 1758178"/>
                <a:gd name="connsiteX809" fmla="*/ 398669 w 1733256"/>
                <a:gd name="connsiteY809" fmla="*/ 197921 h 1758178"/>
                <a:gd name="connsiteX810" fmla="*/ 400560 w 1733256"/>
                <a:gd name="connsiteY810" fmla="*/ 203571 h 1758178"/>
                <a:gd name="connsiteX811" fmla="*/ 403397 w 1733256"/>
                <a:gd name="connsiteY811" fmla="*/ 206397 h 1758178"/>
                <a:gd name="connsiteX812" fmla="*/ 404342 w 1733256"/>
                <a:gd name="connsiteY812" fmla="*/ 209222 h 1758178"/>
                <a:gd name="connsiteX813" fmla="*/ 421363 w 1733256"/>
                <a:gd name="connsiteY813" fmla="*/ 234650 h 1758178"/>
                <a:gd name="connsiteX814" fmla="*/ 407179 w 1733256"/>
                <a:gd name="connsiteY814" fmla="*/ 243126 h 1758178"/>
                <a:gd name="connsiteX815" fmla="*/ 381648 w 1733256"/>
                <a:gd name="connsiteY815" fmla="*/ 206397 h 1758178"/>
                <a:gd name="connsiteX816" fmla="*/ 368410 w 1733256"/>
                <a:gd name="connsiteY816" fmla="*/ 184736 h 1758178"/>
                <a:gd name="connsiteX817" fmla="*/ 356118 w 1733256"/>
                <a:gd name="connsiteY817" fmla="*/ 163075 h 1758178"/>
                <a:gd name="connsiteX818" fmla="*/ 359900 w 1733256"/>
                <a:gd name="connsiteY818" fmla="*/ 162133 h 1758178"/>
                <a:gd name="connsiteX819" fmla="*/ 379757 w 1733256"/>
                <a:gd name="connsiteY819" fmla="*/ 148948 h 1758178"/>
                <a:gd name="connsiteX820" fmla="*/ 412853 w 1733256"/>
                <a:gd name="connsiteY820" fmla="*/ 168726 h 1758178"/>
                <a:gd name="connsiteX821" fmla="*/ 414744 w 1733256"/>
                <a:gd name="connsiteY821" fmla="*/ 169667 h 1758178"/>
                <a:gd name="connsiteX822" fmla="*/ 440274 w 1733256"/>
                <a:gd name="connsiteY822" fmla="*/ 184736 h 1758178"/>
                <a:gd name="connsiteX823" fmla="*/ 451621 w 1733256"/>
                <a:gd name="connsiteY823" fmla="*/ 189445 h 1758178"/>
                <a:gd name="connsiteX824" fmla="*/ 448784 w 1733256"/>
                <a:gd name="connsiteY824" fmla="*/ 182852 h 1758178"/>
                <a:gd name="connsiteX825" fmla="*/ 446893 w 1733256"/>
                <a:gd name="connsiteY825" fmla="*/ 181911 h 1758178"/>
                <a:gd name="connsiteX826" fmla="*/ 440274 w 1733256"/>
                <a:gd name="connsiteY826" fmla="*/ 169667 h 1758178"/>
                <a:gd name="connsiteX827" fmla="*/ 425145 w 1733256"/>
                <a:gd name="connsiteY827" fmla="*/ 147065 h 1758178"/>
                <a:gd name="connsiteX828" fmla="*/ 412853 w 1733256"/>
                <a:gd name="connsiteY828" fmla="*/ 127288 h 1758178"/>
                <a:gd name="connsiteX829" fmla="*/ 425145 w 1733256"/>
                <a:gd name="connsiteY829" fmla="*/ 118812 h 1758178"/>
                <a:gd name="connsiteX830" fmla="*/ 518612 w 1733256"/>
                <a:gd name="connsiteY830" fmla="*/ 85064 h 1758178"/>
                <a:gd name="connsiteX831" fmla="*/ 504386 w 1733256"/>
                <a:gd name="connsiteY831" fmla="*/ 117998 h 1758178"/>
                <a:gd name="connsiteX832" fmla="*/ 506283 w 1733256"/>
                <a:gd name="connsiteY832" fmla="*/ 121762 h 1758178"/>
                <a:gd name="connsiteX833" fmla="*/ 512922 w 1733256"/>
                <a:gd name="connsiteY833" fmla="*/ 138700 h 1758178"/>
                <a:gd name="connsiteX834" fmla="*/ 541374 w 1733256"/>
                <a:gd name="connsiteY834" fmla="*/ 152814 h 1758178"/>
                <a:gd name="connsiteX835" fmla="*/ 557498 w 1733256"/>
                <a:gd name="connsiteY835" fmla="*/ 141523 h 1758178"/>
                <a:gd name="connsiteX836" fmla="*/ 541374 w 1733256"/>
                <a:gd name="connsiteY836" fmla="*/ 87887 h 1758178"/>
                <a:gd name="connsiteX837" fmla="*/ 518612 w 1733256"/>
                <a:gd name="connsiteY837" fmla="*/ 85064 h 1758178"/>
                <a:gd name="connsiteX838" fmla="*/ 1208619 w 1733256"/>
                <a:gd name="connsiteY838" fmla="*/ 69326 h 1758178"/>
                <a:gd name="connsiteX839" fmla="*/ 1223700 w 1733256"/>
                <a:gd name="connsiteY839" fmla="*/ 77802 h 1758178"/>
                <a:gd name="connsiteX840" fmla="*/ 1218987 w 1733256"/>
                <a:gd name="connsiteY840" fmla="*/ 87220 h 1758178"/>
                <a:gd name="connsiteX841" fmla="*/ 1216159 w 1733256"/>
                <a:gd name="connsiteY841" fmla="*/ 93812 h 1758178"/>
                <a:gd name="connsiteX842" fmla="*/ 1212389 w 1733256"/>
                <a:gd name="connsiteY842" fmla="*/ 104171 h 1758178"/>
                <a:gd name="connsiteX843" fmla="*/ 1209561 w 1733256"/>
                <a:gd name="connsiteY843" fmla="*/ 107939 h 1758178"/>
                <a:gd name="connsiteX844" fmla="*/ 1209561 w 1733256"/>
                <a:gd name="connsiteY844" fmla="*/ 110764 h 1758178"/>
                <a:gd name="connsiteX845" fmla="*/ 1202963 w 1733256"/>
                <a:gd name="connsiteY845" fmla="*/ 123007 h 1758178"/>
                <a:gd name="connsiteX846" fmla="*/ 1197308 w 1733256"/>
                <a:gd name="connsiteY846" fmla="*/ 152202 h 1758178"/>
                <a:gd name="connsiteX847" fmla="*/ 1218987 w 1733256"/>
                <a:gd name="connsiteY847" fmla="*/ 164445 h 1758178"/>
                <a:gd name="connsiteX848" fmla="*/ 1241608 w 1733256"/>
                <a:gd name="connsiteY848" fmla="*/ 143726 h 1758178"/>
                <a:gd name="connsiteX849" fmla="*/ 1251034 w 1733256"/>
                <a:gd name="connsiteY849" fmla="*/ 123949 h 1758178"/>
                <a:gd name="connsiteX850" fmla="*/ 1260459 w 1733256"/>
                <a:gd name="connsiteY850" fmla="*/ 106055 h 1758178"/>
                <a:gd name="connsiteX851" fmla="*/ 1265172 w 1733256"/>
                <a:gd name="connsiteY851" fmla="*/ 97579 h 1758178"/>
                <a:gd name="connsiteX852" fmla="*/ 1272712 w 1733256"/>
                <a:gd name="connsiteY852" fmla="*/ 100404 h 1758178"/>
                <a:gd name="connsiteX853" fmla="*/ 1280253 w 1733256"/>
                <a:gd name="connsiteY853" fmla="*/ 104171 h 1758178"/>
                <a:gd name="connsiteX854" fmla="*/ 1268000 w 1733256"/>
                <a:gd name="connsiteY854" fmla="*/ 131483 h 1758178"/>
                <a:gd name="connsiteX855" fmla="*/ 1267057 w 1733256"/>
                <a:gd name="connsiteY855" fmla="*/ 135250 h 1758178"/>
                <a:gd name="connsiteX856" fmla="*/ 1258574 w 1733256"/>
                <a:gd name="connsiteY856" fmla="*/ 153144 h 1758178"/>
                <a:gd name="connsiteX857" fmla="*/ 1254804 w 1733256"/>
                <a:gd name="connsiteY857" fmla="*/ 157853 h 1758178"/>
                <a:gd name="connsiteX858" fmla="*/ 1246321 w 1733256"/>
                <a:gd name="connsiteY858" fmla="*/ 171037 h 1758178"/>
                <a:gd name="connsiteX859" fmla="*/ 1198251 w 1733256"/>
                <a:gd name="connsiteY859" fmla="*/ 170096 h 1758178"/>
                <a:gd name="connsiteX860" fmla="*/ 1180342 w 1733256"/>
                <a:gd name="connsiteY860" fmla="*/ 154085 h 1758178"/>
                <a:gd name="connsiteX861" fmla="*/ 1177514 w 1733256"/>
                <a:gd name="connsiteY861" fmla="*/ 133366 h 1758178"/>
                <a:gd name="connsiteX862" fmla="*/ 1179400 w 1733256"/>
                <a:gd name="connsiteY862" fmla="*/ 128658 h 1758178"/>
                <a:gd name="connsiteX863" fmla="*/ 1180342 w 1733256"/>
                <a:gd name="connsiteY863" fmla="*/ 123949 h 1758178"/>
                <a:gd name="connsiteX864" fmla="*/ 1183170 w 1733256"/>
                <a:gd name="connsiteY864" fmla="*/ 120182 h 1758178"/>
                <a:gd name="connsiteX865" fmla="*/ 1184112 w 1733256"/>
                <a:gd name="connsiteY865" fmla="*/ 115473 h 1758178"/>
                <a:gd name="connsiteX866" fmla="*/ 1192595 w 1733256"/>
                <a:gd name="connsiteY866" fmla="*/ 101346 h 1758178"/>
                <a:gd name="connsiteX867" fmla="*/ 1193538 w 1733256"/>
                <a:gd name="connsiteY867" fmla="*/ 96637 h 1758178"/>
                <a:gd name="connsiteX868" fmla="*/ 1199193 w 1733256"/>
                <a:gd name="connsiteY868" fmla="*/ 84394 h 1758178"/>
                <a:gd name="connsiteX869" fmla="*/ 1206734 w 1733256"/>
                <a:gd name="connsiteY869" fmla="*/ 70268 h 1758178"/>
                <a:gd name="connsiteX870" fmla="*/ 1208619 w 1733256"/>
                <a:gd name="connsiteY870" fmla="*/ 69326 h 1758178"/>
                <a:gd name="connsiteX871" fmla="*/ 532839 w 1733256"/>
                <a:gd name="connsiteY871" fmla="*/ 68127 h 1758178"/>
                <a:gd name="connsiteX872" fmla="*/ 540426 w 1733256"/>
                <a:gd name="connsiteY872" fmla="*/ 70009 h 1758178"/>
                <a:gd name="connsiteX873" fmla="*/ 551807 w 1733256"/>
                <a:gd name="connsiteY873" fmla="*/ 73773 h 1758178"/>
                <a:gd name="connsiteX874" fmla="*/ 566033 w 1733256"/>
                <a:gd name="connsiteY874" fmla="*/ 87887 h 1758178"/>
                <a:gd name="connsiteX875" fmla="*/ 567930 w 1733256"/>
                <a:gd name="connsiteY875" fmla="*/ 89769 h 1758178"/>
                <a:gd name="connsiteX876" fmla="*/ 567930 w 1733256"/>
                <a:gd name="connsiteY876" fmla="*/ 92592 h 1758178"/>
                <a:gd name="connsiteX877" fmla="*/ 571724 w 1733256"/>
                <a:gd name="connsiteY877" fmla="*/ 96356 h 1758178"/>
                <a:gd name="connsiteX878" fmla="*/ 572672 w 1733256"/>
                <a:gd name="connsiteY878" fmla="*/ 100120 h 1758178"/>
                <a:gd name="connsiteX879" fmla="*/ 574569 w 1733256"/>
                <a:gd name="connsiteY879" fmla="*/ 102943 h 1758178"/>
                <a:gd name="connsiteX880" fmla="*/ 572672 w 1733256"/>
                <a:gd name="connsiteY880" fmla="*/ 145287 h 1758178"/>
                <a:gd name="connsiteX881" fmla="*/ 565085 w 1733256"/>
                <a:gd name="connsiteY881" fmla="*/ 153755 h 1758178"/>
                <a:gd name="connsiteX882" fmla="*/ 546116 w 1733256"/>
                <a:gd name="connsiteY882" fmla="*/ 164106 h 1758178"/>
                <a:gd name="connsiteX883" fmla="*/ 512922 w 1733256"/>
                <a:gd name="connsiteY883" fmla="*/ 164106 h 1758178"/>
                <a:gd name="connsiteX884" fmla="*/ 499644 w 1733256"/>
                <a:gd name="connsiteY884" fmla="*/ 152814 h 1758178"/>
                <a:gd name="connsiteX885" fmla="*/ 488262 w 1733256"/>
                <a:gd name="connsiteY885" fmla="*/ 133995 h 1758178"/>
                <a:gd name="connsiteX886" fmla="*/ 486366 w 1733256"/>
                <a:gd name="connsiteY886" fmla="*/ 128349 h 1758178"/>
                <a:gd name="connsiteX887" fmla="*/ 485417 w 1733256"/>
                <a:gd name="connsiteY887" fmla="*/ 121762 h 1758178"/>
                <a:gd name="connsiteX888" fmla="*/ 483520 w 1733256"/>
                <a:gd name="connsiteY888" fmla="*/ 105766 h 1758178"/>
                <a:gd name="connsiteX889" fmla="*/ 485417 w 1733256"/>
                <a:gd name="connsiteY889" fmla="*/ 101061 h 1758178"/>
                <a:gd name="connsiteX890" fmla="*/ 486366 w 1733256"/>
                <a:gd name="connsiteY890" fmla="*/ 96356 h 1758178"/>
                <a:gd name="connsiteX891" fmla="*/ 490159 w 1733256"/>
                <a:gd name="connsiteY891" fmla="*/ 88828 h 1758178"/>
                <a:gd name="connsiteX892" fmla="*/ 496798 w 1733256"/>
                <a:gd name="connsiteY892" fmla="*/ 82241 h 1758178"/>
                <a:gd name="connsiteX893" fmla="*/ 500592 w 1733256"/>
                <a:gd name="connsiteY893" fmla="*/ 79419 h 1758178"/>
                <a:gd name="connsiteX894" fmla="*/ 504386 w 1733256"/>
                <a:gd name="connsiteY894" fmla="*/ 76596 h 1758178"/>
                <a:gd name="connsiteX895" fmla="*/ 508179 w 1733256"/>
                <a:gd name="connsiteY895" fmla="*/ 75655 h 1758178"/>
                <a:gd name="connsiteX896" fmla="*/ 511973 w 1733256"/>
                <a:gd name="connsiteY896" fmla="*/ 72832 h 1758178"/>
                <a:gd name="connsiteX897" fmla="*/ 532839 w 1733256"/>
                <a:gd name="connsiteY897" fmla="*/ 68127 h 1758178"/>
                <a:gd name="connsiteX898" fmla="*/ 639318 w 1733256"/>
                <a:gd name="connsiteY898" fmla="*/ 44264 h 1758178"/>
                <a:gd name="connsiteX899" fmla="*/ 627053 w 1733256"/>
                <a:gd name="connsiteY899" fmla="*/ 46272 h 1758178"/>
                <a:gd name="connsiteX900" fmla="*/ 623279 w 1733256"/>
                <a:gd name="connsiteY900" fmla="*/ 51941 h 1758178"/>
                <a:gd name="connsiteX901" fmla="*/ 627053 w 1733256"/>
                <a:gd name="connsiteY901" fmla="*/ 65169 h 1758178"/>
                <a:gd name="connsiteX902" fmla="*/ 628940 w 1733256"/>
                <a:gd name="connsiteY902" fmla="*/ 73673 h 1758178"/>
                <a:gd name="connsiteX903" fmla="*/ 651583 w 1733256"/>
                <a:gd name="connsiteY903" fmla="*/ 69893 h 1758178"/>
                <a:gd name="connsiteX904" fmla="*/ 659131 w 1733256"/>
                <a:gd name="connsiteY904" fmla="*/ 60445 h 1758178"/>
                <a:gd name="connsiteX905" fmla="*/ 651583 w 1733256"/>
                <a:gd name="connsiteY905" fmla="*/ 44382 h 1758178"/>
                <a:gd name="connsiteX906" fmla="*/ 639318 w 1733256"/>
                <a:gd name="connsiteY906" fmla="*/ 44264 h 1758178"/>
                <a:gd name="connsiteX907" fmla="*/ 654413 w 1733256"/>
                <a:gd name="connsiteY907" fmla="*/ 28320 h 1758178"/>
                <a:gd name="connsiteX908" fmla="*/ 671396 w 1733256"/>
                <a:gd name="connsiteY908" fmla="*/ 35879 h 1758178"/>
                <a:gd name="connsiteX909" fmla="*/ 676113 w 1733256"/>
                <a:gd name="connsiteY909" fmla="*/ 60445 h 1758178"/>
                <a:gd name="connsiteX910" fmla="*/ 666678 w 1733256"/>
                <a:gd name="connsiteY910" fmla="*/ 71783 h 1758178"/>
                <a:gd name="connsiteX911" fmla="*/ 675170 w 1733256"/>
                <a:gd name="connsiteY911" fmla="*/ 75563 h 1758178"/>
                <a:gd name="connsiteX912" fmla="*/ 681774 w 1733256"/>
                <a:gd name="connsiteY912" fmla="*/ 81232 h 1758178"/>
                <a:gd name="connsiteX913" fmla="*/ 685548 w 1733256"/>
                <a:gd name="connsiteY913" fmla="*/ 89735 h 1758178"/>
                <a:gd name="connsiteX914" fmla="*/ 692152 w 1733256"/>
                <a:gd name="connsiteY914" fmla="*/ 106743 h 1758178"/>
                <a:gd name="connsiteX915" fmla="*/ 694982 w 1733256"/>
                <a:gd name="connsiteY915" fmla="*/ 112412 h 1758178"/>
                <a:gd name="connsiteX916" fmla="*/ 685548 w 1733256"/>
                <a:gd name="connsiteY916" fmla="*/ 115246 h 1758178"/>
                <a:gd name="connsiteX917" fmla="*/ 675170 w 1733256"/>
                <a:gd name="connsiteY917" fmla="*/ 114302 h 1758178"/>
                <a:gd name="connsiteX918" fmla="*/ 664792 w 1733256"/>
                <a:gd name="connsiteY918" fmla="*/ 87846 h 1758178"/>
                <a:gd name="connsiteX919" fmla="*/ 636488 w 1733256"/>
                <a:gd name="connsiteY919" fmla="*/ 87846 h 1758178"/>
                <a:gd name="connsiteX920" fmla="*/ 635544 w 1733256"/>
                <a:gd name="connsiteY920" fmla="*/ 102018 h 1758178"/>
                <a:gd name="connsiteX921" fmla="*/ 636488 w 1733256"/>
                <a:gd name="connsiteY921" fmla="*/ 107688 h 1758178"/>
                <a:gd name="connsiteX922" fmla="*/ 638374 w 1733256"/>
                <a:gd name="connsiteY922" fmla="*/ 113357 h 1758178"/>
                <a:gd name="connsiteX923" fmla="*/ 642148 w 1733256"/>
                <a:gd name="connsiteY923" fmla="*/ 126585 h 1758178"/>
                <a:gd name="connsiteX924" fmla="*/ 623279 w 1733256"/>
                <a:gd name="connsiteY924" fmla="*/ 130364 h 1758178"/>
                <a:gd name="connsiteX925" fmla="*/ 611014 w 1733256"/>
                <a:gd name="connsiteY925" fmla="*/ 85956 h 1758178"/>
                <a:gd name="connsiteX926" fmla="*/ 600636 w 1733256"/>
                <a:gd name="connsiteY926" fmla="*/ 39658 h 1758178"/>
                <a:gd name="connsiteX927" fmla="*/ 619505 w 1733256"/>
                <a:gd name="connsiteY927" fmla="*/ 34934 h 1758178"/>
                <a:gd name="connsiteX928" fmla="*/ 624223 w 1733256"/>
                <a:gd name="connsiteY928" fmla="*/ 33044 h 1758178"/>
                <a:gd name="connsiteX929" fmla="*/ 631770 w 1733256"/>
                <a:gd name="connsiteY929" fmla="*/ 32099 h 1758178"/>
                <a:gd name="connsiteX930" fmla="*/ 636488 w 1733256"/>
                <a:gd name="connsiteY930" fmla="*/ 30209 h 1758178"/>
                <a:gd name="connsiteX931" fmla="*/ 645922 w 1733256"/>
                <a:gd name="connsiteY931" fmla="*/ 29265 h 1758178"/>
                <a:gd name="connsiteX932" fmla="*/ 654413 w 1733256"/>
                <a:gd name="connsiteY932" fmla="*/ 28320 h 1758178"/>
                <a:gd name="connsiteX933" fmla="*/ 914461 w 1733256"/>
                <a:gd name="connsiteY933" fmla="*/ 19857 h 1758178"/>
                <a:gd name="connsiteX934" fmla="*/ 913519 w 1733256"/>
                <a:gd name="connsiteY934" fmla="*/ 21742 h 1758178"/>
                <a:gd name="connsiteX935" fmla="*/ 905977 w 1733256"/>
                <a:gd name="connsiteY935" fmla="*/ 40594 h 1758178"/>
                <a:gd name="connsiteX936" fmla="*/ 904092 w 1733256"/>
                <a:gd name="connsiteY936" fmla="*/ 43422 h 1758178"/>
                <a:gd name="connsiteX937" fmla="*/ 903149 w 1733256"/>
                <a:gd name="connsiteY937" fmla="*/ 48135 h 1758178"/>
                <a:gd name="connsiteX938" fmla="*/ 900321 w 1733256"/>
                <a:gd name="connsiteY938" fmla="*/ 60389 h 1758178"/>
                <a:gd name="connsiteX939" fmla="*/ 925773 w 1733256"/>
                <a:gd name="connsiteY939" fmla="*/ 61331 h 1758178"/>
                <a:gd name="connsiteX940" fmla="*/ 923888 w 1733256"/>
                <a:gd name="connsiteY940" fmla="*/ 48135 h 1758178"/>
                <a:gd name="connsiteX941" fmla="*/ 920117 w 1733256"/>
                <a:gd name="connsiteY941" fmla="*/ 28340 h 1758178"/>
                <a:gd name="connsiteX942" fmla="*/ 914461 w 1733256"/>
                <a:gd name="connsiteY942" fmla="*/ 19857 h 1758178"/>
                <a:gd name="connsiteX943" fmla="*/ 1007622 w 1733256"/>
                <a:gd name="connsiteY943" fmla="*/ 11536 h 1758178"/>
                <a:gd name="connsiteX944" fmla="*/ 1022731 w 1733256"/>
                <a:gd name="connsiteY944" fmla="*/ 15303 h 1758178"/>
                <a:gd name="connsiteX945" fmla="*/ 1020843 w 1733256"/>
                <a:gd name="connsiteY945" fmla="*/ 24720 h 1758178"/>
                <a:gd name="connsiteX946" fmla="*/ 1019898 w 1733256"/>
                <a:gd name="connsiteY946" fmla="*/ 36022 h 1758178"/>
                <a:gd name="connsiteX947" fmla="*/ 1018010 w 1733256"/>
                <a:gd name="connsiteY947" fmla="*/ 40730 h 1758178"/>
                <a:gd name="connsiteX948" fmla="*/ 1017065 w 1733256"/>
                <a:gd name="connsiteY948" fmla="*/ 51090 h 1758178"/>
                <a:gd name="connsiteX949" fmla="*/ 1012343 w 1733256"/>
                <a:gd name="connsiteY949" fmla="*/ 71809 h 1758178"/>
                <a:gd name="connsiteX950" fmla="*/ 1010455 w 1733256"/>
                <a:gd name="connsiteY950" fmla="*/ 84994 h 1758178"/>
                <a:gd name="connsiteX951" fmla="*/ 1008566 w 1733256"/>
                <a:gd name="connsiteY951" fmla="*/ 89702 h 1758178"/>
                <a:gd name="connsiteX952" fmla="*/ 1024620 w 1733256"/>
                <a:gd name="connsiteY952" fmla="*/ 95353 h 1758178"/>
                <a:gd name="connsiteX953" fmla="*/ 1030286 w 1733256"/>
                <a:gd name="connsiteY953" fmla="*/ 97237 h 1758178"/>
                <a:gd name="connsiteX954" fmla="*/ 1048229 w 1733256"/>
                <a:gd name="connsiteY954" fmla="*/ 101004 h 1758178"/>
                <a:gd name="connsiteX955" fmla="*/ 1047285 w 1733256"/>
                <a:gd name="connsiteY955" fmla="*/ 114188 h 1758178"/>
                <a:gd name="connsiteX956" fmla="*/ 1035008 w 1733256"/>
                <a:gd name="connsiteY956" fmla="*/ 112305 h 1758178"/>
                <a:gd name="connsiteX957" fmla="*/ 1026509 w 1733256"/>
                <a:gd name="connsiteY957" fmla="*/ 111363 h 1758178"/>
                <a:gd name="connsiteX958" fmla="*/ 1022731 w 1733256"/>
                <a:gd name="connsiteY958" fmla="*/ 109479 h 1758178"/>
                <a:gd name="connsiteX959" fmla="*/ 1009510 w 1733256"/>
                <a:gd name="connsiteY959" fmla="*/ 107596 h 1758178"/>
                <a:gd name="connsiteX960" fmla="*/ 988734 w 1733256"/>
                <a:gd name="connsiteY960" fmla="*/ 103829 h 1758178"/>
                <a:gd name="connsiteX961" fmla="*/ 992512 w 1733256"/>
                <a:gd name="connsiteY961" fmla="*/ 79343 h 1758178"/>
                <a:gd name="connsiteX962" fmla="*/ 1002900 w 1733256"/>
                <a:gd name="connsiteY962" fmla="*/ 27546 h 1758178"/>
                <a:gd name="connsiteX963" fmla="*/ 1007622 w 1733256"/>
                <a:gd name="connsiteY963" fmla="*/ 11536 h 1758178"/>
                <a:gd name="connsiteX964" fmla="*/ 907863 w 1733256"/>
                <a:gd name="connsiteY964" fmla="*/ 1005 h 1758178"/>
                <a:gd name="connsiteX965" fmla="*/ 926716 w 1733256"/>
                <a:gd name="connsiteY965" fmla="*/ 1947 h 1758178"/>
                <a:gd name="connsiteX966" fmla="*/ 934257 w 1733256"/>
                <a:gd name="connsiteY966" fmla="*/ 19857 h 1758178"/>
                <a:gd name="connsiteX967" fmla="*/ 939913 w 1733256"/>
                <a:gd name="connsiteY967" fmla="*/ 39652 h 1758178"/>
                <a:gd name="connsiteX968" fmla="*/ 943684 w 1733256"/>
                <a:gd name="connsiteY968" fmla="*/ 54733 h 1758178"/>
                <a:gd name="connsiteX969" fmla="*/ 946512 w 1733256"/>
                <a:gd name="connsiteY969" fmla="*/ 59446 h 1758178"/>
                <a:gd name="connsiteX970" fmla="*/ 947455 w 1733256"/>
                <a:gd name="connsiteY970" fmla="*/ 66044 h 1758178"/>
                <a:gd name="connsiteX971" fmla="*/ 949340 w 1733256"/>
                <a:gd name="connsiteY971" fmla="*/ 70757 h 1758178"/>
                <a:gd name="connsiteX972" fmla="*/ 950283 w 1733256"/>
                <a:gd name="connsiteY972" fmla="*/ 75470 h 1758178"/>
                <a:gd name="connsiteX973" fmla="*/ 954996 w 1733256"/>
                <a:gd name="connsiteY973" fmla="*/ 98093 h 1758178"/>
                <a:gd name="connsiteX974" fmla="*/ 939913 w 1733256"/>
                <a:gd name="connsiteY974" fmla="*/ 97150 h 1758178"/>
                <a:gd name="connsiteX975" fmla="*/ 936143 w 1733256"/>
                <a:gd name="connsiteY975" fmla="*/ 87724 h 1758178"/>
                <a:gd name="connsiteX976" fmla="*/ 924831 w 1733256"/>
                <a:gd name="connsiteY976" fmla="*/ 75470 h 1758178"/>
                <a:gd name="connsiteX977" fmla="*/ 917289 w 1733256"/>
                <a:gd name="connsiteY977" fmla="*/ 75470 h 1758178"/>
                <a:gd name="connsiteX978" fmla="*/ 896551 w 1733256"/>
                <a:gd name="connsiteY978" fmla="*/ 74528 h 1758178"/>
                <a:gd name="connsiteX979" fmla="*/ 890895 w 1733256"/>
                <a:gd name="connsiteY979" fmla="*/ 81126 h 1758178"/>
                <a:gd name="connsiteX980" fmla="*/ 883353 w 1733256"/>
                <a:gd name="connsiteY980" fmla="*/ 93380 h 1758178"/>
                <a:gd name="connsiteX981" fmla="*/ 867328 w 1733256"/>
                <a:gd name="connsiteY981" fmla="*/ 92437 h 1758178"/>
                <a:gd name="connsiteX982" fmla="*/ 876755 w 1733256"/>
                <a:gd name="connsiteY982" fmla="*/ 70757 h 1758178"/>
                <a:gd name="connsiteX983" fmla="*/ 891837 w 1733256"/>
                <a:gd name="connsiteY983" fmla="*/ 33996 h 1758178"/>
                <a:gd name="connsiteX984" fmla="*/ 901264 w 1733256"/>
                <a:gd name="connsiteY984" fmla="*/ 12316 h 1758178"/>
                <a:gd name="connsiteX985" fmla="*/ 907863 w 1733256"/>
                <a:gd name="connsiteY985" fmla="*/ 1005 h 1758178"/>
                <a:gd name="connsiteX986" fmla="*/ 823735 w 1733256"/>
                <a:gd name="connsiteY986" fmla="*/ 151 h 1758178"/>
                <a:gd name="connsiteX987" fmla="*/ 828451 w 1733256"/>
                <a:gd name="connsiteY987" fmla="*/ 34137 h 1758178"/>
                <a:gd name="connsiteX988" fmla="*/ 830337 w 1733256"/>
                <a:gd name="connsiteY988" fmla="*/ 60570 h 1758178"/>
                <a:gd name="connsiteX989" fmla="*/ 831281 w 1733256"/>
                <a:gd name="connsiteY989" fmla="*/ 64346 h 1758178"/>
                <a:gd name="connsiteX990" fmla="*/ 833167 w 1733256"/>
                <a:gd name="connsiteY990" fmla="*/ 92667 h 1758178"/>
                <a:gd name="connsiteX991" fmla="*/ 816190 w 1733256"/>
                <a:gd name="connsiteY991" fmla="*/ 93611 h 1758178"/>
                <a:gd name="connsiteX992" fmla="*/ 813360 w 1733256"/>
                <a:gd name="connsiteY992" fmla="*/ 65290 h 1758178"/>
                <a:gd name="connsiteX993" fmla="*/ 812417 w 1733256"/>
                <a:gd name="connsiteY993" fmla="*/ 61514 h 1758178"/>
                <a:gd name="connsiteX994" fmla="*/ 811474 w 1733256"/>
                <a:gd name="connsiteY994" fmla="*/ 38857 h 1758178"/>
                <a:gd name="connsiteX995" fmla="*/ 808644 w 1733256"/>
                <a:gd name="connsiteY995" fmla="*/ 28472 h 1758178"/>
                <a:gd name="connsiteX996" fmla="*/ 806758 w 1733256"/>
                <a:gd name="connsiteY996" fmla="*/ 18088 h 1758178"/>
                <a:gd name="connsiteX997" fmla="*/ 803929 w 1733256"/>
                <a:gd name="connsiteY997" fmla="*/ 28472 h 1758178"/>
                <a:gd name="connsiteX998" fmla="*/ 801099 w 1733256"/>
                <a:gd name="connsiteY998" fmla="*/ 34137 h 1758178"/>
                <a:gd name="connsiteX999" fmla="*/ 801099 w 1733256"/>
                <a:gd name="connsiteY999" fmla="*/ 41689 h 1758178"/>
                <a:gd name="connsiteX1000" fmla="*/ 798270 w 1733256"/>
                <a:gd name="connsiteY1000" fmla="*/ 47353 h 1758178"/>
                <a:gd name="connsiteX1001" fmla="*/ 797326 w 1733256"/>
                <a:gd name="connsiteY1001" fmla="*/ 55850 h 1758178"/>
                <a:gd name="connsiteX1002" fmla="*/ 795440 w 1733256"/>
                <a:gd name="connsiteY1002" fmla="*/ 62458 h 1758178"/>
                <a:gd name="connsiteX1003" fmla="*/ 794497 w 1733256"/>
                <a:gd name="connsiteY1003" fmla="*/ 72842 h 1758178"/>
                <a:gd name="connsiteX1004" fmla="*/ 791667 w 1733256"/>
                <a:gd name="connsiteY1004" fmla="*/ 80395 h 1758178"/>
                <a:gd name="connsiteX1005" fmla="*/ 790724 w 1733256"/>
                <a:gd name="connsiteY1005" fmla="*/ 86059 h 1758178"/>
                <a:gd name="connsiteX1006" fmla="*/ 786951 w 1733256"/>
                <a:gd name="connsiteY1006" fmla="*/ 99276 h 1758178"/>
                <a:gd name="connsiteX1007" fmla="*/ 771861 w 1733256"/>
                <a:gd name="connsiteY1007" fmla="*/ 99276 h 1758178"/>
                <a:gd name="connsiteX1008" fmla="*/ 766202 w 1733256"/>
                <a:gd name="connsiteY1008" fmla="*/ 87003 h 1758178"/>
                <a:gd name="connsiteX1009" fmla="*/ 746395 w 1733256"/>
                <a:gd name="connsiteY1009" fmla="*/ 39801 h 1758178"/>
                <a:gd name="connsiteX1010" fmla="*/ 744509 w 1733256"/>
                <a:gd name="connsiteY1010" fmla="*/ 36025 h 1758178"/>
                <a:gd name="connsiteX1011" fmla="*/ 738850 w 1733256"/>
                <a:gd name="connsiteY1011" fmla="*/ 23752 h 1758178"/>
                <a:gd name="connsiteX1012" fmla="*/ 738850 w 1733256"/>
                <a:gd name="connsiteY1012" fmla="*/ 36969 h 1758178"/>
                <a:gd name="connsiteX1013" fmla="*/ 737906 w 1733256"/>
                <a:gd name="connsiteY1013" fmla="*/ 40745 h 1758178"/>
                <a:gd name="connsiteX1014" fmla="*/ 742622 w 1733256"/>
                <a:gd name="connsiteY1014" fmla="*/ 78507 h 1758178"/>
                <a:gd name="connsiteX1015" fmla="*/ 742622 w 1733256"/>
                <a:gd name="connsiteY1015" fmla="*/ 88891 h 1758178"/>
                <a:gd name="connsiteX1016" fmla="*/ 744509 w 1733256"/>
                <a:gd name="connsiteY1016" fmla="*/ 103052 h 1758178"/>
                <a:gd name="connsiteX1017" fmla="*/ 729418 w 1733256"/>
                <a:gd name="connsiteY1017" fmla="*/ 104940 h 1758178"/>
                <a:gd name="connsiteX1018" fmla="*/ 725645 w 1733256"/>
                <a:gd name="connsiteY1018" fmla="*/ 90779 h 1758178"/>
                <a:gd name="connsiteX1019" fmla="*/ 724702 w 1733256"/>
                <a:gd name="connsiteY1019" fmla="*/ 74730 h 1758178"/>
                <a:gd name="connsiteX1020" fmla="*/ 722816 w 1733256"/>
                <a:gd name="connsiteY1020" fmla="*/ 62458 h 1758178"/>
                <a:gd name="connsiteX1021" fmla="*/ 720929 w 1733256"/>
                <a:gd name="connsiteY1021" fmla="*/ 40745 h 1758178"/>
                <a:gd name="connsiteX1022" fmla="*/ 719043 w 1733256"/>
                <a:gd name="connsiteY1022" fmla="*/ 36025 h 1758178"/>
                <a:gd name="connsiteX1023" fmla="*/ 718100 w 1733256"/>
                <a:gd name="connsiteY1023" fmla="*/ 13368 h 1758178"/>
                <a:gd name="connsiteX1024" fmla="*/ 726588 w 1733256"/>
                <a:gd name="connsiteY1024" fmla="*/ 10535 h 1758178"/>
                <a:gd name="connsiteX1025" fmla="*/ 751111 w 1733256"/>
                <a:gd name="connsiteY1025" fmla="*/ 8647 h 1758178"/>
                <a:gd name="connsiteX1026" fmla="*/ 760543 w 1733256"/>
                <a:gd name="connsiteY1026" fmla="*/ 34137 h 1758178"/>
                <a:gd name="connsiteX1027" fmla="*/ 763372 w 1733256"/>
                <a:gd name="connsiteY1027" fmla="*/ 39801 h 1758178"/>
                <a:gd name="connsiteX1028" fmla="*/ 763372 w 1733256"/>
                <a:gd name="connsiteY1028" fmla="*/ 43577 h 1758178"/>
                <a:gd name="connsiteX1029" fmla="*/ 766202 w 1733256"/>
                <a:gd name="connsiteY1029" fmla="*/ 47353 h 1758178"/>
                <a:gd name="connsiteX1030" fmla="*/ 770918 w 1733256"/>
                <a:gd name="connsiteY1030" fmla="*/ 60570 h 1758178"/>
                <a:gd name="connsiteX1031" fmla="*/ 772804 w 1733256"/>
                <a:gd name="connsiteY1031" fmla="*/ 64346 h 1758178"/>
                <a:gd name="connsiteX1032" fmla="*/ 778463 w 1733256"/>
                <a:gd name="connsiteY1032" fmla="*/ 72842 h 1758178"/>
                <a:gd name="connsiteX1033" fmla="*/ 781292 w 1733256"/>
                <a:gd name="connsiteY1033" fmla="*/ 63402 h 1758178"/>
                <a:gd name="connsiteX1034" fmla="*/ 784122 w 1733256"/>
                <a:gd name="connsiteY1034" fmla="*/ 54905 h 1758178"/>
                <a:gd name="connsiteX1035" fmla="*/ 784122 w 1733256"/>
                <a:gd name="connsiteY1035" fmla="*/ 47353 h 1758178"/>
                <a:gd name="connsiteX1036" fmla="*/ 786951 w 1733256"/>
                <a:gd name="connsiteY1036" fmla="*/ 36025 h 1758178"/>
                <a:gd name="connsiteX1037" fmla="*/ 794497 w 1733256"/>
                <a:gd name="connsiteY1037" fmla="*/ 2983 h 1758178"/>
                <a:gd name="connsiteX1038" fmla="*/ 823735 w 1733256"/>
                <a:gd name="connsiteY1038" fmla="*/ 151 h 175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1733256" h="1758178">
                  <a:moveTo>
                    <a:pt x="780239" y="1681855"/>
                  </a:moveTo>
                  <a:cubicBezTo>
                    <a:pt x="777401" y="1684682"/>
                    <a:pt x="772669" y="1692220"/>
                    <a:pt x="772669" y="1695989"/>
                  </a:cubicBezTo>
                  <a:cubicBezTo>
                    <a:pt x="773615" y="1699758"/>
                    <a:pt x="780239" y="1703527"/>
                    <a:pt x="784971" y="1702585"/>
                  </a:cubicBezTo>
                  <a:cubicBezTo>
                    <a:pt x="788756" y="1698815"/>
                    <a:pt x="796326" y="1696931"/>
                    <a:pt x="796326" y="1690335"/>
                  </a:cubicBezTo>
                  <a:cubicBezTo>
                    <a:pt x="795380" y="1683739"/>
                    <a:pt x="785917" y="1683739"/>
                    <a:pt x="780239" y="1681855"/>
                  </a:cubicBezTo>
                  <a:close/>
                  <a:moveTo>
                    <a:pt x="761314" y="1649818"/>
                  </a:moveTo>
                  <a:cubicBezTo>
                    <a:pt x="757529" y="1652644"/>
                    <a:pt x="751851" y="1654529"/>
                    <a:pt x="749012" y="1657356"/>
                  </a:cubicBezTo>
                  <a:cubicBezTo>
                    <a:pt x="749959" y="1663952"/>
                    <a:pt x="758475" y="1662067"/>
                    <a:pt x="764153" y="1660183"/>
                  </a:cubicBezTo>
                  <a:cubicBezTo>
                    <a:pt x="766045" y="1657356"/>
                    <a:pt x="766991" y="1654529"/>
                    <a:pt x="766991" y="1650760"/>
                  </a:cubicBezTo>
                  <a:cubicBezTo>
                    <a:pt x="766045" y="1649818"/>
                    <a:pt x="762260" y="1648875"/>
                    <a:pt x="761314" y="1649818"/>
                  </a:cubicBezTo>
                  <a:close/>
                  <a:moveTo>
                    <a:pt x="755636" y="1637568"/>
                  </a:moveTo>
                  <a:cubicBezTo>
                    <a:pt x="749012" y="1630972"/>
                    <a:pt x="742388" y="1642280"/>
                    <a:pt x="738603" y="1647933"/>
                  </a:cubicBezTo>
                  <a:cubicBezTo>
                    <a:pt x="736711" y="1649818"/>
                    <a:pt x="731979" y="1656414"/>
                    <a:pt x="736711" y="1657356"/>
                  </a:cubicBezTo>
                  <a:cubicBezTo>
                    <a:pt x="739550" y="1658298"/>
                    <a:pt x="744281" y="1652644"/>
                    <a:pt x="747120" y="1650760"/>
                  </a:cubicBezTo>
                  <a:cubicBezTo>
                    <a:pt x="749012" y="1649818"/>
                    <a:pt x="749959" y="1648875"/>
                    <a:pt x="750905" y="1647933"/>
                  </a:cubicBezTo>
                  <a:cubicBezTo>
                    <a:pt x="752797" y="1644164"/>
                    <a:pt x="755636" y="1643222"/>
                    <a:pt x="755636" y="1637568"/>
                  </a:cubicBezTo>
                  <a:close/>
                  <a:moveTo>
                    <a:pt x="1094306" y="1635298"/>
                  </a:moveTo>
                  <a:cubicBezTo>
                    <a:pt x="1097656" y="1635386"/>
                    <a:pt x="1100490" y="1636386"/>
                    <a:pt x="1102379" y="1638739"/>
                  </a:cubicBezTo>
                  <a:cubicBezTo>
                    <a:pt x="1105213" y="1641562"/>
                    <a:pt x="1105213" y="1645327"/>
                    <a:pt x="1105213" y="1650973"/>
                  </a:cubicBezTo>
                  <a:cubicBezTo>
                    <a:pt x="1104268" y="1654738"/>
                    <a:pt x="1100490" y="1659444"/>
                    <a:pt x="1101435" y="1663208"/>
                  </a:cubicBezTo>
                  <a:cubicBezTo>
                    <a:pt x="1102379" y="1666031"/>
                    <a:pt x="1105213" y="1666031"/>
                    <a:pt x="1106157" y="1668855"/>
                  </a:cubicBezTo>
                  <a:cubicBezTo>
                    <a:pt x="1108046" y="1671678"/>
                    <a:pt x="1100490" y="1677325"/>
                    <a:pt x="1096712" y="1679207"/>
                  </a:cubicBezTo>
                  <a:cubicBezTo>
                    <a:pt x="1086323" y="1682972"/>
                    <a:pt x="1066489" y="1686736"/>
                    <a:pt x="1066489" y="1702736"/>
                  </a:cubicBezTo>
                  <a:cubicBezTo>
                    <a:pt x="1066489" y="1705559"/>
                    <a:pt x="1068378" y="1710265"/>
                    <a:pt x="1069322" y="1712147"/>
                  </a:cubicBezTo>
                  <a:cubicBezTo>
                    <a:pt x="1071211" y="1714970"/>
                    <a:pt x="1074989" y="1717794"/>
                    <a:pt x="1077823" y="1718735"/>
                  </a:cubicBezTo>
                  <a:cubicBezTo>
                    <a:pt x="1086323" y="1722499"/>
                    <a:pt x="1095768" y="1719676"/>
                    <a:pt x="1103324" y="1717794"/>
                  </a:cubicBezTo>
                  <a:cubicBezTo>
                    <a:pt x="1111824" y="1714029"/>
                    <a:pt x="1130714" y="1706500"/>
                    <a:pt x="1133547" y="1696148"/>
                  </a:cubicBezTo>
                  <a:cubicBezTo>
                    <a:pt x="1135436" y="1690501"/>
                    <a:pt x="1136380" y="1682972"/>
                    <a:pt x="1136380" y="1676384"/>
                  </a:cubicBezTo>
                  <a:cubicBezTo>
                    <a:pt x="1141103" y="1674502"/>
                    <a:pt x="1142992" y="1680148"/>
                    <a:pt x="1145825" y="1682031"/>
                  </a:cubicBezTo>
                  <a:cubicBezTo>
                    <a:pt x="1146770" y="1686736"/>
                    <a:pt x="1149603" y="1690501"/>
                    <a:pt x="1149603" y="1696148"/>
                  </a:cubicBezTo>
                  <a:cubicBezTo>
                    <a:pt x="1137325" y="1716853"/>
                    <a:pt x="1113713" y="1737558"/>
                    <a:pt x="1082545" y="1736616"/>
                  </a:cubicBezTo>
                  <a:cubicBezTo>
                    <a:pt x="1074045" y="1736616"/>
                    <a:pt x="1067433" y="1736616"/>
                    <a:pt x="1058933" y="1727205"/>
                  </a:cubicBezTo>
                  <a:cubicBezTo>
                    <a:pt x="1056100" y="1721558"/>
                    <a:pt x="1054211" y="1714029"/>
                    <a:pt x="1055155" y="1705559"/>
                  </a:cubicBezTo>
                  <a:cubicBezTo>
                    <a:pt x="1057044" y="1697089"/>
                    <a:pt x="1060822" y="1683913"/>
                    <a:pt x="1067433" y="1679207"/>
                  </a:cubicBezTo>
                  <a:cubicBezTo>
                    <a:pt x="1074045" y="1675443"/>
                    <a:pt x="1083489" y="1675443"/>
                    <a:pt x="1087267" y="1666973"/>
                  </a:cubicBezTo>
                  <a:cubicBezTo>
                    <a:pt x="1088212" y="1666031"/>
                    <a:pt x="1087267" y="1664149"/>
                    <a:pt x="1087267" y="1663208"/>
                  </a:cubicBezTo>
                  <a:cubicBezTo>
                    <a:pt x="1087267" y="1661326"/>
                    <a:pt x="1088212" y="1659444"/>
                    <a:pt x="1087267" y="1657561"/>
                  </a:cubicBezTo>
                  <a:cubicBezTo>
                    <a:pt x="1082545" y="1653797"/>
                    <a:pt x="1074989" y="1657561"/>
                    <a:pt x="1070267" y="1660385"/>
                  </a:cubicBezTo>
                  <a:cubicBezTo>
                    <a:pt x="1064600" y="1663208"/>
                    <a:pt x="1059877" y="1665090"/>
                    <a:pt x="1055155" y="1669796"/>
                  </a:cubicBezTo>
                  <a:cubicBezTo>
                    <a:pt x="1053266" y="1670737"/>
                    <a:pt x="1051377" y="1672619"/>
                    <a:pt x="1050433" y="1673561"/>
                  </a:cubicBezTo>
                  <a:cubicBezTo>
                    <a:pt x="1041932" y="1686736"/>
                    <a:pt x="1034376" y="1719676"/>
                    <a:pt x="1032487" y="1734734"/>
                  </a:cubicBezTo>
                  <a:cubicBezTo>
                    <a:pt x="1032487" y="1740381"/>
                    <a:pt x="1034376" y="1746028"/>
                    <a:pt x="1031543" y="1750733"/>
                  </a:cubicBezTo>
                  <a:cubicBezTo>
                    <a:pt x="1028710" y="1753557"/>
                    <a:pt x="1025876" y="1756380"/>
                    <a:pt x="1021154" y="1754498"/>
                  </a:cubicBezTo>
                  <a:cubicBezTo>
                    <a:pt x="1020209" y="1753557"/>
                    <a:pt x="1015487" y="1747910"/>
                    <a:pt x="1013598" y="1745087"/>
                  </a:cubicBezTo>
                  <a:cubicBezTo>
                    <a:pt x="1011709" y="1741322"/>
                    <a:pt x="1013598" y="1739440"/>
                    <a:pt x="1012653" y="1735675"/>
                  </a:cubicBezTo>
                  <a:cubicBezTo>
                    <a:pt x="1011709" y="1730029"/>
                    <a:pt x="1006042" y="1727205"/>
                    <a:pt x="1003209" y="1724382"/>
                  </a:cubicBezTo>
                  <a:cubicBezTo>
                    <a:pt x="1000375" y="1718735"/>
                    <a:pt x="1001320" y="1714029"/>
                    <a:pt x="1001320" y="1706500"/>
                  </a:cubicBezTo>
                  <a:cubicBezTo>
                    <a:pt x="1001320" y="1699912"/>
                    <a:pt x="1001320" y="1696148"/>
                    <a:pt x="1003209" y="1691442"/>
                  </a:cubicBezTo>
                  <a:cubicBezTo>
                    <a:pt x="1005098" y="1683913"/>
                    <a:pt x="1005098" y="1681090"/>
                    <a:pt x="1006042" y="1674502"/>
                  </a:cubicBezTo>
                  <a:cubicBezTo>
                    <a:pt x="1006986" y="1668855"/>
                    <a:pt x="1014542" y="1665090"/>
                    <a:pt x="1019265" y="1665090"/>
                  </a:cubicBezTo>
                  <a:cubicBezTo>
                    <a:pt x="1022098" y="1667914"/>
                    <a:pt x="1021154" y="1674502"/>
                    <a:pt x="1019265" y="1677325"/>
                  </a:cubicBezTo>
                  <a:cubicBezTo>
                    <a:pt x="1019265" y="1679207"/>
                    <a:pt x="1011709" y="1688619"/>
                    <a:pt x="1010764" y="1688619"/>
                  </a:cubicBezTo>
                  <a:cubicBezTo>
                    <a:pt x="1009820" y="1691442"/>
                    <a:pt x="1006986" y="1695207"/>
                    <a:pt x="1006986" y="1699912"/>
                  </a:cubicBezTo>
                  <a:cubicBezTo>
                    <a:pt x="1007931" y="1702736"/>
                    <a:pt x="1013598" y="1704618"/>
                    <a:pt x="1014542" y="1709324"/>
                  </a:cubicBezTo>
                  <a:cubicBezTo>
                    <a:pt x="1015487" y="1714029"/>
                    <a:pt x="1015487" y="1732852"/>
                    <a:pt x="1022098" y="1732852"/>
                  </a:cubicBezTo>
                  <a:cubicBezTo>
                    <a:pt x="1026821" y="1733793"/>
                    <a:pt x="1026821" y="1727205"/>
                    <a:pt x="1028710" y="1722499"/>
                  </a:cubicBezTo>
                  <a:cubicBezTo>
                    <a:pt x="1032487" y="1707441"/>
                    <a:pt x="1038154" y="1692383"/>
                    <a:pt x="1042877" y="1677325"/>
                  </a:cubicBezTo>
                  <a:cubicBezTo>
                    <a:pt x="1045710" y="1667914"/>
                    <a:pt x="1053266" y="1651914"/>
                    <a:pt x="1061766" y="1647209"/>
                  </a:cubicBezTo>
                  <a:cubicBezTo>
                    <a:pt x="1066961" y="1644385"/>
                    <a:pt x="1075225" y="1639915"/>
                    <a:pt x="1083135" y="1637327"/>
                  </a:cubicBezTo>
                  <a:cubicBezTo>
                    <a:pt x="1087090" y="1636033"/>
                    <a:pt x="1090956" y="1635210"/>
                    <a:pt x="1094306" y="1635298"/>
                  </a:cubicBezTo>
                  <a:close/>
                  <a:moveTo>
                    <a:pt x="693182" y="1598935"/>
                  </a:moveTo>
                  <a:cubicBezTo>
                    <a:pt x="700752" y="1595166"/>
                    <a:pt x="713054" y="1600820"/>
                    <a:pt x="710215" y="1614011"/>
                  </a:cubicBezTo>
                  <a:cubicBezTo>
                    <a:pt x="716839" y="1617781"/>
                    <a:pt x="734818" y="1609300"/>
                    <a:pt x="735764" y="1620607"/>
                  </a:cubicBezTo>
                  <a:cubicBezTo>
                    <a:pt x="735764" y="1622492"/>
                    <a:pt x="731979" y="1631914"/>
                    <a:pt x="730087" y="1634741"/>
                  </a:cubicBezTo>
                  <a:cubicBezTo>
                    <a:pt x="728194" y="1638510"/>
                    <a:pt x="724409" y="1641337"/>
                    <a:pt x="723463" y="1645106"/>
                  </a:cubicBezTo>
                  <a:cubicBezTo>
                    <a:pt x="722517" y="1648875"/>
                    <a:pt x="722517" y="1654529"/>
                    <a:pt x="724409" y="1658298"/>
                  </a:cubicBezTo>
                  <a:cubicBezTo>
                    <a:pt x="729140" y="1656414"/>
                    <a:pt x="731979" y="1651702"/>
                    <a:pt x="735764" y="1646049"/>
                  </a:cubicBezTo>
                  <a:cubicBezTo>
                    <a:pt x="738603" y="1641337"/>
                    <a:pt x="741442" y="1637568"/>
                    <a:pt x="742388" y="1629088"/>
                  </a:cubicBezTo>
                  <a:cubicBezTo>
                    <a:pt x="742388" y="1624376"/>
                    <a:pt x="747120" y="1619665"/>
                    <a:pt x="750905" y="1617781"/>
                  </a:cubicBezTo>
                  <a:cubicBezTo>
                    <a:pt x="754690" y="1616838"/>
                    <a:pt x="757529" y="1619665"/>
                    <a:pt x="760368" y="1620607"/>
                  </a:cubicBezTo>
                  <a:cubicBezTo>
                    <a:pt x="780239" y="1623434"/>
                    <a:pt x="798219" y="1622492"/>
                    <a:pt x="816198" y="1630972"/>
                  </a:cubicBezTo>
                  <a:cubicBezTo>
                    <a:pt x="819983" y="1632857"/>
                    <a:pt x="819983" y="1637568"/>
                    <a:pt x="817144" y="1639453"/>
                  </a:cubicBezTo>
                  <a:cubicBezTo>
                    <a:pt x="812413" y="1643222"/>
                    <a:pt x="803896" y="1646049"/>
                    <a:pt x="796326" y="1646049"/>
                  </a:cubicBezTo>
                  <a:cubicBezTo>
                    <a:pt x="794433" y="1645106"/>
                    <a:pt x="781186" y="1637568"/>
                    <a:pt x="779293" y="1645106"/>
                  </a:cubicBezTo>
                  <a:cubicBezTo>
                    <a:pt x="779293" y="1646049"/>
                    <a:pt x="784024" y="1659240"/>
                    <a:pt x="784971" y="1660183"/>
                  </a:cubicBezTo>
                  <a:cubicBezTo>
                    <a:pt x="787810" y="1662067"/>
                    <a:pt x="795380" y="1662067"/>
                    <a:pt x="801057" y="1663009"/>
                  </a:cubicBezTo>
                  <a:cubicBezTo>
                    <a:pt x="805789" y="1664894"/>
                    <a:pt x="809574" y="1666778"/>
                    <a:pt x="812413" y="1669605"/>
                  </a:cubicBezTo>
                  <a:cubicBezTo>
                    <a:pt x="815251" y="1670548"/>
                    <a:pt x="818090" y="1672432"/>
                    <a:pt x="819037" y="1676201"/>
                  </a:cubicBezTo>
                  <a:cubicBezTo>
                    <a:pt x="819037" y="1682797"/>
                    <a:pt x="814305" y="1693162"/>
                    <a:pt x="810520" y="1697873"/>
                  </a:cubicBezTo>
                  <a:cubicBezTo>
                    <a:pt x="808628" y="1700700"/>
                    <a:pt x="802950" y="1703527"/>
                    <a:pt x="799165" y="1706354"/>
                  </a:cubicBezTo>
                  <a:cubicBezTo>
                    <a:pt x="796326" y="1709180"/>
                    <a:pt x="795380" y="1709180"/>
                    <a:pt x="792541" y="1711065"/>
                  </a:cubicBezTo>
                  <a:cubicBezTo>
                    <a:pt x="786863" y="1713892"/>
                    <a:pt x="783078" y="1718603"/>
                    <a:pt x="775508" y="1716719"/>
                  </a:cubicBezTo>
                  <a:cubicBezTo>
                    <a:pt x="773615" y="1715776"/>
                    <a:pt x="773615" y="1714834"/>
                    <a:pt x="770777" y="1713892"/>
                  </a:cubicBezTo>
                  <a:cubicBezTo>
                    <a:pt x="767938" y="1716719"/>
                    <a:pt x="764153" y="1721430"/>
                    <a:pt x="762260" y="1727083"/>
                  </a:cubicBezTo>
                  <a:cubicBezTo>
                    <a:pt x="759421" y="1736506"/>
                    <a:pt x="756582" y="1757236"/>
                    <a:pt x="745227" y="1758178"/>
                  </a:cubicBezTo>
                  <a:cubicBezTo>
                    <a:pt x="739550" y="1755351"/>
                    <a:pt x="753744" y="1713892"/>
                    <a:pt x="754690" y="1710123"/>
                  </a:cubicBezTo>
                  <a:cubicBezTo>
                    <a:pt x="755636" y="1705411"/>
                    <a:pt x="755636" y="1700700"/>
                    <a:pt x="756582" y="1695989"/>
                  </a:cubicBezTo>
                  <a:cubicBezTo>
                    <a:pt x="757529" y="1693162"/>
                    <a:pt x="759421" y="1688451"/>
                    <a:pt x="759421" y="1683739"/>
                  </a:cubicBezTo>
                  <a:cubicBezTo>
                    <a:pt x="756582" y="1679970"/>
                    <a:pt x="747120" y="1679028"/>
                    <a:pt x="743335" y="1681855"/>
                  </a:cubicBezTo>
                  <a:cubicBezTo>
                    <a:pt x="740496" y="1683739"/>
                    <a:pt x="741442" y="1689393"/>
                    <a:pt x="739550" y="1694104"/>
                  </a:cubicBezTo>
                  <a:cubicBezTo>
                    <a:pt x="739550" y="1694104"/>
                    <a:pt x="735764" y="1699758"/>
                    <a:pt x="734818" y="1700700"/>
                  </a:cubicBezTo>
                  <a:cubicBezTo>
                    <a:pt x="732926" y="1701642"/>
                    <a:pt x="730087" y="1701642"/>
                    <a:pt x="727248" y="1700700"/>
                  </a:cubicBezTo>
                  <a:cubicBezTo>
                    <a:pt x="724409" y="1697873"/>
                    <a:pt x="725355" y="1692220"/>
                    <a:pt x="724409" y="1688451"/>
                  </a:cubicBezTo>
                  <a:cubicBezTo>
                    <a:pt x="724409" y="1684682"/>
                    <a:pt x="725355" y="1674317"/>
                    <a:pt x="721570" y="1674317"/>
                  </a:cubicBezTo>
                  <a:cubicBezTo>
                    <a:pt x="720624" y="1674317"/>
                    <a:pt x="719678" y="1676201"/>
                    <a:pt x="717785" y="1679028"/>
                  </a:cubicBezTo>
                  <a:cubicBezTo>
                    <a:pt x="715893" y="1682797"/>
                    <a:pt x="711161" y="1690335"/>
                    <a:pt x="709269" y="1693162"/>
                  </a:cubicBezTo>
                  <a:cubicBezTo>
                    <a:pt x="707376" y="1695046"/>
                    <a:pt x="703591" y="1698815"/>
                    <a:pt x="701699" y="1699758"/>
                  </a:cubicBezTo>
                  <a:cubicBezTo>
                    <a:pt x="700752" y="1701642"/>
                    <a:pt x="694128" y="1704469"/>
                    <a:pt x="692236" y="1704469"/>
                  </a:cubicBezTo>
                  <a:cubicBezTo>
                    <a:pt x="682773" y="1705411"/>
                    <a:pt x="686558" y="1693162"/>
                    <a:pt x="691289" y="1689393"/>
                  </a:cubicBezTo>
                  <a:cubicBezTo>
                    <a:pt x="694128" y="1687508"/>
                    <a:pt x="697913" y="1687508"/>
                    <a:pt x="700752" y="1685624"/>
                  </a:cubicBezTo>
                  <a:cubicBezTo>
                    <a:pt x="703591" y="1683739"/>
                    <a:pt x="708322" y="1679028"/>
                    <a:pt x="704537" y="1675259"/>
                  </a:cubicBezTo>
                  <a:cubicBezTo>
                    <a:pt x="700752" y="1674317"/>
                    <a:pt x="695075" y="1676201"/>
                    <a:pt x="692236" y="1673374"/>
                  </a:cubicBezTo>
                  <a:cubicBezTo>
                    <a:pt x="688451" y="1668663"/>
                    <a:pt x="693182" y="1662067"/>
                    <a:pt x="697913" y="1660183"/>
                  </a:cubicBezTo>
                  <a:cubicBezTo>
                    <a:pt x="702645" y="1659240"/>
                    <a:pt x="706430" y="1656414"/>
                    <a:pt x="707376" y="1651702"/>
                  </a:cubicBezTo>
                  <a:cubicBezTo>
                    <a:pt x="708322" y="1646991"/>
                    <a:pt x="703591" y="1642280"/>
                    <a:pt x="703591" y="1636626"/>
                  </a:cubicBezTo>
                  <a:cubicBezTo>
                    <a:pt x="700752" y="1634741"/>
                    <a:pt x="696967" y="1635684"/>
                    <a:pt x="693182" y="1637568"/>
                  </a:cubicBezTo>
                  <a:cubicBezTo>
                    <a:pt x="689397" y="1639453"/>
                    <a:pt x="685612" y="1641337"/>
                    <a:pt x="683719" y="1646049"/>
                  </a:cubicBezTo>
                  <a:cubicBezTo>
                    <a:pt x="675203" y="1659240"/>
                    <a:pt x="675203" y="1673374"/>
                    <a:pt x="674257" y="1689393"/>
                  </a:cubicBezTo>
                  <a:cubicBezTo>
                    <a:pt x="673310" y="1695989"/>
                    <a:pt x="674257" y="1705411"/>
                    <a:pt x="672364" y="1712007"/>
                  </a:cubicBezTo>
                  <a:cubicBezTo>
                    <a:pt x="672364" y="1713892"/>
                    <a:pt x="669525" y="1714834"/>
                    <a:pt x="669525" y="1716719"/>
                  </a:cubicBezTo>
                  <a:cubicBezTo>
                    <a:pt x="658170" y="1710123"/>
                    <a:pt x="661009" y="1686566"/>
                    <a:pt x="663848" y="1673374"/>
                  </a:cubicBezTo>
                  <a:cubicBezTo>
                    <a:pt x="670471" y="1646049"/>
                    <a:pt x="672364" y="1618723"/>
                    <a:pt x="693182" y="1598935"/>
                  </a:cubicBezTo>
                  <a:close/>
                  <a:moveTo>
                    <a:pt x="462129" y="1598113"/>
                  </a:moveTo>
                  <a:cubicBezTo>
                    <a:pt x="459301" y="1598113"/>
                    <a:pt x="457416" y="1599052"/>
                    <a:pt x="454588" y="1599991"/>
                  </a:cubicBezTo>
                  <a:cubicBezTo>
                    <a:pt x="450818" y="1600930"/>
                    <a:pt x="444219" y="1601869"/>
                    <a:pt x="439506" y="1600930"/>
                  </a:cubicBezTo>
                  <a:cubicBezTo>
                    <a:pt x="431022" y="1600930"/>
                    <a:pt x="418768" y="1595295"/>
                    <a:pt x="416883" y="1603748"/>
                  </a:cubicBezTo>
                  <a:cubicBezTo>
                    <a:pt x="414997" y="1614078"/>
                    <a:pt x="424424" y="1615957"/>
                    <a:pt x="431965" y="1617835"/>
                  </a:cubicBezTo>
                  <a:cubicBezTo>
                    <a:pt x="433850" y="1617835"/>
                    <a:pt x="433850" y="1618774"/>
                    <a:pt x="434793" y="1619713"/>
                  </a:cubicBezTo>
                  <a:cubicBezTo>
                    <a:pt x="439506" y="1624409"/>
                    <a:pt x="445162" y="1628166"/>
                    <a:pt x="457416" y="1627227"/>
                  </a:cubicBezTo>
                  <a:cubicBezTo>
                    <a:pt x="460244" y="1627227"/>
                    <a:pt x="464014" y="1625348"/>
                    <a:pt x="467785" y="1624409"/>
                  </a:cubicBezTo>
                  <a:cubicBezTo>
                    <a:pt x="475326" y="1621592"/>
                    <a:pt x="480039" y="1619713"/>
                    <a:pt x="479097" y="1612200"/>
                  </a:cubicBezTo>
                  <a:cubicBezTo>
                    <a:pt x="479097" y="1610322"/>
                    <a:pt x="477211" y="1605626"/>
                    <a:pt x="476269" y="1603748"/>
                  </a:cubicBezTo>
                  <a:cubicBezTo>
                    <a:pt x="475326" y="1602808"/>
                    <a:pt x="473441" y="1601869"/>
                    <a:pt x="472498" y="1600930"/>
                  </a:cubicBezTo>
                  <a:cubicBezTo>
                    <a:pt x="468728" y="1597173"/>
                    <a:pt x="467785" y="1597173"/>
                    <a:pt x="462129" y="1598113"/>
                  </a:cubicBezTo>
                  <a:close/>
                  <a:moveTo>
                    <a:pt x="1085135" y="1583180"/>
                  </a:moveTo>
                  <a:cubicBezTo>
                    <a:pt x="1089844" y="1584119"/>
                    <a:pt x="1091727" y="1589751"/>
                    <a:pt x="1091727" y="1594444"/>
                  </a:cubicBezTo>
                  <a:cubicBezTo>
                    <a:pt x="1092669" y="1605708"/>
                    <a:pt x="1086077" y="1615095"/>
                    <a:pt x="1077601" y="1617911"/>
                  </a:cubicBezTo>
                  <a:cubicBezTo>
                    <a:pt x="1057824" y="1626359"/>
                    <a:pt x="1046522" y="1654520"/>
                    <a:pt x="1037105" y="1661090"/>
                  </a:cubicBezTo>
                  <a:cubicBezTo>
                    <a:pt x="1023920" y="1656397"/>
                    <a:pt x="1055940" y="1633869"/>
                    <a:pt x="1050289" y="1624482"/>
                  </a:cubicBezTo>
                  <a:cubicBezTo>
                    <a:pt x="1040872" y="1625420"/>
                    <a:pt x="1032396" y="1631053"/>
                    <a:pt x="1024862" y="1635746"/>
                  </a:cubicBezTo>
                  <a:cubicBezTo>
                    <a:pt x="1025803" y="1642317"/>
                    <a:pt x="1024862" y="1648887"/>
                    <a:pt x="1021094" y="1652642"/>
                  </a:cubicBezTo>
                  <a:cubicBezTo>
                    <a:pt x="1018269" y="1656397"/>
                    <a:pt x="1017327" y="1656397"/>
                    <a:pt x="1013560" y="1653581"/>
                  </a:cubicBezTo>
                  <a:cubicBezTo>
                    <a:pt x="1012619" y="1652642"/>
                    <a:pt x="1011677" y="1650765"/>
                    <a:pt x="1009793" y="1650765"/>
                  </a:cubicBezTo>
                  <a:cubicBezTo>
                    <a:pt x="1005084" y="1649826"/>
                    <a:pt x="1003201" y="1658274"/>
                    <a:pt x="999434" y="1658274"/>
                  </a:cubicBezTo>
                  <a:cubicBezTo>
                    <a:pt x="995666" y="1658274"/>
                    <a:pt x="993783" y="1652642"/>
                    <a:pt x="994725" y="1647949"/>
                  </a:cubicBezTo>
                  <a:cubicBezTo>
                    <a:pt x="994725" y="1641378"/>
                    <a:pt x="1002259" y="1634807"/>
                    <a:pt x="1006968" y="1634807"/>
                  </a:cubicBezTo>
                  <a:cubicBezTo>
                    <a:pt x="1011677" y="1630114"/>
                    <a:pt x="1006026" y="1622604"/>
                    <a:pt x="1005084" y="1613217"/>
                  </a:cubicBezTo>
                  <a:cubicBezTo>
                    <a:pt x="1004143" y="1605708"/>
                    <a:pt x="1005084" y="1596321"/>
                    <a:pt x="1007910" y="1592567"/>
                  </a:cubicBezTo>
                  <a:cubicBezTo>
                    <a:pt x="1011677" y="1587873"/>
                    <a:pt x="1015444" y="1586935"/>
                    <a:pt x="1019211" y="1592567"/>
                  </a:cubicBezTo>
                  <a:cubicBezTo>
                    <a:pt x="1020153" y="1594444"/>
                    <a:pt x="1022036" y="1597260"/>
                    <a:pt x="1022036" y="1599137"/>
                  </a:cubicBezTo>
                  <a:cubicBezTo>
                    <a:pt x="1022978" y="1607585"/>
                    <a:pt x="1019211" y="1626359"/>
                    <a:pt x="1025803" y="1627298"/>
                  </a:cubicBezTo>
                  <a:cubicBezTo>
                    <a:pt x="1031454" y="1628236"/>
                    <a:pt x="1052173" y="1616972"/>
                    <a:pt x="1055940" y="1613217"/>
                  </a:cubicBezTo>
                  <a:cubicBezTo>
                    <a:pt x="1066300" y="1606647"/>
                    <a:pt x="1075717" y="1585996"/>
                    <a:pt x="1085135" y="1583180"/>
                  </a:cubicBezTo>
                  <a:close/>
                  <a:moveTo>
                    <a:pt x="424424" y="1575573"/>
                  </a:moveTo>
                  <a:cubicBezTo>
                    <a:pt x="420653" y="1578390"/>
                    <a:pt x="419711" y="1582147"/>
                    <a:pt x="420653" y="1587782"/>
                  </a:cubicBezTo>
                  <a:cubicBezTo>
                    <a:pt x="423481" y="1593417"/>
                    <a:pt x="428194" y="1592478"/>
                    <a:pt x="435735" y="1592478"/>
                  </a:cubicBezTo>
                  <a:cubicBezTo>
                    <a:pt x="443276" y="1593417"/>
                    <a:pt x="451760" y="1594356"/>
                    <a:pt x="453645" y="1586843"/>
                  </a:cubicBezTo>
                  <a:cubicBezTo>
                    <a:pt x="454588" y="1579329"/>
                    <a:pt x="445162" y="1580268"/>
                    <a:pt x="437621" y="1578390"/>
                  </a:cubicBezTo>
                  <a:cubicBezTo>
                    <a:pt x="431965" y="1577451"/>
                    <a:pt x="428194" y="1575573"/>
                    <a:pt x="424424" y="1575573"/>
                  </a:cubicBezTo>
                  <a:close/>
                  <a:moveTo>
                    <a:pt x="1414657" y="1545172"/>
                  </a:moveTo>
                  <a:cubicBezTo>
                    <a:pt x="1417484" y="1544225"/>
                    <a:pt x="1419369" y="1545172"/>
                    <a:pt x="1421255" y="1545172"/>
                  </a:cubicBezTo>
                  <a:cubicBezTo>
                    <a:pt x="1425967" y="1547067"/>
                    <a:pt x="1429738" y="1548014"/>
                    <a:pt x="1429738" y="1553698"/>
                  </a:cubicBezTo>
                  <a:cubicBezTo>
                    <a:pt x="1430680" y="1555593"/>
                    <a:pt x="1428795" y="1557488"/>
                    <a:pt x="1427852" y="1559382"/>
                  </a:cubicBezTo>
                  <a:cubicBezTo>
                    <a:pt x="1425025" y="1565066"/>
                    <a:pt x="1420312" y="1568856"/>
                    <a:pt x="1411829" y="1571697"/>
                  </a:cubicBezTo>
                  <a:cubicBezTo>
                    <a:pt x="1403346" y="1572645"/>
                    <a:pt x="1392978" y="1571697"/>
                    <a:pt x="1384495" y="1572645"/>
                  </a:cubicBezTo>
                  <a:cubicBezTo>
                    <a:pt x="1370357" y="1573592"/>
                    <a:pt x="1355276" y="1573592"/>
                    <a:pt x="1343023" y="1569803"/>
                  </a:cubicBezTo>
                  <a:cubicBezTo>
                    <a:pt x="1340195" y="1568856"/>
                    <a:pt x="1336425" y="1566961"/>
                    <a:pt x="1333597" y="1565066"/>
                  </a:cubicBezTo>
                  <a:cubicBezTo>
                    <a:pt x="1329827" y="1563172"/>
                    <a:pt x="1326999" y="1560330"/>
                    <a:pt x="1326999" y="1557488"/>
                  </a:cubicBezTo>
                  <a:cubicBezTo>
                    <a:pt x="1326999" y="1553698"/>
                    <a:pt x="1332654" y="1549909"/>
                    <a:pt x="1336425" y="1548962"/>
                  </a:cubicBezTo>
                  <a:cubicBezTo>
                    <a:pt x="1341137" y="1548014"/>
                    <a:pt x="1347735" y="1548014"/>
                    <a:pt x="1351506" y="1549909"/>
                  </a:cubicBezTo>
                  <a:cubicBezTo>
                    <a:pt x="1360931" y="1551804"/>
                    <a:pt x="1362816" y="1552751"/>
                    <a:pt x="1372242" y="1551804"/>
                  </a:cubicBezTo>
                  <a:cubicBezTo>
                    <a:pt x="1388265" y="1551804"/>
                    <a:pt x="1401461" y="1548014"/>
                    <a:pt x="1414657" y="1545172"/>
                  </a:cubicBezTo>
                  <a:close/>
                  <a:moveTo>
                    <a:pt x="372579" y="1487291"/>
                  </a:moveTo>
                  <a:cubicBezTo>
                    <a:pt x="446104" y="1501379"/>
                    <a:pt x="494179" y="1536128"/>
                    <a:pt x="523400" y="1565242"/>
                  </a:cubicBezTo>
                  <a:cubicBezTo>
                    <a:pt x="526228" y="1568059"/>
                    <a:pt x="529056" y="1569938"/>
                    <a:pt x="530941" y="1573694"/>
                  </a:cubicBezTo>
                  <a:cubicBezTo>
                    <a:pt x="532827" y="1575573"/>
                    <a:pt x="534712" y="1581208"/>
                    <a:pt x="534712" y="1583086"/>
                  </a:cubicBezTo>
                  <a:cubicBezTo>
                    <a:pt x="533769" y="1590599"/>
                    <a:pt x="523400" y="1590599"/>
                    <a:pt x="519630" y="1586843"/>
                  </a:cubicBezTo>
                  <a:cubicBezTo>
                    <a:pt x="513031" y="1581208"/>
                    <a:pt x="508318" y="1573694"/>
                    <a:pt x="500777" y="1568998"/>
                  </a:cubicBezTo>
                  <a:cubicBezTo>
                    <a:pt x="490408" y="1561485"/>
                    <a:pt x="478154" y="1554911"/>
                    <a:pt x="465900" y="1550215"/>
                  </a:cubicBezTo>
                  <a:cubicBezTo>
                    <a:pt x="452703" y="1544580"/>
                    <a:pt x="442334" y="1540824"/>
                    <a:pt x="426309" y="1539884"/>
                  </a:cubicBezTo>
                  <a:cubicBezTo>
                    <a:pt x="413112" y="1538945"/>
                    <a:pt x="400858" y="1536128"/>
                    <a:pt x="387661" y="1537067"/>
                  </a:cubicBezTo>
                  <a:cubicBezTo>
                    <a:pt x="382005" y="1537067"/>
                    <a:pt x="378235" y="1538945"/>
                    <a:pt x="377292" y="1543641"/>
                  </a:cubicBezTo>
                  <a:cubicBezTo>
                    <a:pt x="383891" y="1548337"/>
                    <a:pt x="394260" y="1547398"/>
                    <a:pt x="402743" y="1550215"/>
                  </a:cubicBezTo>
                  <a:cubicBezTo>
                    <a:pt x="407456" y="1551154"/>
                    <a:pt x="410284" y="1553033"/>
                    <a:pt x="414055" y="1553033"/>
                  </a:cubicBezTo>
                  <a:cubicBezTo>
                    <a:pt x="417825" y="1553033"/>
                    <a:pt x="421596" y="1553033"/>
                    <a:pt x="424424" y="1552093"/>
                  </a:cubicBezTo>
                  <a:cubicBezTo>
                    <a:pt x="428194" y="1551154"/>
                    <a:pt x="436678" y="1547398"/>
                    <a:pt x="437621" y="1553033"/>
                  </a:cubicBezTo>
                  <a:cubicBezTo>
                    <a:pt x="437621" y="1555850"/>
                    <a:pt x="435735" y="1557728"/>
                    <a:pt x="435735" y="1559607"/>
                  </a:cubicBezTo>
                  <a:cubicBezTo>
                    <a:pt x="435735" y="1562424"/>
                    <a:pt x="440449" y="1564303"/>
                    <a:pt x="444219" y="1565242"/>
                  </a:cubicBezTo>
                  <a:cubicBezTo>
                    <a:pt x="446104" y="1566181"/>
                    <a:pt x="447047" y="1567120"/>
                    <a:pt x="447990" y="1567120"/>
                  </a:cubicBezTo>
                  <a:cubicBezTo>
                    <a:pt x="453645" y="1568059"/>
                    <a:pt x="459301" y="1566181"/>
                    <a:pt x="464957" y="1568059"/>
                  </a:cubicBezTo>
                  <a:cubicBezTo>
                    <a:pt x="469670" y="1568998"/>
                    <a:pt x="475326" y="1572755"/>
                    <a:pt x="476269" y="1577451"/>
                  </a:cubicBezTo>
                  <a:cubicBezTo>
                    <a:pt x="476269" y="1585903"/>
                    <a:pt x="482867" y="1588721"/>
                    <a:pt x="487580" y="1592478"/>
                  </a:cubicBezTo>
                  <a:cubicBezTo>
                    <a:pt x="493236" y="1596234"/>
                    <a:pt x="497007" y="1609383"/>
                    <a:pt x="492293" y="1615957"/>
                  </a:cubicBezTo>
                  <a:cubicBezTo>
                    <a:pt x="486638" y="1622531"/>
                    <a:pt x="475326" y="1626287"/>
                    <a:pt x="465900" y="1629105"/>
                  </a:cubicBezTo>
                  <a:cubicBezTo>
                    <a:pt x="463072" y="1630983"/>
                    <a:pt x="459301" y="1631922"/>
                    <a:pt x="457416" y="1632862"/>
                  </a:cubicBezTo>
                  <a:cubicBezTo>
                    <a:pt x="453645" y="1632862"/>
                    <a:pt x="449875" y="1632862"/>
                    <a:pt x="446104" y="1633801"/>
                  </a:cubicBezTo>
                  <a:cubicBezTo>
                    <a:pt x="440449" y="1635679"/>
                    <a:pt x="434793" y="1641314"/>
                    <a:pt x="431022" y="1641314"/>
                  </a:cubicBezTo>
                  <a:cubicBezTo>
                    <a:pt x="419711" y="1641314"/>
                    <a:pt x="387661" y="1617835"/>
                    <a:pt x="381063" y="1608443"/>
                  </a:cubicBezTo>
                  <a:cubicBezTo>
                    <a:pt x="380120" y="1605626"/>
                    <a:pt x="379177" y="1601869"/>
                    <a:pt x="380120" y="1599052"/>
                  </a:cubicBezTo>
                  <a:cubicBezTo>
                    <a:pt x="380120" y="1596234"/>
                    <a:pt x="381063" y="1595295"/>
                    <a:pt x="383891" y="1593417"/>
                  </a:cubicBezTo>
                  <a:cubicBezTo>
                    <a:pt x="384833" y="1592478"/>
                    <a:pt x="387661" y="1591538"/>
                    <a:pt x="388604" y="1590599"/>
                  </a:cubicBezTo>
                  <a:cubicBezTo>
                    <a:pt x="393317" y="1588721"/>
                    <a:pt x="399915" y="1590599"/>
                    <a:pt x="405571" y="1589660"/>
                  </a:cubicBezTo>
                  <a:cubicBezTo>
                    <a:pt x="407456" y="1589660"/>
                    <a:pt x="412170" y="1588721"/>
                    <a:pt x="414055" y="1587782"/>
                  </a:cubicBezTo>
                  <a:cubicBezTo>
                    <a:pt x="414997" y="1586843"/>
                    <a:pt x="415940" y="1586843"/>
                    <a:pt x="416883" y="1584964"/>
                  </a:cubicBezTo>
                  <a:cubicBezTo>
                    <a:pt x="416883" y="1579329"/>
                    <a:pt x="404628" y="1584025"/>
                    <a:pt x="400858" y="1581208"/>
                  </a:cubicBezTo>
                  <a:cubicBezTo>
                    <a:pt x="398030" y="1577451"/>
                    <a:pt x="398030" y="1573694"/>
                    <a:pt x="398973" y="1569938"/>
                  </a:cubicBezTo>
                  <a:cubicBezTo>
                    <a:pt x="398973" y="1567120"/>
                    <a:pt x="400858" y="1564303"/>
                    <a:pt x="400858" y="1562424"/>
                  </a:cubicBezTo>
                  <a:cubicBezTo>
                    <a:pt x="399915" y="1557728"/>
                    <a:pt x="388604" y="1558668"/>
                    <a:pt x="384833" y="1558668"/>
                  </a:cubicBezTo>
                  <a:cubicBezTo>
                    <a:pt x="379177" y="1559607"/>
                    <a:pt x="370694" y="1562424"/>
                    <a:pt x="369751" y="1568059"/>
                  </a:cubicBezTo>
                  <a:cubicBezTo>
                    <a:pt x="368808" y="1573694"/>
                    <a:pt x="371636" y="1581208"/>
                    <a:pt x="368808" y="1585903"/>
                  </a:cubicBezTo>
                  <a:cubicBezTo>
                    <a:pt x="365981" y="1591538"/>
                    <a:pt x="359382" y="1593417"/>
                    <a:pt x="355612" y="1586843"/>
                  </a:cubicBezTo>
                  <a:cubicBezTo>
                    <a:pt x="347128" y="1573694"/>
                    <a:pt x="353726" y="1545519"/>
                    <a:pt x="365038" y="1536128"/>
                  </a:cubicBezTo>
                  <a:cubicBezTo>
                    <a:pt x="368808" y="1533310"/>
                    <a:pt x="373522" y="1530493"/>
                    <a:pt x="379177" y="1529554"/>
                  </a:cubicBezTo>
                  <a:cubicBezTo>
                    <a:pt x="394260" y="1526736"/>
                    <a:pt x="426309" y="1538006"/>
                    <a:pt x="436678" y="1531432"/>
                  </a:cubicBezTo>
                  <a:cubicBezTo>
                    <a:pt x="435735" y="1524858"/>
                    <a:pt x="385776" y="1509831"/>
                    <a:pt x="372579" y="1506074"/>
                  </a:cubicBezTo>
                  <a:cubicBezTo>
                    <a:pt x="365038" y="1503257"/>
                    <a:pt x="365038" y="1490109"/>
                    <a:pt x="372579" y="1487291"/>
                  </a:cubicBezTo>
                  <a:close/>
                  <a:moveTo>
                    <a:pt x="1306085" y="1474864"/>
                  </a:moveTo>
                  <a:cubicBezTo>
                    <a:pt x="1310817" y="1473449"/>
                    <a:pt x="1315548" y="1473685"/>
                    <a:pt x="1317440" y="1477459"/>
                  </a:cubicBezTo>
                  <a:cubicBezTo>
                    <a:pt x="1320279" y="1481233"/>
                    <a:pt x="1318387" y="1491612"/>
                    <a:pt x="1316494" y="1497273"/>
                  </a:cubicBezTo>
                  <a:cubicBezTo>
                    <a:pt x="1315548" y="1500104"/>
                    <a:pt x="1313655" y="1501047"/>
                    <a:pt x="1315548" y="1503878"/>
                  </a:cubicBezTo>
                  <a:cubicBezTo>
                    <a:pt x="1316494" y="1504821"/>
                    <a:pt x="1317440" y="1505765"/>
                    <a:pt x="1318387" y="1505765"/>
                  </a:cubicBezTo>
                  <a:cubicBezTo>
                    <a:pt x="1321225" y="1506708"/>
                    <a:pt x="1326903" y="1498217"/>
                    <a:pt x="1329742" y="1497273"/>
                  </a:cubicBezTo>
                  <a:cubicBezTo>
                    <a:pt x="1333527" y="1494443"/>
                    <a:pt x="1337312" y="1495386"/>
                    <a:pt x="1341097" y="1497273"/>
                  </a:cubicBezTo>
                  <a:cubicBezTo>
                    <a:pt x="1345829" y="1500104"/>
                    <a:pt x="1346775" y="1505765"/>
                    <a:pt x="1345829" y="1511426"/>
                  </a:cubicBezTo>
                  <a:cubicBezTo>
                    <a:pt x="1345829" y="1514257"/>
                    <a:pt x="1344883" y="1518031"/>
                    <a:pt x="1343936" y="1519918"/>
                  </a:cubicBezTo>
                  <a:cubicBezTo>
                    <a:pt x="1339205" y="1531240"/>
                    <a:pt x="1318387" y="1538788"/>
                    <a:pt x="1318387" y="1551055"/>
                  </a:cubicBezTo>
                  <a:cubicBezTo>
                    <a:pt x="1318387" y="1553885"/>
                    <a:pt x="1320279" y="1556716"/>
                    <a:pt x="1320279" y="1559546"/>
                  </a:cubicBezTo>
                  <a:cubicBezTo>
                    <a:pt x="1321225" y="1574643"/>
                    <a:pt x="1310816" y="1618045"/>
                    <a:pt x="1302300" y="1639746"/>
                  </a:cubicBezTo>
                  <a:cubicBezTo>
                    <a:pt x="1300407" y="1646351"/>
                    <a:pt x="1298515" y="1653899"/>
                    <a:pt x="1290945" y="1653899"/>
                  </a:cubicBezTo>
                  <a:cubicBezTo>
                    <a:pt x="1286213" y="1653899"/>
                    <a:pt x="1280536" y="1647295"/>
                    <a:pt x="1280536" y="1644464"/>
                  </a:cubicBezTo>
                  <a:cubicBezTo>
                    <a:pt x="1279589" y="1639746"/>
                    <a:pt x="1287160" y="1634085"/>
                    <a:pt x="1289998" y="1626537"/>
                  </a:cubicBezTo>
                  <a:cubicBezTo>
                    <a:pt x="1290945" y="1624650"/>
                    <a:pt x="1291891" y="1621819"/>
                    <a:pt x="1292837" y="1618045"/>
                  </a:cubicBezTo>
                  <a:cubicBezTo>
                    <a:pt x="1295676" y="1604836"/>
                    <a:pt x="1298515" y="1583135"/>
                    <a:pt x="1294730" y="1575586"/>
                  </a:cubicBezTo>
                  <a:cubicBezTo>
                    <a:pt x="1294730" y="1573699"/>
                    <a:pt x="1293784" y="1574643"/>
                    <a:pt x="1291891" y="1574643"/>
                  </a:cubicBezTo>
                  <a:cubicBezTo>
                    <a:pt x="1287160" y="1577473"/>
                    <a:pt x="1284321" y="1581247"/>
                    <a:pt x="1281482" y="1584078"/>
                  </a:cubicBezTo>
                  <a:cubicBezTo>
                    <a:pt x="1278643" y="1585965"/>
                    <a:pt x="1274858" y="1589739"/>
                    <a:pt x="1272019" y="1590683"/>
                  </a:cubicBezTo>
                  <a:cubicBezTo>
                    <a:pt x="1256879" y="1596344"/>
                    <a:pt x="1259718" y="1571812"/>
                    <a:pt x="1265395" y="1564264"/>
                  </a:cubicBezTo>
                  <a:cubicBezTo>
                    <a:pt x="1266342" y="1562377"/>
                    <a:pt x="1272966" y="1559546"/>
                    <a:pt x="1274858" y="1556716"/>
                  </a:cubicBezTo>
                  <a:cubicBezTo>
                    <a:pt x="1279589" y="1553885"/>
                    <a:pt x="1282428" y="1550111"/>
                    <a:pt x="1286213" y="1545393"/>
                  </a:cubicBezTo>
                  <a:cubicBezTo>
                    <a:pt x="1287160" y="1543506"/>
                    <a:pt x="1289998" y="1539732"/>
                    <a:pt x="1290945" y="1538788"/>
                  </a:cubicBezTo>
                  <a:cubicBezTo>
                    <a:pt x="1291891" y="1532184"/>
                    <a:pt x="1289052" y="1524636"/>
                    <a:pt x="1289052" y="1517087"/>
                  </a:cubicBezTo>
                  <a:cubicBezTo>
                    <a:pt x="1288106" y="1505765"/>
                    <a:pt x="1289052" y="1491612"/>
                    <a:pt x="1294730" y="1482177"/>
                  </a:cubicBezTo>
                  <a:cubicBezTo>
                    <a:pt x="1296622" y="1479346"/>
                    <a:pt x="1301354" y="1476280"/>
                    <a:pt x="1306085" y="1474864"/>
                  </a:cubicBezTo>
                  <a:close/>
                  <a:moveTo>
                    <a:pt x="1519389" y="1339182"/>
                  </a:moveTo>
                  <a:cubicBezTo>
                    <a:pt x="1522203" y="1341069"/>
                    <a:pt x="1525018" y="1343899"/>
                    <a:pt x="1525957" y="1345785"/>
                  </a:cubicBezTo>
                  <a:cubicBezTo>
                    <a:pt x="1526895" y="1348615"/>
                    <a:pt x="1526895" y="1352388"/>
                    <a:pt x="1526895" y="1355218"/>
                  </a:cubicBezTo>
                  <a:cubicBezTo>
                    <a:pt x="1526895" y="1358048"/>
                    <a:pt x="1525957" y="1359934"/>
                    <a:pt x="1526895" y="1361821"/>
                  </a:cubicBezTo>
                  <a:cubicBezTo>
                    <a:pt x="1529710" y="1369367"/>
                    <a:pt x="1538155" y="1360877"/>
                    <a:pt x="1540970" y="1357104"/>
                  </a:cubicBezTo>
                  <a:cubicBezTo>
                    <a:pt x="1546600" y="1349558"/>
                    <a:pt x="1551291" y="1336353"/>
                    <a:pt x="1563489" y="1342012"/>
                  </a:cubicBezTo>
                  <a:cubicBezTo>
                    <a:pt x="1569119" y="1344842"/>
                    <a:pt x="1566304" y="1357104"/>
                    <a:pt x="1563489" y="1362764"/>
                  </a:cubicBezTo>
                  <a:cubicBezTo>
                    <a:pt x="1560674" y="1368424"/>
                    <a:pt x="1555044" y="1372197"/>
                    <a:pt x="1551291" y="1377856"/>
                  </a:cubicBezTo>
                  <a:cubicBezTo>
                    <a:pt x="1549415" y="1380686"/>
                    <a:pt x="1548476" y="1382572"/>
                    <a:pt x="1548476" y="1384459"/>
                  </a:cubicBezTo>
                  <a:cubicBezTo>
                    <a:pt x="1548476" y="1386345"/>
                    <a:pt x="1549415" y="1387289"/>
                    <a:pt x="1550353" y="1387289"/>
                  </a:cubicBezTo>
                  <a:cubicBezTo>
                    <a:pt x="1554106" y="1390119"/>
                    <a:pt x="1556921" y="1397665"/>
                    <a:pt x="1558798" y="1402381"/>
                  </a:cubicBezTo>
                  <a:cubicBezTo>
                    <a:pt x="1558798" y="1403324"/>
                    <a:pt x="1558798" y="1406154"/>
                    <a:pt x="1559736" y="1408984"/>
                  </a:cubicBezTo>
                  <a:cubicBezTo>
                    <a:pt x="1560674" y="1419360"/>
                    <a:pt x="1563489" y="1434452"/>
                    <a:pt x="1555044" y="1441998"/>
                  </a:cubicBezTo>
                  <a:cubicBezTo>
                    <a:pt x="1550353" y="1442941"/>
                    <a:pt x="1538155" y="1438225"/>
                    <a:pt x="1538155" y="1434452"/>
                  </a:cubicBezTo>
                  <a:cubicBezTo>
                    <a:pt x="1539093" y="1431622"/>
                    <a:pt x="1541908" y="1430679"/>
                    <a:pt x="1543785" y="1429735"/>
                  </a:cubicBezTo>
                  <a:cubicBezTo>
                    <a:pt x="1548476" y="1425962"/>
                    <a:pt x="1549415" y="1423133"/>
                    <a:pt x="1547538" y="1415587"/>
                  </a:cubicBezTo>
                  <a:cubicBezTo>
                    <a:pt x="1546600" y="1412757"/>
                    <a:pt x="1545661" y="1409927"/>
                    <a:pt x="1543785" y="1407097"/>
                  </a:cubicBezTo>
                  <a:cubicBezTo>
                    <a:pt x="1542846" y="1405211"/>
                    <a:pt x="1538155" y="1398608"/>
                    <a:pt x="1534402" y="1398608"/>
                  </a:cubicBezTo>
                  <a:cubicBezTo>
                    <a:pt x="1533463" y="1398608"/>
                    <a:pt x="1531587" y="1400494"/>
                    <a:pt x="1529710" y="1403324"/>
                  </a:cubicBezTo>
                  <a:cubicBezTo>
                    <a:pt x="1522203" y="1410870"/>
                    <a:pt x="1519389" y="1421246"/>
                    <a:pt x="1511882" y="1429735"/>
                  </a:cubicBezTo>
                  <a:cubicBezTo>
                    <a:pt x="1510005" y="1431622"/>
                    <a:pt x="1507190" y="1434452"/>
                    <a:pt x="1503437" y="1433509"/>
                  </a:cubicBezTo>
                  <a:cubicBezTo>
                    <a:pt x="1501561" y="1433509"/>
                    <a:pt x="1497807" y="1429735"/>
                    <a:pt x="1497807" y="1426906"/>
                  </a:cubicBezTo>
                  <a:cubicBezTo>
                    <a:pt x="1496869" y="1420303"/>
                    <a:pt x="1510944" y="1395778"/>
                    <a:pt x="1514697" y="1392005"/>
                  </a:cubicBezTo>
                  <a:cubicBezTo>
                    <a:pt x="1516574" y="1390119"/>
                    <a:pt x="1518450" y="1390119"/>
                    <a:pt x="1518450" y="1386345"/>
                  </a:cubicBezTo>
                  <a:cubicBezTo>
                    <a:pt x="1518450" y="1382572"/>
                    <a:pt x="1512820" y="1378799"/>
                    <a:pt x="1510005" y="1374083"/>
                  </a:cubicBezTo>
                  <a:cubicBezTo>
                    <a:pt x="1500622" y="1380686"/>
                    <a:pt x="1496869" y="1396721"/>
                    <a:pt x="1483733" y="1393892"/>
                  </a:cubicBezTo>
                  <a:cubicBezTo>
                    <a:pt x="1476226" y="1392948"/>
                    <a:pt x="1479041" y="1380686"/>
                    <a:pt x="1481856" y="1375970"/>
                  </a:cubicBezTo>
                  <a:cubicBezTo>
                    <a:pt x="1488424" y="1364650"/>
                    <a:pt x="1492177" y="1359934"/>
                    <a:pt x="1499684" y="1351445"/>
                  </a:cubicBezTo>
                  <a:cubicBezTo>
                    <a:pt x="1504376" y="1346729"/>
                    <a:pt x="1512820" y="1334466"/>
                    <a:pt x="1519389" y="1339182"/>
                  </a:cubicBezTo>
                  <a:close/>
                  <a:moveTo>
                    <a:pt x="235423" y="1336095"/>
                  </a:moveTo>
                  <a:cubicBezTo>
                    <a:pt x="240155" y="1333268"/>
                    <a:pt x="242995" y="1334211"/>
                    <a:pt x="247727" y="1336095"/>
                  </a:cubicBezTo>
                  <a:cubicBezTo>
                    <a:pt x="252460" y="1338923"/>
                    <a:pt x="254353" y="1339865"/>
                    <a:pt x="257192" y="1343635"/>
                  </a:cubicBezTo>
                  <a:cubicBezTo>
                    <a:pt x="261924" y="1346462"/>
                    <a:pt x="264764" y="1350232"/>
                    <a:pt x="268550" y="1354944"/>
                  </a:cubicBezTo>
                  <a:cubicBezTo>
                    <a:pt x="270443" y="1356829"/>
                    <a:pt x="273282" y="1358714"/>
                    <a:pt x="275175" y="1361541"/>
                  </a:cubicBezTo>
                  <a:cubicBezTo>
                    <a:pt x="279907" y="1368138"/>
                    <a:pt x="299783" y="1392641"/>
                    <a:pt x="290318" y="1400180"/>
                  </a:cubicBezTo>
                  <a:cubicBezTo>
                    <a:pt x="287479" y="1403008"/>
                    <a:pt x="276121" y="1404893"/>
                    <a:pt x="269496" y="1402065"/>
                  </a:cubicBezTo>
                  <a:cubicBezTo>
                    <a:pt x="266657" y="1401123"/>
                    <a:pt x="262871" y="1397353"/>
                    <a:pt x="260031" y="1395468"/>
                  </a:cubicBezTo>
                  <a:cubicBezTo>
                    <a:pt x="257192" y="1392641"/>
                    <a:pt x="254353" y="1388871"/>
                    <a:pt x="249620" y="1388871"/>
                  </a:cubicBezTo>
                  <a:cubicBezTo>
                    <a:pt x="246781" y="1388871"/>
                    <a:pt x="242995" y="1391699"/>
                    <a:pt x="242995" y="1392641"/>
                  </a:cubicBezTo>
                  <a:cubicBezTo>
                    <a:pt x="242048" y="1395468"/>
                    <a:pt x="246781" y="1399238"/>
                    <a:pt x="247727" y="1403008"/>
                  </a:cubicBezTo>
                  <a:cubicBezTo>
                    <a:pt x="249620" y="1412432"/>
                    <a:pt x="245834" y="1419029"/>
                    <a:pt x="239209" y="1422799"/>
                  </a:cubicBezTo>
                  <a:cubicBezTo>
                    <a:pt x="235423" y="1425626"/>
                    <a:pt x="233530" y="1427511"/>
                    <a:pt x="228798" y="1428453"/>
                  </a:cubicBezTo>
                  <a:cubicBezTo>
                    <a:pt x="225958" y="1429396"/>
                    <a:pt x="223119" y="1429396"/>
                    <a:pt x="219333" y="1431281"/>
                  </a:cubicBezTo>
                  <a:cubicBezTo>
                    <a:pt x="214601" y="1435993"/>
                    <a:pt x="219333" y="1443532"/>
                    <a:pt x="215547" y="1448244"/>
                  </a:cubicBezTo>
                  <a:cubicBezTo>
                    <a:pt x="212708" y="1452956"/>
                    <a:pt x="207029" y="1456726"/>
                    <a:pt x="201350" y="1453899"/>
                  </a:cubicBezTo>
                  <a:cubicBezTo>
                    <a:pt x="195671" y="1450129"/>
                    <a:pt x="191886" y="1440705"/>
                    <a:pt x="189046" y="1435993"/>
                  </a:cubicBezTo>
                  <a:cubicBezTo>
                    <a:pt x="181474" y="1421856"/>
                    <a:pt x="169170" y="1416202"/>
                    <a:pt x="157813" y="1406777"/>
                  </a:cubicBezTo>
                  <a:cubicBezTo>
                    <a:pt x="151187" y="1401123"/>
                    <a:pt x="144562" y="1390756"/>
                    <a:pt x="150241" y="1382274"/>
                  </a:cubicBezTo>
                  <a:cubicBezTo>
                    <a:pt x="156866" y="1382274"/>
                    <a:pt x="168224" y="1385102"/>
                    <a:pt x="172956" y="1388871"/>
                  </a:cubicBezTo>
                  <a:cubicBezTo>
                    <a:pt x="175796" y="1390756"/>
                    <a:pt x="177688" y="1391699"/>
                    <a:pt x="179581" y="1394526"/>
                  </a:cubicBezTo>
                  <a:cubicBezTo>
                    <a:pt x="183367" y="1397353"/>
                    <a:pt x="185260" y="1401123"/>
                    <a:pt x="188100" y="1404893"/>
                  </a:cubicBezTo>
                  <a:cubicBezTo>
                    <a:pt x="190939" y="1409605"/>
                    <a:pt x="195671" y="1416202"/>
                    <a:pt x="201350" y="1418087"/>
                  </a:cubicBezTo>
                  <a:cubicBezTo>
                    <a:pt x="204190" y="1418087"/>
                    <a:pt x="208922" y="1420914"/>
                    <a:pt x="211761" y="1420914"/>
                  </a:cubicBezTo>
                  <a:cubicBezTo>
                    <a:pt x="218387" y="1421856"/>
                    <a:pt x="225012" y="1415259"/>
                    <a:pt x="224066" y="1407720"/>
                  </a:cubicBezTo>
                  <a:cubicBezTo>
                    <a:pt x="224066" y="1403950"/>
                    <a:pt x="218387" y="1400180"/>
                    <a:pt x="215547" y="1397353"/>
                  </a:cubicBezTo>
                  <a:cubicBezTo>
                    <a:pt x="211761" y="1392641"/>
                    <a:pt x="210815" y="1386044"/>
                    <a:pt x="213654" y="1380390"/>
                  </a:cubicBezTo>
                  <a:cubicBezTo>
                    <a:pt x="218387" y="1376620"/>
                    <a:pt x="226905" y="1376620"/>
                    <a:pt x="234477" y="1375677"/>
                  </a:cubicBezTo>
                  <a:cubicBezTo>
                    <a:pt x="237316" y="1374735"/>
                    <a:pt x="246781" y="1373793"/>
                    <a:pt x="247727" y="1371908"/>
                  </a:cubicBezTo>
                  <a:cubicBezTo>
                    <a:pt x="249620" y="1368138"/>
                    <a:pt x="242995" y="1366253"/>
                    <a:pt x="240155" y="1364368"/>
                  </a:cubicBezTo>
                  <a:cubicBezTo>
                    <a:pt x="235423" y="1361541"/>
                    <a:pt x="229744" y="1359656"/>
                    <a:pt x="228798" y="1353059"/>
                  </a:cubicBezTo>
                  <a:cubicBezTo>
                    <a:pt x="228798" y="1346462"/>
                    <a:pt x="231637" y="1341750"/>
                    <a:pt x="235423" y="1336095"/>
                  </a:cubicBezTo>
                  <a:close/>
                  <a:moveTo>
                    <a:pt x="142112" y="1327874"/>
                  </a:moveTo>
                  <a:cubicBezTo>
                    <a:pt x="148713" y="1327874"/>
                    <a:pt x="152485" y="1330671"/>
                    <a:pt x="158143" y="1332535"/>
                  </a:cubicBezTo>
                  <a:cubicBezTo>
                    <a:pt x="163802" y="1334400"/>
                    <a:pt x="169460" y="1336264"/>
                    <a:pt x="175118" y="1338129"/>
                  </a:cubicBezTo>
                  <a:cubicBezTo>
                    <a:pt x="177947" y="1339061"/>
                    <a:pt x="181719" y="1339061"/>
                    <a:pt x="181719" y="1340926"/>
                  </a:cubicBezTo>
                  <a:cubicBezTo>
                    <a:pt x="181719" y="1343722"/>
                    <a:pt x="177004" y="1342790"/>
                    <a:pt x="174175" y="1342790"/>
                  </a:cubicBezTo>
                  <a:cubicBezTo>
                    <a:pt x="173232" y="1342790"/>
                    <a:pt x="159086" y="1344655"/>
                    <a:pt x="156257" y="1345587"/>
                  </a:cubicBezTo>
                  <a:cubicBezTo>
                    <a:pt x="154371" y="1345587"/>
                    <a:pt x="151542" y="1347451"/>
                    <a:pt x="149656" y="1348384"/>
                  </a:cubicBezTo>
                  <a:cubicBezTo>
                    <a:pt x="144941" y="1351180"/>
                    <a:pt x="140226" y="1356774"/>
                    <a:pt x="136454" y="1357706"/>
                  </a:cubicBezTo>
                  <a:cubicBezTo>
                    <a:pt x="127023" y="1361435"/>
                    <a:pt x="117593" y="1356774"/>
                    <a:pt x="117593" y="1349316"/>
                  </a:cubicBezTo>
                  <a:cubicBezTo>
                    <a:pt x="117593" y="1342790"/>
                    <a:pt x="124194" y="1339061"/>
                    <a:pt x="128909" y="1336264"/>
                  </a:cubicBezTo>
                  <a:cubicBezTo>
                    <a:pt x="133624" y="1331603"/>
                    <a:pt x="134567" y="1328806"/>
                    <a:pt x="142112" y="1327874"/>
                  </a:cubicBezTo>
                  <a:close/>
                  <a:moveTo>
                    <a:pt x="173158" y="1295857"/>
                  </a:moveTo>
                  <a:cubicBezTo>
                    <a:pt x="175983" y="1294913"/>
                    <a:pt x="178808" y="1296802"/>
                    <a:pt x="182575" y="1298690"/>
                  </a:cubicBezTo>
                  <a:cubicBezTo>
                    <a:pt x="187284" y="1302468"/>
                    <a:pt x="190109" y="1307190"/>
                    <a:pt x="189167" y="1314745"/>
                  </a:cubicBezTo>
                  <a:cubicBezTo>
                    <a:pt x="187284" y="1318522"/>
                    <a:pt x="182575" y="1321355"/>
                    <a:pt x="179750" y="1322299"/>
                  </a:cubicBezTo>
                  <a:cubicBezTo>
                    <a:pt x="171274" y="1326077"/>
                    <a:pt x="168449" y="1317578"/>
                    <a:pt x="166565" y="1311911"/>
                  </a:cubicBezTo>
                  <a:cubicBezTo>
                    <a:pt x="163740" y="1307190"/>
                    <a:pt x="166565" y="1297746"/>
                    <a:pt x="173158" y="1295857"/>
                  </a:cubicBezTo>
                  <a:close/>
                  <a:moveTo>
                    <a:pt x="1494806" y="1281896"/>
                  </a:moveTo>
                  <a:cubicBezTo>
                    <a:pt x="1496696" y="1282837"/>
                    <a:pt x="1500476" y="1284719"/>
                    <a:pt x="1501421" y="1287543"/>
                  </a:cubicBezTo>
                  <a:cubicBezTo>
                    <a:pt x="1504256" y="1292249"/>
                    <a:pt x="1501421" y="1300720"/>
                    <a:pt x="1506146" y="1304485"/>
                  </a:cubicBezTo>
                  <a:cubicBezTo>
                    <a:pt x="1508036" y="1303544"/>
                    <a:pt x="1511817" y="1296955"/>
                    <a:pt x="1513707" y="1294132"/>
                  </a:cubicBezTo>
                  <a:cubicBezTo>
                    <a:pt x="1514652" y="1291308"/>
                    <a:pt x="1515597" y="1290367"/>
                    <a:pt x="1517487" y="1289426"/>
                  </a:cubicBezTo>
                  <a:cubicBezTo>
                    <a:pt x="1520322" y="1287543"/>
                    <a:pt x="1523158" y="1285661"/>
                    <a:pt x="1526938" y="1284719"/>
                  </a:cubicBezTo>
                  <a:cubicBezTo>
                    <a:pt x="1532608" y="1282837"/>
                    <a:pt x="1534498" y="1283778"/>
                    <a:pt x="1537334" y="1288484"/>
                  </a:cubicBezTo>
                  <a:cubicBezTo>
                    <a:pt x="1541114" y="1293190"/>
                    <a:pt x="1543949" y="1300720"/>
                    <a:pt x="1543004" y="1307309"/>
                  </a:cubicBezTo>
                  <a:cubicBezTo>
                    <a:pt x="1542059" y="1314839"/>
                    <a:pt x="1535444" y="1317662"/>
                    <a:pt x="1528828" y="1317662"/>
                  </a:cubicBezTo>
                  <a:cubicBezTo>
                    <a:pt x="1502366" y="1318604"/>
                    <a:pt x="1473069" y="1366606"/>
                    <a:pt x="1459838" y="1383548"/>
                  </a:cubicBezTo>
                  <a:cubicBezTo>
                    <a:pt x="1457948" y="1386372"/>
                    <a:pt x="1455112" y="1390137"/>
                    <a:pt x="1455112" y="1395784"/>
                  </a:cubicBezTo>
                  <a:cubicBezTo>
                    <a:pt x="1456057" y="1400490"/>
                    <a:pt x="1459838" y="1402373"/>
                    <a:pt x="1461728" y="1406138"/>
                  </a:cubicBezTo>
                  <a:cubicBezTo>
                    <a:pt x="1463618" y="1408961"/>
                    <a:pt x="1465508" y="1414609"/>
                    <a:pt x="1464563" y="1417432"/>
                  </a:cubicBezTo>
                  <a:cubicBezTo>
                    <a:pt x="1464563" y="1420256"/>
                    <a:pt x="1460783" y="1424962"/>
                    <a:pt x="1456057" y="1424021"/>
                  </a:cubicBezTo>
                  <a:cubicBezTo>
                    <a:pt x="1450387" y="1423080"/>
                    <a:pt x="1446607" y="1414609"/>
                    <a:pt x="1443772" y="1410844"/>
                  </a:cubicBezTo>
                  <a:cubicBezTo>
                    <a:pt x="1441881" y="1408020"/>
                    <a:pt x="1437156" y="1401432"/>
                    <a:pt x="1436211" y="1398608"/>
                  </a:cubicBezTo>
                  <a:cubicBezTo>
                    <a:pt x="1432431" y="1384489"/>
                    <a:pt x="1443772" y="1376018"/>
                    <a:pt x="1449442" y="1368489"/>
                  </a:cubicBezTo>
                  <a:cubicBezTo>
                    <a:pt x="1457948" y="1357194"/>
                    <a:pt x="1484410" y="1334605"/>
                    <a:pt x="1484410" y="1321427"/>
                  </a:cubicBezTo>
                  <a:cubicBezTo>
                    <a:pt x="1485355" y="1315780"/>
                    <a:pt x="1482520" y="1306368"/>
                    <a:pt x="1478739" y="1306368"/>
                  </a:cubicBezTo>
                  <a:cubicBezTo>
                    <a:pt x="1474959" y="1305426"/>
                    <a:pt x="1471179" y="1312015"/>
                    <a:pt x="1470233" y="1316721"/>
                  </a:cubicBezTo>
                  <a:cubicBezTo>
                    <a:pt x="1470233" y="1320486"/>
                    <a:pt x="1472124" y="1324251"/>
                    <a:pt x="1471179" y="1328016"/>
                  </a:cubicBezTo>
                  <a:cubicBezTo>
                    <a:pt x="1471179" y="1329898"/>
                    <a:pt x="1469288" y="1332722"/>
                    <a:pt x="1467398" y="1333663"/>
                  </a:cubicBezTo>
                  <a:cubicBezTo>
                    <a:pt x="1464563" y="1334605"/>
                    <a:pt x="1462673" y="1334605"/>
                    <a:pt x="1459838" y="1334605"/>
                  </a:cubicBezTo>
                  <a:cubicBezTo>
                    <a:pt x="1455112" y="1334605"/>
                    <a:pt x="1451332" y="1337428"/>
                    <a:pt x="1446607" y="1338369"/>
                  </a:cubicBezTo>
                  <a:cubicBezTo>
                    <a:pt x="1439046" y="1346841"/>
                    <a:pt x="1448497" y="1362841"/>
                    <a:pt x="1438101" y="1367547"/>
                  </a:cubicBezTo>
                  <a:cubicBezTo>
                    <a:pt x="1433376" y="1369430"/>
                    <a:pt x="1430541" y="1366606"/>
                    <a:pt x="1427705" y="1364724"/>
                  </a:cubicBezTo>
                  <a:cubicBezTo>
                    <a:pt x="1423925" y="1361900"/>
                    <a:pt x="1421090" y="1358135"/>
                    <a:pt x="1422035" y="1351547"/>
                  </a:cubicBezTo>
                  <a:cubicBezTo>
                    <a:pt x="1422980" y="1344958"/>
                    <a:pt x="1428650" y="1339311"/>
                    <a:pt x="1437156" y="1340252"/>
                  </a:cubicBezTo>
                  <a:cubicBezTo>
                    <a:pt x="1440936" y="1338369"/>
                    <a:pt x="1439046" y="1334605"/>
                    <a:pt x="1439991" y="1330839"/>
                  </a:cubicBezTo>
                  <a:cubicBezTo>
                    <a:pt x="1440936" y="1328957"/>
                    <a:pt x="1442826" y="1326133"/>
                    <a:pt x="1443772" y="1324251"/>
                  </a:cubicBezTo>
                  <a:cubicBezTo>
                    <a:pt x="1446607" y="1320486"/>
                    <a:pt x="1450387" y="1316721"/>
                    <a:pt x="1454167" y="1315780"/>
                  </a:cubicBezTo>
                  <a:cubicBezTo>
                    <a:pt x="1456057" y="1314839"/>
                    <a:pt x="1458893" y="1315780"/>
                    <a:pt x="1461728" y="1314839"/>
                  </a:cubicBezTo>
                  <a:cubicBezTo>
                    <a:pt x="1466453" y="1312956"/>
                    <a:pt x="1471179" y="1303544"/>
                    <a:pt x="1472124" y="1296014"/>
                  </a:cubicBezTo>
                  <a:cubicBezTo>
                    <a:pt x="1474014" y="1287543"/>
                    <a:pt x="1485355" y="1278131"/>
                    <a:pt x="1494806" y="1281896"/>
                  </a:cubicBezTo>
                  <a:close/>
                  <a:moveTo>
                    <a:pt x="224270" y="1280864"/>
                  </a:moveTo>
                  <a:cubicBezTo>
                    <a:pt x="227095" y="1280864"/>
                    <a:pt x="233688" y="1283667"/>
                    <a:pt x="235571" y="1285535"/>
                  </a:cubicBezTo>
                  <a:cubicBezTo>
                    <a:pt x="238396" y="1286470"/>
                    <a:pt x="244047" y="1294878"/>
                    <a:pt x="243105" y="1298615"/>
                  </a:cubicBezTo>
                  <a:cubicBezTo>
                    <a:pt x="243105" y="1305154"/>
                    <a:pt x="237455" y="1309825"/>
                    <a:pt x="230862" y="1310760"/>
                  </a:cubicBezTo>
                  <a:cubicBezTo>
                    <a:pt x="220503" y="1311694"/>
                    <a:pt x="212027" y="1299549"/>
                    <a:pt x="211085" y="1292075"/>
                  </a:cubicBezTo>
                  <a:cubicBezTo>
                    <a:pt x="211085" y="1290206"/>
                    <a:pt x="211085" y="1288338"/>
                    <a:pt x="212027" y="1287404"/>
                  </a:cubicBezTo>
                  <a:cubicBezTo>
                    <a:pt x="212969" y="1284601"/>
                    <a:pt x="219561" y="1279930"/>
                    <a:pt x="224270" y="1280864"/>
                  </a:cubicBezTo>
                  <a:close/>
                  <a:moveTo>
                    <a:pt x="60744" y="861357"/>
                  </a:moveTo>
                  <a:cubicBezTo>
                    <a:pt x="65453" y="861357"/>
                    <a:pt x="70162" y="860414"/>
                    <a:pt x="74871" y="862300"/>
                  </a:cubicBezTo>
                  <a:cubicBezTo>
                    <a:pt x="75812" y="862300"/>
                    <a:pt x="77696" y="863243"/>
                    <a:pt x="78638" y="864186"/>
                  </a:cubicBezTo>
                  <a:cubicBezTo>
                    <a:pt x="83347" y="866072"/>
                    <a:pt x="87114" y="867015"/>
                    <a:pt x="89939" y="871730"/>
                  </a:cubicBezTo>
                  <a:cubicBezTo>
                    <a:pt x="94648" y="879275"/>
                    <a:pt x="98415" y="893420"/>
                    <a:pt x="94648" y="905680"/>
                  </a:cubicBezTo>
                  <a:cubicBezTo>
                    <a:pt x="93706" y="910395"/>
                    <a:pt x="85230" y="918882"/>
                    <a:pt x="79580" y="921711"/>
                  </a:cubicBezTo>
                  <a:cubicBezTo>
                    <a:pt x="78638" y="921711"/>
                    <a:pt x="76754" y="921711"/>
                    <a:pt x="75812" y="921711"/>
                  </a:cubicBezTo>
                  <a:cubicBezTo>
                    <a:pt x="72045" y="922654"/>
                    <a:pt x="70162" y="924540"/>
                    <a:pt x="67336" y="922654"/>
                  </a:cubicBezTo>
                  <a:cubicBezTo>
                    <a:pt x="64511" y="919825"/>
                    <a:pt x="67336" y="911338"/>
                    <a:pt x="66395" y="905680"/>
                  </a:cubicBezTo>
                  <a:cubicBezTo>
                    <a:pt x="74871" y="903793"/>
                    <a:pt x="87114" y="900021"/>
                    <a:pt x="83347" y="888705"/>
                  </a:cubicBezTo>
                  <a:cubicBezTo>
                    <a:pt x="82405" y="885876"/>
                    <a:pt x="79580" y="884933"/>
                    <a:pt x="77696" y="882104"/>
                  </a:cubicBezTo>
                  <a:cubicBezTo>
                    <a:pt x="57919" y="875503"/>
                    <a:pt x="25899" y="883047"/>
                    <a:pt x="1412" y="880218"/>
                  </a:cubicBezTo>
                  <a:cubicBezTo>
                    <a:pt x="-471" y="875503"/>
                    <a:pt x="-471" y="867015"/>
                    <a:pt x="1412" y="862300"/>
                  </a:cubicBezTo>
                  <a:cubicBezTo>
                    <a:pt x="20248" y="861357"/>
                    <a:pt x="41909" y="861357"/>
                    <a:pt x="60744" y="861357"/>
                  </a:cubicBezTo>
                  <a:close/>
                  <a:moveTo>
                    <a:pt x="1731694" y="846630"/>
                  </a:moveTo>
                  <a:cubicBezTo>
                    <a:pt x="1734529" y="849452"/>
                    <a:pt x="1732639" y="856979"/>
                    <a:pt x="1732639" y="862623"/>
                  </a:cubicBezTo>
                  <a:cubicBezTo>
                    <a:pt x="1732639" y="864505"/>
                    <a:pt x="1733584" y="867327"/>
                    <a:pt x="1731694" y="868268"/>
                  </a:cubicBezTo>
                  <a:cubicBezTo>
                    <a:pt x="1728859" y="869209"/>
                    <a:pt x="1726969" y="870150"/>
                    <a:pt x="1724133" y="871090"/>
                  </a:cubicBezTo>
                  <a:cubicBezTo>
                    <a:pt x="1720353" y="872972"/>
                    <a:pt x="1717518" y="873913"/>
                    <a:pt x="1712793" y="875794"/>
                  </a:cubicBezTo>
                  <a:cubicBezTo>
                    <a:pt x="1708067" y="877676"/>
                    <a:pt x="1703342" y="879557"/>
                    <a:pt x="1698617" y="881439"/>
                  </a:cubicBezTo>
                  <a:cubicBezTo>
                    <a:pt x="1694836" y="883321"/>
                    <a:pt x="1691056" y="883321"/>
                    <a:pt x="1689166" y="887084"/>
                  </a:cubicBezTo>
                  <a:cubicBezTo>
                    <a:pt x="1690111" y="888965"/>
                    <a:pt x="1691056" y="889906"/>
                    <a:pt x="1693891" y="889906"/>
                  </a:cubicBezTo>
                  <a:cubicBezTo>
                    <a:pt x="1705232" y="897432"/>
                    <a:pt x="1717518" y="903077"/>
                    <a:pt x="1729804" y="909662"/>
                  </a:cubicBezTo>
                  <a:cubicBezTo>
                    <a:pt x="1729804" y="915307"/>
                    <a:pt x="1730749" y="922833"/>
                    <a:pt x="1729804" y="927537"/>
                  </a:cubicBezTo>
                  <a:cubicBezTo>
                    <a:pt x="1714683" y="920952"/>
                    <a:pt x="1700507" y="912485"/>
                    <a:pt x="1687276" y="904018"/>
                  </a:cubicBezTo>
                  <a:cubicBezTo>
                    <a:pt x="1683495" y="904958"/>
                    <a:pt x="1682550" y="901195"/>
                    <a:pt x="1679715" y="900255"/>
                  </a:cubicBezTo>
                  <a:cubicBezTo>
                    <a:pt x="1678770" y="899314"/>
                    <a:pt x="1676880" y="899314"/>
                    <a:pt x="1675935" y="899314"/>
                  </a:cubicBezTo>
                  <a:cubicBezTo>
                    <a:pt x="1673100" y="897432"/>
                    <a:pt x="1670265" y="894610"/>
                    <a:pt x="1667429" y="893669"/>
                  </a:cubicBezTo>
                  <a:cubicBezTo>
                    <a:pt x="1661759" y="892728"/>
                    <a:pt x="1653253" y="892728"/>
                    <a:pt x="1646638" y="892728"/>
                  </a:cubicBezTo>
                  <a:cubicBezTo>
                    <a:pt x="1642858" y="892728"/>
                    <a:pt x="1639077" y="891788"/>
                    <a:pt x="1636242" y="889906"/>
                  </a:cubicBezTo>
                  <a:cubicBezTo>
                    <a:pt x="1636242" y="885202"/>
                    <a:pt x="1637187" y="880498"/>
                    <a:pt x="1637187" y="874853"/>
                  </a:cubicBezTo>
                  <a:cubicBezTo>
                    <a:pt x="1647583" y="872031"/>
                    <a:pt x="1663649" y="876735"/>
                    <a:pt x="1672155" y="872972"/>
                  </a:cubicBezTo>
                  <a:cubicBezTo>
                    <a:pt x="1677825" y="870150"/>
                    <a:pt x="1685386" y="868268"/>
                    <a:pt x="1691056" y="865446"/>
                  </a:cubicBezTo>
                  <a:cubicBezTo>
                    <a:pt x="1692946" y="864505"/>
                    <a:pt x="1693891" y="863564"/>
                    <a:pt x="1694836" y="862623"/>
                  </a:cubicBezTo>
                  <a:cubicBezTo>
                    <a:pt x="1695781" y="862623"/>
                    <a:pt x="1697672" y="862623"/>
                    <a:pt x="1698617" y="862623"/>
                  </a:cubicBezTo>
                  <a:cubicBezTo>
                    <a:pt x="1699562" y="861683"/>
                    <a:pt x="1700507" y="859801"/>
                    <a:pt x="1702397" y="858860"/>
                  </a:cubicBezTo>
                  <a:cubicBezTo>
                    <a:pt x="1703342" y="858860"/>
                    <a:pt x="1705232" y="858860"/>
                    <a:pt x="1706177" y="858860"/>
                  </a:cubicBezTo>
                  <a:cubicBezTo>
                    <a:pt x="1710902" y="856038"/>
                    <a:pt x="1715628" y="852275"/>
                    <a:pt x="1722243" y="852275"/>
                  </a:cubicBezTo>
                  <a:cubicBezTo>
                    <a:pt x="1725078" y="849452"/>
                    <a:pt x="1728859" y="848512"/>
                    <a:pt x="1731694" y="846630"/>
                  </a:cubicBezTo>
                  <a:close/>
                  <a:moveTo>
                    <a:pt x="4858" y="798429"/>
                  </a:moveTo>
                  <a:cubicBezTo>
                    <a:pt x="6750" y="797487"/>
                    <a:pt x="9588" y="799370"/>
                    <a:pt x="11480" y="799370"/>
                  </a:cubicBezTo>
                  <a:cubicBezTo>
                    <a:pt x="24723" y="800312"/>
                    <a:pt x="39859" y="800312"/>
                    <a:pt x="54994" y="802196"/>
                  </a:cubicBezTo>
                  <a:cubicBezTo>
                    <a:pt x="61616" y="803137"/>
                    <a:pt x="69184" y="802196"/>
                    <a:pt x="75806" y="803137"/>
                  </a:cubicBezTo>
                  <a:cubicBezTo>
                    <a:pt x="83373" y="803137"/>
                    <a:pt x="90941" y="803137"/>
                    <a:pt x="96617" y="805963"/>
                  </a:cubicBezTo>
                  <a:cubicBezTo>
                    <a:pt x="96617" y="810671"/>
                    <a:pt x="95671" y="817264"/>
                    <a:pt x="94725" y="821972"/>
                  </a:cubicBezTo>
                  <a:cubicBezTo>
                    <a:pt x="79589" y="823856"/>
                    <a:pt x="63508" y="821031"/>
                    <a:pt x="47426" y="820089"/>
                  </a:cubicBezTo>
                  <a:cubicBezTo>
                    <a:pt x="31345" y="819147"/>
                    <a:pt x="15263" y="818205"/>
                    <a:pt x="1074" y="816322"/>
                  </a:cubicBezTo>
                  <a:cubicBezTo>
                    <a:pt x="128" y="812555"/>
                    <a:pt x="128" y="799370"/>
                    <a:pt x="4858" y="798429"/>
                  </a:cubicBezTo>
                  <a:close/>
                  <a:moveTo>
                    <a:pt x="1722435" y="732502"/>
                  </a:moveTo>
                  <a:cubicBezTo>
                    <a:pt x="1722435" y="745657"/>
                    <a:pt x="1725268" y="757872"/>
                    <a:pt x="1727156" y="770088"/>
                  </a:cubicBezTo>
                  <a:cubicBezTo>
                    <a:pt x="1727156" y="776665"/>
                    <a:pt x="1727156" y="783243"/>
                    <a:pt x="1728101" y="788881"/>
                  </a:cubicBezTo>
                  <a:cubicBezTo>
                    <a:pt x="1729045" y="795458"/>
                    <a:pt x="1730933" y="801096"/>
                    <a:pt x="1729045" y="806734"/>
                  </a:cubicBezTo>
                  <a:cubicBezTo>
                    <a:pt x="1725268" y="807674"/>
                    <a:pt x="1720547" y="807674"/>
                    <a:pt x="1716770" y="807674"/>
                  </a:cubicBezTo>
                  <a:cubicBezTo>
                    <a:pt x="1714882" y="799217"/>
                    <a:pt x="1714882" y="787001"/>
                    <a:pt x="1711105" y="780424"/>
                  </a:cubicBezTo>
                  <a:cubicBezTo>
                    <a:pt x="1695054" y="782303"/>
                    <a:pt x="1674281" y="785122"/>
                    <a:pt x="1655397" y="786062"/>
                  </a:cubicBezTo>
                  <a:cubicBezTo>
                    <a:pt x="1648788" y="786062"/>
                    <a:pt x="1641234" y="789820"/>
                    <a:pt x="1632736" y="787941"/>
                  </a:cubicBezTo>
                  <a:cubicBezTo>
                    <a:pt x="1632736" y="782303"/>
                    <a:pt x="1630848" y="776665"/>
                    <a:pt x="1631792" y="770088"/>
                  </a:cubicBezTo>
                  <a:cubicBezTo>
                    <a:pt x="1636513" y="768208"/>
                    <a:pt x="1645011" y="769148"/>
                    <a:pt x="1651620" y="768208"/>
                  </a:cubicBezTo>
                  <a:cubicBezTo>
                    <a:pt x="1655397" y="768208"/>
                    <a:pt x="1659174" y="766329"/>
                    <a:pt x="1663895" y="766329"/>
                  </a:cubicBezTo>
                  <a:cubicBezTo>
                    <a:pt x="1669560" y="765389"/>
                    <a:pt x="1675225" y="765389"/>
                    <a:pt x="1680891" y="765389"/>
                  </a:cubicBezTo>
                  <a:cubicBezTo>
                    <a:pt x="1686556" y="764450"/>
                    <a:pt x="1691277" y="762570"/>
                    <a:pt x="1695998" y="762570"/>
                  </a:cubicBezTo>
                  <a:cubicBezTo>
                    <a:pt x="1699775" y="762570"/>
                    <a:pt x="1707328" y="763510"/>
                    <a:pt x="1709217" y="761631"/>
                  </a:cubicBezTo>
                  <a:cubicBezTo>
                    <a:pt x="1712049" y="758812"/>
                    <a:pt x="1710161" y="751295"/>
                    <a:pt x="1709217" y="747536"/>
                  </a:cubicBezTo>
                  <a:cubicBezTo>
                    <a:pt x="1709217" y="741898"/>
                    <a:pt x="1708272" y="738139"/>
                    <a:pt x="1709217" y="733441"/>
                  </a:cubicBezTo>
                  <a:cubicBezTo>
                    <a:pt x="1712993" y="731562"/>
                    <a:pt x="1718659" y="731562"/>
                    <a:pt x="1722435" y="732502"/>
                  </a:cubicBezTo>
                  <a:close/>
                  <a:moveTo>
                    <a:pt x="65938" y="709222"/>
                  </a:moveTo>
                  <a:cubicBezTo>
                    <a:pt x="62992" y="709694"/>
                    <a:pt x="59929" y="710637"/>
                    <a:pt x="58044" y="710637"/>
                  </a:cubicBezTo>
                  <a:cubicBezTo>
                    <a:pt x="54273" y="711581"/>
                    <a:pt x="50503" y="711581"/>
                    <a:pt x="46733" y="711581"/>
                  </a:cubicBezTo>
                  <a:cubicBezTo>
                    <a:pt x="43905" y="711581"/>
                    <a:pt x="41078" y="713468"/>
                    <a:pt x="39193" y="713468"/>
                  </a:cubicBezTo>
                  <a:cubicBezTo>
                    <a:pt x="36365" y="713468"/>
                    <a:pt x="33537" y="712524"/>
                    <a:pt x="31652" y="714412"/>
                  </a:cubicBezTo>
                  <a:cubicBezTo>
                    <a:pt x="30710" y="719130"/>
                    <a:pt x="35422" y="720073"/>
                    <a:pt x="38250" y="721960"/>
                  </a:cubicBezTo>
                  <a:cubicBezTo>
                    <a:pt x="45790" y="724791"/>
                    <a:pt x="50503" y="727622"/>
                    <a:pt x="57101" y="731396"/>
                  </a:cubicBezTo>
                  <a:cubicBezTo>
                    <a:pt x="59929" y="733283"/>
                    <a:pt x="63699" y="737058"/>
                    <a:pt x="66527" y="737058"/>
                  </a:cubicBezTo>
                  <a:cubicBezTo>
                    <a:pt x="71239" y="736114"/>
                    <a:pt x="70297" y="730453"/>
                    <a:pt x="71239" y="725735"/>
                  </a:cubicBezTo>
                  <a:cubicBezTo>
                    <a:pt x="71239" y="720073"/>
                    <a:pt x="73125" y="715355"/>
                    <a:pt x="73125" y="710637"/>
                  </a:cubicBezTo>
                  <a:cubicBezTo>
                    <a:pt x="71711" y="708750"/>
                    <a:pt x="68883" y="708750"/>
                    <a:pt x="65938" y="709222"/>
                  </a:cubicBezTo>
                  <a:close/>
                  <a:moveTo>
                    <a:pt x="111769" y="684217"/>
                  </a:moveTo>
                  <a:cubicBezTo>
                    <a:pt x="114597" y="685160"/>
                    <a:pt x="111769" y="688935"/>
                    <a:pt x="111769" y="691766"/>
                  </a:cubicBezTo>
                  <a:cubicBezTo>
                    <a:pt x="110827" y="695540"/>
                    <a:pt x="110827" y="699314"/>
                    <a:pt x="109884" y="702145"/>
                  </a:cubicBezTo>
                  <a:cubicBezTo>
                    <a:pt x="103286" y="704032"/>
                    <a:pt x="97631" y="705919"/>
                    <a:pt x="90091" y="705919"/>
                  </a:cubicBezTo>
                  <a:cubicBezTo>
                    <a:pt x="86320" y="712524"/>
                    <a:pt x="87263" y="721960"/>
                    <a:pt x="85378" y="731396"/>
                  </a:cubicBezTo>
                  <a:cubicBezTo>
                    <a:pt x="84435" y="735170"/>
                    <a:pt x="81608" y="739888"/>
                    <a:pt x="83493" y="744606"/>
                  </a:cubicBezTo>
                  <a:cubicBezTo>
                    <a:pt x="85378" y="749324"/>
                    <a:pt x="99516" y="752155"/>
                    <a:pt x="100459" y="756873"/>
                  </a:cubicBezTo>
                  <a:cubicBezTo>
                    <a:pt x="101401" y="759704"/>
                    <a:pt x="99516" y="762534"/>
                    <a:pt x="99516" y="765365"/>
                  </a:cubicBezTo>
                  <a:cubicBezTo>
                    <a:pt x="98574" y="768196"/>
                    <a:pt x="98574" y="771027"/>
                    <a:pt x="97631" y="772914"/>
                  </a:cubicBezTo>
                  <a:cubicBezTo>
                    <a:pt x="71239" y="758760"/>
                    <a:pt x="45790" y="743663"/>
                    <a:pt x="20341" y="729509"/>
                  </a:cubicBezTo>
                  <a:cubicBezTo>
                    <a:pt x="18456" y="725735"/>
                    <a:pt x="12801" y="725735"/>
                    <a:pt x="10916" y="722904"/>
                  </a:cubicBezTo>
                  <a:cubicBezTo>
                    <a:pt x="11858" y="716299"/>
                    <a:pt x="12801" y="707807"/>
                    <a:pt x="14686" y="702145"/>
                  </a:cubicBezTo>
                  <a:cubicBezTo>
                    <a:pt x="20341" y="698371"/>
                    <a:pt x="29767" y="699314"/>
                    <a:pt x="40135" y="696483"/>
                  </a:cubicBezTo>
                  <a:cubicBezTo>
                    <a:pt x="42020" y="696483"/>
                    <a:pt x="44848" y="694596"/>
                    <a:pt x="47676" y="694596"/>
                  </a:cubicBezTo>
                  <a:cubicBezTo>
                    <a:pt x="59929" y="692709"/>
                    <a:pt x="73125" y="690822"/>
                    <a:pt x="85378" y="688935"/>
                  </a:cubicBezTo>
                  <a:cubicBezTo>
                    <a:pt x="93861" y="687048"/>
                    <a:pt x="103286" y="686104"/>
                    <a:pt x="111769" y="684217"/>
                  </a:cubicBezTo>
                  <a:close/>
                  <a:moveTo>
                    <a:pt x="1710359" y="675826"/>
                  </a:moveTo>
                  <a:cubicBezTo>
                    <a:pt x="1712256" y="676772"/>
                    <a:pt x="1711308" y="679611"/>
                    <a:pt x="1712256" y="682450"/>
                  </a:cubicBezTo>
                  <a:cubicBezTo>
                    <a:pt x="1712256" y="685289"/>
                    <a:pt x="1714153" y="689074"/>
                    <a:pt x="1714153" y="692859"/>
                  </a:cubicBezTo>
                  <a:cubicBezTo>
                    <a:pt x="1702772" y="696644"/>
                    <a:pt x="1690442" y="696644"/>
                    <a:pt x="1678113" y="700429"/>
                  </a:cubicBezTo>
                  <a:cubicBezTo>
                    <a:pt x="1676216" y="700429"/>
                    <a:pt x="1674319" y="702322"/>
                    <a:pt x="1672422" y="702322"/>
                  </a:cubicBezTo>
                  <a:cubicBezTo>
                    <a:pt x="1669577" y="702322"/>
                    <a:pt x="1665783" y="702322"/>
                    <a:pt x="1662938" y="703268"/>
                  </a:cubicBezTo>
                  <a:cubicBezTo>
                    <a:pt x="1661041" y="703268"/>
                    <a:pt x="1658196" y="705161"/>
                    <a:pt x="1655351" y="705161"/>
                  </a:cubicBezTo>
                  <a:cubicBezTo>
                    <a:pt x="1652505" y="706107"/>
                    <a:pt x="1649660" y="705161"/>
                    <a:pt x="1646815" y="706107"/>
                  </a:cubicBezTo>
                  <a:cubicBezTo>
                    <a:pt x="1644918" y="706107"/>
                    <a:pt x="1643970" y="708000"/>
                    <a:pt x="1642073" y="708000"/>
                  </a:cubicBezTo>
                  <a:cubicBezTo>
                    <a:pt x="1638279" y="708946"/>
                    <a:pt x="1634485" y="708946"/>
                    <a:pt x="1630691" y="708946"/>
                  </a:cubicBezTo>
                  <a:cubicBezTo>
                    <a:pt x="1626898" y="709892"/>
                    <a:pt x="1624052" y="711785"/>
                    <a:pt x="1620259" y="710839"/>
                  </a:cubicBezTo>
                  <a:cubicBezTo>
                    <a:pt x="1621207" y="707053"/>
                    <a:pt x="1616465" y="696644"/>
                    <a:pt x="1618362" y="692859"/>
                  </a:cubicBezTo>
                  <a:cubicBezTo>
                    <a:pt x="1620259" y="691913"/>
                    <a:pt x="1621207" y="691913"/>
                    <a:pt x="1625001" y="691913"/>
                  </a:cubicBezTo>
                  <a:cubicBezTo>
                    <a:pt x="1630691" y="690967"/>
                    <a:pt x="1635433" y="689074"/>
                    <a:pt x="1642073" y="688128"/>
                  </a:cubicBezTo>
                  <a:cubicBezTo>
                    <a:pt x="1649660" y="687181"/>
                    <a:pt x="1658196" y="685289"/>
                    <a:pt x="1664835" y="683396"/>
                  </a:cubicBezTo>
                  <a:cubicBezTo>
                    <a:pt x="1668629" y="682450"/>
                    <a:pt x="1672422" y="682450"/>
                    <a:pt x="1675268" y="682450"/>
                  </a:cubicBezTo>
                  <a:cubicBezTo>
                    <a:pt x="1677164" y="681504"/>
                    <a:pt x="1680010" y="680557"/>
                    <a:pt x="1682855" y="679611"/>
                  </a:cubicBezTo>
                  <a:cubicBezTo>
                    <a:pt x="1685700" y="679611"/>
                    <a:pt x="1689494" y="679611"/>
                    <a:pt x="1692339" y="678665"/>
                  </a:cubicBezTo>
                  <a:cubicBezTo>
                    <a:pt x="1694236" y="678665"/>
                    <a:pt x="1695185" y="676772"/>
                    <a:pt x="1697081" y="676772"/>
                  </a:cubicBezTo>
                  <a:cubicBezTo>
                    <a:pt x="1701824" y="675826"/>
                    <a:pt x="1706566" y="676772"/>
                    <a:pt x="1710359" y="675826"/>
                  </a:cubicBezTo>
                  <a:close/>
                  <a:moveTo>
                    <a:pt x="1645659" y="571130"/>
                  </a:moveTo>
                  <a:cubicBezTo>
                    <a:pt x="1652262" y="567352"/>
                    <a:pt x="1662638" y="567352"/>
                    <a:pt x="1673014" y="572075"/>
                  </a:cubicBezTo>
                  <a:cubicBezTo>
                    <a:pt x="1684333" y="580576"/>
                    <a:pt x="1700368" y="607024"/>
                    <a:pt x="1689049" y="624970"/>
                  </a:cubicBezTo>
                  <a:cubicBezTo>
                    <a:pt x="1688106" y="625915"/>
                    <a:pt x="1687162" y="626859"/>
                    <a:pt x="1686219" y="627804"/>
                  </a:cubicBezTo>
                  <a:cubicBezTo>
                    <a:pt x="1683389" y="630638"/>
                    <a:pt x="1679616" y="634416"/>
                    <a:pt x="1673957" y="635361"/>
                  </a:cubicBezTo>
                  <a:cubicBezTo>
                    <a:pt x="1672070" y="635361"/>
                    <a:pt x="1672070" y="631582"/>
                    <a:pt x="1671127" y="627804"/>
                  </a:cubicBezTo>
                  <a:cubicBezTo>
                    <a:pt x="1670184" y="624026"/>
                    <a:pt x="1665467" y="618358"/>
                    <a:pt x="1673014" y="618358"/>
                  </a:cubicBezTo>
                  <a:cubicBezTo>
                    <a:pt x="1675843" y="613636"/>
                    <a:pt x="1680560" y="608913"/>
                    <a:pt x="1677730" y="600412"/>
                  </a:cubicBezTo>
                  <a:cubicBezTo>
                    <a:pt x="1675843" y="590966"/>
                    <a:pt x="1666411" y="583409"/>
                    <a:pt x="1654148" y="589077"/>
                  </a:cubicBezTo>
                  <a:cubicBezTo>
                    <a:pt x="1649432" y="594744"/>
                    <a:pt x="1650375" y="601356"/>
                    <a:pt x="1651319" y="610802"/>
                  </a:cubicBezTo>
                  <a:cubicBezTo>
                    <a:pt x="1653205" y="625915"/>
                    <a:pt x="1651319" y="641973"/>
                    <a:pt x="1641886" y="649529"/>
                  </a:cubicBezTo>
                  <a:cubicBezTo>
                    <a:pt x="1633396" y="651418"/>
                    <a:pt x="1626794" y="654252"/>
                    <a:pt x="1618304" y="651418"/>
                  </a:cubicBezTo>
                  <a:cubicBezTo>
                    <a:pt x="1610758" y="648584"/>
                    <a:pt x="1603212" y="639139"/>
                    <a:pt x="1599439" y="630638"/>
                  </a:cubicBezTo>
                  <a:cubicBezTo>
                    <a:pt x="1595666" y="624026"/>
                    <a:pt x="1594723" y="619303"/>
                    <a:pt x="1592836" y="609857"/>
                  </a:cubicBezTo>
                  <a:cubicBezTo>
                    <a:pt x="1591893" y="607968"/>
                    <a:pt x="1591893" y="603245"/>
                    <a:pt x="1591893" y="600412"/>
                  </a:cubicBezTo>
                  <a:cubicBezTo>
                    <a:pt x="1592836" y="599467"/>
                    <a:pt x="1593779" y="598523"/>
                    <a:pt x="1594723" y="596633"/>
                  </a:cubicBezTo>
                  <a:cubicBezTo>
                    <a:pt x="1594723" y="594744"/>
                    <a:pt x="1594723" y="592855"/>
                    <a:pt x="1595666" y="591911"/>
                  </a:cubicBezTo>
                  <a:cubicBezTo>
                    <a:pt x="1596609" y="589077"/>
                    <a:pt x="1600382" y="584354"/>
                    <a:pt x="1603212" y="582465"/>
                  </a:cubicBezTo>
                  <a:cubicBezTo>
                    <a:pt x="1605099" y="581520"/>
                    <a:pt x="1610758" y="578687"/>
                    <a:pt x="1612645" y="578687"/>
                  </a:cubicBezTo>
                  <a:cubicBezTo>
                    <a:pt x="1615474" y="579631"/>
                    <a:pt x="1614531" y="583409"/>
                    <a:pt x="1615474" y="586243"/>
                  </a:cubicBezTo>
                  <a:cubicBezTo>
                    <a:pt x="1616418" y="589077"/>
                    <a:pt x="1619247" y="590966"/>
                    <a:pt x="1618304" y="594744"/>
                  </a:cubicBezTo>
                  <a:cubicBezTo>
                    <a:pt x="1618304" y="597578"/>
                    <a:pt x="1614531" y="597578"/>
                    <a:pt x="1612645" y="599467"/>
                  </a:cubicBezTo>
                  <a:cubicBezTo>
                    <a:pt x="1608872" y="601356"/>
                    <a:pt x="1605099" y="608913"/>
                    <a:pt x="1606042" y="616469"/>
                  </a:cubicBezTo>
                  <a:cubicBezTo>
                    <a:pt x="1606985" y="617414"/>
                    <a:pt x="1607928" y="618358"/>
                    <a:pt x="1607928" y="620248"/>
                  </a:cubicBezTo>
                  <a:cubicBezTo>
                    <a:pt x="1608872" y="622137"/>
                    <a:pt x="1609815" y="623081"/>
                    <a:pt x="1609815" y="624970"/>
                  </a:cubicBezTo>
                  <a:cubicBezTo>
                    <a:pt x="1612645" y="630638"/>
                    <a:pt x="1620191" y="636305"/>
                    <a:pt x="1628680" y="632527"/>
                  </a:cubicBezTo>
                  <a:cubicBezTo>
                    <a:pt x="1640943" y="626859"/>
                    <a:pt x="1631510" y="598523"/>
                    <a:pt x="1635283" y="584354"/>
                  </a:cubicBezTo>
                  <a:cubicBezTo>
                    <a:pt x="1637170" y="580576"/>
                    <a:pt x="1641886" y="573019"/>
                    <a:pt x="1645659" y="571130"/>
                  </a:cubicBezTo>
                  <a:close/>
                  <a:moveTo>
                    <a:pt x="61022" y="544064"/>
                  </a:moveTo>
                  <a:cubicBezTo>
                    <a:pt x="63849" y="542181"/>
                    <a:pt x="66676" y="545006"/>
                    <a:pt x="69504" y="545948"/>
                  </a:cubicBezTo>
                  <a:cubicBezTo>
                    <a:pt x="71389" y="546890"/>
                    <a:pt x="73274" y="545948"/>
                    <a:pt x="74216" y="546890"/>
                  </a:cubicBezTo>
                  <a:cubicBezTo>
                    <a:pt x="76101" y="546890"/>
                    <a:pt x="77043" y="548773"/>
                    <a:pt x="77986" y="548773"/>
                  </a:cubicBezTo>
                  <a:cubicBezTo>
                    <a:pt x="78928" y="549715"/>
                    <a:pt x="80813" y="548773"/>
                    <a:pt x="81756" y="549715"/>
                  </a:cubicBezTo>
                  <a:cubicBezTo>
                    <a:pt x="83641" y="549715"/>
                    <a:pt x="84583" y="551599"/>
                    <a:pt x="85526" y="551599"/>
                  </a:cubicBezTo>
                  <a:cubicBezTo>
                    <a:pt x="90238" y="553482"/>
                    <a:pt x="94950" y="554424"/>
                    <a:pt x="99663" y="555366"/>
                  </a:cubicBezTo>
                  <a:cubicBezTo>
                    <a:pt x="100605" y="556307"/>
                    <a:pt x="102490" y="558191"/>
                    <a:pt x="103433" y="558191"/>
                  </a:cubicBezTo>
                  <a:cubicBezTo>
                    <a:pt x="105317" y="559133"/>
                    <a:pt x="107202" y="558191"/>
                    <a:pt x="109087" y="559133"/>
                  </a:cubicBezTo>
                  <a:cubicBezTo>
                    <a:pt x="110972" y="560075"/>
                    <a:pt x="113800" y="561016"/>
                    <a:pt x="116627" y="562900"/>
                  </a:cubicBezTo>
                  <a:cubicBezTo>
                    <a:pt x="120397" y="563842"/>
                    <a:pt x="123224" y="564783"/>
                    <a:pt x="126052" y="565725"/>
                  </a:cubicBezTo>
                  <a:cubicBezTo>
                    <a:pt x="127937" y="565725"/>
                    <a:pt x="128879" y="567609"/>
                    <a:pt x="130764" y="567609"/>
                  </a:cubicBezTo>
                  <a:cubicBezTo>
                    <a:pt x="131707" y="568551"/>
                    <a:pt x="133592" y="567609"/>
                    <a:pt x="134534" y="568551"/>
                  </a:cubicBezTo>
                  <a:cubicBezTo>
                    <a:pt x="138304" y="569492"/>
                    <a:pt x="141131" y="571376"/>
                    <a:pt x="144901" y="573259"/>
                  </a:cubicBezTo>
                  <a:cubicBezTo>
                    <a:pt x="146786" y="573259"/>
                    <a:pt x="148671" y="573259"/>
                    <a:pt x="150556" y="575143"/>
                  </a:cubicBezTo>
                  <a:cubicBezTo>
                    <a:pt x="147729" y="583619"/>
                    <a:pt x="144901" y="593037"/>
                    <a:pt x="140189" y="600571"/>
                  </a:cubicBezTo>
                  <a:cubicBezTo>
                    <a:pt x="130764" y="603396"/>
                    <a:pt x="114742" y="603396"/>
                    <a:pt x="102490" y="604338"/>
                  </a:cubicBezTo>
                  <a:cubicBezTo>
                    <a:pt x="97778" y="605280"/>
                    <a:pt x="94008" y="606221"/>
                    <a:pt x="87411" y="606221"/>
                  </a:cubicBezTo>
                  <a:cubicBezTo>
                    <a:pt x="82698" y="606221"/>
                    <a:pt x="76101" y="607163"/>
                    <a:pt x="70446" y="608105"/>
                  </a:cubicBezTo>
                  <a:cubicBezTo>
                    <a:pt x="65734" y="608105"/>
                    <a:pt x="56309" y="608105"/>
                    <a:pt x="55367" y="610930"/>
                  </a:cubicBezTo>
                  <a:cubicBezTo>
                    <a:pt x="55367" y="614697"/>
                    <a:pt x="59137" y="613756"/>
                    <a:pt x="62906" y="614697"/>
                  </a:cubicBezTo>
                  <a:cubicBezTo>
                    <a:pt x="63849" y="614697"/>
                    <a:pt x="64791" y="616581"/>
                    <a:pt x="66676" y="616581"/>
                  </a:cubicBezTo>
                  <a:cubicBezTo>
                    <a:pt x="68561" y="617523"/>
                    <a:pt x="70446" y="617523"/>
                    <a:pt x="71389" y="617523"/>
                  </a:cubicBezTo>
                  <a:cubicBezTo>
                    <a:pt x="75159" y="618464"/>
                    <a:pt x="76101" y="621290"/>
                    <a:pt x="81756" y="621290"/>
                  </a:cubicBezTo>
                  <a:cubicBezTo>
                    <a:pt x="89296" y="626940"/>
                    <a:pt x="101548" y="627882"/>
                    <a:pt x="109087" y="632591"/>
                  </a:cubicBezTo>
                  <a:cubicBezTo>
                    <a:pt x="116627" y="633533"/>
                    <a:pt x="121339" y="636358"/>
                    <a:pt x="126994" y="638242"/>
                  </a:cubicBezTo>
                  <a:cubicBezTo>
                    <a:pt x="126052" y="644834"/>
                    <a:pt x="124167" y="648601"/>
                    <a:pt x="122282" y="654252"/>
                  </a:cubicBezTo>
                  <a:cubicBezTo>
                    <a:pt x="113800" y="653310"/>
                    <a:pt x="108145" y="649543"/>
                    <a:pt x="101548" y="647659"/>
                  </a:cubicBezTo>
                  <a:cubicBezTo>
                    <a:pt x="96835" y="645776"/>
                    <a:pt x="91180" y="644834"/>
                    <a:pt x="87411" y="642009"/>
                  </a:cubicBezTo>
                  <a:cubicBezTo>
                    <a:pt x="68561" y="637300"/>
                    <a:pt x="53482" y="628824"/>
                    <a:pt x="34632" y="624115"/>
                  </a:cubicBezTo>
                  <a:cubicBezTo>
                    <a:pt x="33690" y="613756"/>
                    <a:pt x="40287" y="606221"/>
                    <a:pt x="42172" y="596804"/>
                  </a:cubicBezTo>
                  <a:cubicBezTo>
                    <a:pt x="52539" y="592095"/>
                    <a:pt x="67619" y="594920"/>
                    <a:pt x="81756" y="592095"/>
                  </a:cubicBezTo>
                  <a:cubicBezTo>
                    <a:pt x="85526" y="591153"/>
                    <a:pt x="91180" y="590211"/>
                    <a:pt x="96835" y="589270"/>
                  </a:cubicBezTo>
                  <a:cubicBezTo>
                    <a:pt x="102490" y="589270"/>
                    <a:pt x="107202" y="589270"/>
                    <a:pt x="111915" y="588328"/>
                  </a:cubicBezTo>
                  <a:cubicBezTo>
                    <a:pt x="116627" y="587386"/>
                    <a:pt x="122282" y="588328"/>
                    <a:pt x="125109" y="584561"/>
                  </a:cubicBezTo>
                  <a:cubicBezTo>
                    <a:pt x="119454" y="580794"/>
                    <a:pt x="110972" y="580794"/>
                    <a:pt x="105317" y="576085"/>
                  </a:cubicBezTo>
                  <a:cubicBezTo>
                    <a:pt x="98720" y="575143"/>
                    <a:pt x="93065" y="573259"/>
                    <a:pt x="87411" y="569492"/>
                  </a:cubicBezTo>
                  <a:cubicBezTo>
                    <a:pt x="81756" y="569492"/>
                    <a:pt x="77043" y="566667"/>
                    <a:pt x="71389" y="563842"/>
                  </a:cubicBezTo>
                  <a:cubicBezTo>
                    <a:pt x="70446" y="563842"/>
                    <a:pt x="68561" y="563842"/>
                    <a:pt x="66676" y="563842"/>
                  </a:cubicBezTo>
                  <a:cubicBezTo>
                    <a:pt x="65734" y="562900"/>
                    <a:pt x="64791" y="561958"/>
                    <a:pt x="62906" y="561016"/>
                  </a:cubicBezTo>
                  <a:cubicBezTo>
                    <a:pt x="60079" y="560075"/>
                    <a:pt x="58194" y="561016"/>
                    <a:pt x="57252" y="559133"/>
                  </a:cubicBezTo>
                  <a:cubicBezTo>
                    <a:pt x="55367" y="556307"/>
                    <a:pt x="58194" y="553482"/>
                    <a:pt x="59137" y="551599"/>
                  </a:cubicBezTo>
                  <a:cubicBezTo>
                    <a:pt x="60079" y="548773"/>
                    <a:pt x="60079" y="545948"/>
                    <a:pt x="61022" y="544064"/>
                  </a:cubicBezTo>
                  <a:close/>
                  <a:moveTo>
                    <a:pt x="1620254" y="475886"/>
                  </a:moveTo>
                  <a:cubicBezTo>
                    <a:pt x="1613667" y="479662"/>
                    <a:pt x="1605198" y="482494"/>
                    <a:pt x="1599552" y="487215"/>
                  </a:cubicBezTo>
                  <a:cubicBezTo>
                    <a:pt x="1601434" y="495711"/>
                    <a:pt x="1606139" y="502319"/>
                    <a:pt x="1609903" y="509872"/>
                  </a:cubicBezTo>
                  <a:cubicBezTo>
                    <a:pt x="1614608" y="514592"/>
                    <a:pt x="1624959" y="511760"/>
                    <a:pt x="1629665" y="508928"/>
                  </a:cubicBezTo>
                  <a:cubicBezTo>
                    <a:pt x="1632488" y="506095"/>
                    <a:pt x="1633429" y="499487"/>
                    <a:pt x="1632488" y="494767"/>
                  </a:cubicBezTo>
                  <a:cubicBezTo>
                    <a:pt x="1630606" y="490047"/>
                    <a:pt x="1626841" y="481550"/>
                    <a:pt x="1624959" y="479662"/>
                  </a:cubicBezTo>
                  <a:cubicBezTo>
                    <a:pt x="1624018" y="477774"/>
                    <a:pt x="1621195" y="474942"/>
                    <a:pt x="1620254" y="475886"/>
                  </a:cubicBezTo>
                  <a:close/>
                  <a:moveTo>
                    <a:pt x="1625900" y="452285"/>
                  </a:moveTo>
                  <a:cubicBezTo>
                    <a:pt x="1626841" y="452285"/>
                    <a:pt x="1628723" y="454173"/>
                    <a:pt x="1629665" y="454173"/>
                  </a:cubicBezTo>
                  <a:cubicBezTo>
                    <a:pt x="1630606" y="458893"/>
                    <a:pt x="1631547" y="461725"/>
                    <a:pt x="1634370" y="465501"/>
                  </a:cubicBezTo>
                  <a:cubicBezTo>
                    <a:pt x="1634370" y="467390"/>
                    <a:pt x="1636252" y="467390"/>
                    <a:pt x="1636252" y="469278"/>
                  </a:cubicBezTo>
                  <a:cubicBezTo>
                    <a:pt x="1637193" y="470222"/>
                    <a:pt x="1637193" y="471166"/>
                    <a:pt x="1637193" y="473054"/>
                  </a:cubicBezTo>
                  <a:cubicBezTo>
                    <a:pt x="1638134" y="473998"/>
                    <a:pt x="1639075" y="474942"/>
                    <a:pt x="1640016" y="476830"/>
                  </a:cubicBezTo>
                  <a:cubicBezTo>
                    <a:pt x="1640016" y="477774"/>
                    <a:pt x="1640016" y="478718"/>
                    <a:pt x="1640957" y="479662"/>
                  </a:cubicBezTo>
                  <a:cubicBezTo>
                    <a:pt x="1640957" y="480606"/>
                    <a:pt x="1641898" y="481550"/>
                    <a:pt x="1642839" y="482494"/>
                  </a:cubicBezTo>
                  <a:cubicBezTo>
                    <a:pt x="1643780" y="484382"/>
                    <a:pt x="1643780" y="485326"/>
                    <a:pt x="1643780" y="487215"/>
                  </a:cubicBezTo>
                  <a:cubicBezTo>
                    <a:pt x="1644721" y="489103"/>
                    <a:pt x="1645662" y="491935"/>
                    <a:pt x="1647544" y="494767"/>
                  </a:cubicBezTo>
                  <a:cubicBezTo>
                    <a:pt x="1649426" y="499487"/>
                    <a:pt x="1649426" y="500431"/>
                    <a:pt x="1649426" y="506095"/>
                  </a:cubicBezTo>
                  <a:cubicBezTo>
                    <a:pt x="1649426" y="508928"/>
                    <a:pt x="1649426" y="511760"/>
                    <a:pt x="1649426" y="513648"/>
                  </a:cubicBezTo>
                  <a:cubicBezTo>
                    <a:pt x="1648485" y="518368"/>
                    <a:pt x="1644721" y="522144"/>
                    <a:pt x="1641898" y="524976"/>
                  </a:cubicBezTo>
                  <a:cubicBezTo>
                    <a:pt x="1640957" y="524976"/>
                    <a:pt x="1640957" y="525920"/>
                    <a:pt x="1639075" y="525920"/>
                  </a:cubicBezTo>
                  <a:cubicBezTo>
                    <a:pt x="1635311" y="528752"/>
                    <a:pt x="1627782" y="531585"/>
                    <a:pt x="1620254" y="529696"/>
                  </a:cubicBezTo>
                  <a:cubicBezTo>
                    <a:pt x="1615549" y="528752"/>
                    <a:pt x="1612726" y="521200"/>
                    <a:pt x="1607080" y="524032"/>
                  </a:cubicBezTo>
                  <a:cubicBezTo>
                    <a:pt x="1607080" y="525920"/>
                    <a:pt x="1607080" y="528752"/>
                    <a:pt x="1608021" y="530641"/>
                  </a:cubicBezTo>
                  <a:cubicBezTo>
                    <a:pt x="1605198" y="537249"/>
                    <a:pt x="1599552" y="541025"/>
                    <a:pt x="1593906" y="544801"/>
                  </a:cubicBezTo>
                  <a:cubicBezTo>
                    <a:pt x="1592024" y="545745"/>
                    <a:pt x="1591083" y="547633"/>
                    <a:pt x="1589201" y="548577"/>
                  </a:cubicBezTo>
                  <a:cubicBezTo>
                    <a:pt x="1588260" y="549521"/>
                    <a:pt x="1586378" y="549521"/>
                    <a:pt x="1584496" y="550465"/>
                  </a:cubicBezTo>
                  <a:cubicBezTo>
                    <a:pt x="1584496" y="551410"/>
                    <a:pt x="1583555" y="552354"/>
                    <a:pt x="1583555" y="552354"/>
                  </a:cubicBezTo>
                  <a:cubicBezTo>
                    <a:pt x="1580732" y="555186"/>
                    <a:pt x="1576968" y="556130"/>
                    <a:pt x="1575085" y="558962"/>
                  </a:cubicBezTo>
                  <a:cubicBezTo>
                    <a:pt x="1571321" y="558018"/>
                    <a:pt x="1571321" y="553298"/>
                    <a:pt x="1569439" y="550465"/>
                  </a:cubicBezTo>
                  <a:cubicBezTo>
                    <a:pt x="1568498" y="547633"/>
                    <a:pt x="1565675" y="545745"/>
                    <a:pt x="1566616" y="542913"/>
                  </a:cubicBezTo>
                  <a:cubicBezTo>
                    <a:pt x="1566616" y="539137"/>
                    <a:pt x="1573203" y="536305"/>
                    <a:pt x="1576968" y="533473"/>
                  </a:cubicBezTo>
                  <a:cubicBezTo>
                    <a:pt x="1583555" y="529696"/>
                    <a:pt x="1590142" y="526864"/>
                    <a:pt x="1594847" y="521200"/>
                  </a:cubicBezTo>
                  <a:cubicBezTo>
                    <a:pt x="1596729" y="516480"/>
                    <a:pt x="1593906" y="512704"/>
                    <a:pt x="1592965" y="509872"/>
                  </a:cubicBezTo>
                  <a:cubicBezTo>
                    <a:pt x="1590142" y="504207"/>
                    <a:pt x="1588260" y="497599"/>
                    <a:pt x="1584496" y="493823"/>
                  </a:cubicBezTo>
                  <a:cubicBezTo>
                    <a:pt x="1576968" y="495711"/>
                    <a:pt x="1572262" y="499487"/>
                    <a:pt x="1564734" y="501375"/>
                  </a:cubicBezTo>
                  <a:cubicBezTo>
                    <a:pt x="1560029" y="503263"/>
                    <a:pt x="1556265" y="507983"/>
                    <a:pt x="1549678" y="507983"/>
                  </a:cubicBezTo>
                  <a:cubicBezTo>
                    <a:pt x="1547796" y="505151"/>
                    <a:pt x="1546855" y="502319"/>
                    <a:pt x="1545914" y="498543"/>
                  </a:cubicBezTo>
                  <a:cubicBezTo>
                    <a:pt x="1544973" y="496655"/>
                    <a:pt x="1542150" y="494767"/>
                    <a:pt x="1543091" y="491935"/>
                  </a:cubicBezTo>
                  <a:cubicBezTo>
                    <a:pt x="1557206" y="484382"/>
                    <a:pt x="1574144" y="477774"/>
                    <a:pt x="1588260" y="469278"/>
                  </a:cubicBezTo>
                  <a:cubicBezTo>
                    <a:pt x="1590142" y="469278"/>
                    <a:pt x="1590142" y="468334"/>
                    <a:pt x="1592024" y="469278"/>
                  </a:cubicBezTo>
                  <a:cubicBezTo>
                    <a:pt x="1592965" y="468334"/>
                    <a:pt x="1593906" y="467390"/>
                    <a:pt x="1593906" y="466446"/>
                  </a:cubicBezTo>
                  <a:cubicBezTo>
                    <a:pt x="1604257" y="463613"/>
                    <a:pt x="1616490" y="457005"/>
                    <a:pt x="1625900" y="452285"/>
                  </a:cubicBezTo>
                  <a:close/>
                  <a:moveTo>
                    <a:pt x="129954" y="430110"/>
                  </a:moveTo>
                  <a:cubicBezTo>
                    <a:pt x="135622" y="430110"/>
                    <a:pt x="142235" y="431048"/>
                    <a:pt x="146014" y="434803"/>
                  </a:cubicBezTo>
                  <a:cubicBezTo>
                    <a:pt x="143180" y="440434"/>
                    <a:pt x="140346" y="446065"/>
                    <a:pt x="137512" y="450758"/>
                  </a:cubicBezTo>
                  <a:cubicBezTo>
                    <a:pt x="129010" y="446065"/>
                    <a:pt x="121452" y="450758"/>
                    <a:pt x="115784" y="456389"/>
                  </a:cubicBezTo>
                  <a:cubicBezTo>
                    <a:pt x="114840" y="458266"/>
                    <a:pt x="112006" y="463897"/>
                    <a:pt x="111061" y="466713"/>
                  </a:cubicBezTo>
                  <a:cubicBezTo>
                    <a:pt x="105393" y="482668"/>
                    <a:pt x="116729" y="493930"/>
                    <a:pt x="127120" y="501439"/>
                  </a:cubicBezTo>
                  <a:cubicBezTo>
                    <a:pt x="137512" y="508009"/>
                    <a:pt x="154516" y="513640"/>
                    <a:pt x="167741" y="506131"/>
                  </a:cubicBezTo>
                  <a:cubicBezTo>
                    <a:pt x="174354" y="502377"/>
                    <a:pt x="177188" y="494869"/>
                    <a:pt x="180967" y="485484"/>
                  </a:cubicBezTo>
                  <a:cubicBezTo>
                    <a:pt x="181911" y="483607"/>
                    <a:pt x="183801" y="481729"/>
                    <a:pt x="183801" y="478914"/>
                  </a:cubicBezTo>
                  <a:cubicBezTo>
                    <a:pt x="182856" y="476098"/>
                    <a:pt x="178133" y="474221"/>
                    <a:pt x="176243" y="472344"/>
                  </a:cubicBezTo>
                  <a:cubicBezTo>
                    <a:pt x="172465" y="470467"/>
                    <a:pt x="168686" y="467651"/>
                    <a:pt x="166796" y="467651"/>
                  </a:cubicBezTo>
                  <a:cubicBezTo>
                    <a:pt x="160184" y="467651"/>
                    <a:pt x="160184" y="479852"/>
                    <a:pt x="156405" y="482668"/>
                  </a:cubicBezTo>
                  <a:cubicBezTo>
                    <a:pt x="153571" y="480791"/>
                    <a:pt x="145069" y="479852"/>
                    <a:pt x="144124" y="476098"/>
                  </a:cubicBezTo>
                  <a:cubicBezTo>
                    <a:pt x="144124" y="473283"/>
                    <a:pt x="148848" y="467651"/>
                    <a:pt x="150737" y="462959"/>
                  </a:cubicBezTo>
                  <a:cubicBezTo>
                    <a:pt x="153571" y="459205"/>
                    <a:pt x="156405" y="453573"/>
                    <a:pt x="157350" y="450758"/>
                  </a:cubicBezTo>
                  <a:cubicBezTo>
                    <a:pt x="158294" y="448881"/>
                    <a:pt x="159239" y="444188"/>
                    <a:pt x="163018" y="444188"/>
                  </a:cubicBezTo>
                  <a:cubicBezTo>
                    <a:pt x="165852" y="444188"/>
                    <a:pt x="166796" y="447004"/>
                    <a:pt x="167741" y="447942"/>
                  </a:cubicBezTo>
                  <a:cubicBezTo>
                    <a:pt x="168686" y="447942"/>
                    <a:pt x="169631" y="447942"/>
                    <a:pt x="170575" y="447942"/>
                  </a:cubicBezTo>
                  <a:cubicBezTo>
                    <a:pt x="180022" y="455450"/>
                    <a:pt x="193247" y="459205"/>
                    <a:pt x="202694" y="467651"/>
                  </a:cubicBezTo>
                  <a:cubicBezTo>
                    <a:pt x="197026" y="484545"/>
                    <a:pt x="189469" y="498623"/>
                    <a:pt x="180967" y="512701"/>
                  </a:cubicBezTo>
                  <a:cubicBezTo>
                    <a:pt x="180022" y="512701"/>
                    <a:pt x="180022" y="513640"/>
                    <a:pt x="178133" y="513640"/>
                  </a:cubicBezTo>
                  <a:cubicBezTo>
                    <a:pt x="177188" y="516455"/>
                    <a:pt x="174354" y="518332"/>
                    <a:pt x="170575" y="521148"/>
                  </a:cubicBezTo>
                  <a:cubicBezTo>
                    <a:pt x="164907" y="525841"/>
                    <a:pt x="155460" y="529595"/>
                    <a:pt x="145069" y="528656"/>
                  </a:cubicBezTo>
                  <a:cubicBezTo>
                    <a:pt x="142235" y="528656"/>
                    <a:pt x="140346" y="526779"/>
                    <a:pt x="137512" y="525841"/>
                  </a:cubicBezTo>
                  <a:cubicBezTo>
                    <a:pt x="132788" y="524902"/>
                    <a:pt x="129010" y="524902"/>
                    <a:pt x="125231" y="523025"/>
                  </a:cubicBezTo>
                  <a:cubicBezTo>
                    <a:pt x="123342" y="522087"/>
                    <a:pt x="121452" y="520209"/>
                    <a:pt x="119563" y="519271"/>
                  </a:cubicBezTo>
                  <a:cubicBezTo>
                    <a:pt x="115784" y="517394"/>
                    <a:pt x="113895" y="516455"/>
                    <a:pt x="112950" y="513640"/>
                  </a:cubicBezTo>
                  <a:cubicBezTo>
                    <a:pt x="112006" y="513640"/>
                    <a:pt x="110116" y="513640"/>
                    <a:pt x="110116" y="513640"/>
                  </a:cubicBezTo>
                  <a:cubicBezTo>
                    <a:pt x="109172" y="509886"/>
                    <a:pt x="105393" y="509886"/>
                    <a:pt x="103504" y="507070"/>
                  </a:cubicBezTo>
                  <a:cubicBezTo>
                    <a:pt x="103504" y="507070"/>
                    <a:pt x="103504" y="505193"/>
                    <a:pt x="102559" y="505193"/>
                  </a:cubicBezTo>
                  <a:cubicBezTo>
                    <a:pt x="102559" y="503316"/>
                    <a:pt x="100670" y="503316"/>
                    <a:pt x="100670" y="502377"/>
                  </a:cubicBezTo>
                  <a:cubicBezTo>
                    <a:pt x="96891" y="496746"/>
                    <a:pt x="91223" y="484545"/>
                    <a:pt x="94057" y="474221"/>
                  </a:cubicBezTo>
                  <a:cubicBezTo>
                    <a:pt x="95946" y="468590"/>
                    <a:pt x="97836" y="462959"/>
                    <a:pt x="100670" y="457327"/>
                  </a:cubicBezTo>
                  <a:cubicBezTo>
                    <a:pt x="101614" y="455450"/>
                    <a:pt x="103504" y="452635"/>
                    <a:pt x="104448" y="450758"/>
                  </a:cubicBezTo>
                  <a:cubicBezTo>
                    <a:pt x="110116" y="442311"/>
                    <a:pt x="118618" y="431987"/>
                    <a:pt x="129954" y="430110"/>
                  </a:cubicBezTo>
                  <a:close/>
                  <a:moveTo>
                    <a:pt x="1567578" y="357594"/>
                  </a:moveTo>
                  <a:cubicBezTo>
                    <a:pt x="1575112" y="366057"/>
                    <a:pt x="1579821" y="377340"/>
                    <a:pt x="1587355" y="385803"/>
                  </a:cubicBezTo>
                  <a:cubicBezTo>
                    <a:pt x="1591122" y="393325"/>
                    <a:pt x="1596773" y="400847"/>
                    <a:pt x="1601482" y="408370"/>
                  </a:cubicBezTo>
                  <a:cubicBezTo>
                    <a:pt x="1599598" y="412131"/>
                    <a:pt x="1594889" y="413071"/>
                    <a:pt x="1591122" y="415892"/>
                  </a:cubicBezTo>
                  <a:cubicBezTo>
                    <a:pt x="1586414" y="414952"/>
                    <a:pt x="1586414" y="409310"/>
                    <a:pt x="1583588" y="407429"/>
                  </a:cubicBezTo>
                  <a:cubicBezTo>
                    <a:pt x="1581705" y="402728"/>
                    <a:pt x="1577938" y="398026"/>
                    <a:pt x="1575112" y="394265"/>
                  </a:cubicBezTo>
                  <a:cubicBezTo>
                    <a:pt x="1572287" y="389564"/>
                    <a:pt x="1570403" y="384862"/>
                    <a:pt x="1565694" y="382041"/>
                  </a:cubicBezTo>
                  <a:cubicBezTo>
                    <a:pt x="1562869" y="382982"/>
                    <a:pt x="1560044" y="383922"/>
                    <a:pt x="1558160" y="386743"/>
                  </a:cubicBezTo>
                  <a:cubicBezTo>
                    <a:pt x="1554393" y="389564"/>
                    <a:pt x="1547801" y="390504"/>
                    <a:pt x="1546859" y="395206"/>
                  </a:cubicBezTo>
                  <a:cubicBezTo>
                    <a:pt x="1546859" y="398026"/>
                    <a:pt x="1552510" y="404609"/>
                    <a:pt x="1555335" y="408370"/>
                  </a:cubicBezTo>
                  <a:cubicBezTo>
                    <a:pt x="1559102" y="414011"/>
                    <a:pt x="1561927" y="418713"/>
                    <a:pt x="1563811" y="421534"/>
                  </a:cubicBezTo>
                  <a:cubicBezTo>
                    <a:pt x="1564753" y="423414"/>
                    <a:pt x="1567578" y="425295"/>
                    <a:pt x="1566636" y="428116"/>
                  </a:cubicBezTo>
                  <a:cubicBezTo>
                    <a:pt x="1566636" y="429056"/>
                    <a:pt x="1563811" y="430937"/>
                    <a:pt x="1562869" y="431877"/>
                  </a:cubicBezTo>
                  <a:cubicBezTo>
                    <a:pt x="1556277" y="436578"/>
                    <a:pt x="1555335" y="433758"/>
                    <a:pt x="1550626" y="427176"/>
                  </a:cubicBezTo>
                  <a:cubicBezTo>
                    <a:pt x="1548743" y="423414"/>
                    <a:pt x="1542150" y="415892"/>
                    <a:pt x="1540267" y="412131"/>
                  </a:cubicBezTo>
                  <a:cubicBezTo>
                    <a:pt x="1538383" y="408370"/>
                    <a:pt x="1537441" y="403668"/>
                    <a:pt x="1533674" y="403668"/>
                  </a:cubicBezTo>
                  <a:cubicBezTo>
                    <a:pt x="1529907" y="402728"/>
                    <a:pt x="1527082" y="405549"/>
                    <a:pt x="1525198" y="408370"/>
                  </a:cubicBezTo>
                  <a:cubicBezTo>
                    <a:pt x="1521431" y="409310"/>
                    <a:pt x="1518606" y="411191"/>
                    <a:pt x="1515781" y="413071"/>
                  </a:cubicBezTo>
                  <a:cubicBezTo>
                    <a:pt x="1510130" y="416832"/>
                    <a:pt x="1513897" y="421534"/>
                    <a:pt x="1517664" y="427176"/>
                  </a:cubicBezTo>
                  <a:cubicBezTo>
                    <a:pt x="1519548" y="429056"/>
                    <a:pt x="1520489" y="432817"/>
                    <a:pt x="1522373" y="434698"/>
                  </a:cubicBezTo>
                  <a:cubicBezTo>
                    <a:pt x="1523315" y="435638"/>
                    <a:pt x="1524256" y="436578"/>
                    <a:pt x="1525198" y="436578"/>
                  </a:cubicBezTo>
                  <a:cubicBezTo>
                    <a:pt x="1526140" y="438459"/>
                    <a:pt x="1527082" y="440340"/>
                    <a:pt x="1528024" y="442220"/>
                  </a:cubicBezTo>
                  <a:cubicBezTo>
                    <a:pt x="1528965" y="444101"/>
                    <a:pt x="1529907" y="445041"/>
                    <a:pt x="1530849" y="446922"/>
                  </a:cubicBezTo>
                  <a:cubicBezTo>
                    <a:pt x="1531791" y="447862"/>
                    <a:pt x="1531791" y="448802"/>
                    <a:pt x="1531791" y="449743"/>
                  </a:cubicBezTo>
                  <a:cubicBezTo>
                    <a:pt x="1532732" y="450683"/>
                    <a:pt x="1534616" y="451623"/>
                    <a:pt x="1534616" y="453504"/>
                  </a:cubicBezTo>
                  <a:cubicBezTo>
                    <a:pt x="1535558" y="456325"/>
                    <a:pt x="1531791" y="459146"/>
                    <a:pt x="1528024" y="458205"/>
                  </a:cubicBezTo>
                  <a:cubicBezTo>
                    <a:pt x="1523315" y="466668"/>
                    <a:pt x="1519548" y="456325"/>
                    <a:pt x="1516722" y="450683"/>
                  </a:cubicBezTo>
                  <a:cubicBezTo>
                    <a:pt x="1513897" y="446922"/>
                    <a:pt x="1511072" y="444101"/>
                    <a:pt x="1509188" y="442220"/>
                  </a:cubicBezTo>
                  <a:cubicBezTo>
                    <a:pt x="1508246" y="438459"/>
                    <a:pt x="1506363" y="434698"/>
                    <a:pt x="1503537" y="432817"/>
                  </a:cubicBezTo>
                  <a:cubicBezTo>
                    <a:pt x="1503537" y="429056"/>
                    <a:pt x="1499770" y="428116"/>
                    <a:pt x="1498829" y="424355"/>
                  </a:cubicBezTo>
                  <a:cubicBezTo>
                    <a:pt x="1496945" y="422474"/>
                    <a:pt x="1496003" y="419653"/>
                    <a:pt x="1494120" y="416832"/>
                  </a:cubicBezTo>
                  <a:cubicBezTo>
                    <a:pt x="1492236" y="414952"/>
                    <a:pt x="1489411" y="412131"/>
                    <a:pt x="1489411" y="409310"/>
                  </a:cubicBezTo>
                  <a:cubicBezTo>
                    <a:pt x="1489411" y="406489"/>
                    <a:pt x="1496003" y="403668"/>
                    <a:pt x="1498829" y="401788"/>
                  </a:cubicBezTo>
                  <a:cubicBezTo>
                    <a:pt x="1506363" y="397086"/>
                    <a:pt x="1515781" y="391444"/>
                    <a:pt x="1521431" y="386743"/>
                  </a:cubicBezTo>
                  <a:cubicBezTo>
                    <a:pt x="1522373" y="385803"/>
                    <a:pt x="1523315" y="385803"/>
                    <a:pt x="1524256" y="385803"/>
                  </a:cubicBezTo>
                  <a:cubicBezTo>
                    <a:pt x="1533674" y="378280"/>
                    <a:pt x="1547801" y="371698"/>
                    <a:pt x="1557219" y="364176"/>
                  </a:cubicBezTo>
                  <a:cubicBezTo>
                    <a:pt x="1560044" y="361355"/>
                    <a:pt x="1562869" y="359474"/>
                    <a:pt x="1567578" y="357594"/>
                  </a:cubicBezTo>
                  <a:close/>
                  <a:moveTo>
                    <a:pt x="196919" y="312046"/>
                  </a:moveTo>
                  <a:cubicBezTo>
                    <a:pt x="200697" y="313935"/>
                    <a:pt x="199753" y="317712"/>
                    <a:pt x="200697" y="321490"/>
                  </a:cubicBezTo>
                  <a:cubicBezTo>
                    <a:pt x="200697" y="322434"/>
                    <a:pt x="201641" y="323378"/>
                    <a:pt x="202586" y="325267"/>
                  </a:cubicBezTo>
                  <a:cubicBezTo>
                    <a:pt x="202586" y="326211"/>
                    <a:pt x="202586" y="328100"/>
                    <a:pt x="203530" y="329044"/>
                  </a:cubicBezTo>
                  <a:cubicBezTo>
                    <a:pt x="203530" y="330933"/>
                    <a:pt x="205419" y="332822"/>
                    <a:pt x="205419" y="334711"/>
                  </a:cubicBezTo>
                  <a:cubicBezTo>
                    <a:pt x="206363" y="335655"/>
                    <a:pt x="206363" y="337544"/>
                    <a:pt x="206363" y="339432"/>
                  </a:cubicBezTo>
                  <a:cubicBezTo>
                    <a:pt x="207307" y="344154"/>
                    <a:pt x="211085" y="347932"/>
                    <a:pt x="212029" y="352654"/>
                  </a:cubicBezTo>
                  <a:cubicBezTo>
                    <a:pt x="213918" y="357375"/>
                    <a:pt x="212974" y="362097"/>
                    <a:pt x="217695" y="363986"/>
                  </a:cubicBezTo>
                  <a:cubicBezTo>
                    <a:pt x="235638" y="363986"/>
                    <a:pt x="257359" y="364930"/>
                    <a:pt x="273413" y="366819"/>
                  </a:cubicBezTo>
                  <a:cubicBezTo>
                    <a:pt x="270580" y="374374"/>
                    <a:pt x="264914" y="378151"/>
                    <a:pt x="261136" y="384762"/>
                  </a:cubicBezTo>
                  <a:cubicBezTo>
                    <a:pt x="251693" y="384762"/>
                    <a:pt x="242249" y="382873"/>
                    <a:pt x="233750" y="381929"/>
                  </a:cubicBezTo>
                  <a:cubicBezTo>
                    <a:pt x="229028" y="380984"/>
                    <a:pt x="222417" y="379096"/>
                    <a:pt x="218640" y="382873"/>
                  </a:cubicBezTo>
                  <a:cubicBezTo>
                    <a:pt x="220529" y="388539"/>
                    <a:pt x="223362" y="395150"/>
                    <a:pt x="225250" y="401760"/>
                  </a:cubicBezTo>
                  <a:cubicBezTo>
                    <a:pt x="226195" y="404594"/>
                    <a:pt x="227139" y="405538"/>
                    <a:pt x="228083" y="409315"/>
                  </a:cubicBezTo>
                  <a:cubicBezTo>
                    <a:pt x="229972" y="414037"/>
                    <a:pt x="232805" y="416870"/>
                    <a:pt x="232805" y="419703"/>
                  </a:cubicBezTo>
                  <a:cubicBezTo>
                    <a:pt x="232805" y="424425"/>
                    <a:pt x="228083" y="427258"/>
                    <a:pt x="226195" y="430091"/>
                  </a:cubicBezTo>
                  <a:cubicBezTo>
                    <a:pt x="225250" y="432924"/>
                    <a:pt x="223362" y="435758"/>
                    <a:pt x="220529" y="436702"/>
                  </a:cubicBezTo>
                  <a:cubicBezTo>
                    <a:pt x="218640" y="431036"/>
                    <a:pt x="217695" y="427258"/>
                    <a:pt x="215807" y="422536"/>
                  </a:cubicBezTo>
                  <a:cubicBezTo>
                    <a:pt x="215807" y="420648"/>
                    <a:pt x="213918" y="418759"/>
                    <a:pt x="213918" y="416870"/>
                  </a:cubicBezTo>
                  <a:cubicBezTo>
                    <a:pt x="212029" y="413093"/>
                    <a:pt x="212029" y="409315"/>
                    <a:pt x="211085" y="405538"/>
                  </a:cubicBezTo>
                  <a:cubicBezTo>
                    <a:pt x="209196" y="400816"/>
                    <a:pt x="206363" y="396094"/>
                    <a:pt x="205419" y="391372"/>
                  </a:cubicBezTo>
                  <a:cubicBezTo>
                    <a:pt x="203530" y="387595"/>
                    <a:pt x="204474" y="382873"/>
                    <a:pt x="199753" y="380984"/>
                  </a:cubicBezTo>
                  <a:cubicBezTo>
                    <a:pt x="183698" y="380984"/>
                    <a:pt x="162922" y="380040"/>
                    <a:pt x="148757" y="378151"/>
                  </a:cubicBezTo>
                  <a:cubicBezTo>
                    <a:pt x="150646" y="370596"/>
                    <a:pt x="156312" y="367763"/>
                    <a:pt x="159145" y="361153"/>
                  </a:cubicBezTo>
                  <a:cubicBezTo>
                    <a:pt x="168589" y="359264"/>
                    <a:pt x="176143" y="362097"/>
                    <a:pt x="183698" y="363042"/>
                  </a:cubicBezTo>
                  <a:cubicBezTo>
                    <a:pt x="188420" y="363986"/>
                    <a:pt x="194086" y="363986"/>
                    <a:pt x="197864" y="363042"/>
                  </a:cubicBezTo>
                  <a:cubicBezTo>
                    <a:pt x="197864" y="356431"/>
                    <a:pt x="194086" y="350765"/>
                    <a:pt x="192198" y="343210"/>
                  </a:cubicBezTo>
                  <a:cubicBezTo>
                    <a:pt x="191253" y="341321"/>
                    <a:pt x="190309" y="337544"/>
                    <a:pt x="189365" y="335655"/>
                  </a:cubicBezTo>
                  <a:cubicBezTo>
                    <a:pt x="188420" y="332822"/>
                    <a:pt x="186531" y="329044"/>
                    <a:pt x="186531" y="327156"/>
                  </a:cubicBezTo>
                  <a:cubicBezTo>
                    <a:pt x="186531" y="323378"/>
                    <a:pt x="194086" y="317712"/>
                    <a:pt x="195031" y="312990"/>
                  </a:cubicBezTo>
                  <a:cubicBezTo>
                    <a:pt x="195975" y="312046"/>
                    <a:pt x="195975" y="312046"/>
                    <a:pt x="196919" y="312046"/>
                  </a:cubicBezTo>
                  <a:close/>
                  <a:moveTo>
                    <a:pt x="239476" y="267647"/>
                  </a:moveTo>
                  <a:cubicBezTo>
                    <a:pt x="240897" y="267881"/>
                    <a:pt x="242556" y="269524"/>
                    <a:pt x="244925" y="271871"/>
                  </a:cubicBezTo>
                  <a:cubicBezTo>
                    <a:pt x="247769" y="274687"/>
                    <a:pt x="250612" y="275625"/>
                    <a:pt x="252507" y="278441"/>
                  </a:cubicBezTo>
                  <a:cubicBezTo>
                    <a:pt x="269567" y="291583"/>
                    <a:pt x="283783" y="308479"/>
                    <a:pt x="300842" y="321620"/>
                  </a:cubicBezTo>
                  <a:cubicBezTo>
                    <a:pt x="300842" y="322559"/>
                    <a:pt x="301790" y="322559"/>
                    <a:pt x="301790" y="323498"/>
                  </a:cubicBezTo>
                  <a:cubicBezTo>
                    <a:pt x="303685" y="325375"/>
                    <a:pt x="307476" y="326314"/>
                    <a:pt x="308424" y="329130"/>
                  </a:cubicBezTo>
                  <a:cubicBezTo>
                    <a:pt x="309372" y="332884"/>
                    <a:pt x="305581" y="333823"/>
                    <a:pt x="303685" y="337578"/>
                  </a:cubicBezTo>
                  <a:cubicBezTo>
                    <a:pt x="299894" y="338516"/>
                    <a:pt x="299894" y="343210"/>
                    <a:pt x="296103" y="343210"/>
                  </a:cubicBezTo>
                  <a:cubicBezTo>
                    <a:pt x="294208" y="343210"/>
                    <a:pt x="293260" y="341333"/>
                    <a:pt x="292312" y="339455"/>
                  </a:cubicBezTo>
                  <a:cubicBezTo>
                    <a:pt x="290417" y="337578"/>
                    <a:pt x="286626" y="336639"/>
                    <a:pt x="285678" y="333823"/>
                  </a:cubicBezTo>
                  <a:cubicBezTo>
                    <a:pt x="285678" y="333823"/>
                    <a:pt x="284731" y="333823"/>
                    <a:pt x="283783" y="332884"/>
                  </a:cubicBezTo>
                  <a:cubicBezTo>
                    <a:pt x="276201" y="324436"/>
                    <a:pt x="267671" y="318804"/>
                    <a:pt x="260089" y="310356"/>
                  </a:cubicBezTo>
                  <a:cubicBezTo>
                    <a:pt x="251560" y="304724"/>
                    <a:pt x="245873" y="296276"/>
                    <a:pt x="237343" y="290644"/>
                  </a:cubicBezTo>
                  <a:cubicBezTo>
                    <a:pt x="235448" y="285951"/>
                    <a:pt x="227866" y="285012"/>
                    <a:pt x="227866" y="280319"/>
                  </a:cubicBezTo>
                  <a:cubicBezTo>
                    <a:pt x="227866" y="277503"/>
                    <a:pt x="229761" y="277503"/>
                    <a:pt x="231657" y="275625"/>
                  </a:cubicBezTo>
                  <a:cubicBezTo>
                    <a:pt x="233552" y="273748"/>
                    <a:pt x="232605" y="271871"/>
                    <a:pt x="235448" y="271871"/>
                  </a:cubicBezTo>
                  <a:cubicBezTo>
                    <a:pt x="236870" y="268585"/>
                    <a:pt x="238054" y="267412"/>
                    <a:pt x="239476" y="267647"/>
                  </a:cubicBezTo>
                  <a:close/>
                  <a:moveTo>
                    <a:pt x="1479821" y="254513"/>
                  </a:moveTo>
                  <a:cubicBezTo>
                    <a:pt x="1483589" y="258283"/>
                    <a:pt x="1498657" y="268651"/>
                    <a:pt x="1488297" y="275249"/>
                  </a:cubicBezTo>
                  <a:cubicBezTo>
                    <a:pt x="1489239" y="278077"/>
                    <a:pt x="1486414" y="279019"/>
                    <a:pt x="1485472" y="280904"/>
                  </a:cubicBezTo>
                  <a:cubicBezTo>
                    <a:pt x="1483589" y="285617"/>
                    <a:pt x="1480763" y="290330"/>
                    <a:pt x="1477938" y="295043"/>
                  </a:cubicBezTo>
                  <a:cubicBezTo>
                    <a:pt x="1474171" y="301641"/>
                    <a:pt x="1470404" y="309181"/>
                    <a:pt x="1466637" y="315779"/>
                  </a:cubicBezTo>
                  <a:cubicBezTo>
                    <a:pt x="1464753" y="317664"/>
                    <a:pt x="1463811" y="320492"/>
                    <a:pt x="1462870" y="323319"/>
                  </a:cubicBezTo>
                  <a:cubicBezTo>
                    <a:pt x="1460044" y="327090"/>
                    <a:pt x="1456277" y="330860"/>
                    <a:pt x="1454394" y="335573"/>
                  </a:cubicBezTo>
                  <a:cubicBezTo>
                    <a:pt x="1459103" y="339343"/>
                    <a:pt x="1463811" y="334630"/>
                    <a:pt x="1468520" y="332745"/>
                  </a:cubicBezTo>
                  <a:cubicBezTo>
                    <a:pt x="1471346" y="331802"/>
                    <a:pt x="1474171" y="330860"/>
                    <a:pt x="1476996" y="329917"/>
                  </a:cubicBezTo>
                  <a:cubicBezTo>
                    <a:pt x="1479821" y="328032"/>
                    <a:pt x="1481705" y="328032"/>
                    <a:pt x="1484530" y="326147"/>
                  </a:cubicBezTo>
                  <a:cubicBezTo>
                    <a:pt x="1487356" y="325204"/>
                    <a:pt x="1491123" y="322377"/>
                    <a:pt x="1494890" y="321434"/>
                  </a:cubicBezTo>
                  <a:cubicBezTo>
                    <a:pt x="1494890" y="320492"/>
                    <a:pt x="1496773" y="321434"/>
                    <a:pt x="1497715" y="320492"/>
                  </a:cubicBezTo>
                  <a:cubicBezTo>
                    <a:pt x="1500540" y="319549"/>
                    <a:pt x="1504307" y="316721"/>
                    <a:pt x="1508075" y="314836"/>
                  </a:cubicBezTo>
                  <a:cubicBezTo>
                    <a:pt x="1511842" y="312951"/>
                    <a:pt x="1515609" y="312951"/>
                    <a:pt x="1519376" y="311066"/>
                  </a:cubicBezTo>
                  <a:cubicBezTo>
                    <a:pt x="1522201" y="310124"/>
                    <a:pt x="1524085" y="307296"/>
                    <a:pt x="1527852" y="308238"/>
                  </a:cubicBezTo>
                  <a:cubicBezTo>
                    <a:pt x="1529735" y="308238"/>
                    <a:pt x="1532560" y="311066"/>
                    <a:pt x="1534444" y="312951"/>
                  </a:cubicBezTo>
                  <a:cubicBezTo>
                    <a:pt x="1536328" y="315779"/>
                    <a:pt x="1538211" y="317664"/>
                    <a:pt x="1539153" y="319549"/>
                  </a:cubicBezTo>
                  <a:cubicBezTo>
                    <a:pt x="1536328" y="323319"/>
                    <a:pt x="1530677" y="324262"/>
                    <a:pt x="1525968" y="326147"/>
                  </a:cubicBezTo>
                  <a:cubicBezTo>
                    <a:pt x="1522201" y="327090"/>
                    <a:pt x="1518434" y="329917"/>
                    <a:pt x="1515609" y="330860"/>
                  </a:cubicBezTo>
                  <a:cubicBezTo>
                    <a:pt x="1508075" y="333687"/>
                    <a:pt x="1499599" y="335573"/>
                    <a:pt x="1493948" y="340285"/>
                  </a:cubicBezTo>
                  <a:cubicBezTo>
                    <a:pt x="1490181" y="339343"/>
                    <a:pt x="1488297" y="341228"/>
                    <a:pt x="1486414" y="343113"/>
                  </a:cubicBezTo>
                  <a:cubicBezTo>
                    <a:pt x="1482647" y="344998"/>
                    <a:pt x="1476996" y="344998"/>
                    <a:pt x="1473229" y="346883"/>
                  </a:cubicBezTo>
                  <a:cubicBezTo>
                    <a:pt x="1472287" y="347826"/>
                    <a:pt x="1471346" y="348768"/>
                    <a:pt x="1470404" y="349711"/>
                  </a:cubicBezTo>
                  <a:cubicBezTo>
                    <a:pt x="1469462" y="349711"/>
                    <a:pt x="1467579" y="349711"/>
                    <a:pt x="1466637" y="349711"/>
                  </a:cubicBezTo>
                  <a:cubicBezTo>
                    <a:pt x="1460986" y="351596"/>
                    <a:pt x="1454394" y="355366"/>
                    <a:pt x="1447801" y="358194"/>
                  </a:cubicBezTo>
                  <a:cubicBezTo>
                    <a:pt x="1444034" y="357251"/>
                    <a:pt x="1440267" y="349711"/>
                    <a:pt x="1437442" y="346883"/>
                  </a:cubicBezTo>
                  <a:cubicBezTo>
                    <a:pt x="1436500" y="345941"/>
                    <a:pt x="1433675" y="344998"/>
                    <a:pt x="1433675" y="343113"/>
                  </a:cubicBezTo>
                  <a:cubicBezTo>
                    <a:pt x="1433675" y="341228"/>
                    <a:pt x="1435558" y="339343"/>
                    <a:pt x="1434617" y="337458"/>
                  </a:cubicBezTo>
                  <a:cubicBezTo>
                    <a:pt x="1438384" y="333687"/>
                    <a:pt x="1439325" y="328975"/>
                    <a:pt x="1441209" y="325204"/>
                  </a:cubicBezTo>
                  <a:cubicBezTo>
                    <a:pt x="1443093" y="320492"/>
                    <a:pt x="1446860" y="316721"/>
                    <a:pt x="1449685" y="311066"/>
                  </a:cubicBezTo>
                  <a:cubicBezTo>
                    <a:pt x="1449685" y="310124"/>
                    <a:pt x="1449685" y="308238"/>
                    <a:pt x="1450627" y="307296"/>
                  </a:cubicBezTo>
                  <a:cubicBezTo>
                    <a:pt x="1450627" y="306353"/>
                    <a:pt x="1451568" y="305411"/>
                    <a:pt x="1452510" y="304468"/>
                  </a:cubicBezTo>
                  <a:cubicBezTo>
                    <a:pt x="1454394" y="300698"/>
                    <a:pt x="1456277" y="296928"/>
                    <a:pt x="1459103" y="292215"/>
                  </a:cubicBezTo>
                  <a:cubicBezTo>
                    <a:pt x="1464753" y="282790"/>
                    <a:pt x="1470404" y="271479"/>
                    <a:pt x="1475113" y="260168"/>
                  </a:cubicBezTo>
                  <a:cubicBezTo>
                    <a:pt x="1476054" y="258283"/>
                    <a:pt x="1477938" y="256398"/>
                    <a:pt x="1478880" y="255455"/>
                  </a:cubicBezTo>
                  <a:cubicBezTo>
                    <a:pt x="1478880" y="254513"/>
                    <a:pt x="1479821" y="254513"/>
                    <a:pt x="1479821" y="254513"/>
                  </a:cubicBezTo>
                  <a:close/>
                  <a:moveTo>
                    <a:pt x="1437256" y="214359"/>
                  </a:moveTo>
                  <a:cubicBezTo>
                    <a:pt x="1439142" y="215297"/>
                    <a:pt x="1449513" y="222799"/>
                    <a:pt x="1450456" y="226550"/>
                  </a:cubicBezTo>
                  <a:cubicBezTo>
                    <a:pt x="1450456" y="228425"/>
                    <a:pt x="1444799" y="233114"/>
                    <a:pt x="1442913" y="235927"/>
                  </a:cubicBezTo>
                  <a:cubicBezTo>
                    <a:pt x="1425943" y="252807"/>
                    <a:pt x="1411800" y="269686"/>
                    <a:pt x="1394830" y="286566"/>
                  </a:cubicBezTo>
                  <a:cubicBezTo>
                    <a:pt x="1392944" y="289379"/>
                    <a:pt x="1389173" y="294068"/>
                    <a:pt x="1386344" y="294068"/>
                  </a:cubicBezTo>
                  <a:cubicBezTo>
                    <a:pt x="1384459" y="294068"/>
                    <a:pt x="1381630" y="291255"/>
                    <a:pt x="1379745" y="289379"/>
                  </a:cubicBezTo>
                  <a:cubicBezTo>
                    <a:pt x="1376916" y="286566"/>
                    <a:pt x="1375031" y="284690"/>
                    <a:pt x="1373145" y="283753"/>
                  </a:cubicBezTo>
                  <a:cubicBezTo>
                    <a:pt x="1376916" y="276251"/>
                    <a:pt x="1382573" y="271562"/>
                    <a:pt x="1388230" y="265935"/>
                  </a:cubicBezTo>
                  <a:cubicBezTo>
                    <a:pt x="1404258" y="249056"/>
                    <a:pt x="1420286" y="231238"/>
                    <a:pt x="1437256" y="214359"/>
                  </a:cubicBezTo>
                  <a:close/>
                  <a:moveTo>
                    <a:pt x="1330718" y="134834"/>
                  </a:moveTo>
                  <a:cubicBezTo>
                    <a:pt x="1333545" y="131055"/>
                    <a:pt x="1340142" y="141449"/>
                    <a:pt x="1344854" y="142394"/>
                  </a:cubicBezTo>
                  <a:cubicBezTo>
                    <a:pt x="1345797" y="144283"/>
                    <a:pt x="1347681" y="145228"/>
                    <a:pt x="1350509" y="147118"/>
                  </a:cubicBezTo>
                  <a:cubicBezTo>
                    <a:pt x="1352393" y="148063"/>
                    <a:pt x="1355221" y="149953"/>
                    <a:pt x="1355221" y="151843"/>
                  </a:cubicBezTo>
                  <a:cubicBezTo>
                    <a:pt x="1356163" y="155622"/>
                    <a:pt x="1353336" y="159402"/>
                    <a:pt x="1352393" y="162237"/>
                  </a:cubicBezTo>
                  <a:cubicBezTo>
                    <a:pt x="1352393" y="165071"/>
                    <a:pt x="1352393" y="168851"/>
                    <a:pt x="1351451" y="171685"/>
                  </a:cubicBezTo>
                  <a:cubicBezTo>
                    <a:pt x="1350509" y="179245"/>
                    <a:pt x="1347681" y="187749"/>
                    <a:pt x="1345797" y="194363"/>
                  </a:cubicBezTo>
                  <a:cubicBezTo>
                    <a:pt x="1345797" y="197198"/>
                    <a:pt x="1345797" y="200032"/>
                    <a:pt x="1345797" y="201922"/>
                  </a:cubicBezTo>
                  <a:cubicBezTo>
                    <a:pt x="1344854" y="205702"/>
                    <a:pt x="1342969" y="209481"/>
                    <a:pt x="1342969" y="212316"/>
                  </a:cubicBezTo>
                  <a:cubicBezTo>
                    <a:pt x="1342969" y="214206"/>
                    <a:pt x="1342969" y="216096"/>
                    <a:pt x="1342969" y="217041"/>
                  </a:cubicBezTo>
                  <a:cubicBezTo>
                    <a:pt x="1342027" y="222710"/>
                    <a:pt x="1337315" y="227434"/>
                    <a:pt x="1341084" y="232159"/>
                  </a:cubicBezTo>
                  <a:cubicBezTo>
                    <a:pt x="1344854" y="231214"/>
                    <a:pt x="1345797" y="227434"/>
                    <a:pt x="1347681" y="225545"/>
                  </a:cubicBezTo>
                  <a:cubicBezTo>
                    <a:pt x="1358048" y="211371"/>
                    <a:pt x="1369357" y="197198"/>
                    <a:pt x="1380666" y="182079"/>
                  </a:cubicBezTo>
                  <a:cubicBezTo>
                    <a:pt x="1382551" y="179245"/>
                    <a:pt x="1384436" y="174520"/>
                    <a:pt x="1386321" y="174520"/>
                  </a:cubicBezTo>
                  <a:cubicBezTo>
                    <a:pt x="1389148" y="174520"/>
                    <a:pt x="1391033" y="178300"/>
                    <a:pt x="1392918" y="179245"/>
                  </a:cubicBezTo>
                  <a:cubicBezTo>
                    <a:pt x="1394803" y="181134"/>
                    <a:pt x="1399515" y="183024"/>
                    <a:pt x="1399515" y="184914"/>
                  </a:cubicBezTo>
                  <a:cubicBezTo>
                    <a:pt x="1399515" y="187749"/>
                    <a:pt x="1394803" y="191528"/>
                    <a:pt x="1392918" y="193418"/>
                  </a:cubicBezTo>
                  <a:cubicBezTo>
                    <a:pt x="1391033" y="197198"/>
                    <a:pt x="1389148" y="200032"/>
                    <a:pt x="1386321" y="201922"/>
                  </a:cubicBezTo>
                  <a:cubicBezTo>
                    <a:pt x="1386321" y="202867"/>
                    <a:pt x="1385378" y="203812"/>
                    <a:pt x="1384436" y="205702"/>
                  </a:cubicBezTo>
                  <a:cubicBezTo>
                    <a:pt x="1375012" y="217041"/>
                    <a:pt x="1363703" y="234049"/>
                    <a:pt x="1354278" y="247277"/>
                  </a:cubicBezTo>
                  <a:cubicBezTo>
                    <a:pt x="1352393" y="249167"/>
                    <a:pt x="1350509" y="250112"/>
                    <a:pt x="1349566" y="252002"/>
                  </a:cubicBezTo>
                  <a:cubicBezTo>
                    <a:pt x="1347681" y="253892"/>
                    <a:pt x="1345797" y="259561"/>
                    <a:pt x="1342969" y="259561"/>
                  </a:cubicBezTo>
                  <a:cubicBezTo>
                    <a:pt x="1340142" y="260506"/>
                    <a:pt x="1337315" y="255781"/>
                    <a:pt x="1335430" y="253892"/>
                  </a:cubicBezTo>
                  <a:cubicBezTo>
                    <a:pt x="1333545" y="252947"/>
                    <a:pt x="1330718" y="251057"/>
                    <a:pt x="1327890" y="249167"/>
                  </a:cubicBezTo>
                  <a:cubicBezTo>
                    <a:pt x="1326006" y="247277"/>
                    <a:pt x="1322236" y="245388"/>
                    <a:pt x="1321293" y="242553"/>
                  </a:cubicBezTo>
                  <a:cubicBezTo>
                    <a:pt x="1321293" y="240663"/>
                    <a:pt x="1322236" y="239718"/>
                    <a:pt x="1322236" y="237828"/>
                  </a:cubicBezTo>
                  <a:cubicBezTo>
                    <a:pt x="1324121" y="230269"/>
                    <a:pt x="1325063" y="221765"/>
                    <a:pt x="1326948" y="213261"/>
                  </a:cubicBezTo>
                  <a:cubicBezTo>
                    <a:pt x="1326948" y="212316"/>
                    <a:pt x="1327890" y="210426"/>
                    <a:pt x="1328833" y="209481"/>
                  </a:cubicBezTo>
                  <a:cubicBezTo>
                    <a:pt x="1329775" y="205702"/>
                    <a:pt x="1328833" y="200977"/>
                    <a:pt x="1329775" y="197198"/>
                  </a:cubicBezTo>
                  <a:cubicBezTo>
                    <a:pt x="1330718" y="194363"/>
                    <a:pt x="1331660" y="192473"/>
                    <a:pt x="1332603" y="191528"/>
                  </a:cubicBezTo>
                  <a:cubicBezTo>
                    <a:pt x="1332603" y="188694"/>
                    <a:pt x="1331660" y="186804"/>
                    <a:pt x="1332603" y="185859"/>
                  </a:cubicBezTo>
                  <a:cubicBezTo>
                    <a:pt x="1332603" y="183969"/>
                    <a:pt x="1334487" y="182079"/>
                    <a:pt x="1334487" y="180190"/>
                  </a:cubicBezTo>
                  <a:cubicBezTo>
                    <a:pt x="1335430" y="179245"/>
                    <a:pt x="1334487" y="178300"/>
                    <a:pt x="1334487" y="176410"/>
                  </a:cubicBezTo>
                  <a:cubicBezTo>
                    <a:pt x="1335430" y="169796"/>
                    <a:pt x="1340142" y="163181"/>
                    <a:pt x="1337315" y="158457"/>
                  </a:cubicBezTo>
                  <a:cubicBezTo>
                    <a:pt x="1334487" y="158457"/>
                    <a:pt x="1333545" y="160347"/>
                    <a:pt x="1332603" y="161292"/>
                  </a:cubicBezTo>
                  <a:cubicBezTo>
                    <a:pt x="1328833" y="166016"/>
                    <a:pt x="1326948" y="169796"/>
                    <a:pt x="1323178" y="174520"/>
                  </a:cubicBezTo>
                  <a:cubicBezTo>
                    <a:pt x="1316581" y="183969"/>
                    <a:pt x="1308099" y="194363"/>
                    <a:pt x="1300560" y="204757"/>
                  </a:cubicBezTo>
                  <a:cubicBezTo>
                    <a:pt x="1298675" y="207592"/>
                    <a:pt x="1296790" y="211371"/>
                    <a:pt x="1293021" y="213261"/>
                  </a:cubicBezTo>
                  <a:cubicBezTo>
                    <a:pt x="1292078" y="216096"/>
                    <a:pt x="1290193" y="218930"/>
                    <a:pt x="1288308" y="218930"/>
                  </a:cubicBezTo>
                  <a:cubicBezTo>
                    <a:pt x="1287366" y="218930"/>
                    <a:pt x="1284539" y="216096"/>
                    <a:pt x="1281711" y="214206"/>
                  </a:cubicBezTo>
                  <a:cubicBezTo>
                    <a:pt x="1279827" y="212316"/>
                    <a:pt x="1277942" y="211371"/>
                    <a:pt x="1276057" y="210426"/>
                  </a:cubicBezTo>
                  <a:cubicBezTo>
                    <a:pt x="1277942" y="200977"/>
                    <a:pt x="1286424" y="197198"/>
                    <a:pt x="1289251" y="188694"/>
                  </a:cubicBezTo>
                  <a:cubicBezTo>
                    <a:pt x="1293021" y="185859"/>
                    <a:pt x="1296790" y="182079"/>
                    <a:pt x="1298675" y="177355"/>
                  </a:cubicBezTo>
                  <a:cubicBezTo>
                    <a:pt x="1309042" y="166016"/>
                    <a:pt x="1321293" y="147118"/>
                    <a:pt x="1330718" y="134834"/>
                  </a:cubicBezTo>
                  <a:close/>
                  <a:moveTo>
                    <a:pt x="425145" y="118812"/>
                  </a:moveTo>
                  <a:cubicBezTo>
                    <a:pt x="427982" y="117870"/>
                    <a:pt x="427982" y="120695"/>
                    <a:pt x="429873" y="122579"/>
                  </a:cubicBezTo>
                  <a:cubicBezTo>
                    <a:pt x="430819" y="124462"/>
                    <a:pt x="432710" y="126346"/>
                    <a:pt x="432710" y="127288"/>
                  </a:cubicBezTo>
                  <a:cubicBezTo>
                    <a:pt x="433655" y="128229"/>
                    <a:pt x="433655" y="130113"/>
                    <a:pt x="434601" y="131055"/>
                  </a:cubicBezTo>
                  <a:cubicBezTo>
                    <a:pt x="434601" y="131996"/>
                    <a:pt x="436492" y="132938"/>
                    <a:pt x="437438" y="133880"/>
                  </a:cubicBezTo>
                  <a:cubicBezTo>
                    <a:pt x="439329" y="136705"/>
                    <a:pt x="440274" y="141414"/>
                    <a:pt x="444057" y="143298"/>
                  </a:cubicBezTo>
                  <a:cubicBezTo>
                    <a:pt x="444057" y="144240"/>
                    <a:pt x="444057" y="145181"/>
                    <a:pt x="445002" y="146123"/>
                  </a:cubicBezTo>
                  <a:cubicBezTo>
                    <a:pt x="445948" y="147065"/>
                    <a:pt x="446893" y="148007"/>
                    <a:pt x="447839" y="148948"/>
                  </a:cubicBezTo>
                  <a:cubicBezTo>
                    <a:pt x="455404" y="164017"/>
                    <a:pt x="466750" y="177202"/>
                    <a:pt x="475261" y="192270"/>
                  </a:cubicBezTo>
                  <a:cubicBezTo>
                    <a:pt x="483771" y="196979"/>
                    <a:pt x="469587" y="202630"/>
                    <a:pt x="465805" y="205455"/>
                  </a:cubicBezTo>
                  <a:cubicBezTo>
                    <a:pt x="462023" y="207338"/>
                    <a:pt x="459186" y="212047"/>
                    <a:pt x="454458" y="212047"/>
                  </a:cubicBezTo>
                  <a:cubicBezTo>
                    <a:pt x="448784" y="211106"/>
                    <a:pt x="442165" y="204513"/>
                    <a:pt x="437438" y="201688"/>
                  </a:cubicBezTo>
                  <a:cubicBezTo>
                    <a:pt x="432710" y="198862"/>
                    <a:pt x="427036" y="196037"/>
                    <a:pt x="422308" y="193212"/>
                  </a:cubicBezTo>
                  <a:cubicBezTo>
                    <a:pt x="421363" y="192270"/>
                    <a:pt x="420417" y="191328"/>
                    <a:pt x="419472" y="191328"/>
                  </a:cubicBezTo>
                  <a:cubicBezTo>
                    <a:pt x="415689" y="188503"/>
                    <a:pt x="411907" y="185678"/>
                    <a:pt x="408125" y="183794"/>
                  </a:cubicBezTo>
                  <a:cubicBezTo>
                    <a:pt x="405288" y="181911"/>
                    <a:pt x="402451" y="180969"/>
                    <a:pt x="399614" y="179085"/>
                  </a:cubicBezTo>
                  <a:cubicBezTo>
                    <a:pt x="398669" y="178143"/>
                    <a:pt x="397723" y="178143"/>
                    <a:pt x="397723" y="177202"/>
                  </a:cubicBezTo>
                  <a:cubicBezTo>
                    <a:pt x="391104" y="175318"/>
                    <a:pt x="387322" y="170609"/>
                    <a:pt x="381648" y="167784"/>
                  </a:cubicBezTo>
                  <a:cubicBezTo>
                    <a:pt x="376921" y="169667"/>
                    <a:pt x="383540" y="176260"/>
                    <a:pt x="386376" y="180027"/>
                  </a:cubicBezTo>
                  <a:cubicBezTo>
                    <a:pt x="387322" y="181911"/>
                    <a:pt x="387322" y="182852"/>
                    <a:pt x="389213" y="184736"/>
                  </a:cubicBezTo>
                  <a:cubicBezTo>
                    <a:pt x="389213" y="185678"/>
                    <a:pt x="391104" y="186619"/>
                    <a:pt x="392050" y="188503"/>
                  </a:cubicBezTo>
                  <a:cubicBezTo>
                    <a:pt x="392050" y="188503"/>
                    <a:pt x="392050" y="189445"/>
                    <a:pt x="392050" y="190387"/>
                  </a:cubicBezTo>
                  <a:cubicBezTo>
                    <a:pt x="393941" y="192270"/>
                    <a:pt x="396778" y="196037"/>
                    <a:pt x="398669" y="197921"/>
                  </a:cubicBezTo>
                  <a:cubicBezTo>
                    <a:pt x="399614" y="199804"/>
                    <a:pt x="399614" y="201688"/>
                    <a:pt x="400560" y="203571"/>
                  </a:cubicBezTo>
                  <a:cubicBezTo>
                    <a:pt x="401506" y="203571"/>
                    <a:pt x="403397" y="205455"/>
                    <a:pt x="403397" y="206397"/>
                  </a:cubicBezTo>
                  <a:cubicBezTo>
                    <a:pt x="404342" y="207338"/>
                    <a:pt x="404342" y="208280"/>
                    <a:pt x="404342" y="209222"/>
                  </a:cubicBezTo>
                  <a:cubicBezTo>
                    <a:pt x="410016" y="218640"/>
                    <a:pt x="417580" y="225232"/>
                    <a:pt x="421363" y="234650"/>
                  </a:cubicBezTo>
                  <a:cubicBezTo>
                    <a:pt x="417580" y="238417"/>
                    <a:pt x="411907" y="240301"/>
                    <a:pt x="407179" y="243126"/>
                  </a:cubicBezTo>
                  <a:cubicBezTo>
                    <a:pt x="397723" y="231825"/>
                    <a:pt x="391104" y="217698"/>
                    <a:pt x="381648" y="206397"/>
                  </a:cubicBezTo>
                  <a:cubicBezTo>
                    <a:pt x="377866" y="197921"/>
                    <a:pt x="372193" y="192270"/>
                    <a:pt x="368410" y="184736"/>
                  </a:cubicBezTo>
                  <a:cubicBezTo>
                    <a:pt x="364628" y="178143"/>
                    <a:pt x="358009" y="172493"/>
                    <a:pt x="356118" y="163075"/>
                  </a:cubicBezTo>
                  <a:cubicBezTo>
                    <a:pt x="357063" y="163075"/>
                    <a:pt x="358009" y="162133"/>
                    <a:pt x="359900" y="162133"/>
                  </a:cubicBezTo>
                  <a:cubicBezTo>
                    <a:pt x="365574" y="157424"/>
                    <a:pt x="372193" y="153657"/>
                    <a:pt x="379757" y="148948"/>
                  </a:cubicBezTo>
                  <a:cubicBezTo>
                    <a:pt x="391104" y="154599"/>
                    <a:pt x="401506" y="162133"/>
                    <a:pt x="412853" y="168726"/>
                  </a:cubicBezTo>
                  <a:cubicBezTo>
                    <a:pt x="412853" y="169667"/>
                    <a:pt x="414744" y="168726"/>
                    <a:pt x="414744" y="169667"/>
                  </a:cubicBezTo>
                  <a:cubicBezTo>
                    <a:pt x="423254" y="175318"/>
                    <a:pt x="431764" y="180027"/>
                    <a:pt x="440274" y="184736"/>
                  </a:cubicBezTo>
                  <a:cubicBezTo>
                    <a:pt x="443111" y="186619"/>
                    <a:pt x="446893" y="191328"/>
                    <a:pt x="451621" y="189445"/>
                  </a:cubicBezTo>
                  <a:cubicBezTo>
                    <a:pt x="451621" y="186619"/>
                    <a:pt x="448784" y="186619"/>
                    <a:pt x="448784" y="182852"/>
                  </a:cubicBezTo>
                  <a:cubicBezTo>
                    <a:pt x="447839" y="182852"/>
                    <a:pt x="446893" y="181911"/>
                    <a:pt x="446893" y="181911"/>
                  </a:cubicBezTo>
                  <a:cubicBezTo>
                    <a:pt x="445948" y="176260"/>
                    <a:pt x="441220" y="175318"/>
                    <a:pt x="440274" y="169667"/>
                  </a:cubicBezTo>
                  <a:cubicBezTo>
                    <a:pt x="434601" y="163075"/>
                    <a:pt x="429873" y="154599"/>
                    <a:pt x="425145" y="147065"/>
                  </a:cubicBezTo>
                  <a:cubicBezTo>
                    <a:pt x="420417" y="140472"/>
                    <a:pt x="415689" y="134822"/>
                    <a:pt x="412853" y="127288"/>
                  </a:cubicBezTo>
                  <a:cubicBezTo>
                    <a:pt x="417580" y="125404"/>
                    <a:pt x="421363" y="120695"/>
                    <a:pt x="425145" y="118812"/>
                  </a:cubicBezTo>
                  <a:close/>
                  <a:moveTo>
                    <a:pt x="518612" y="85064"/>
                  </a:moveTo>
                  <a:cubicBezTo>
                    <a:pt x="505334" y="88828"/>
                    <a:pt x="499644" y="102002"/>
                    <a:pt x="504386" y="117998"/>
                  </a:cubicBezTo>
                  <a:cubicBezTo>
                    <a:pt x="504386" y="118939"/>
                    <a:pt x="505334" y="119880"/>
                    <a:pt x="506283" y="121762"/>
                  </a:cubicBezTo>
                  <a:cubicBezTo>
                    <a:pt x="508179" y="127408"/>
                    <a:pt x="510076" y="133995"/>
                    <a:pt x="512922" y="138700"/>
                  </a:cubicBezTo>
                  <a:cubicBezTo>
                    <a:pt x="516715" y="146228"/>
                    <a:pt x="527148" y="156578"/>
                    <a:pt x="541374" y="152814"/>
                  </a:cubicBezTo>
                  <a:cubicBezTo>
                    <a:pt x="548962" y="150932"/>
                    <a:pt x="552755" y="147169"/>
                    <a:pt x="557498" y="141523"/>
                  </a:cubicBezTo>
                  <a:cubicBezTo>
                    <a:pt x="564137" y="122703"/>
                    <a:pt x="551807" y="95415"/>
                    <a:pt x="541374" y="87887"/>
                  </a:cubicBezTo>
                  <a:cubicBezTo>
                    <a:pt x="534735" y="83182"/>
                    <a:pt x="526200" y="82241"/>
                    <a:pt x="518612" y="85064"/>
                  </a:cubicBezTo>
                  <a:close/>
                  <a:moveTo>
                    <a:pt x="1208619" y="69326"/>
                  </a:moveTo>
                  <a:cubicBezTo>
                    <a:pt x="1212389" y="70268"/>
                    <a:pt x="1222757" y="75918"/>
                    <a:pt x="1223700" y="77802"/>
                  </a:cubicBezTo>
                  <a:cubicBezTo>
                    <a:pt x="1224642" y="80627"/>
                    <a:pt x="1220872" y="84394"/>
                    <a:pt x="1218987" y="87220"/>
                  </a:cubicBezTo>
                  <a:cubicBezTo>
                    <a:pt x="1218044" y="89103"/>
                    <a:pt x="1217102" y="91928"/>
                    <a:pt x="1216159" y="93812"/>
                  </a:cubicBezTo>
                  <a:cubicBezTo>
                    <a:pt x="1214274" y="97579"/>
                    <a:pt x="1213332" y="99463"/>
                    <a:pt x="1212389" y="104171"/>
                  </a:cubicBezTo>
                  <a:cubicBezTo>
                    <a:pt x="1211446" y="105113"/>
                    <a:pt x="1210504" y="106055"/>
                    <a:pt x="1209561" y="107939"/>
                  </a:cubicBezTo>
                  <a:cubicBezTo>
                    <a:pt x="1208619" y="108880"/>
                    <a:pt x="1209561" y="109822"/>
                    <a:pt x="1209561" y="110764"/>
                  </a:cubicBezTo>
                  <a:cubicBezTo>
                    <a:pt x="1206734" y="113589"/>
                    <a:pt x="1204849" y="118298"/>
                    <a:pt x="1202963" y="123007"/>
                  </a:cubicBezTo>
                  <a:cubicBezTo>
                    <a:pt x="1199193" y="130541"/>
                    <a:pt x="1192595" y="140901"/>
                    <a:pt x="1197308" y="152202"/>
                  </a:cubicBezTo>
                  <a:cubicBezTo>
                    <a:pt x="1199193" y="157853"/>
                    <a:pt x="1210504" y="164445"/>
                    <a:pt x="1218987" y="164445"/>
                  </a:cubicBezTo>
                  <a:cubicBezTo>
                    <a:pt x="1233125" y="164445"/>
                    <a:pt x="1235010" y="152202"/>
                    <a:pt x="1241608" y="143726"/>
                  </a:cubicBezTo>
                  <a:cubicBezTo>
                    <a:pt x="1244436" y="136192"/>
                    <a:pt x="1247263" y="129599"/>
                    <a:pt x="1251034" y="123949"/>
                  </a:cubicBezTo>
                  <a:cubicBezTo>
                    <a:pt x="1252919" y="118298"/>
                    <a:pt x="1257632" y="111706"/>
                    <a:pt x="1260459" y="106055"/>
                  </a:cubicBezTo>
                  <a:cubicBezTo>
                    <a:pt x="1261402" y="102288"/>
                    <a:pt x="1262344" y="97579"/>
                    <a:pt x="1265172" y="97579"/>
                  </a:cubicBezTo>
                  <a:cubicBezTo>
                    <a:pt x="1268000" y="96637"/>
                    <a:pt x="1270827" y="99463"/>
                    <a:pt x="1272712" y="100404"/>
                  </a:cubicBezTo>
                  <a:cubicBezTo>
                    <a:pt x="1275540" y="102288"/>
                    <a:pt x="1278368" y="102288"/>
                    <a:pt x="1280253" y="104171"/>
                  </a:cubicBezTo>
                  <a:cubicBezTo>
                    <a:pt x="1278368" y="114531"/>
                    <a:pt x="1272712" y="123007"/>
                    <a:pt x="1268000" y="131483"/>
                  </a:cubicBezTo>
                  <a:cubicBezTo>
                    <a:pt x="1268000" y="132425"/>
                    <a:pt x="1268000" y="134308"/>
                    <a:pt x="1267057" y="135250"/>
                  </a:cubicBezTo>
                  <a:cubicBezTo>
                    <a:pt x="1264229" y="139959"/>
                    <a:pt x="1261402" y="147493"/>
                    <a:pt x="1258574" y="153144"/>
                  </a:cubicBezTo>
                  <a:cubicBezTo>
                    <a:pt x="1257632" y="155027"/>
                    <a:pt x="1255746" y="155969"/>
                    <a:pt x="1254804" y="157853"/>
                  </a:cubicBezTo>
                  <a:cubicBezTo>
                    <a:pt x="1252919" y="161620"/>
                    <a:pt x="1250091" y="167270"/>
                    <a:pt x="1246321" y="171037"/>
                  </a:cubicBezTo>
                  <a:cubicBezTo>
                    <a:pt x="1233125" y="181397"/>
                    <a:pt x="1211446" y="178572"/>
                    <a:pt x="1198251" y="170096"/>
                  </a:cubicBezTo>
                  <a:cubicBezTo>
                    <a:pt x="1190710" y="166329"/>
                    <a:pt x="1185997" y="159736"/>
                    <a:pt x="1180342" y="154085"/>
                  </a:cubicBezTo>
                  <a:cubicBezTo>
                    <a:pt x="1177514" y="148435"/>
                    <a:pt x="1176572" y="139959"/>
                    <a:pt x="1177514" y="133366"/>
                  </a:cubicBezTo>
                  <a:cubicBezTo>
                    <a:pt x="1177514" y="131483"/>
                    <a:pt x="1179400" y="130541"/>
                    <a:pt x="1179400" y="128658"/>
                  </a:cubicBezTo>
                  <a:cubicBezTo>
                    <a:pt x="1180342" y="127716"/>
                    <a:pt x="1179400" y="125832"/>
                    <a:pt x="1180342" y="123949"/>
                  </a:cubicBezTo>
                  <a:cubicBezTo>
                    <a:pt x="1180342" y="123007"/>
                    <a:pt x="1182227" y="121123"/>
                    <a:pt x="1183170" y="120182"/>
                  </a:cubicBezTo>
                  <a:cubicBezTo>
                    <a:pt x="1183170" y="118298"/>
                    <a:pt x="1184112" y="116415"/>
                    <a:pt x="1184112" y="115473"/>
                  </a:cubicBezTo>
                  <a:cubicBezTo>
                    <a:pt x="1185997" y="110764"/>
                    <a:pt x="1189768" y="106055"/>
                    <a:pt x="1192595" y="101346"/>
                  </a:cubicBezTo>
                  <a:cubicBezTo>
                    <a:pt x="1192595" y="100404"/>
                    <a:pt x="1192595" y="98521"/>
                    <a:pt x="1193538" y="96637"/>
                  </a:cubicBezTo>
                  <a:cubicBezTo>
                    <a:pt x="1195423" y="92870"/>
                    <a:pt x="1199193" y="89103"/>
                    <a:pt x="1199193" y="84394"/>
                  </a:cubicBezTo>
                  <a:cubicBezTo>
                    <a:pt x="1202963" y="80627"/>
                    <a:pt x="1203906" y="74977"/>
                    <a:pt x="1206734" y="70268"/>
                  </a:cubicBezTo>
                  <a:cubicBezTo>
                    <a:pt x="1206734" y="69326"/>
                    <a:pt x="1207676" y="69326"/>
                    <a:pt x="1208619" y="69326"/>
                  </a:cubicBezTo>
                  <a:close/>
                  <a:moveTo>
                    <a:pt x="532839" y="68127"/>
                  </a:moveTo>
                  <a:cubicBezTo>
                    <a:pt x="536632" y="68127"/>
                    <a:pt x="537581" y="69068"/>
                    <a:pt x="540426" y="70009"/>
                  </a:cubicBezTo>
                  <a:cubicBezTo>
                    <a:pt x="545168" y="70950"/>
                    <a:pt x="548013" y="70950"/>
                    <a:pt x="551807" y="73773"/>
                  </a:cubicBezTo>
                  <a:cubicBezTo>
                    <a:pt x="556549" y="76596"/>
                    <a:pt x="562240" y="83182"/>
                    <a:pt x="566033" y="87887"/>
                  </a:cubicBezTo>
                  <a:cubicBezTo>
                    <a:pt x="566982" y="88828"/>
                    <a:pt x="567930" y="89769"/>
                    <a:pt x="567930" y="89769"/>
                  </a:cubicBezTo>
                  <a:cubicBezTo>
                    <a:pt x="567930" y="90710"/>
                    <a:pt x="567930" y="91651"/>
                    <a:pt x="567930" y="92592"/>
                  </a:cubicBezTo>
                  <a:cubicBezTo>
                    <a:pt x="568879" y="93533"/>
                    <a:pt x="570776" y="94474"/>
                    <a:pt x="571724" y="96356"/>
                  </a:cubicBezTo>
                  <a:cubicBezTo>
                    <a:pt x="571724" y="97297"/>
                    <a:pt x="571724" y="99179"/>
                    <a:pt x="572672" y="100120"/>
                  </a:cubicBezTo>
                  <a:cubicBezTo>
                    <a:pt x="572672" y="101061"/>
                    <a:pt x="574569" y="102002"/>
                    <a:pt x="574569" y="102943"/>
                  </a:cubicBezTo>
                  <a:cubicBezTo>
                    <a:pt x="579311" y="115175"/>
                    <a:pt x="580260" y="134936"/>
                    <a:pt x="572672" y="145287"/>
                  </a:cubicBezTo>
                  <a:cubicBezTo>
                    <a:pt x="570776" y="148109"/>
                    <a:pt x="568879" y="150932"/>
                    <a:pt x="565085" y="153755"/>
                  </a:cubicBezTo>
                  <a:cubicBezTo>
                    <a:pt x="559394" y="158460"/>
                    <a:pt x="554652" y="161283"/>
                    <a:pt x="546116" y="164106"/>
                  </a:cubicBezTo>
                  <a:cubicBezTo>
                    <a:pt x="536632" y="167870"/>
                    <a:pt x="522406" y="168811"/>
                    <a:pt x="512922" y="164106"/>
                  </a:cubicBezTo>
                  <a:cubicBezTo>
                    <a:pt x="508179" y="161283"/>
                    <a:pt x="503437" y="157519"/>
                    <a:pt x="499644" y="152814"/>
                  </a:cubicBezTo>
                  <a:cubicBezTo>
                    <a:pt x="495850" y="148109"/>
                    <a:pt x="491108" y="140582"/>
                    <a:pt x="488262" y="133995"/>
                  </a:cubicBezTo>
                  <a:cubicBezTo>
                    <a:pt x="488262" y="132113"/>
                    <a:pt x="486366" y="130231"/>
                    <a:pt x="486366" y="128349"/>
                  </a:cubicBezTo>
                  <a:cubicBezTo>
                    <a:pt x="485417" y="126467"/>
                    <a:pt x="486366" y="123644"/>
                    <a:pt x="485417" y="121762"/>
                  </a:cubicBezTo>
                  <a:cubicBezTo>
                    <a:pt x="484469" y="117998"/>
                    <a:pt x="482572" y="111412"/>
                    <a:pt x="483520" y="105766"/>
                  </a:cubicBezTo>
                  <a:cubicBezTo>
                    <a:pt x="484469" y="104825"/>
                    <a:pt x="485417" y="102943"/>
                    <a:pt x="485417" y="101061"/>
                  </a:cubicBezTo>
                  <a:cubicBezTo>
                    <a:pt x="486366" y="100120"/>
                    <a:pt x="485417" y="98238"/>
                    <a:pt x="486366" y="96356"/>
                  </a:cubicBezTo>
                  <a:cubicBezTo>
                    <a:pt x="486366" y="93533"/>
                    <a:pt x="490159" y="91651"/>
                    <a:pt x="490159" y="88828"/>
                  </a:cubicBezTo>
                  <a:cubicBezTo>
                    <a:pt x="493005" y="87887"/>
                    <a:pt x="493953" y="84123"/>
                    <a:pt x="496798" y="82241"/>
                  </a:cubicBezTo>
                  <a:cubicBezTo>
                    <a:pt x="497747" y="81300"/>
                    <a:pt x="499644" y="81300"/>
                    <a:pt x="500592" y="79419"/>
                  </a:cubicBezTo>
                  <a:cubicBezTo>
                    <a:pt x="502489" y="78478"/>
                    <a:pt x="503437" y="77537"/>
                    <a:pt x="504386" y="76596"/>
                  </a:cubicBezTo>
                  <a:cubicBezTo>
                    <a:pt x="505334" y="75655"/>
                    <a:pt x="507231" y="75655"/>
                    <a:pt x="508179" y="75655"/>
                  </a:cubicBezTo>
                  <a:cubicBezTo>
                    <a:pt x="510076" y="74714"/>
                    <a:pt x="510076" y="73773"/>
                    <a:pt x="511973" y="72832"/>
                  </a:cubicBezTo>
                  <a:cubicBezTo>
                    <a:pt x="517664" y="70009"/>
                    <a:pt x="526200" y="69068"/>
                    <a:pt x="532839" y="68127"/>
                  </a:cubicBezTo>
                  <a:close/>
                  <a:moveTo>
                    <a:pt x="639318" y="44264"/>
                  </a:moveTo>
                  <a:cubicBezTo>
                    <a:pt x="635308" y="45327"/>
                    <a:pt x="631299" y="46744"/>
                    <a:pt x="627053" y="46272"/>
                  </a:cubicBezTo>
                  <a:cubicBezTo>
                    <a:pt x="625166" y="48162"/>
                    <a:pt x="623279" y="49107"/>
                    <a:pt x="623279" y="51941"/>
                  </a:cubicBezTo>
                  <a:cubicBezTo>
                    <a:pt x="622336" y="55721"/>
                    <a:pt x="626109" y="60445"/>
                    <a:pt x="627053" y="65169"/>
                  </a:cubicBezTo>
                  <a:cubicBezTo>
                    <a:pt x="627996" y="68949"/>
                    <a:pt x="626109" y="71783"/>
                    <a:pt x="628940" y="73673"/>
                  </a:cubicBezTo>
                  <a:cubicBezTo>
                    <a:pt x="637431" y="75563"/>
                    <a:pt x="644035" y="70838"/>
                    <a:pt x="651583" y="69893"/>
                  </a:cubicBezTo>
                  <a:cubicBezTo>
                    <a:pt x="653470" y="67059"/>
                    <a:pt x="658187" y="65169"/>
                    <a:pt x="659131" y="60445"/>
                  </a:cubicBezTo>
                  <a:cubicBezTo>
                    <a:pt x="660074" y="54776"/>
                    <a:pt x="656300" y="46272"/>
                    <a:pt x="651583" y="44382"/>
                  </a:cubicBezTo>
                  <a:cubicBezTo>
                    <a:pt x="647338" y="42493"/>
                    <a:pt x="643328" y="43201"/>
                    <a:pt x="639318" y="44264"/>
                  </a:cubicBezTo>
                  <a:close/>
                  <a:moveTo>
                    <a:pt x="654413" y="28320"/>
                  </a:moveTo>
                  <a:cubicBezTo>
                    <a:pt x="662905" y="30209"/>
                    <a:pt x="666678" y="30209"/>
                    <a:pt x="671396" y="35879"/>
                  </a:cubicBezTo>
                  <a:cubicBezTo>
                    <a:pt x="676113" y="39658"/>
                    <a:pt x="679887" y="51941"/>
                    <a:pt x="676113" y="60445"/>
                  </a:cubicBezTo>
                  <a:cubicBezTo>
                    <a:pt x="673283" y="65169"/>
                    <a:pt x="668565" y="67059"/>
                    <a:pt x="666678" y="71783"/>
                  </a:cubicBezTo>
                  <a:cubicBezTo>
                    <a:pt x="668565" y="73673"/>
                    <a:pt x="672339" y="73673"/>
                    <a:pt x="675170" y="75563"/>
                  </a:cubicBezTo>
                  <a:cubicBezTo>
                    <a:pt x="678000" y="76507"/>
                    <a:pt x="678943" y="79342"/>
                    <a:pt x="681774" y="81232"/>
                  </a:cubicBezTo>
                  <a:cubicBezTo>
                    <a:pt x="682717" y="84066"/>
                    <a:pt x="683661" y="86901"/>
                    <a:pt x="685548" y="89735"/>
                  </a:cubicBezTo>
                  <a:cubicBezTo>
                    <a:pt x="687435" y="95404"/>
                    <a:pt x="689322" y="101074"/>
                    <a:pt x="692152" y="106743"/>
                  </a:cubicBezTo>
                  <a:cubicBezTo>
                    <a:pt x="693095" y="109577"/>
                    <a:pt x="695926" y="110522"/>
                    <a:pt x="694982" y="112412"/>
                  </a:cubicBezTo>
                  <a:cubicBezTo>
                    <a:pt x="694039" y="116191"/>
                    <a:pt x="689322" y="114302"/>
                    <a:pt x="685548" y="115246"/>
                  </a:cubicBezTo>
                  <a:cubicBezTo>
                    <a:pt x="679887" y="117136"/>
                    <a:pt x="678000" y="119971"/>
                    <a:pt x="675170" y="114302"/>
                  </a:cubicBezTo>
                  <a:cubicBezTo>
                    <a:pt x="670452" y="106743"/>
                    <a:pt x="669509" y="94460"/>
                    <a:pt x="664792" y="87846"/>
                  </a:cubicBezTo>
                  <a:cubicBezTo>
                    <a:pt x="658187" y="79342"/>
                    <a:pt x="647809" y="87846"/>
                    <a:pt x="636488" y="87846"/>
                  </a:cubicBezTo>
                  <a:cubicBezTo>
                    <a:pt x="630827" y="90680"/>
                    <a:pt x="633657" y="95404"/>
                    <a:pt x="635544" y="102018"/>
                  </a:cubicBezTo>
                  <a:cubicBezTo>
                    <a:pt x="636488" y="103908"/>
                    <a:pt x="636488" y="105798"/>
                    <a:pt x="636488" y="107688"/>
                  </a:cubicBezTo>
                  <a:cubicBezTo>
                    <a:pt x="637431" y="109577"/>
                    <a:pt x="638374" y="111467"/>
                    <a:pt x="638374" y="113357"/>
                  </a:cubicBezTo>
                  <a:cubicBezTo>
                    <a:pt x="640261" y="118081"/>
                    <a:pt x="640261" y="122805"/>
                    <a:pt x="642148" y="126585"/>
                  </a:cubicBezTo>
                  <a:cubicBezTo>
                    <a:pt x="635544" y="127530"/>
                    <a:pt x="630827" y="132254"/>
                    <a:pt x="623279" y="130364"/>
                  </a:cubicBezTo>
                  <a:cubicBezTo>
                    <a:pt x="619505" y="115246"/>
                    <a:pt x="615731" y="100129"/>
                    <a:pt x="611014" y="85956"/>
                  </a:cubicBezTo>
                  <a:cubicBezTo>
                    <a:pt x="609127" y="69893"/>
                    <a:pt x="602523" y="55721"/>
                    <a:pt x="600636" y="39658"/>
                  </a:cubicBezTo>
                  <a:cubicBezTo>
                    <a:pt x="607240" y="37768"/>
                    <a:pt x="611957" y="36823"/>
                    <a:pt x="619505" y="34934"/>
                  </a:cubicBezTo>
                  <a:cubicBezTo>
                    <a:pt x="620449" y="34934"/>
                    <a:pt x="622336" y="33044"/>
                    <a:pt x="624223" y="33044"/>
                  </a:cubicBezTo>
                  <a:cubicBezTo>
                    <a:pt x="626109" y="32099"/>
                    <a:pt x="628940" y="33044"/>
                    <a:pt x="631770" y="32099"/>
                  </a:cubicBezTo>
                  <a:cubicBezTo>
                    <a:pt x="632714" y="32099"/>
                    <a:pt x="634601" y="30209"/>
                    <a:pt x="636488" y="30209"/>
                  </a:cubicBezTo>
                  <a:cubicBezTo>
                    <a:pt x="639318" y="29265"/>
                    <a:pt x="643092" y="29265"/>
                    <a:pt x="645922" y="29265"/>
                  </a:cubicBezTo>
                  <a:cubicBezTo>
                    <a:pt x="649696" y="28320"/>
                    <a:pt x="650640" y="27375"/>
                    <a:pt x="654413" y="28320"/>
                  </a:cubicBezTo>
                  <a:close/>
                  <a:moveTo>
                    <a:pt x="914461" y="19857"/>
                  </a:moveTo>
                  <a:cubicBezTo>
                    <a:pt x="914461" y="20800"/>
                    <a:pt x="913519" y="20800"/>
                    <a:pt x="913519" y="21742"/>
                  </a:cubicBezTo>
                  <a:cubicBezTo>
                    <a:pt x="910691" y="27398"/>
                    <a:pt x="908805" y="33996"/>
                    <a:pt x="905977" y="40594"/>
                  </a:cubicBezTo>
                  <a:cubicBezTo>
                    <a:pt x="905977" y="41537"/>
                    <a:pt x="904092" y="42479"/>
                    <a:pt x="904092" y="43422"/>
                  </a:cubicBezTo>
                  <a:cubicBezTo>
                    <a:pt x="903149" y="45307"/>
                    <a:pt x="903149" y="47192"/>
                    <a:pt x="903149" y="48135"/>
                  </a:cubicBezTo>
                  <a:cubicBezTo>
                    <a:pt x="901264" y="51905"/>
                    <a:pt x="898436" y="55676"/>
                    <a:pt x="900321" y="60389"/>
                  </a:cubicBezTo>
                  <a:cubicBezTo>
                    <a:pt x="907863" y="61331"/>
                    <a:pt x="919175" y="61331"/>
                    <a:pt x="925773" y="61331"/>
                  </a:cubicBezTo>
                  <a:cubicBezTo>
                    <a:pt x="928601" y="57561"/>
                    <a:pt x="924831" y="51905"/>
                    <a:pt x="923888" y="48135"/>
                  </a:cubicBezTo>
                  <a:cubicBezTo>
                    <a:pt x="922945" y="42479"/>
                    <a:pt x="921060" y="33996"/>
                    <a:pt x="920117" y="28340"/>
                  </a:cubicBezTo>
                  <a:cubicBezTo>
                    <a:pt x="919175" y="25513"/>
                    <a:pt x="916347" y="19857"/>
                    <a:pt x="914461" y="19857"/>
                  </a:cubicBezTo>
                  <a:close/>
                  <a:moveTo>
                    <a:pt x="1007622" y="11536"/>
                  </a:moveTo>
                  <a:cubicBezTo>
                    <a:pt x="1013288" y="11536"/>
                    <a:pt x="1018954" y="12477"/>
                    <a:pt x="1022731" y="15303"/>
                  </a:cubicBezTo>
                  <a:cubicBezTo>
                    <a:pt x="1023676" y="18128"/>
                    <a:pt x="1021787" y="20953"/>
                    <a:pt x="1020843" y="24720"/>
                  </a:cubicBezTo>
                  <a:cubicBezTo>
                    <a:pt x="1020843" y="28487"/>
                    <a:pt x="1020843" y="32255"/>
                    <a:pt x="1019898" y="36022"/>
                  </a:cubicBezTo>
                  <a:cubicBezTo>
                    <a:pt x="1019898" y="37905"/>
                    <a:pt x="1018010" y="38847"/>
                    <a:pt x="1018010" y="40730"/>
                  </a:cubicBezTo>
                  <a:cubicBezTo>
                    <a:pt x="1017065" y="43556"/>
                    <a:pt x="1017065" y="47323"/>
                    <a:pt x="1017065" y="51090"/>
                  </a:cubicBezTo>
                  <a:cubicBezTo>
                    <a:pt x="1015176" y="56740"/>
                    <a:pt x="1013288" y="65216"/>
                    <a:pt x="1012343" y="71809"/>
                  </a:cubicBezTo>
                  <a:cubicBezTo>
                    <a:pt x="1011399" y="76518"/>
                    <a:pt x="1011399" y="81226"/>
                    <a:pt x="1010455" y="84994"/>
                  </a:cubicBezTo>
                  <a:cubicBezTo>
                    <a:pt x="1009510" y="86877"/>
                    <a:pt x="1008566" y="87819"/>
                    <a:pt x="1008566" y="89702"/>
                  </a:cubicBezTo>
                  <a:cubicBezTo>
                    <a:pt x="1008566" y="95353"/>
                    <a:pt x="1018010" y="94411"/>
                    <a:pt x="1024620" y="95353"/>
                  </a:cubicBezTo>
                  <a:cubicBezTo>
                    <a:pt x="1026509" y="95353"/>
                    <a:pt x="1028398" y="97237"/>
                    <a:pt x="1030286" y="97237"/>
                  </a:cubicBezTo>
                  <a:cubicBezTo>
                    <a:pt x="1036897" y="99120"/>
                    <a:pt x="1043507" y="98178"/>
                    <a:pt x="1048229" y="101004"/>
                  </a:cubicBezTo>
                  <a:cubicBezTo>
                    <a:pt x="1050118" y="105712"/>
                    <a:pt x="1047285" y="109479"/>
                    <a:pt x="1047285" y="114188"/>
                  </a:cubicBezTo>
                  <a:cubicBezTo>
                    <a:pt x="1043507" y="116072"/>
                    <a:pt x="1038786" y="112305"/>
                    <a:pt x="1035008" y="112305"/>
                  </a:cubicBezTo>
                  <a:cubicBezTo>
                    <a:pt x="1032175" y="111363"/>
                    <a:pt x="1029342" y="112305"/>
                    <a:pt x="1026509" y="111363"/>
                  </a:cubicBezTo>
                  <a:cubicBezTo>
                    <a:pt x="1025564" y="111363"/>
                    <a:pt x="1023676" y="110421"/>
                    <a:pt x="1022731" y="109479"/>
                  </a:cubicBezTo>
                  <a:cubicBezTo>
                    <a:pt x="1018010" y="108538"/>
                    <a:pt x="1013288" y="108538"/>
                    <a:pt x="1009510" y="107596"/>
                  </a:cubicBezTo>
                  <a:cubicBezTo>
                    <a:pt x="1003844" y="106654"/>
                    <a:pt x="996289" y="104771"/>
                    <a:pt x="988734" y="103829"/>
                  </a:cubicBezTo>
                  <a:cubicBezTo>
                    <a:pt x="987790" y="96295"/>
                    <a:pt x="990623" y="87819"/>
                    <a:pt x="992512" y="79343"/>
                  </a:cubicBezTo>
                  <a:cubicBezTo>
                    <a:pt x="996289" y="63333"/>
                    <a:pt x="999122" y="44498"/>
                    <a:pt x="1002900" y="27546"/>
                  </a:cubicBezTo>
                  <a:cubicBezTo>
                    <a:pt x="1003844" y="22837"/>
                    <a:pt x="1002900" y="10594"/>
                    <a:pt x="1007622" y="11536"/>
                  </a:cubicBezTo>
                  <a:close/>
                  <a:moveTo>
                    <a:pt x="907863" y="1005"/>
                  </a:moveTo>
                  <a:cubicBezTo>
                    <a:pt x="912576" y="1005"/>
                    <a:pt x="923888" y="1005"/>
                    <a:pt x="926716" y="1947"/>
                  </a:cubicBezTo>
                  <a:cubicBezTo>
                    <a:pt x="930487" y="3833"/>
                    <a:pt x="932372" y="15144"/>
                    <a:pt x="934257" y="19857"/>
                  </a:cubicBezTo>
                  <a:cubicBezTo>
                    <a:pt x="936143" y="27398"/>
                    <a:pt x="938028" y="33053"/>
                    <a:pt x="939913" y="39652"/>
                  </a:cubicBezTo>
                  <a:cubicBezTo>
                    <a:pt x="941799" y="44365"/>
                    <a:pt x="942741" y="50020"/>
                    <a:pt x="943684" y="54733"/>
                  </a:cubicBezTo>
                  <a:cubicBezTo>
                    <a:pt x="944627" y="56618"/>
                    <a:pt x="945569" y="57561"/>
                    <a:pt x="946512" y="59446"/>
                  </a:cubicBezTo>
                  <a:cubicBezTo>
                    <a:pt x="946512" y="61331"/>
                    <a:pt x="946512" y="64159"/>
                    <a:pt x="947455" y="66044"/>
                  </a:cubicBezTo>
                  <a:cubicBezTo>
                    <a:pt x="947455" y="67930"/>
                    <a:pt x="949340" y="69815"/>
                    <a:pt x="949340" y="70757"/>
                  </a:cubicBezTo>
                  <a:cubicBezTo>
                    <a:pt x="950283" y="72643"/>
                    <a:pt x="949340" y="74528"/>
                    <a:pt x="950283" y="75470"/>
                  </a:cubicBezTo>
                  <a:cubicBezTo>
                    <a:pt x="952168" y="83954"/>
                    <a:pt x="957824" y="91495"/>
                    <a:pt x="954996" y="98093"/>
                  </a:cubicBezTo>
                  <a:cubicBezTo>
                    <a:pt x="951225" y="98093"/>
                    <a:pt x="944627" y="97150"/>
                    <a:pt x="939913" y="97150"/>
                  </a:cubicBezTo>
                  <a:cubicBezTo>
                    <a:pt x="936143" y="95265"/>
                    <a:pt x="937085" y="91495"/>
                    <a:pt x="936143" y="87724"/>
                  </a:cubicBezTo>
                  <a:cubicBezTo>
                    <a:pt x="934257" y="81126"/>
                    <a:pt x="932372" y="76413"/>
                    <a:pt x="924831" y="75470"/>
                  </a:cubicBezTo>
                  <a:cubicBezTo>
                    <a:pt x="922945" y="75470"/>
                    <a:pt x="920117" y="75470"/>
                    <a:pt x="917289" y="75470"/>
                  </a:cubicBezTo>
                  <a:cubicBezTo>
                    <a:pt x="910691" y="75470"/>
                    <a:pt x="902207" y="73585"/>
                    <a:pt x="896551" y="74528"/>
                  </a:cubicBezTo>
                  <a:cubicBezTo>
                    <a:pt x="891837" y="74528"/>
                    <a:pt x="891837" y="77356"/>
                    <a:pt x="890895" y="81126"/>
                  </a:cubicBezTo>
                  <a:cubicBezTo>
                    <a:pt x="888067" y="85839"/>
                    <a:pt x="886181" y="90552"/>
                    <a:pt x="883353" y="93380"/>
                  </a:cubicBezTo>
                  <a:cubicBezTo>
                    <a:pt x="877697" y="94322"/>
                    <a:pt x="871099" y="94322"/>
                    <a:pt x="867328" y="92437"/>
                  </a:cubicBezTo>
                  <a:cubicBezTo>
                    <a:pt x="869213" y="84896"/>
                    <a:pt x="873927" y="77356"/>
                    <a:pt x="876755" y="70757"/>
                  </a:cubicBezTo>
                  <a:cubicBezTo>
                    <a:pt x="881468" y="57561"/>
                    <a:pt x="887124" y="46250"/>
                    <a:pt x="891837" y="33996"/>
                  </a:cubicBezTo>
                  <a:cubicBezTo>
                    <a:pt x="894665" y="26455"/>
                    <a:pt x="897493" y="17972"/>
                    <a:pt x="901264" y="12316"/>
                  </a:cubicBezTo>
                  <a:cubicBezTo>
                    <a:pt x="902207" y="9488"/>
                    <a:pt x="904092" y="1005"/>
                    <a:pt x="907863" y="1005"/>
                  </a:cubicBezTo>
                  <a:close/>
                  <a:moveTo>
                    <a:pt x="823735" y="151"/>
                  </a:moveTo>
                  <a:cubicBezTo>
                    <a:pt x="824678" y="12423"/>
                    <a:pt x="826565" y="22808"/>
                    <a:pt x="828451" y="34137"/>
                  </a:cubicBezTo>
                  <a:cubicBezTo>
                    <a:pt x="829394" y="43577"/>
                    <a:pt x="828451" y="53017"/>
                    <a:pt x="830337" y="60570"/>
                  </a:cubicBezTo>
                  <a:cubicBezTo>
                    <a:pt x="830337" y="62458"/>
                    <a:pt x="831281" y="63402"/>
                    <a:pt x="831281" y="64346"/>
                  </a:cubicBezTo>
                  <a:cubicBezTo>
                    <a:pt x="833167" y="73786"/>
                    <a:pt x="832224" y="84171"/>
                    <a:pt x="833167" y="92667"/>
                  </a:cubicBezTo>
                  <a:cubicBezTo>
                    <a:pt x="828451" y="93611"/>
                    <a:pt x="819962" y="96443"/>
                    <a:pt x="816190" y="93611"/>
                  </a:cubicBezTo>
                  <a:cubicBezTo>
                    <a:pt x="814303" y="84171"/>
                    <a:pt x="816190" y="73786"/>
                    <a:pt x="813360" y="65290"/>
                  </a:cubicBezTo>
                  <a:cubicBezTo>
                    <a:pt x="813360" y="64346"/>
                    <a:pt x="812417" y="62458"/>
                    <a:pt x="812417" y="61514"/>
                  </a:cubicBezTo>
                  <a:cubicBezTo>
                    <a:pt x="811474" y="53961"/>
                    <a:pt x="812417" y="45465"/>
                    <a:pt x="811474" y="38857"/>
                  </a:cubicBezTo>
                  <a:cubicBezTo>
                    <a:pt x="810531" y="35081"/>
                    <a:pt x="809588" y="31304"/>
                    <a:pt x="808644" y="28472"/>
                  </a:cubicBezTo>
                  <a:cubicBezTo>
                    <a:pt x="808644" y="24696"/>
                    <a:pt x="809588" y="20920"/>
                    <a:pt x="806758" y="18088"/>
                  </a:cubicBezTo>
                  <a:cubicBezTo>
                    <a:pt x="802985" y="19976"/>
                    <a:pt x="804872" y="24696"/>
                    <a:pt x="803929" y="28472"/>
                  </a:cubicBezTo>
                  <a:cubicBezTo>
                    <a:pt x="802985" y="30360"/>
                    <a:pt x="801099" y="32248"/>
                    <a:pt x="801099" y="34137"/>
                  </a:cubicBezTo>
                  <a:cubicBezTo>
                    <a:pt x="801099" y="36969"/>
                    <a:pt x="801099" y="39801"/>
                    <a:pt x="801099" y="41689"/>
                  </a:cubicBezTo>
                  <a:cubicBezTo>
                    <a:pt x="800156" y="43577"/>
                    <a:pt x="799213" y="45465"/>
                    <a:pt x="798270" y="47353"/>
                  </a:cubicBezTo>
                  <a:cubicBezTo>
                    <a:pt x="798270" y="50185"/>
                    <a:pt x="798270" y="53017"/>
                    <a:pt x="797326" y="55850"/>
                  </a:cubicBezTo>
                  <a:cubicBezTo>
                    <a:pt x="797326" y="57738"/>
                    <a:pt x="795440" y="60570"/>
                    <a:pt x="795440" y="62458"/>
                  </a:cubicBezTo>
                  <a:cubicBezTo>
                    <a:pt x="794497" y="66234"/>
                    <a:pt x="794497" y="69066"/>
                    <a:pt x="794497" y="72842"/>
                  </a:cubicBezTo>
                  <a:cubicBezTo>
                    <a:pt x="793554" y="74730"/>
                    <a:pt x="791667" y="77563"/>
                    <a:pt x="791667" y="80395"/>
                  </a:cubicBezTo>
                  <a:cubicBezTo>
                    <a:pt x="790724" y="82283"/>
                    <a:pt x="791667" y="84171"/>
                    <a:pt x="790724" y="86059"/>
                  </a:cubicBezTo>
                  <a:cubicBezTo>
                    <a:pt x="789781" y="90779"/>
                    <a:pt x="787895" y="94555"/>
                    <a:pt x="786951" y="99276"/>
                  </a:cubicBezTo>
                  <a:cubicBezTo>
                    <a:pt x="783179" y="100220"/>
                    <a:pt x="776577" y="99276"/>
                    <a:pt x="771861" y="99276"/>
                  </a:cubicBezTo>
                  <a:cubicBezTo>
                    <a:pt x="770918" y="94555"/>
                    <a:pt x="768088" y="90779"/>
                    <a:pt x="766202" y="87003"/>
                  </a:cubicBezTo>
                  <a:cubicBezTo>
                    <a:pt x="760543" y="70010"/>
                    <a:pt x="752054" y="55850"/>
                    <a:pt x="746395" y="39801"/>
                  </a:cubicBezTo>
                  <a:cubicBezTo>
                    <a:pt x="746395" y="37913"/>
                    <a:pt x="744509" y="37913"/>
                    <a:pt x="744509" y="36025"/>
                  </a:cubicBezTo>
                  <a:cubicBezTo>
                    <a:pt x="743566" y="31304"/>
                    <a:pt x="740736" y="27528"/>
                    <a:pt x="738850" y="23752"/>
                  </a:cubicBezTo>
                  <a:cubicBezTo>
                    <a:pt x="733191" y="26584"/>
                    <a:pt x="737906" y="33192"/>
                    <a:pt x="738850" y="36969"/>
                  </a:cubicBezTo>
                  <a:cubicBezTo>
                    <a:pt x="738850" y="37913"/>
                    <a:pt x="737906" y="39801"/>
                    <a:pt x="737906" y="40745"/>
                  </a:cubicBezTo>
                  <a:cubicBezTo>
                    <a:pt x="737906" y="52073"/>
                    <a:pt x="741679" y="66234"/>
                    <a:pt x="742622" y="78507"/>
                  </a:cubicBezTo>
                  <a:cubicBezTo>
                    <a:pt x="742622" y="82283"/>
                    <a:pt x="741679" y="85115"/>
                    <a:pt x="742622" y="88891"/>
                  </a:cubicBezTo>
                  <a:cubicBezTo>
                    <a:pt x="743566" y="93611"/>
                    <a:pt x="746395" y="98332"/>
                    <a:pt x="744509" y="103052"/>
                  </a:cubicBezTo>
                  <a:cubicBezTo>
                    <a:pt x="739793" y="103996"/>
                    <a:pt x="734134" y="105884"/>
                    <a:pt x="729418" y="104940"/>
                  </a:cubicBezTo>
                  <a:cubicBezTo>
                    <a:pt x="725645" y="101164"/>
                    <a:pt x="725645" y="95499"/>
                    <a:pt x="725645" y="90779"/>
                  </a:cubicBezTo>
                  <a:cubicBezTo>
                    <a:pt x="725645" y="86059"/>
                    <a:pt x="725645" y="80395"/>
                    <a:pt x="724702" y="74730"/>
                  </a:cubicBezTo>
                  <a:cubicBezTo>
                    <a:pt x="723759" y="70954"/>
                    <a:pt x="722816" y="66234"/>
                    <a:pt x="722816" y="62458"/>
                  </a:cubicBezTo>
                  <a:cubicBezTo>
                    <a:pt x="721873" y="54905"/>
                    <a:pt x="721873" y="47353"/>
                    <a:pt x="720929" y="40745"/>
                  </a:cubicBezTo>
                  <a:cubicBezTo>
                    <a:pt x="720929" y="38857"/>
                    <a:pt x="719986" y="37913"/>
                    <a:pt x="719043" y="36025"/>
                  </a:cubicBezTo>
                  <a:cubicBezTo>
                    <a:pt x="718100" y="28472"/>
                    <a:pt x="719043" y="20920"/>
                    <a:pt x="718100" y="13368"/>
                  </a:cubicBezTo>
                  <a:cubicBezTo>
                    <a:pt x="719986" y="9591"/>
                    <a:pt x="723759" y="10535"/>
                    <a:pt x="726588" y="10535"/>
                  </a:cubicBezTo>
                  <a:cubicBezTo>
                    <a:pt x="734134" y="9591"/>
                    <a:pt x="743566" y="6759"/>
                    <a:pt x="751111" y="8647"/>
                  </a:cubicBezTo>
                  <a:cubicBezTo>
                    <a:pt x="752997" y="18088"/>
                    <a:pt x="756770" y="25640"/>
                    <a:pt x="760543" y="34137"/>
                  </a:cubicBezTo>
                  <a:cubicBezTo>
                    <a:pt x="761486" y="36025"/>
                    <a:pt x="762429" y="37913"/>
                    <a:pt x="763372" y="39801"/>
                  </a:cubicBezTo>
                  <a:cubicBezTo>
                    <a:pt x="763372" y="41689"/>
                    <a:pt x="763372" y="42633"/>
                    <a:pt x="763372" y="43577"/>
                  </a:cubicBezTo>
                  <a:cubicBezTo>
                    <a:pt x="764315" y="45465"/>
                    <a:pt x="765258" y="46409"/>
                    <a:pt x="766202" y="47353"/>
                  </a:cubicBezTo>
                  <a:cubicBezTo>
                    <a:pt x="768088" y="51129"/>
                    <a:pt x="769031" y="56794"/>
                    <a:pt x="770918" y="60570"/>
                  </a:cubicBezTo>
                  <a:cubicBezTo>
                    <a:pt x="770918" y="61514"/>
                    <a:pt x="772804" y="62458"/>
                    <a:pt x="772804" y="64346"/>
                  </a:cubicBezTo>
                  <a:cubicBezTo>
                    <a:pt x="774690" y="67178"/>
                    <a:pt x="774690" y="71898"/>
                    <a:pt x="778463" y="72842"/>
                  </a:cubicBezTo>
                  <a:cubicBezTo>
                    <a:pt x="782236" y="70954"/>
                    <a:pt x="780349" y="66234"/>
                    <a:pt x="781292" y="63402"/>
                  </a:cubicBezTo>
                  <a:cubicBezTo>
                    <a:pt x="781292" y="60570"/>
                    <a:pt x="783179" y="57738"/>
                    <a:pt x="784122" y="54905"/>
                  </a:cubicBezTo>
                  <a:cubicBezTo>
                    <a:pt x="784122" y="52073"/>
                    <a:pt x="784122" y="50185"/>
                    <a:pt x="784122" y="47353"/>
                  </a:cubicBezTo>
                  <a:cubicBezTo>
                    <a:pt x="785065" y="43577"/>
                    <a:pt x="786008" y="39801"/>
                    <a:pt x="786951" y="36025"/>
                  </a:cubicBezTo>
                  <a:cubicBezTo>
                    <a:pt x="788838" y="24696"/>
                    <a:pt x="790724" y="13368"/>
                    <a:pt x="794497" y="2983"/>
                  </a:cubicBezTo>
                  <a:cubicBezTo>
                    <a:pt x="802985" y="2983"/>
                    <a:pt x="815247" y="-793"/>
                    <a:pt x="823735" y="151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8771861" y="34357"/>
            <a:ext cx="6807122" cy="6789286"/>
            <a:chOff x="1222324" y="837219"/>
            <a:chExt cx="1830289" cy="1825494"/>
          </a:xfrm>
        </p:grpSpPr>
        <p:sp>
          <p:nvSpPr>
            <p:cNvPr id="13" name="ïṣļiḍé"/>
            <p:cNvSpPr/>
            <p:nvPr/>
          </p:nvSpPr>
          <p:spPr bwMode="auto">
            <a:xfrm>
              <a:off x="1653075" y="1226094"/>
              <a:ext cx="983168" cy="929497"/>
            </a:xfrm>
            <a:custGeom>
              <a:avLst/>
              <a:gdLst>
                <a:gd name="connsiteX0" fmla="*/ 48899 w 983168"/>
                <a:gd name="connsiteY0" fmla="*/ 129015 h 929497"/>
                <a:gd name="connsiteX1" fmla="*/ 140311 w 983168"/>
                <a:gd name="connsiteY1" fmla="*/ 129015 h 929497"/>
                <a:gd name="connsiteX2" fmla="*/ 231723 w 983168"/>
                <a:gd name="connsiteY2" fmla="*/ 129015 h 929497"/>
                <a:gd name="connsiteX3" fmla="*/ 231723 w 983168"/>
                <a:gd name="connsiteY3" fmla="*/ 333483 h 929497"/>
                <a:gd name="connsiteX4" fmla="*/ 189315 w 983168"/>
                <a:gd name="connsiteY4" fmla="*/ 337252 h 929497"/>
                <a:gd name="connsiteX5" fmla="*/ 179891 w 983168"/>
                <a:gd name="connsiteY5" fmla="*/ 348559 h 929497"/>
                <a:gd name="connsiteX6" fmla="*/ 179891 w 983168"/>
                <a:gd name="connsiteY6" fmla="*/ 376827 h 929497"/>
                <a:gd name="connsiteX7" fmla="*/ 179891 w 983168"/>
                <a:gd name="connsiteY7" fmla="*/ 552085 h 929497"/>
                <a:gd name="connsiteX8" fmla="*/ 185545 w 983168"/>
                <a:gd name="connsiteY8" fmla="*/ 588833 h 929497"/>
                <a:gd name="connsiteX9" fmla="*/ 256225 w 983168"/>
                <a:gd name="connsiteY9" fmla="*/ 593544 h 929497"/>
                <a:gd name="connsiteX10" fmla="*/ 258109 w 983168"/>
                <a:gd name="connsiteY10" fmla="*/ 618985 h 929497"/>
                <a:gd name="connsiteX11" fmla="*/ 257167 w 983168"/>
                <a:gd name="connsiteY11" fmla="*/ 798013 h 929497"/>
                <a:gd name="connsiteX12" fmla="*/ 79055 w 983168"/>
                <a:gd name="connsiteY12" fmla="*/ 798013 h 929497"/>
                <a:gd name="connsiteX13" fmla="*/ 43244 w 983168"/>
                <a:gd name="connsiteY13" fmla="*/ 798013 h 929497"/>
                <a:gd name="connsiteX14" fmla="*/ 18742 w 983168"/>
                <a:gd name="connsiteY14" fmla="*/ 787648 h 929497"/>
                <a:gd name="connsiteX15" fmla="*/ 2721 w 983168"/>
                <a:gd name="connsiteY15" fmla="*/ 766919 h 929497"/>
                <a:gd name="connsiteX16" fmla="*/ 2721 w 983168"/>
                <a:gd name="connsiteY16" fmla="*/ 765034 h 929497"/>
                <a:gd name="connsiteX17" fmla="*/ 837 w 983168"/>
                <a:gd name="connsiteY17" fmla="*/ 724517 h 929497"/>
                <a:gd name="connsiteX18" fmla="*/ 837 w 983168"/>
                <a:gd name="connsiteY18" fmla="*/ 210048 h 929497"/>
                <a:gd name="connsiteX19" fmla="*/ 837 w 983168"/>
                <a:gd name="connsiteY19" fmla="*/ 168589 h 929497"/>
                <a:gd name="connsiteX20" fmla="*/ 16857 w 983168"/>
                <a:gd name="connsiteY20" fmla="*/ 140322 h 929497"/>
                <a:gd name="connsiteX21" fmla="*/ 37590 w 983168"/>
                <a:gd name="connsiteY21" fmla="*/ 129957 h 929497"/>
                <a:gd name="connsiteX22" fmla="*/ 48899 w 983168"/>
                <a:gd name="connsiteY22" fmla="*/ 129015 h 929497"/>
                <a:gd name="connsiteX23" fmla="*/ 925122 w 983168"/>
                <a:gd name="connsiteY23" fmla="*/ 128661 h 929497"/>
                <a:gd name="connsiteX24" fmla="*/ 953077 w 983168"/>
                <a:gd name="connsiteY24" fmla="*/ 131841 h 929497"/>
                <a:gd name="connsiteX25" fmla="*/ 971006 w 983168"/>
                <a:gd name="connsiteY25" fmla="*/ 145033 h 929497"/>
                <a:gd name="connsiteX26" fmla="*/ 974781 w 983168"/>
                <a:gd name="connsiteY26" fmla="*/ 149744 h 929497"/>
                <a:gd name="connsiteX27" fmla="*/ 976668 w 983168"/>
                <a:gd name="connsiteY27" fmla="*/ 154455 h 929497"/>
                <a:gd name="connsiteX28" fmla="*/ 982330 w 983168"/>
                <a:gd name="connsiteY28" fmla="*/ 164820 h 929497"/>
                <a:gd name="connsiteX29" fmla="*/ 982330 w 983168"/>
                <a:gd name="connsiteY29" fmla="*/ 182723 h 929497"/>
                <a:gd name="connsiteX30" fmla="*/ 982330 w 983168"/>
                <a:gd name="connsiteY30" fmla="*/ 239258 h 929497"/>
                <a:gd name="connsiteX31" fmla="*/ 982330 w 983168"/>
                <a:gd name="connsiteY31" fmla="*/ 350444 h 929497"/>
                <a:gd name="connsiteX32" fmla="*/ 982330 w 983168"/>
                <a:gd name="connsiteY32" fmla="*/ 722633 h 929497"/>
                <a:gd name="connsiteX33" fmla="*/ 982330 w 983168"/>
                <a:gd name="connsiteY33" fmla="*/ 759381 h 929497"/>
                <a:gd name="connsiteX34" fmla="*/ 979499 w 983168"/>
                <a:gd name="connsiteY34" fmla="*/ 765034 h 929497"/>
                <a:gd name="connsiteX35" fmla="*/ 978555 w 983168"/>
                <a:gd name="connsiteY35" fmla="*/ 770688 h 929497"/>
                <a:gd name="connsiteX36" fmla="*/ 972893 w 983168"/>
                <a:gd name="connsiteY36" fmla="*/ 778226 h 929497"/>
                <a:gd name="connsiteX37" fmla="*/ 971950 w 983168"/>
                <a:gd name="connsiteY37" fmla="*/ 781995 h 929497"/>
                <a:gd name="connsiteX38" fmla="*/ 961570 w 983168"/>
                <a:gd name="connsiteY38" fmla="*/ 789533 h 929497"/>
                <a:gd name="connsiteX39" fmla="*/ 935148 w 983168"/>
                <a:gd name="connsiteY39" fmla="*/ 798013 h 929497"/>
                <a:gd name="connsiteX40" fmla="*/ 865318 w 983168"/>
                <a:gd name="connsiteY40" fmla="*/ 798013 h 929497"/>
                <a:gd name="connsiteX41" fmla="*/ 726603 w 983168"/>
                <a:gd name="connsiteY41" fmla="*/ 797071 h 929497"/>
                <a:gd name="connsiteX42" fmla="*/ 725660 w 983168"/>
                <a:gd name="connsiteY42" fmla="*/ 785764 h 929497"/>
                <a:gd name="connsiteX43" fmla="*/ 725660 w 983168"/>
                <a:gd name="connsiteY43" fmla="*/ 644426 h 929497"/>
                <a:gd name="connsiteX44" fmla="*/ 726603 w 983168"/>
                <a:gd name="connsiteY44" fmla="*/ 594487 h 929497"/>
                <a:gd name="connsiteX45" fmla="*/ 743589 w 983168"/>
                <a:gd name="connsiteY45" fmla="*/ 593544 h 929497"/>
                <a:gd name="connsiteX46" fmla="*/ 759631 w 983168"/>
                <a:gd name="connsiteY46" fmla="*/ 593544 h 929497"/>
                <a:gd name="connsiteX47" fmla="*/ 793602 w 983168"/>
                <a:gd name="connsiteY47" fmla="*/ 590718 h 929497"/>
                <a:gd name="connsiteX48" fmla="*/ 795489 w 983168"/>
                <a:gd name="connsiteY48" fmla="*/ 586949 h 929497"/>
                <a:gd name="connsiteX49" fmla="*/ 798320 w 983168"/>
                <a:gd name="connsiteY49" fmla="*/ 585064 h 929497"/>
                <a:gd name="connsiteX50" fmla="*/ 801151 w 983168"/>
                <a:gd name="connsiteY50" fmla="*/ 552085 h 929497"/>
                <a:gd name="connsiteX51" fmla="*/ 802095 w 983168"/>
                <a:gd name="connsiteY51" fmla="*/ 375884 h 929497"/>
                <a:gd name="connsiteX52" fmla="*/ 795489 w 983168"/>
                <a:gd name="connsiteY52" fmla="*/ 338194 h 929497"/>
                <a:gd name="connsiteX53" fmla="*/ 751138 w 983168"/>
                <a:gd name="connsiteY53" fmla="*/ 333483 h 929497"/>
                <a:gd name="connsiteX54" fmla="*/ 750194 w 983168"/>
                <a:gd name="connsiteY54" fmla="*/ 288255 h 929497"/>
                <a:gd name="connsiteX55" fmla="*/ 750194 w 983168"/>
                <a:gd name="connsiteY55" fmla="*/ 140322 h 929497"/>
                <a:gd name="connsiteX56" fmla="*/ 751138 w 983168"/>
                <a:gd name="connsiteY56" fmla="*/ 129015 h 929497"/>
                <a:gd name="connsiteX57" fmla="*/ 893628 w 983168"/>
                <a:gd name="connsiteY57" fmla="*/ 129015 h 929497"/>
                <a:gd name="connsiteX58" fmla="*/ 925122 w 983168"/>
                <a:gd name="connsiteY58" fmla="*/ 128661 h 929497"/>
                <a:gd name="connsiteX59" fmla="*/ 301558 w 983168"/>
                <a:gd name="connsiteY59" fmla="*/ 419 h 929497"/>
                <a:gd name="connsiteX60" fmla="*/ 423323 w 983168"/>
                <a:gd name="connsiteY60" fmla="*/ 1361 h 929497"/>
                <a:gd name="connsiteX61" fmla="*/ 430874 w 983168"/>
                <a:gd name="connsiteY61" fmla="*/ 14550 h 929497"/>
                <a:gd name="connsiteX62" fmla="*/ 449753 w 983168"/>
                <a:gd name="connsiteY62" fmla="*/ 58825 h 929497"/>
                <a:gd name="connsiteX63" fmla="*/ 459192 w 983168"/>
                <a:gd name="connsiteY63" fmla="*/ 81434 h 929497"/>
                <a:gd name="connsiteX64" fmla="*/ 463911 w 983168"/>
                <a:gd name="connsiteY64" fmla="*/ 92738 h 929497"/>
                <a:gd name="connsiteX65" fmla="*/ 475238 w 983168"/>
                <a:gd name="connsiteY65" fmla="*/ 118173 h 929497"/>
                <a:gd name="connsiteX66" fmla="*/ 487509 w 983168"/>
                <a:gd name="connsiteY66" fmla="*/ 148318 h 929497"/>
                <a:gd name="connsiteX67" fmla="*/ 499780 w 983168"/>
                <a:gd name="connsiteY67" fmla="*/ 177521 h 929497"/>
                <a:gd name="connsiteX68" fmla="*/ 519602 w 983168"/>
                <a:gd name="connsiteY68" fmla="*/ 221797 h 929497"/>
                <a:gd name="connsiteX69" fmla="*/ 528097 w 983168"/>
                <a:gd name="connsiteY69" fmla="*/ 234043 h 929497"/>
                <a:gd name="connsiteX70" fmla="*/ 531873 w 983168"/>
                <a:gd name="connsiteY70" fmla="*/ 208608 h 929497"/>
                <a:gd name="connsiteX71" fmla="*/ 531873 w 983168"/>
                <a:gd name="connsiteY71" fmla="*/ 11724 h 929497"/>
                <a:gd name="connsiteX72" fmla="*/ 536592 w 983168"/>
                <a:gd name="connsiteY72" fmla="*/ 419 h 929497"/>
                <a:gd name="connsiteX73" fmla="*/ 555471 w 983168"/>
                <a:gd name="connsiteY73" fmla="*/ 419 h 929497"/>
                <a:gd name="connsiteX74" fmla="*/ 696113 w 983168"/>
                <a:gd name="connsiteY74" fmla="*/ 1361 h 929497"/>
                <a:gd name="connsiteX75" fmla="*/ 697057 w 983168"/>
                <a:gd name="connsiteY75" fmla="*/ 14550 h 929497"/>
                <a:gd name="connsiteX76" fmla="*/ 697057 w 983168"/>
                <a:gd name="connsiteY76" fmla="*/ 234043 h 929497"/>
                <a:gd name="connsiteX77" fmla="*/ 697057 w 983168"/>
                <a:gd name="connsiteY77" fmla="*/ 701291 h 929497"/>
                <a:gd name="connsiteX78" fmla="*/ 697057 w 983168"/>
                <a:gd name="connsiteY78" fmla="*/ 927378 h 929497"/>
                <a:gd name="connsiteX79" fmla="*/ 560190 w 983168"/>
                <a:gd name="connsiteY79" fmla="*/ 927378 h 929497"/>
                <a:gd name="connsiteX80" fmla="*/ 556415 w 983168"/>
                <a:gd name="connsiteY80" fmla="*/ 920784 h 929497"/>
                <a:gd name="connsiteX81" fmla="*/ 546975 w 983168"/>
                <a:gd name="connsiteY81" fmla="*/ 899117 h 929497"/>
                <a:gd name="connsiteX82" fmla="*/ 510163 w 983168"/>
                <a:gd name="connsiteY82" fmla="*/ 810566 h 929497"/>
                <a:gd name="connsiteX83" fmla="*/ 496948 w 983168"/>
                <a:gd name="connsiteY83" fmla="*/ 781363 h 929497"/>
                <a:gd name="connsiteX84" fmla="*/ 491285 w 983168"/>
                <a:gd name="connsiteY84" fmla="*/ 767233 h 929497"/>
                <a:gd name="connsiteX85" fmla="*/ 472406 w 983168"/>
                <a:gd name="connsiteY85" fmla="*/ 722957 h 929497"/>
                <a:gd name="connsiteX86" fmla="*/ 465799 w 983168"/>
                <a:gd name="connsiteY86" fmla="*/ 708827 h 929497"/>
                <a:gd name="connsiteX87" fmla="*/ 458248 w 983168"/>
                <a:gd name="connsiteY87" fmla="*/ 695638 h 929497"/>
                <a:gd name="connsiteX88" fmla="*/ 452584 w 983168"/>
                <a:gd name="connsiteY88" fmla="*/ 720131 h 929497"/>
                <a:gd name="connsiteX89" fmla="*/ 451640 w 983168"/>
                <a:gd name="connsiteY89" fmla="*/ 929262 h 929497"/>
                <a:gd name="connsiteX90" fmla="*/ 303446 w 983168"/>
                <a:gd name="connsiteY90" fmla="*/ 929262 h 929497"/>
                <a:gd name="connsiteX91" fmla="*/ 285512 w 983168"/>
                <a:gd name="connsiteY91" fmla="*/ 928320 h 929497"/>
                <a:gd name="connsiteX92" fmla="*/ 284568 w 983168"/>
                <a:gd name="connsiteY92" fmla="*/ 58825 h 929497"/>
                <a:gd name="connsiteX93" fmla="*/ 285512 w 983168"/>
                <a:gd name="connsiteY93" fmla="*/ 1361 h 929497"/>
                <a:gd name="connsiteX94" fmla="*/ 301558 w 983168"/>
                <a:gd name="connsiteY94" fmla="*/ 419 h 929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83168" h="929497">
                  <a:moveTo>
                    <a:pt x="48899" y="129015"/>
                  </a:moveTo>
                  <a:cubicBezTo>
                    <a:pt x="79055" y="127130"/>
                    <a:pt x="110154" y="129015"/>
                    <a:pt x="140311" y="129015"/>
                  </a:cubicBezTo>
                  <a:cubicBezTo>
                    <a:pt x="171409" y="129015"/>
                    <a:pt x="201566" y="129015"/>
                    <a:pt x="231723" y="129015"/>
                  </a:cubicBezTo>
                  <a:cubicBezTo>
                    <a:pt x="232665" y="194030"/>
                    <a:pt x="232665" y="272237"/>
                    <a:pt x="231723" y="333483"/>
                  </a:cubicBezTo>
                  <a:cubicBezTo>
                    <a:pt x="217587" y="336310"/>
                    <a:pt x="199681" y="331599"/>
                    <a:pt x="189315" y="337252"/>
                  </a:cubicBezTo>
                  <a:cubicBezTo>
                    <a:pt x="185545" y="339137"/>
                    <a:pt x="181776" y="342906"/>
                    <a:pt x="179891" y="348559"/>
                  </a:cubicBezTo>
                  <a:cubicBezTo>
                    <a:pt x="178006" y="356097"/>
                    <a:pt x="179891" y="366462"/>
                    <a:pt x="179891" y="376827"/>
                  </a:cubicBezTo>
                  <a:cubicBezTo>
                    <a:pt x="179891" y="434304"/>
                    <a:pt x="179891" y="492724"/>
                    <a:pt x="179891" y="552085"/>
                  </a:cubicBezTo>
                  <a:cubicBezTo>
                    <a:pt x="179891" y="567161"/>
                    <a:pt x="178006" y="581295"/>
                    <a:pt x="185545" y="588833"/>
                  </a:cubicBezTo>
                  <a:cubicBezTo>
                    <a:pt x="197796" y="599198"/>
                    <a:pt x="235492" y="590718"/>
                    <a:pt x="256225" y="593544"/>
                  </a:cubicBezTo>
                  <a:cubicBezTo>
                    <a:pt x="259052" y="597313"/>
                    <a:pt x="258109" y="612389"/>
                    <a:pt x="258109" y="618985"/>
                  </a:cubicBezTo>
                  <a:cubicBezTo>
                    <a:pt x="258109" y="677405"/>
                    <a:pt x="258109" y="741478"/>
                    <a:pt x="257167" y="798013"/>
                  </a:cubicBezTo>
                  <a:cubicBezTo>
                    <a:pt x="196854" y="798013"/>
                    <a:pt x="138426" y="798013"/>
                    <a:pt x="79055" y="798013"/>
                  </a:cubicBezTo>
                  <a:cubicBezTo>
                    <a:pt x="66804" y="798013"/>
                    <a:pt x="55495" y="798955"/>
                    <a:pt x="43244" y="798013"/>
                  </a:cubicBezTo>
                  <a:cubicBezTo>
                    <a:pt x="34763" y="797071"/>
                    <a:pt x="24396" y="792359"/>
                    <a:pt x="18742" y="787648"/>
                  </a:cubicBezTo>
                  <a:cubicBezTo>
                    <a:pt x="12145" y="781995"/>
                    <a:pt x="6491" y="775399"/>
                    <a:pt x="2721" y="766919"/>
                  </a:cubicBezTo>
                  <a:cubicBezTo>
                    <a:pt x="2721" y="766919"/>
                    <a:pt x="2721" y="765034"/>
                    <a:pt x="2721" y="765034"/>
                  </a:cubicBezTo>
                  <a:cubicBezTo>
                    <a:pt x="-106" y="752785"/>
                    <a:pt x="837" y="739593"/>
                    <a:pt x="837" y="724517"/>
                  </a:cubicBezTo>
                  <a:cubicBezTo>
                    <a:pt x="837" y="210048"/>
                    <a:pt x="837" y="210048"/>
                    <a:pt x="837" y="210048"/>
                  </a:cubicBezTo>
                  <a:cubicBezTo>
                    <a:pt x="837" y="194972"/>
                    <a:pt x="-1048" y="180838"/>
                    <a:pt x="837" y="168589"/>
                  </a:cubicBezTo>
                  <a:cubicBezTo>
                    <a:pt x="2721" y="156340"/>
                    <a:pt x="8376" y="146917"/>
                    <a:pt x="16857" y="140322"/>
                  </a:cubicBezTo>
                  <a:cubicBezTo>
                    <a:pt x="22512" y="135610"/>
                    <a:pt x="29108" y="132784"/>
                    <a:pt x="37590" y="129957"/>
                  </a:cubicBezTo>
                  <a:cubicBezTo>
                    <a:pt x="41359" y="129015"/>
                    <a:pt x="46071" y="129015"/>
                    <a:pt x="48899" y="129015"/>
                  </a:cubicBezTo>
                  <a:close/>
                  <a:moveTo>
                    <a:pt x="925122" y="128661"/>
                  </a:moveTo>
                  <a:cubicBezTo>
                    <a:pt x="935620" y="128779"/>
                    <a:pt x="945528" y="129486"/>
                    <a:pt x="953077" y="131841"/>
                  </a:cubicBezTo>
                  <a:cubicBezTo>
                    <a:pt x="958739" y="134668"/>
                    <a:pt x="966288" y="139379"/>
                    <a:pt x="971006" y="145033"/>
                  </a:cubicBezTo>
                  <a:cubicBezTo>
                    <a:pt x="971950" y="146917"/>
                    <a:pt x="973837" y="147860"/>
                    <a:pt x="974781" y="149744"/>
                  </a:cubicBezTo>
                  <a:cubicBezTo>
                    <a:pt x="975724" y="150686"/>
                    <a:pt x="975724" y="152571"/>
                    <a:pt x="976668" y="154455"/>
                  </a:cubicBezTo>
                  <a:cubicBezTo>
                    <a:pt x="978555" y="157282"/>
                    <a:pt x="981386" y="161993"/>
                    <a:pt x="982330" y="164820"/>
                  </a:cubicBezTo>
                  <a:cubicBezTo>
                    <a:pt x="983273" y="170474"/>
                    <a:pt x="982330" y="177069"/>
                    <a:pt x="982330" y="182723"/>
                  </a:cubicBezTo>
                  <a:cubicBezTo>
                    <a:pt x="982330" y="200626"/>
                    <a:pt x="981386" y="220413"/>
                    <a:pt x="982330" y="239258"/>
                  </a:cubicBezTo>
                  <a:cubicBezTo>
                    <a:pt x="984217" y="277890"/>
                    <a:pt x="982330" y="312754"/>
                    <a:pt x="982330" y="350444"/>
                  </a:cubicBezTo>
                  <a:cubicBezTo>
                    <a:pt x="982330" y="474821"/>
                    <a:pt x="982330" y="597313"/>
                    <a:pt x="982330" y="722633"/>
                  </a:cubicBezTo>
                  <a:cubicBezTo>
                    <a:pt x="982330" y="735824"/>
                    <a:pt x="983273" y="748074"/>
                    <a:pt x="982330" y="759381"/>
                  </a:cubicBezTo>
                  <a:cubicBezTo>
                    <a:pt x="982330" y="761265"/>
                    <a:pt x="980443" y="762207"/>
                    <a:pt x="979499" y="765034"/>
                  </a:cubicBezTo>
                  <a:cubicBezTo>
                    <a:pt x="979499" y="766919"/>
                    <a:pt x="979499" y="768803"/>
                    <a:pt x="978555" y="770688"/>
                  </a:cubicBezTo>
                  <a:cubicBezTo>
                    <a:pt x="977612" y="773514"/>
                    <a:pt x="974781" y="776341"/>
                    <a:pt x="972893" y="778226"/>
                  </a:cubicBezTo>
                  <a:cubicBezTo>
                    <a:pt x="971950" y="779168"/>
                    <a:pt x="971950" y="781052"/>
                    <a:pt x="971950" y="781995"/>
                  </a:cubicBezTo>
                  <a:cubicBezTo>
                    <a:pt x="969119" y="783879"/>
                    <a:pt x="965344" y="787648"/>
                    <a:pt x="961570" y="789533"/>
                  </a:cubicBezTo>
                  <a:cubicBezTo>
                    <a:pt x="954964" y="794244"/>
                    <a:pt x="946472" y="797071"/>
                    <a:pt x="935148" y="798013"/>
                  </a:cubicBezTo>
                  <a:cubicBezTo>
                    <a:pt x="913444" y="798955"/>
                    <a:pt x="889853" y="798013"/>
                    <a:pt x="865318" y="798013"/>
                  </a:cubicBezTo>
                  <a:cubicBezTo>
                    <a:pt x="817193" y="798013"/>
                    <a:pt x="770954" y="798955"/>
                    <a:pt x="726603" y="797071"/>
                  </a:cubicBezTo>
                  <a:cubicBezTo>
                    <a:pt x="724716" y="794244"/>
                    <a:pt x="725660" y="789533"/>
                    <a:pt x="725660" y="785764"/>
                  </a:cubicBezTo>
                  <a:cubicBezTo>
                    <a:pt x="725660" y="740536"/>
                    <a:pt x="725660" y="690596"/>
                    <a:pt x="725660" y="644426"/>
                  </a:cubicBezTo>
                  <a:cubicBezTo>
                    <a:pt x="725660" y="626523"/>
                    <a:pt x="724716" y="610505"/>
                    <a:pt x="726603" y="594487"/>
                  </a:cubicBezTo>
                  <a:cubicBezTo>
                    <a:pt x="731322" y="592602"/>
                    <a:pt x="736983" y="594487"/>
                    <a:pt x="743589" y="593544"/>
                  </a:cubicBezTo>
                  <a:cubicBezTo>
                    <a:pt x="748307" y="593544"/>
                    <a:pt x="753969" y="593544"/>
                    <a:pt x="759631" y="593544"/>
                  </a:cubicBezTo>
                  <a:cubicBezTo>
                    <a:pt x="771898" y="593544"/>
                    <a:pt x="786053" y="595429"/>
                    <a:pt x="793602" y="590718"/>
                  </a:cubicBezTo>
                  <a:cubicBezTo>
                    <a:pt x="794545" y="589775"/>
                    <a:pt x="794545" y="588833"/>
                    <a:pt x="795489" y="586949"/>
                  </a:cubicBezTo>
                  <a:cubicBezTo>
                    <a:pt x="796433" y="586006"/>
                    <a:pt x="797376" y="586006"/>
                    <a:pt x="798320" y="585064"/>
                  </a:cubicBezTo>
                  <a:cubicBezTo>
                    <a:pt x="803038" y="580353"/>
                    <a:pt x="801151" y="562450"/>
                    <a:pt x="801151" y="552085"/>
                  </a:cubicBezTo>
                  <a:cubicBezTo>
                    <a:pt x="801151" y="492724"/>
                    <a:pt x="802095" y="435246"/>
                    <a:pt x="802095" y="375884"/>
                  </a:cubicBezTo>
                  <a:cubicBezTo>
                    <a:pt x="802095" y="359866"/>
                    <a:pt x="803982" y="345732"/>
                    <a:pt x="795489" y="338194"/>
                  </a:cubicBezTo>
                  <a:cubicBezTo>
                    <a:pt x="786053" y="330656"/>
                    <a:pt x="766236" y="336310"/>
                    <a:pt x="751138" y="333483"/>
                  </a:cubicBezTo>
                  <a:cubicBezTo>
                    <a:pt x="750194" y="319349"/>
                    <a:pt x="750194" y="304273"/>
                    <a:pt x="750194" y="288255"/>
                  </a:cubicBezTo>
                  <a:cubicBezTo>
                    <a:pt x="751138" y="241143"/>
                    <a:pt x="750194" y="185550"/>
                    <a:pt x="750194" y="140322"/>
                  </a:cubicBezTo>
                  <a:cubicBezTo>
                    <a:pt x="750194" y="136553"/>
                    <a:pt x="749251" y="132784"/>
                    <a:pt x="751138" y="129015"/>
                  </a:cubicBezTo>
                  <a:cubicBezTo>
                    <a:pt x="795489" y="129015"/>
                    <a:pt x="847389" y="129015"/>
                    <a:pt x="893628" y="129015"/>
                  </a:cubicBezTo>
                  <a:cubicBezTo>
                    <a:pt x="903536" y="129015"/>
                    <a:pt x="914624" y="128544"/>
                    <a:pt x="925122" y="128661"/>
                  </a:cubicBezTo>
                  <a:close/>
                  <a:moveTo>
                    <a:pt x="301558" y="419"/>
                  </a:moveTo>
                  <a:cubicBezTo>
                    <a:pt x="341203" y="419"/>
                    <a:pt x="391230" y="419"/>
                    <a:pt x="423323" y="1361"/>
                  </a:cubicBezTo>
                  <a:cubicBezTo>
                    <a:pt x="428043" y="4187"/>
                    <a:pt x="428986" y="9839"/>
                    <a:pt x="430874" y="14550"/>
                  </a:cubicBezTo>
                  <a:cubicBezTo>
                    <a:pt x="437482" y="28680"/>
                    <a:pt x="443145" y="44695"/>
                    <a:pt x="449753" y="58825"/>
                  </a:cubicBezTo>
                  <a:cubicBezTo>
                    <a:pt x="452584" y="66361"/>
                    <a:pt x="456360" y="73898"/>
                    <a:pt x="459192" y="81434"/>
                  </a:cubicBezTo>
                  <a:cubicBezTo>
                    <a:pt x="461079" y="85202"/>
                    <a:pt x="462967" y="88970"/>
                    <a:pt x="463911" y="92738"/>
                  </a:cubicBezTo>
                  <a:cubicBezTo>
                    <a:pt x="467687" y="101217"/>
                    <a:pt x="471462" y="109695"/>
                    <a:pt x="475238" y="118173"/>
                  </a:cubicBezTo>
                  <a:cubicBezTo>
                    <a:pt x="479014" y="127593"/>
                    <a:pt x="483733" y="137956"/>
                    <a:pt x="487509" y="148318"/>
                  </a:cubicBezTo>
                  <a:cubicBezTo>
                    <a:pt x="492229" y="157738"/>
                    <a:pt x="495060" y="167159"/>
                    <a:pt x="499780" y="177521"/>
                  </a:cubicBezTo>
                  <a:cubicBezTo>
                    <a:pt x="506387" y="192594"/>
                    <a:pt x="512995" y="206724"/>
                    <a:pt x="519602" y="221797"/>
                  </a:cubicBezTo>
                  <a:cubicBezTo>
                    <a:pt x="522434" y="228391"/>
                    <a:pt x="523378" y="234985"/>
                    <a:pt x="528097" y="234043"/>
                  </a:cubicBezTo>
                  <a:cubicBezTo>
                    <a:pt x="533761" y="233101"/>
                    <a:pt x="531873" y="218028"/>
                    <a:pt x="531873" y="208608"/>
                  </a:cubicBezTo>
                  <a:cubicBezTo>
                    <a:pt x="531873" y="144550"/>
                    <a:pt x="530929" y="78608"/>
                    <a:pt x="531873" y="11724"/>
                  </a:cubicBezTo>
                  <a:cubicBezTo>
                    <a:pt x="531873" y="6071"/>
                    <a:pt x="530929" y="1361"/>
                    <a:pt x="536592" y="419"/>
                  </a:cubicBezTo>
                  <a:cubicBezTo>
                    <a:pt x="541312" y="-523"/>
                    <a:pt x="548863" y="419"/>
                    <a:pt x="555471" y="419"/>
                  </a:cubicBezTo>
                  <a:cubicBezTo>
                    <a:pt x="601722" y="419"/>
                    <a:pt x="650806" y="419"/>
                    <a:pt x="696113" y="1361"/>
                  </a:cubicBezTo>
                  <a:cubicBezTo>
                    <a:pt x="698001" y="5129"/>
                    <a:pt x="697057" y="9839"/>
                    <a:pt x="697057" y="14550"/>
                  </a:cubicBezTo>
                  <a:cubicBezTo>
                    <a:pt x="698945" y="83318"/>
                    <a:pt x="697057" y="161507"/>
                    <a:pt x="697057" y="234043"/>
                  </a:cubicBezTo>
                  <a:cubicBezTo>
                    <a:pt x="697057" y="391362"/>
                    <a:pt x="697057" y="544913"/>
                    <a:pt x="697057" y="701291"/>
                  </a:cubicBezTo>
                  <a:cubicBezTo>
                    <a:pt x="697057" y="779479"/>
                    <a:pt x="698001" y="854842"/>
                    <a:pt x="697057" y="927378"/>
                  </a:cubicBezTo>
                  <a:cubicBezTo>
                    <a:pt x="653637" y="929262"/>
                    <a:pt x="601722" y="929262"/>
                    <a:pt x="560190" y="927378"/>
                  </a:cubicBezTo>
                  <a:cubicBezTo>
                    <a:pt x="558302" y="925494"/>
                    <a:pt x="557358" y="922668"/>
                    <a:pt x="556415" y="920784"/>
                  </a:cubicBezTo>
                  <a:cubicBezTo>
                    <a:pt x="553583" y="914190"/>
                    <a:pt x="549807" y="905711"/>
                    <a:pt x="546975" y="899117"/>
                  </a:cubicBezTo>
                  <a:cubicBezTo>
                    <a:pt x="534705" y="869914"/>
                    <a:pt x="522434" y="840711"/>
                    <a:pt x="510163" y="810566"/>
                  </a:cubicBezTo>
                  <a:cubicBezTo>
                    <a:pt x="505443" y="801146"/>
                    <a:pt x="500724" y="791726"/>
                    <a:pt x="496948" y="781363"/>
                  </a:cubicBezTo>
                  <a:cubicBezTo>
                    <a:pt x="495060" y="776653"/>
                    <a:pt x="493172" y="771943"/>
                    <a:pt x="491285" y="767233"/>
                  </a:cubicBezTo>
                  <a:cubicBezTo>
                    <a:pt x="485621" y="752160"/>
                    <a:pt x="479014" y="737088"/>
                    <a:pt x="472406" y="722957"/>
                  </a:cubicBezTo>
                  <a:cubicBezTo>
                    <a:pt x="470519" y="718247"/>
                    <a:pt x="467687" y="713537"/>
                    <a:pt x="465799" y="708827"/>
                  </a:cubicBezTo>
                  <a:cubicBezTo>
                    <a:pt x="464855" y="704117"/>
                    <a:pt x="462967" y="698464"/>
                    <a:pt x="458248" y="695638"/>
                  </a:cubicBezTo>
                  <a:cubicBezTo>
                    <a:pt x="449753" y="699406"/>
                    <a:pt x="452584" y="711653"/>
                    <a:pt x="452584" y="720131"/>
                  </a:cubicBezTo>
                  <a:cubicBezTo>
                    <a:pt x="452584" y="789841"/>
                    <a:pt x="453528" y="863320"/>
                    <a:pt x="451640" y="929262"/>
                  </a:cubicBezTo>
                  <a:cubicBezTo>
                    <a:pt x="407277" y="929262"/>
                    <a:pt x="352530" y="929262"/>
                    <a:pt x="303446" y="929262"/>
                  </a:cubicBezTo>
                  <a:cubicBezTo>
                    <a:pt x="296839" y="929262"/>
                    <a:pt x="290232" y="930204"/>
                    <a:pt x="285512" y="928320"/>
                  </a:cubicBezTo>
                  <a:cubicBezTo>
                    <a:pt x="283624" y="641943"/>
                    <a:pt x="284568" y="348029"/>
                    <a:pt x="284568" y="58825"/>
                  </a:cubicBezTo>
                  <a:cubicBezTo>
                    <a:pt x="284568" y="39984"/>
                    <a:pt x="283624" y="20202"/>
                    <a:pt x="285512" y="1361"/>
                  </a:cubicBezTo>
                  <a:cubicBezTo>
                    <a:pt x="290232" y="419"/>
                    <a:pt x="295895" y="419"/>
                    <a:pt x="301558" y="419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ṩḷîďé"/>
            <p:cNvSpPr/>
            <p:nvPr/>
          </p:nvSpPr>
          <p:spPr bwMode="auto">
            <a:xfrm>
              <a:off x="1222324" y="837219"/>
              <a:ext cx="1830289" cy="1825494"/>
            </a:xfrm>
            <a:prstGeom prst="ellipse">
              <a:avLst/>
            </a:prstGeom>
            <a:noFill/>
            <a:ln w="28575" cap="flat">
              <a:solidFill>
                <a:schemeClr val="accent1">
                  <a:alpha val="8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ṩlïḓè"/>
            <p:cNvSpPr/>
            <p:nvPr/>
          </p:nvSpPr>
          <p:spPr bwMode="auto">
            <a:xfrm>
              <a:off x="1418298" y="1031994"/>
              <a:ext cx="1438341" cy="1434745"/>
            </a:xfrm>
            <a:prstGeom prst="ellipse">
              <a:avLst/>
            </a:prstGeom>
            <a:noFill/>
            <a:ln w="28575" cap="flat">
              <a:solidFill>
                <a:schemeClr val="accent1">
                  <a:alpha val="8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6" name="íSļidé"/>
            <p:cNvSpPr/>
            <p:nvPr/>
          </p:nvSpPr>
          <p:spPr bwMode="auto">
            <a:xfrm>
              <a:off x="1939077" y="2258425"/>
              <a:ext cx="405870" cy="109505"/>
            </a:xfrm>
            <a:custGeom>
              <a:avLst/>
              <a:gdLst>
                <a:gd name="connsiteX0" fmla="*/ 248776 w 405870"/>
                <a:gd name="connsiteY0" fmla="*/ 31276 h 109505"/>
                <a:gd name="connsiteX1" fmla="*/ 245953 w 405870"/>
                <a:gd name="connsiteY1" fmla="*/ 35999 h 109505"/>
                <a:gd name="connsiteX2" fmla="*/ 238426 w 405870"/>
                <a:gd name="connsiteY2" fmla="*/ 43557 h 109505"/>
                <a:gd name="connsiteX3" fmla="*/ 225253 w 405870"/>
                <a:gd name="connsiteY3" fmla="*/ 62450 h 109505"/>
                <a:gd name="connsiteX4" fmla="*/ 251599 w 405870"/>
                <a:gd name="connsiteY4" fmla="*/ 63395 h 109505"/>
                <a:gd name="connsiteX5" fmla="*/ 252540 w 405870"/>
                <a:gd name="connsiteY5" fmla="*/ 54893 h 109505"/>
                <a:gd name="connsiteX6" fmla="*/ 252540 w 405870"/>
                <a:gd name="connsiteY6" fmla="*/ 46391 h 109505"/>
                <a:gd name="connsiteX7" fmla="*/ 250658 w 405870"/>
                <a:gd name="connsiteY7" fmla="*/ 31276 h 109505"/>
                <a:gd name="connsiteX8" fmla="*/ 248776 w 405870"/>
                <a:gd name="connsiteY8" fmla="*/ 31276 h 109505"/>
                <a:gd name="connsiteX9" fmla="*/ 359474 w 405870"/>
                <a:gd name="connsiteY9" fmla="*/ 23232 h 109505"/>
                <a:gd name="connsiteX10" fmla="*/ 359474 w 405870"/>
                <a:gd name="connsiteY10" fmla="*/ 24174 h 109505"/>
                <a:gd name="connsiteX11" fmla="*/ 353818 w 405870"/>
                <a:gd name="connsiteY11" fmla="*/ 25117 h 109505"/>
                <a:gd name="connsiteX12" fmla="*/ 347219 w 405870"/>
                <a:gd name="connsiteY12" fmla="*/ 71299 h 109505"/>
                <a:gd name="connsiteX13" fmla="*/ 356646 w 405870"/>
                <a:gd name="connsiteY13" fmla="*/ 88265 h 109505"/>
                <a:gd name="connsiteX14" fmla="*/ 366073 w 405870"/>
                <a:gd name="connsiteY14" fmla="*/ 89207 h 109505"/>
                <a:gd name="connsiteX15" fmla="*/ 372671 w 405870"/>
                <a:gd name="connsiteY15" fmla="*/ 81667 h 109505"/>
                <a:gd name="connsiteX16" fmla="*/ 375499 w 405870"/>
                <a:gd name="connsiteY16" fmla="*/ 43024 h 109505"/>
                <a:gd name="connsiteX17" fmla="*/ 375499 w 405870"/>
                <a:gd name="connsiteY17" fmla="*/ 37369 h 109505"/>
                <a:gd name="connsiteX18" fmla="*/ 372671 w 405870"/>
                <a:gd name="connsiteY18" fmla="*/ 28887 h 109505"/>
                <a:gd name="connsiteX19" fmla="*/ 359474 w 405870"/>
                <a:gd name="connsiteY19" fmla="*/ 23232 h 109505"/>
                <a:gd name="connsiteX20" fmla="*/ 133617 w 405870"/>
                <a:gd name="connsiteY20" fmla="*/ 22593 h 109505"/>
                <a:gd name="connsiteX21" fmla="*/ 121294 w 405870"/>
                <a:gd name="connsiteY21" fmla="*/ 27882 h 109505"/>
                <a:gd name="connsiteX22" fmla="*/ 120346 w 405870"/>
                <a:gd name="connsiteY22" fmla="*/ 43867 h 109505"/>
                <a:gd name="connsiteX23" fmla="*/ 147835 w 405870"/>
                <a:gd name="connsiteY23" fmla="*/ 36345 h 109505"/>
                <a:gd name="connsiteX24" fmla="*/ 145939 w 405870"/>
                <a:gd name="connsiteY24" fmla="*/ 27882 h 109505"/>
                <a:gd name="connsiteX25" fmla="*/ 133617 w 405870"/>
                <a:gd name="connsiteY25" fmla="*/ 22593 h 109505"/>
                <a:gd name="connsiteX26" fmla="*/ 43484 w 405870"/>
                <a:gd name="connsiteY26" fmla="*/ 1718 h 109505"/>
                <a:gd name="connsiteX27" fmla="*/ 53341 w 405870"/>
                <a:gd name="connsiteY27" fmla="*/ 2393 h 109505"/>
                <a:gd name="connsiteX28" fmla="*/ 58062 w 405870"/>
                <a:gd name="connsiteY28" fmla="*/ 32438 h 109505"/>
                <a:gd name="connsiteX29" fmla="*/ 57118 w 405870"/>
                <a:gd name="connsiteY29" fmla="*/ 73750 h 109505"/>
                <a:gd name="connsiteX30" fmla="*/ 51452 w 405870"/>
                <a:gd name="connsiteY30" fmla="*/ 107551 h 109505"/>
                <a:gd name="connsiteX31" fmla="*/ 32565 w 405870"/>
                <a:gd name="connsiteY31" fmla="*/ 105673 h 109505"/>
                <a:gd name="connsiteX32" fmla="*/ 27843 w 405870"/>
                <a:gd name="connsiteY32" fmla="*/ 95345 h 109505"/>
                <a:gd name="connsiteX33" fmla="*/ 28787 w 405870"/>
                <a:gd name="connsiteY33" fmla="*/ 46522 h 109505"/>
                <a:gd name="connsiteX34" fmla="*/ 2345 w 405870"/>
                <a:gd name="connsiteY34" fmla="*/ 40888 h 109505"/>
                <a:gd name="connsiteX35" fmla="*/ 7067 w 405870"/>
                <a:gd name="connsiteY35" fmla="*/ 23988 h 109505"/>
                <a:gd name="connsiteX36" fmla="*/ 14622 w 405870"/>
                <a:gd name="connsiteY36" fmla="*/ 23988 h 109505"/>
                <a:gd name="connsiteX37" fmla="*/ 25954 w 405870"/>
                <a:gd name="connsiteY37" fmla="*/ 18354 h 109505"/>
                <a:gd name="connsiteX38" fmla="*/ 43484 w 405870"/>
                <a:gd name="connsiteY38" fmla="*/ 1718 h 109505"/>
                <a:gd name="connsiteX39" fmla="*/ 359474 w 405870"/>
                <a:gd name="connsiteY39" fmla="*/ 1554 h 109505"/>
                <a:gd name="connsiteX40" fmla="*/ 378327 w 405870"/>
                <a:gd name="connsiteY40" fmla="*/ 4382 h 109505"/>
                <a:gd name="connsiteX41" fmla="*/ 383041 w 405870"/>
                <a:gd name="connsiteY41" fmla="*/ 6267 h 109505"/>
                <a:gd name="connsiteX42" fmla="*/ 392467 w 405870"/>
                <a:gd name="connsiteY42" fmla="*/ 12864 h 109505"/>
                <a:gd name="connsiteX43" fmla="*/ 400951 w 405870"/>
                <a:gd name="connsiteY43" fmla="*/ 25117 h 109505"/>
                <a:gd name="connsiteX44" fmla="*/ 404722 w 405870"/>
                <a:gd name="connsiteY44" fmla="*/ 75069 h 109505"/>
                <a:gd name="connsiteX45" fmla="*/ 402837 w 405870"/>
                <a:gd name="connsiteY45" fmla="*/ 79782 h 109505"/>
                <a:gd name="connsiteX46" fmla="*/ 397181 w 405870"/>
                <a:gd name="connsiteY46" fmla="*/ 93920 h 109505"/>
                <a:gd name="connsiteX47" fmla="*/ 377385 w 405870"/>
                <a:gd name="connsiteY47" fmla="*/ 107115 h 109505"/>
                <a:gd name="connsiteX48" fmla="*/ 336850 w 405870"/>
                <a:gd name="connsiteY48" fmla="*/ 103345 h 109505"/>
                <a:gd name="connsiteX49" fmla="*/ 327423 w 405870"/>
                <a:gd name="connsiteY49" fmla="*/ 95805 h 109505"/>
                <a:gd name="connsiteX50" fmla="*/ 326481 w 405870"/>
                <a:gd name="connsiteY50" fmla="*/ 92035 h 109505"/>
                <a:gd name="connsiteX51" fmla="*/ 320825 w 405870"/>
                <a:gd name="connsiteY51" fmla="*/ 82609 h 109505"/>
                <a:gd name="connsiteX52" fmla="*/ 319882 w 405870"/>
                <a:gd name="connsiteY52" fmla="*/ 77897 h 109505"/>
                <a:gd name="connsiteX53" fmla="*/ 317997 w 405870"/>
                <a:gd name="connsiteY53" fmla="*/ 72242 h 109505"/>
                <a:gd name="connsiteX54" fmla="*/ 317054 w 405870"/>
                <a:gd name="connsiteY54" fmla="*/ 58104 h 109505"/>
                <a:gd name="connsiteX55" fmla="*/ 318939 w 405870"/>
                <a:gd name="connsiteY55" fmla="*/ 37369 h 109505"/>
                <a:gd name="connsiteX56" fmla="*/ 319882 w 405870"/>
                <a:gd name="connsiteY56" fmla="*/ 31714 h 109505"/>
                <a:gd name="connsiteX57" fmla="*/ 322710 w 405870"/>
                <a:gd name="connsiteY57" fmla="*/ 27944 h 109505"/>
                <a:gd name="connsiteX58" fmla="*/ 327423 w 405870"/>
                <a:gd name="connsiteY58" fmla="*/ 18519 h 109505"/>
                <a:gd name="connsiteX59" fmla="*/ 330251 w 405870"/>
                <a:gd name="connsiteY59" fmla="*/ 13807 h 109505"/>
                <a:gd name="connsiteX60" fmla="*/ 350047 w 405870"/>
                <a:gd name="connsiteY60" fmla="*/ 2497 h 109505"/>
                <a:gd name="connsiteX61" fmla="*/ 359474 w 405870"/>
                <a:gd name="connsiteY61" fmla="*/ 1554 h 109505"/>
                <a:gd name="connsiteX62" fmla="*/ 133617 w 405870"/>
                <a:gd name="connsiteY62" fmla="*/ 1554 h 109505"/>
                <a:gd name="connsiteX63" fmla="*/ 163001 w 405870"/>
                <a:gd name="connsiteY63" fmla="*/ 10957 h 109505"/>
                <a:gd name="connsiteX64" fmla="*/ 170584 w 405870"/>
                <a:gd name="connsiteY64" fmla="*/ 19420 h 109505"/>
                <a:gd name="connsiteX65" fmla="*/ 180063 w 405870"/>
                <a:gd name="connsiteY65" fmla="*/ 58912 h 109505"/>
                <a:gd name="connsiteX66" fmla="*/ 176272 w 405870"/>
                <a:gd name="connsiteY66" fmla="*/ 83360 h 109505"/>
                <a:gd name="connsiteX67" fmla="*/ 160158 w 405870"/>
                <a:gd name="connsiteY67" fmla="*/ 101225 h 109505"/>
                <a:gd name="connsiteX68" fmla="*/ 152574 w 405870"/>
                <a:gd name="connsiteY68" fmla="*/ 105927 h 109505"/>
                <a:gd name="connsiteX69" fmla="*/ 113711 w 405870"/>
                <a:gd name="connsiteY69" fmla="*/ 107807 h 109505"/>
                <a:gd name="connsiteX70" fmla="*/ 108972 w 405870"/>
                <a:gd name="connsiteY70" fmla="*/ 104986 h 109505"/>
                <a:gd name="connsiteX71" fmla="*/ 104232 w 405870"/>
                <a:gd name="connsiteY71" fmla="*/ 104046 h 109505"/>
                <a:gd name="connsiteX72" fmla="*/ 96649 w 405870"/>
                <a:gd name="connsiteY72" fmla="*/ 96524 h 109505"/>
                <a:gd name="connsiteX73" fmla="*/ 110867 w 405870"/>
                <a:gd name="connsiteY73" fmla="*/ 80539 h 109505"/>
                <a:gd name="connsiteX74" fmla="*/ 122242 w 405870"/>
                <a:gd name="connsiteY74" fmla="*/ 87121 h 109505"/>
                <a:gd name="connsiteX75" fmla="*/ 133617 w 405870"/>
                <a:gd name="connsiteY75" fmla="*/ 89942 h 109505"/>
                <a:gd name="connsiteX76" fmla="*/ 148783 w 405870"/>
                <a:gd name="connsiteY76" fmla="*/ 76778 h 109505"/>
                <a:gd name="connsiteX77" fmla="*/ 147835 w 405870"/>
                <a:gd name="connsiteY77" fmla="*/ 64554 h 109505"/>
                <a:gd name="connsiteX78" fmla="*/ 139304 w 405870"/>
                <a:gd name="connsiteY78" fmla="*/ 69255 h 109505"/>
                <a:gd name="connsiteX79" fmla="*/ 120346 w 405870"/>
                <a:gd name="connsiteY79" fmla="*/ 70196 h 109505"/>
                <a:gd name="connsiteX80" fmla="*/ 107076 w 405870"/>
                <a:gd name="connsiteY80" fmla="*/ 66434 h 109505"/>
                <a:gd name="connsiteX81" fmla="*/ 93805 w 405870"/>
                <a:gd name="connsiteY81" fmla="*/ 53270 h 109505"/>
                <a:gd name="connsiteX82" fmla="*/ 90962 w 405870"/>
                <a:gd name="connsiteY82" fmla="*/ 25061 h 109505"/>
                <a:gd name="connsiteX83" fmla="*/ 107076 w 405870"/>
                <a:gd name="connsiteY83" fmla="*/ 8136 h 109505"/>
                <a:gd name="connsiteX84" fmla="*/ 133617 w 405870"/>
                <a:gd name="connsiteY84" fmla="*/ 1554 h 109505"/>
                <a:gd name="connsiteX85" fmla="*/ 259126 w 405870"/>
                <a:gd name="connsiteY85" fmla="*/ 102 h 109505"/>
                <a:gd name="connsiteX86" fmla="*/ 280767 w 405870"/>
                <a:gd name="connsiteY86" fmla="*/ 17106 h 109505"/>
                <a:gd name="connsiteX87" fmla="*/ 280767 w 405870"/>
                <a:gd name="connsiteY87" fmla="*/ 53948 h 109505"/>
                <a:gd name="connsiteX88" fmla="*/ 281708 w 405870"/>
                <a:gd name="connsiteY88" fmla="*/ 64339 h 109505"/>
                <a:gd name="connsiteX89" fmla="*/ 287354 w 405870"/>
                <a:gd name="connsiteY89" fmla="*/ 65284 h 109505"/>
                <a:gd name="connsiteX90" fmla="*/ 294881 w 405870"/>
                <a:gd name="connsiteY90" fmla="*/ 74731 h 109505"/>
                <a:gd name="connsiteX91" fmla="*/ 292999 w 405870"/>
                <a:gd name="connsiteY91" fmla="*/ 83233 h 109505"/>
                <a:gd name="connsiteX92" fmla="*/ 282649 w 405870"/>
                <a:gd name="connsiteY92" fmla="*/ 86067 h 109505"/>
                <a:gd name="connsiteX93" fmla="*/ 280767 w 405870"/>
                <a:gd name="connsiteY93" fmla="*/ 97403 h 109505"/>
                <a:gd name="connsiteX94" fmla="*/ 273240 w 405870"/>
                <a:gd name="connsiteY94" fmla="*/ 107794 h 109505"/>
                <a:gd name="connsiteX95" fmla="*/ 257244 w 405870"/>
                <a:gd name="connsiteY95" fmla="*/ 106849 h 109505"/>
                <a:gd name="connsiteX96" fmla="*/ 251599 w 405870"/>
                <a:gd name="connsiteY96" fmla="*/ 95513 h 109505"/>
                <a:gd name="connsiteX97" fmla="*/ 249717 w 405870"/>
                <a:gd name="connsiteY97" fmla="*/ 86067 h 109505"/>
                <a:gd name="connsiteX98" fmla="*/ 211139 w 405870"/>
                <a:gd name="connsiteY98" fmla="*/ 86067 h 109505"/>
                <a:gd name="connsiteX99" fmla="*/ 202671 w 405870"/>
                <a:gd name="connsiteY99" fmla="*/ 79454 h 109505"/>
                <a:gd name="connsiteX100" fmla="*/ 202671 w 405870"/>
                <a:gd name="connsiteY100" fmla="*/ 63395 h 109505"/>
                <a:gd name="connsiteX101" fmla="*/ 205494 w 405870"/>
                <a:gd name="connsiteY101" fmla="*/ 60561 h 109505"/>
                <a:gd name="connsiteX102" fmla="*/ 206435 w 405870"/>
                <a:gd name="connsiteY102" fmla="*/ 56782 h 109505"/>
                <a:gd name="connsiteX103" fmla="*/ 210198 w 405870"/>
                <a:gd name="connsiteY103" fmla="*/ 53948 h 109505"/>
                <a:gd name="connsiteX104" fmla="*/ 217726 w 405870"/>
                <a:gd name="connsiteY104" fmla="*/ 42612 h 109505"/>
                <a:gd name="connsiteX105" fmla="*/ 241249 w 405870"/>
                <a:gd name="connsiteY105" fmla="*/ 16161 h 109505"/>
                <a:gd name="connsiteX106" fmla="*/ 249717 w 405870"/>
                <a:gd name="connsiteY106" fmla="*/ 5770 h 109505"/>
                <a:gd name="connsiteX107" fmla="*/ 259126 w 405870"/>
                <a:gd name="connsiteY107" fmla="*/ 102 h 10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05870" h="109505">
                  <a:moveTo>
                    <a:pt x="248776" y="31276"/>
                  </a:moveTo>
                  <a:cubicBezTo>
                    <a:pt x="247835" y="32221"/>
                    <a:pt x="246894" y="34110"/>
                    <a:pt x="245953" y="35999"/>
                  </a:cubicBezTo>
                  <a:cubicBezTo>
                    <a:pt x="242190" y="36944"/>
                    <a:pt x="242190" y="41667"/>
                    <a:pt x="238426" y="43557"/>
                  </a:cubicBezTo>
                  <a:cubicBezTo>
                    <a:pt x="235603" y="51114"/>
                    <a:pt x="229017" y="54893"/>
                    <a:pt x="225253" y="62450"/>
                  </a:cubicBezTo>
                  <a:cubicBezTo>
                    <a:pt x="232780" y="64339"/>
                    <a:pt x="243131" y="64339"/>
                    <a:pt x="251599" y="63395"/>
                  </a:cubicBezTo>
                  <a:cubicBezTo>
                    <a:pt x="252540" y="60561"/>
                    <a:pt x="252540" y="57727"/>
                    <a:pt x="252540" y="54893"/>
                  </a:cubicBezTo>
                  <a:cubicBezTo>
                    <a:pt x="252540" y="52059"/>
                    <a:pt x="252540" y="48280"/>
                    <a:pt x="252540" y="46391"/>
                  </a:cubicBezTo>
                  <a:cubicBezTo>
                    <a:pt x="252540" y="40723"/>
                    <a:pt x="252540" y="33165"/>
                    <a:pt x="250658" y="31276"/>
                  </a:cubicBezTo>
                  <a:cubicBezTo>
                    <a:pt x="248776" y="31276"/>
                    <a:pt x="248776" y="31276"/>
                    <a:pt x="248776" y="31276"/>
                  </a:cubicBezTo>
                  <a:close/>
                  <a:moveTo>
                    <a:pt x="359474" y="23232"/>
                  </a:moveTo>
                  <a:cubicBezTo>
                    <a:pt x="359474" y="23232"/>
                    <a:pt x="359474" y="23232"/>
                    <a:pt x="359474" y="24174"/>
                  </a:cubicBezTo>
                  <a:cubicBezTo>
                    <a:pt x="357589" y="24174"/>
                    <a:pt x="356646" y="25117"/>
                    <a:pt x="353818" y="25117"/>
                  </a:cubicBezTo>
                  <a:cubicBezTo>
                    <a:pt x="347219" y="31714"/>
                    <a:pt x="344391" y="55277"/>
                    <a:pt x="347219" y="71299"/>
                  </a:cubicBezTo>
                  <a:cubicBezTo>
                    <a:pt x="348162" y="77897"/>
                    <a:pt x="351933" y="87322"/>
                    <a:pt x="356646" y="88265"/>
                  </a:cubicBezTo>
                  <a:cubicBezTo>
                    <a:pt x="359474" y="89207"/>
                    <a:pt x="363245" y="88265"/>
                    <a:pt x="366073" y="89207"/>
                  </a:cubicBezTo>
                  <a:cubicBezTo>
                    <a:pt x="369843" y="87322"/>
                    <a:pt x="370786" y="85437"/>
                    <a:pt x="372671" y="81667"/>
                  </a:cubicBezTo>
                  <a:cubicBezTo>
                    <a:pt x="377385" y="72242"/>
                    <a:pt x="376442" y="56219"/>
                    <a:pt x="375499" y="43024"/>
                  </a:cubicBezTo>
                  <a:cubicBezTo>
                    <a:pt x="375499" y="41139"/>
                    <a:pt x="376442" y="38312"/>
                    <a:pt x="375499" y="37369"/>
                  </a:cubicBezTo>
                  <a:cubicBezTo>
                    <a:pt x="375499" y="33599"/>
                    <a:pt x="371729" y="32657"/>
                    <a:pt x="372671" y="28887"/>
                  </a:cubicBezTo>
                  <a:cubicBezTo>
                    <a:pt x="368901" y="26059"/>
                    <a:pt x="367015" y="22289"/>
                    <a:pt x="359474" y="23232"/>
                  </a:cubicBezTo>
                  <a:close/>
                  <a:moveTo>
                    <a:pt x="133617" y="22593"/>
                  </a:moveTo>
                  <a:cubicBezTo>
                    <a:pt x="128640" y="22476"/>
                    <a:pt x="123664" y="24121"/>
                    <a:pt x="121294" y="27882"/>
                  </a:cubicBezTo>
                  <a:cubicBezTo>
                    <a:pt x="119398" y="33524"/>
                    <a:pt x="118451" y="39166"/>
                    <a:pt x="120346" y="43867"/>
                  </a:cubicBezTo>
                  <a:cubicBezTo>
                    <a:pt x="125086" y="57031"/>
                    <a:pt x="149731" y="53270"/>
                    <a:pt x="147835" y="36345"/>
                  </a:cubicBezTo>
                  <a:cubicBezTo>
                    <a:pt x="147835" y="33524"/>
                    <a:pt x="145939" y="31644"/>
                    <a:pt x="145939" y="27882"/>
                  </a:cubicBezTo>
                  <a:cubicBezTo>
                    <a:pt x="143570" y="24591"/>
                    <a:pt x="138593" y="22711"/>
                    <a:pt x="133617" y="22593"/>
                  </a:cubicBezTo>
                  <a:close/>
                  <a:moveTo>
                    <a:pt x="43484" y="1718"/>
                  </a:moveTo>
                  <a:cubicBezTo>
                    <a:pt x="46140" y="926"/>
                    <a:pt x="49327" y="984"/>
                    <a:pt x="53341" y="2393"/>
                  </a:cubicBezTo>
                  <a:cubicBezTo>
                    <a:pt x="59007" y="8965"/>
                    <a:pt x="58062" y="22110"/>
                    <a:pt x="58062" y="32438"/>
                  </a:cubicBezTo>
                  <a:cubicBezTo>
                    <a:pt x="58062" y="42766"/>
                    <a:pt x="57118" y="56850"/>
                    <a:pt x="57118" y="73750"/>
                  </a:cubicBezTo>
                  <a:cubicBezTo>
                    <a:pt x="57118" y="87834"/>
                    <a:pt x="59951" y="101918"/>
                    <a:pt x="51452" y="107551"/>
                  </a:cubicBezTo>
                  <a:cubicBezTo>
                    <a:pt x="43897" y="109429"/>
                    <a:pt x="36342" y="109429"/>
                    <a:pt x="32565" y="105673"/>
                  </a:cubicBezTo>
                  <a:cubicBezTo>
                    <a:pt x="28787" y="102857"/>
                    <a:pt x="28787" y="100979"/>
                    <a:pt x="27843" y="95345"/>
                  </a:cubicBezTo>
                  <a:cubicBezTo>
                    <a:pt x="26898" y="81262"/>
                    <a:pt x="28787" y="59667"/>
                    <a:pt x="28787" y="46522"/>
                  </a:cubicBezTo>
                  <a:cubicBezTo>
                    <a:pt x="23121" y="40888"/>
                    <a:pt x="7067" y="47461"/>
                    <a:pt x="2345" y="40888"/>
                  </a:cubicBezTo>
                  <a:cubicBezTo>
                    <a:pt x="-2377" y="35255"/>
                    <a:pt x="456" y="25866"/>
                    <a:pt x="7067" y="23988"/>
                  </a:cubicBezTo>
                  <a:cubicBezTo>
                    <a:pt x="9900" y="23988"/>
                    <a:pt x="11789" y="23988"/>
                    <a:pt x="14622" y="23988"/>
                  </a:cubicBezTo>
                  <a:cubicBezTo>
                    <a:pt x="18399" y="23049"/>
                    <a:pt x="23121" y="21171"/>
                    <a:pt x="25954" y="18354"/>
                  </a:cubicBezTo>
                  <a:cubicBezTo>
                    <a:pt x="32329" y="14129"/>
                    <a:pt x="35516" y="4094"/>
                    <a:pt x="43484" y="1718"/>
                  </a:cubicBezTo>
                  <a:close/>
                  <a:moveTo>
                    <a:pt x="359474" y="1554"/>
                  </a:moveTo>
                  <a:cubicBezTo>
                    <a:pt x="367015" y="1554"/>
                    <a:pt x="373614" y="2497"/>
                    <a:pt x="378327" y="4382"/>
                  </a:cubicBezTo>
                  <a:cubicBezTo>
                    <a:pt x="380213" y="5324"/>
                    <a:pt x="382098" y="5324"/>
                    <a:pt x="383041" y="6267"/>
                  </a:cubicBezTo>
                  <a:cubicBezTo>
                    <a:pt x="385869" y="7209"/>
                    <a:pt x="389639" y="10979"/>
                    <a:pt x="392467" y="12864"/>
                  </a:cubicBezTo>
                  <a:cubicBezTo>
                    <a:pt x="396238" y="16634"/>
                    <a:pt x="398123" y="21347"/>
                    <a:pt x="400951" y="25117"/>
                  </a:cubicBezTo>
                  <a:cubicBezTo>
                    <a:pt x="404722" y="37369"/>
                    <a:pt x="407550" y="59047"/>
                    <a:pt x="404722" y="75069"/>
                  </a:cubicBezTo>
                  <a:cubicBezTo>
                    <a:pt x="404722" y="76012"/>
                    <a:pt x="403779" y="77897"/>
                    <a:pt x="402837" y="79782"/>
                  </a:cubicBezTo>
                  <a:cubicBezTo>
                    <a:pt x="400951" y="85437"/>
                    <a:pt x="400009" y="90150"/>
                    <a:pt x="397181" y="93920"/>
                  </a:cubicBezTo>
                  <a:cubicBezTo>
                    <a:pt x="392467" y="100517"/>
                    <a:pt x="385869" y="104287"/>
                    <a:pt x="377385" y="107115"/>
                  </a:cubicBezTo>
                  <a:cubicBezTo>
                    <a:pt x="364187" y="111827"/>
                    <a:pt x="347219" y="109000"/>
                    <a:pt x="336850" y="103345"/>
                  </a:cubicBezTo>
                  <a:cubicBezTo>
                    <a:pt x="334022" y="102402"/>
                    <a:pt x="329309" y="98632"/>
                    <a:pt x="327423" y="95805"/>
                  </a:cubicBezTo>
                  <a:cubicBezTo>
                    <a:pt x="326481" y="94862"/>
                    <a:pt x="326481" y="92977"/>
                    <a:pt x="326481" y="92035"/>
                  </a:cubicBezTo>
                  <a:cubicBezTo>
                    <a:pt x="324595" y="90150"/>
                    <a:pt x="321767" y="86380"/>
                    <a:pt x="320825" y="82609"/>
                  </a:cubicBezTo>
                  <a:cubicBezTo>
                    <a:pt x="319882" y="81667"/>
                    <a:pt x="319882" y="78839"/>
                    <a:pt x="319882" y="77897"/>
                  </a:cubicBezTo>
                  <a:cubicBezTo>
                    <a:pt x="318939" y="76012"/>
                    <a:pt x="317997" y="74127"/>
                    <a:pt x="317997" y="72242"/>
                  </a:cubicBezTo>
                  <a:cubicBezTo>
                    <a:pt x="317054" y="68472"/>
                    <a:pt x="317054" y="62817"/>
                    <a:pt x="317054" y="58104"/>
                  </a:cubicBezTo>
                  <a:cubicBezTo>
                    <a:pt x="317054" y="49622"/>
                    <a:pt x="317997" y="43967"/>
                    <a:pt x="318939" y="37369"/>
                  </a:cubicBezTo>
                  <a:cubicBezTo>
                    <a:pt x="319882" y="35484"/>
                    <a:pt x="319882" y="33599"/>
                    <a:pt x="319882" y="31714"/>
                  </a:cubicBezTo>
                  <a:cubicBezTo>
                    <a:pt x="320825" y="30772"/>
                    <a:pt x="321767" y="29829"/>
                    <a:pt x="322710" y="27944"/>
                  </a:cubicBezTo>
                  <a:cubicBezTo>
                    <a:pt x="323653" y="24174"/>
                    <a:pt x="324595" y="22289"/>
                    <a:pt x="327423" y="18519"/>
                  </a:cubicBezTo>
                  <a:cubicBezTo>
                    <a:pt x="328366" y="16634"/>
                    <a:pt x="329309" y="14749"/>
                    <a:pt x="330251" y="13807"/>
                  </a:cubicBezTo>
                  <a:cubicBezTo>
                    <a:pt x="334965" y="9094"/>
                    <a:pt x="343449" y="4382"/>
                    <a:pt x="350047" y="2497"/>
                  </a:cubicBezTo>
                  <a:cubicBezTo>
                    <a:pt x="351933" y="1554"/>
                    <a:pt x="356646" y="1554"/>
                    <a:pt x="359474" y="1554"/>
                  </a:cubicBezTo>
                  <a:close/>
                  <a:moveTo>
                    <a:pt x="133617" y="1554"/>
                  </a:moveTo>
                  <a:cubicBezTo>
                    <a:pt x="146887" y="2494"/>
                    <a:pt x="155418" y="5315"/>
                    <a:pt x="163001" y="10957"/>
                  </a:cubicBezTo>
                  <a:cubicBezTo>
                    <a:pt x="166793" y="13778"/>
                    <a:pt x="167741" y="14718"/>
                    <a:pt x="170584" y="19420"/>
                  </a:cubicBezTo>
                  <a:cubicBezTo>
                    <a:pt x="177220" y="28823"/>
                    <a:pt x="181011" y="41987"/>
                    <a:pt x="180063" y="58912"/>
                  </a:cubicBezTo>
                  <a:cubicBezTo>
                    <a:pt x="179115" y="68315"/>
                    <a:pt x="178167" y="74897"/>
                    <a:pt x="176272" y="83360"/>
                  </a:cubicBezTo>
                  <a:cubicBezTo>
                    <a:pt x="171532" y="89942"/>
                    <a:pt x="167741" y="96524"/>
                    <a:pt x="160158" y="101225"/>
                  </a:cubicBezTo>
                  <a:cubicBezTo>
                    <a:pt x="158262" y="103106"/>
                    <a:pt x="155418" y="104986"/>
                    <a:pt x="152574" y="105927"/>
                  </a:cubicBezTo>
                  <a:cubicBezTo>
                    <a:pt x="142148" y="109688"/>
                    <a:pt x="125086" y="110628"/>
                    <a:pt x="113711" y="107807"/>
                  </a:cubicBezTo>
                  <a:cubicBezTo>
                    <a:pt x="111815" y="106867"/>
                    <a:pt x="110867" y="105927"/>
                    <a:pt x="108972" y="104986"/>
                  </a:cubicBezTo>
                  <a:cubicBezTo>
                    <a:pt x="107076" y="104046"/>
                    <a:pt x="106128" y="104986"/>
                    <a:pt x="104232" y="104046"/>
                  </a:cubicBezTo>
                  <a:cubicBezTo>
                    <a:pt x="102336" y="103106"/>
                    <a:pt x="97597" y="99345"/>
                    <a:pt x="96649" y="96524"/>
                  </a:cubicBezTo>
                  <a:cubicBezTo>
                    <a:pt x="92858" y="87121"/>
                    <a:pt x="101389" y="78658"/>
                    <a:pt x="110867" y="80539"/>
                  </a:cubicBezTo>
                  <a:cubicBezTo>
                    <a:pt x="115607" y="80539"/>
                    <a:pt x="118451" y="85240"/>
                    <a:pt x="122242" y="87121"/>
                  </a:cubicBezTo>
                  <a:cubicBezTo>
                    <a:pt x="126034" y="89001"/>
                    <a:pt x="129825" y="90882"/>
                    <a:pt x="133617" y="89942"/>
                  </a:cubicBezTo>
                  <a:cubicBezTo>
                    <a:pt x="143096" y="89942"/>
                    <a:pt x="144991" y="84300"/>
                    <a:pt x="148783" y="76778"/>
                  </a:cubicBezTo>
                  <a:cubicBezTo>
                    <a:pt x="148783" y="73016"/>
                    <a:pt x="151627" y="66434"/>
                    <a:pt x="147835" y="64554"/>
                  </a:cubicBezTo>
                  <a:cubicBezTo>
                    <a:pt x="144991" y="63613"/>
                    <a:pt x="142148" y="68315"/>
                    <a:pt x="139304" y="69255"/>
                  </a:cubicBezTo>
                  <a:cubicBezTo>
                    <a:pt x="134565" y="70196"/>
                    <a:pt x="126034" y="70196"/>
                    <a:pt x="120346" y="70196"/>
                  </a:cubicBezTo>
                  <a:cubicBezTo>
                    <a:pt x="115607" y="69255"/>
                    <a:pt x="110867" y="68315"/>
                    <a:pt x="107076" y="66434"/>
                  </a:cubicBezTo>
                  <a:cubicBezTo>
                    <a:pt x="101389" y="63613"/>
                    <a:pt x="94753" y="60793"/>
                    <a:pt x="93805" y="53270"/>
                  </a:cubicBezTo>
                  <a:cubicBezTo>
                    <a:pt x="88118" y="47628"/>
                    <a:pt x="90014" y="34464"/>
                    <a:pt x="90962" y="25061"/>
                  </a:cubicBezTo>
                  <a:cubicBezTo>
                    <a:pt x="95701" y="17539"/>
                    <a:pt x="99493" y="11897"/>
                    <a:pt x="107076" y="8136"/>
                  </a:cubicBezTo>
                  <a:cubicBezTo>
                    <a:pt x="113711" y="3435"/>
                    <a:pt x="124138" y="1554"/>
                    <a:pt x="133617" y="1554"/>
                  </a:cubicBezTo>
                  <a:close/>
                  <a:moveTo>
                    <a:pt x="259126" y="102"/>
                  </a:moveTo>
                  <a:cubicBezTo>
                    <a:pt x="273240" y="-843"/>
                    <a:pt x="278885" y="4825"/>
                    <a:pt x="280767" y="17106"/>
                  </a:cubicBezTo>
                  <a:cubicBezTo>
                    <a:pt x="281708" y="26553"/>
                    <a:pt x="280767" y="43557"/>
                    <a:pt x="280767" y="53948"/>
                  </a:cubicBezTo>
                  <a:cubicBezTo>
                    <a:pt x="279826" y="58671"/>
                    <a:pt x="279826" y="62450"/>
                    <a:pt x="281708" y="64339"/>
                  </a:cubicBezTo>
                  <a:cubicBezTo>
                    <a:pt x="283590" y="65284"/>
                    <a:pt x="285472" y="64339"/>
                    <a:pt x="287354" y="65284"/>
                  </a:cubicBezTo>
                  <a:cubicBezTo>
                    <a:pt x="291117" y="66229"/>
                    <a:pt x="294881" y="70952"/>
                    <a:pt x="294881" y="74731"/>
                  </a:cubicBezTo>
                  <a:cubicBezTo>
                    <a:pt x="294881" y="77565"/>
                    <a:pt x="293940" y="80399"/>
                    <a:pt x="292999" y="83233"/>
                  </a:cubicBezTo>
                  <a:cubicBezTo>
                    <a:pt x="290177" y="84177"/>
                    <a:pt x="287354" y="87011"/>
                    <a:pt x="282649" y="86067"/>
                  </a:cubicBezTo>
                  <a:cubicBezTo>
                    <a:pt x="278885" y="87956"/>
                    <a:pt x="280767" y="93624"/>
                    <a:pt x="280767" y="97403"/>
                  </a:cubicBezTo>
                  <a:cubicBezTo>
                    <a:pt x="279826" y="101181"/>
                    <a:pt x="276063" y="106849"/>
                    <a:pt x="273240" y="107794"/>
                  </a:cubicBezTo>
                  <a:cubicBezTo>
                    <a:pt x="268535" y="110628"/>
                    <a:pt x="260067" y="109683"/>
                    <a:pt x="257244" y="106849"/>
                  </a:cubicBezTo>
                  <a:cubicBezTo>
                    <a:pt x="254422" y="104960"/>
                    <a:pt x="252540" y="99292"/>
                    <a:pt x="251599" y="95513"/>
                  </a:cubicBezTo>
                  <a:cubicBezTo>
                    <a:pt x="251599" y="91735"/>
                    <a:pt x="253481" y="87956"/>
                    <a:pt x="249717" y="86067"/>
                  </a:cubicBezTo>
                  <a:cubicBezTo>
                    <a:pt x="240308" y="86067"/>
                    <a:pt x="221489" y="88901"/>
                    <a:pt x="211139" y="86067"/>
                  </a:cubicBezTo>
                  <a:cubicBezTo>
                    <a:pt x="208316" y="85122"/>
                    <a:pt x="203612" y="81343"/>
                    <a:pt x="202671" y="79454"/>
                  </a:cubicBezTo>
                  <a:cubicBezTo>
                    <a:pt x="201730" y="76620"/>
                    <a:pt x="200789" y="68118"/>
                    <a:pt x="202671" y="63395"/>
                  </a:cubicBezTo>
                  <a:cubicBezTo>
                    <a:pt x="202671" y="62450"/>
                    <a:pt x="204553" y="62450"/>
                    <a:pt x="205494" y="60561"/>
                  </a:cubicBezTo>
                  <a:cubicBezTo>
                    <a:pt x="205494" y="59616"/>
                    <a:pt x="205494" y="57727"/>
                    <a:pt x="206435" y="56782"/>
                  </a:cubicBezTo>
                  <a:cubicBezTo>
                    <a:pt x="207376" y="55837"/>
                    <a:pt x="209257" y="54893"/>
                    <a:pt x="210198" y="53948"/>
                  </a:cubicBezTo>
                  <a:cubicBezTo>
                    <a:pt x="213021" y="51114"/>
                    <a:pt x="214903" y="46391"/>
                    <a:pt x="217726" y="42612"/>
                  </a:cubicBezTo>
                  <a:cubicBezTo>
                    <a:pt x="225253" y="35055"/>
                    <a:pt x="233721" y="24663"/>
                    <a:pt x="241249" y="16161"/>
                  </a:cubicBezTo>
                  <a:cubicBezTo>
                    <a:pt x="244071" y="12382"/>
                    <a:pt x="246894" y="8604"/>
                    <a:pt x="249717" y="5770"/>
                  </a:cubicBezTo>
                  <a:cubicBezTo>
                    <a:pt x="252540" y="2936"/>
                    <a:pt x="255362" y="1991"/>
                    <a:pt x="259126" y="102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şḻîḋé"/>
            <p:cNvSpPr/>
            <p:nvPr/>
          </p:nvSpPr>
          <p:spPr bwMode="auto">
            <a:xfrm>
              <a:off x="1273735" y="882959"/>
              <a:ext cx="1733256" cy="1758178"/>
            </a:xfrm>
            <a:custGeom>
              <a:avLst/>
              <a:gdLst>
                <a:gd name="connsiteX0" fmla="*/ 780239 w 1733256"/>
                <a:gd name="connsiteY0" fmla="*/ 1681855 h 1758178"/>
                <a:gd name="connsiteX1" fmla="*/ 772669 w 1733256"/>
                <a:gd name="connsiteY1" fmla="*/ 1695989 h 1758178"/>
                <a:gd name="connsiteX2" fmla="*/ 784971 w 1733256"/>
                <a:gd name="connsiteY2" fmla="*/ 1702585 h 1758178"/>
                <a:gd name="connsiteX3" fmla="*/ 796326 w 1733256"/>
                <a:gd name="connsiteY3" fmla="*/ 1690335 h 1758178"/>
                <a:gd name="connsiteX4" fmla="*/ 780239 w 1733256"/>
                <a:gd name="connsiteY4" fmla="*/ 1681855 h 1758178"/>
                <a:gd name="connsiteX5" fmla="*/ 761314 w 1733256"/>
                <a:gd name="connsiteY5" fmla="*/ 1649818 h 1758178"/>
                <a:gd name="connsiteX6" fmla="*/ 749012 w 1733256"/>
                <a:gd name="connsiteY6" fmla="*/ 1657356 h 1758178"/>
                <a:gd name="connsiteX7" fmla="*/ 764153 w 1733256"/>
                <a:gd name="connsiteY7" fmla="*/ 1660183 h 1758178"/>
                <a:gd name="connsiteX8" fmla="*/ 766991 w 1733256"/>
                <a:gd name="connsiteY8" fmla="*/ 1650760 h 1758178"/>
                <a:gd name="connsiteX9" fmla="*/ 761314 w 1733256"/>
                <a:gd name="connsiteY9" fmla="*/ 1649818 h 1758178"/>
                <a:gd name="connsiteX10" fmla="*/ 755636 w 1733256"/>
                <a:gd name="connsiteY10" fmla="*/ 1637568 h 1758178"/>
                <a:gd name="connsiteX11" fmla="*/ 738603 w 1733256"/>
                <a:gd name="connsiteY11" fmla="*/ 1647933 h 1758178"/>
                <a:gd name="connsiteX12" fmla="*/ 736711 w 1733256"/>
                <a:gd name="connsiteY12" fmla="*/ 1657356 h 1758178"/>
                <a:gd name="connsiteX13" fmla="*/ 747120 w 1733256"/>
                <a:gd name="connsiteY13" fmla="*/ 1650760 h 1758178"/>
                <a:gd name="connsiteX14" fmla="*/ 750905 w 1733256"/>
                <a:gd name="connsiteY14" fmla="*/ 1647933 h 1758178"/>
                <a:gd name="connsiteX15" fmla="*/ 755636 w 1733256"/>
                <a:gd name="connsiteY15" fmla="*/ 1637568 h 1758178"/>
                <a:gd name="connsiteX16" fmla="*/ 1094306 w 1733256"/>
                <a:gd name="connsiteY16" fmla="*/ 1635298 h 1758178"/>
                <a:gd name="connsiteX17" fmla="*/ 1102379 w 1733256"/>
                <a:gd name="connsiteY17" fmla="*/ 1638739 h 1758178"/>
                <a:gd name="connsiteX18" fmla="*/ 1105213 w 1733256"/>
                <a:gd name="connsiteY18" fmla="*/ 1650973 h 1758178"/>
                <a:gd name="connsiteX19" fmla="*/ 1101435 w 1733256"/>
                <a:gd name="connsiteY19" fmla="*/ 1663208 h 1758178"/>
                <a:gd name="connsiteX20" fmla="*/ 1106157 w 1733256"/>
                <a:gd name="connsiteY20" fmla="*/ 1668855 h 1758178"/>
                <a:gd name="connsiteX21" fmla="*/ 1096712 w 1733256"/>
                <a:gd name="connsiteY21" fmla="*/ 1679207 h 1758178"/>
                <a:gd name="connsiteX22" fmla="*/ 1066489 w 1733256"/>
                <a:gd name="connsiteY22" fmla="*/ 1702736 h 1758178"/>
                <a:gd name="connsiteX23" fmla="*/ 1069322 w 1733256"/>
                <a:gd name="connsiteY23" fmla="*/ 1712147 h 1758178"/>
                <a:gd name="connsiteX24" fmla="*/ 1077823 w 1733256"/>
                <a:gd name="connsiteY24" fmla="*/ 1718735 h 1758178"/>
                <a:gd name="connsiteX25" fmla="*/ 1103324 w 1733256"/>
                <a:gd name="connsiteY25" fmla="*/ 1717794 h 1758178"/>
                <a:gd name="connsiteX26" fmla="*/ 1133547 w 1733256"/>
                <a:gd name="connsiteY26" fmla="*/ 1696148 h 1758178"/>
                <a:gd name="connsiteX27" fmla="*/ 1136380 w 1733256"/>
                <a:gd name="connsiteY27" fmla="*/ 1676384 h 1758178"/>
                <a:gd name="connsiteX28" fmla="*/ 1145825 w 1733256"/>
                <a:gd name="connsiteY28" fmla="*/ 1682031 h 1758178"/>
                <a:gd name="connsiteX29" fmla="*/ 1149603 w 1733256"/>
                <a:gd name="connsiteY29" fmla="*/ 1696148 h 1758178"/>
                <a:gd name="connsiteX30" fmla="*/ 1082545 w 1733256"/>
                <a:gd name="connsiteY30" fmla="*/ 1736616 h 1758178"/>
                <a:gd name="connsiteX31" fmla="*/ 1058933 w 1733256"/>
                <a:gd name="connsiteY31" fmla="*/ 1727205 h 1758178"/>
                <a:gd name="connsiteX32" fmla="*/ 1055155 w 1733256"/>
                <a:gd name="connsiteY32" fmla="*/ 1705559 h 1758178"/>
                <a:gd name="connsiteX33" fmla="*/ 1067433 w 1733256"/>
                <a:gd name="connsiteY33" fmla="*/ 1679207 h 1758178"/>
                <a:gd name="connsiteX34" fmla="*/ 1087267 w 1733256"/>
                <a:gd name="connsiteY34" fmla="*/ 1666973 h 1758178"/>
                <a:gd name="connsiteX35" fmla="*/ 1087267 w 1733256"/>
                <a:gd name="connsiteY35" fmla="*/ 1663208 h 1758178"/>
                <a:gd name="connsiteX36" fmla="*/ 1087267 w 1733256"/>
                <a:gd name="connsiteY36" fmla="*/ 1657561 h 1758178"/>
                <a:gd name="connsiteX37" fmla="*/ 1070267 w 1733256"/>
                <a:gd name="connsiteY37" fmla="*/ 1660385 h 1758178"/>
                <a:gd name="connsiteX38" fmla="*/ 1055155 w 1733256"/>
                <a:gd name="connsiteY38" fmla="*/ 1669796 h 1758178"/>
                <a:gd name="connsiteX39" fmla="*/ 1050433 w 1733256"/>
                <a:gd name="connsiteY39" fmla="*/ 1673561 h 1758178"/>
                <a:gd name="connsiteX40" fmla="*/ 1032487 w 1733256"/>
                <a:gd name="connsiteY40" fmla="*/ 1734734 h 1758178"/>
                <a:gd name="connsiteX41" fmla="*/ 1031543 w 1733256"/>
                <a:gd name="connsiteY41" fmla="*/ 1750733 h 1758178"/>
                <a:gd name="connsiteX42" fmla="*/ 1021154 w 1733256"/>
                <a:gd name="connsiteY42" fmla="*/ 1754498 h 1758178"/>
                <a:gd name="connsiteX43" fmla="*/ 1013598 w 1733256"/>
                <a:gd name="connsiteY43" fmla="*/ 1745087 h 1758178"/>
                <a:gd name="connsiteX44" fmla="*/ 1012653 w 1733256"/>
                <a:gd name="connsiteY44" fmla="*/ 1735675 h 1758178"/>
                <a:gd name="connsiteX45" fmla="*/ 1003209 w 1733256"/>
                <a:gd name="connsiteY45" fmla="*/ 1724382 h 1758178"/>
                <a:gd name="connsiteX46" fmla="*/ 1001320 w 1733256"/>
                <a:gd name="connsiteY46" fmla="*/ 1706500 h 1758178"/>
                <a:gd name="connsiteX47" fmla="*/ 1003209 w 1733256"/>
                <a:gd name="connsiteY47" fmla="*/ 1691442 h 1758178"/>
                <a:gd name="connsiteX48" fmla="*/ 1006042 w 1733256"/>
                <a:gd name="connsiteY48" fmla="*/ 1674502 h 1758178"/>
                <a:gd name="connsiteX49" fmla="*/ 1019265 w 1733256"/>
                <a:gd name="connsiteY49" fmla="*/ 1665090 h 1758178"/>
                <a:gd name="connsiteX50" fmla="*/ 1019265 w 1733256"/>
                <a:gd name="connsiteY50" fmla="*/ 1677325 h 1758178"/>
                <a:gd name="connsiteX51" fmla="*/ 1010764 w 1733256"/>
                <a:gd name="connsiteY51" fmla="*/ 1688619 h 1758178"/>
                <a:gd name="connsiteX52" fmla="*/ 1006986 w 1733256"/>
                <a:gd name="connsiteY52" fmla="*/ 1699912 h 1758178"/>
                <a:gd name="connsiteX53" fmla="*/ 1014542 w 1733256"/>
                <a:gd name="connsiteY53" fmla="*/ 1709324 h 1758178"/>
                <a:gd name="connsiteX54" fmla="*/ 1022098 w 1733256"/>
                <a:gd name="connsiteY54" fmla="*/ 1732852 h 1758178"/>
                <a:gd name="connsiteX55" fmla="*/ 1028710 w 1733256"/>
                <a:gd name="connsiteY55" fmla="*/ 1722499 h 1758178"/>
                <a:gd name="connsiteX56" fmla="*/ 1042877 w 1733256"/>
                <a:gd name="connsiteY56" fmla="*/ 1677325 h 1758178"/>
                <a:gd name="connsiteX57" fmla="*/ 1061766 w 1733256"/>
                <a:gd name="connsiteY57" fmla="*/ 1647209 h 1758178"/>
                <a:gd name="connsiteX58" fmla="*/ 1083135 w 1733256"/>
                <a:gd name="connsiteY58" fmla="*/ 1637327 h 1758178"/>
                <a:gd name="connsiteX59" fmla="*/ 1094306 w 1733256"/>
                <a:gd name="connsiteY59" fmla="*/ 1635298 h 1758178"/>
                <a:gd name="connsiteX60" fmla="*/ 693182 w 1733256"/>
                <a:gd name="connsiteY60" fmla="*/ 1598935 h 1758178"/>
                <a:gd name="connsiteX61" fmla="*/ 710215 w 1733256"/>
                <a:gd name="connsiteY61" fmla="*/ 1614011 h 1758178"/>
                <a:gd name="connsiteX62" fmla="*/ 735764 w 1733256"/>
                <a:gd name="connsiteY62" fmla="*/ 1620607 h 1758178"/>
                <a:gd name="connsiteX63" fmla="*/ 730087 w 1733256"/>
                <a:gd name="connsiteY63" fmla="*/ 1634741 h 1758178"/>
                <a:gd name="connsiteX64" fmla="*/ 723463 w 1733256"/>
                <a:gd name="connsiteY64" fmla="*/ 1645106 h 1758178"/>
                <a:gd name="connsiteX65" fmla="*/ 724409 w 1733256"/>
                <a:gd name="connsiteY65" fmla="*/ 1658298 h 1758178"/>
                <a:gd name="connsiteX66" fmla="*/ 735764 w 1733256"/>
                <a:gd name="connsiteY66" fmla="*/ 1646049 h 1758178"/>
                <a:gd name="connsiteX67" fmla="*/ 742388 w 1733256"/>
                <a:gd name="connsiteY67" fmla="*/ 1629088 h 1758178"/>
                <a:gd name="connsiteX68" fmla="*/ 750905 w 1733256"/>
                <a:gd name="connsiteY68" fmla="*/ 1617781 h 1758178"/>
                <a:gd name="connsiteX69" fmla="*/ 760368 w 1733256"/>
                <a:gd name="connsiteY69" fmla="*/ 1620607 h 1758178"/>
                <a:gd name="connsiteX70" fmla="*/ 816198 w 1733256"/>
                <a:gd name="connsiteY70" fmla="*/ 1630972 h 1758178"/>
                <a:gd name="connsiteX71" fmla="*/ 817144 w 1733256"/>
                <a:gd name="connsiteY71" fmla="*/ 1639453 h 1758178"/>
                <a:gd name="connsiteX72" fmla="*/ 796326 w 1733256"/>
                <a:gd name="connsiteY72" fmla="*/ 1646049 h 1758178"/>
                <a:gd name="connsiteX73" fmla="*/ 779293 w 1733256"/>
                <a:gd name="connsiteY73" fmla="*/ 1645106 h 1758178"/>
                <a:gd name="connsiteX74" fmla="*/ 784971 w 1733256"/>
                <a:gd name="connsiteY74" fmla="*/ 1660183 h 1758178"/>
                <a:gd name="connsiteX75" fmla="*/ 801057 w 1733256"/>
                <a:gd name="connsiteY75" fmla="*/ 1663009 h 1758178"/>
                <a:gd name="connsiteX76" fmla="*/ 812413 w 1733256"/>
                <a:gd name="connsiteY76" fmla="*/ 1669605 h 1758178"/>
                <a:gd name="connsiteX77" fmla="*/ 819037 w 1733256"/>
                <a:gd name="connsiteY77" fmla="*/ 1676201 h 1758178"/>
                <a:gd name="connsiteX78" fmla="*/ 810520 w 1733256"/>
                <a:gd name="connsiteY78" fmla="*/ 1697873 h 1758178"/>
                <a:gd name="connsiteX79" fmla="*/ 799165 w 1733256"/>
                <a:gd name="connsiteY79" fmla="*/ 1706354 h 1758178"/>
                <a:gd name="connsiteX80" fmla="*/ 792541 w 1733256"/>
                <a:gd name="connsiteY80" fmla="*/ 1711065 h 1758178"/>
                <a:gd name="connsiteX81" fmla="*/ 775508 w 1733256"/>
                <a:gd name="connsiteY81" fmla="*/ 1716719 h 1758178"/>
                <a:gd name="connsiteX82" fmla="*/ 770777 w 1733256"/>
                <a:gd name="connsiteY82" fmla="*/ 1713892 h 1758178"/>
                <a:gd name="connsiteX83" fmla="*/ 762260 w 1733256"/>
                <a:gd name="connsiteY83" fmla="*/ 1727083 h 1758178"/>
                <a:gd name="connsiteX84" fmla="*/ 745227 w 1733256"/>
                <a:gd name="connsiteY84" fmla="*/ 1758178 h 1758178"/>
                <a:gd name="connsiteX85" fmla="*/ 754690 w 1733256"/>
                <a:gd name="connsiteY85" fmla="*/ 1710123 h 1758178"/>
                <a:gd name="connsiteX86" fmla="*/ 756582 w 1733256"/>
                <a:gd name="connsiteY86" fmla="*/ 1695989 h 1758178"/>
                <a:gd name="connsiteX87" fmla="*/ 759421 w 1733256"/>
                <a:gd name="connsiteY87" fmla="*/ 1683739 h 1758178"/>
                <a:gd name="connsiteX88" fmla="*/ 743335 w 1733256"/>
                <a:gd name="connsiteY88" fmla="*/ 1681855 h 1758178"/>
                <a:gd name="connsiteX89" fmla="*/ 739550 w 1733256"/>
                <a:gd name="connsiteY89" fmla="*/ 1694104 h 1758178"/>
                <a:gd name="connsiteX90" fmla="*/ 734818 w 1733256"/>
                <a:gd name="connsiteY90" fmla="*/ 1700700 h 1758178"/>
                <a:gd name="connsiteX91" fmla="*/ 727248 w 1733256"/>
                <a:gd name="connsiteY91" fmla="*/ 1700700 h 1758178"/>
                <a:gd name="connsiteX92" fmla="*/ 724409 w 1733256"/>
                <a:gd name="connsiteY92" fmla="*/ 1688451 h 1758178"/>
                <a:gd name="connsiteX93" fmla="*/ 721570 w 1733256"/>
                <a:gd name="connsiteY93" fmla="*/ 1674317 h 1758178"/>
                <a:gd name="connsiteX94" fmla="*/ 717785 w 1733256"/>
                <a:gd name="connsiteY94" fmla="*/ 1679028 h 1758178"/>
                <a:gd name="connsiteX95" fmla="*/ 709269 w 1733256"/>
                <a:gd name="connsiteY95" fmla="*/ 1693162 h 1758178"/>
                <a:gd name="connsiteX96" fmla="*/ 701699 w 1733256"/>
                <a:gd name="connsiteY96" fmla="*/ 1699758 h 1758178"/>
                <a:gd name="connsiteX97" fmla="*/ 692236 w 1733256"/>
                <a:gd name="connsiteY97" fmla="*/ 1704469 h 1758178"/>
                <a:gd name="connsiteX98" fmla="*/ 691289 w 1733256"/>
                <a:gd name="connsiteY98" fmla="*/ 1689393 h 1758178"/>
                <a:gd name="connsiteX99" fmla="*/ 700752 w 1733256"/>
                <a:gd name="connsiteY99" fmla="*/ 1685624 h 1758178"/>
                <a:gd name="connsiteX100" fmla="*/ 704537 w 1733256"/>
                <a:gd name="connsiteY100" fmla="*/ 1675259 h 1758178"/>
                <a:gd name="connsiteX101" fmla="*/ 692236 w 1733256"/>
                <a:gd name="connsiteY101" fmla="*/ 1673374 h 1758178"/>
                <a:gd name="connsiteX102" fmla="*/ 697913 w 1733256"/>
                <a:gd name="connsiteY102" fmla="*/ 1660183 h 1758178"/>
                <a:gd name="connsiteX103" fmla="*/ 707376 w 1733256"/>
                <a:gd name="connsiteY103" fmla="*/ 1651702 h 1758178"/>
                <a:gd name="connsiteX104" fmla="*/ 703591 w 1733256"/>
                <a:gd name="connsiteY104" fmla="*/ 1636626 h 1758178"/>
                <a:gd name="connsiteX105" fmla="*/ 693182 w 1733256"/>
                <a:gd name="connsiteY105" fmla="*/ 1637568 h 1758178"/>
                <a:gd name="connsiteX106" fmla="*/ 683719 w 1733256"/>
                <a:gd name="connsiteY106" fmla="*/ 1646049 h 1758178"/>
                <a:gd name="connsiteX107" fmla="*/ 674257 w 1733256"/>
                <a:gd name="connsiteY107" fmla="*/ 1689393 h 1758178"/>
                <a:gd name="connsiteX108" fmla="*/ 672364 w 1733256"/>
                <a:gd name="connsiteY108" fmla="*/ 1712007 h 1758178"/>
                <a:gd name="connsiteX109" fmla="*/ 669525 w 1733256"/>
                <a:gd name="connsiteY109" fmla="*/ 1716719 h 1758178"/>
                <a:gd name="connsiteX110" fmla="*/ 663848 w 1733256"/>
                <a:gd name="connsiteY110" fmla="*/ 1673374 h 1758178"/>
                <a:gd name="connsiteX111" fmla="*/ 693182 w 1733256"/>
                <a:gd name="connsiteY111" fmla="*/ 1598935 h 1758178"/>
                <a:gd name="connsiteX112" fmla="*/ 462129 w 1733256"/>
                <a:gd name="connsiteY112" fmla="*/ 1598113 h 1758178"/>
                <a:gd name="connsiteX113" fmla="*/ 454588 w 1733256"/>
                <a:gd name="connsiteY113" fmla="*/ 1599991 h 1758178"/>
                <a:gd name="connsiteX114" fmla="*/ 439506 w 1733256"/>
                <a:gd name="connsiteY114" fmla="*/ 1600930 h 1758178"/>
                <a:gd name="connsiteX115" fmla="*/ 416883 w 1733256"/>
                <a:gd name="connsiteY115" fmla="*/ 1603748 h 1758178"/>
                <a:gd name="connsiteX116" fmla="*/ 431965 w 1733256"/>
                <a:gd name="connsiteY116" fmla="*/ 1617835 h 1758178"/>
                <a:gd name="connsiteX117" fmla="*/ 434793 w 1733256"/>
                <a:gd name="connsiteY117" fmla="*/ 1619713 h 1758178"/>
                <a:gd name="connsiteX118" fmla="*/ 457416 w 1733256"/>
                <a:gd name="connsiteY118" fmla="*/ 1627227 h 1758178"/>
                <a:gd name="connsiteX119" fmla="*/ 467785 w 1733256"/>
                <a:gd name="connsiteY119" fmla="*/ 1624409 h 1758178"/>
                <a:gd name="connsiteX120" fmla="*/ 479097 w 1733256"/>
                <a:gd name="connsiteY120" fmla="*/ 1612200 h 1758178"/>
                <a:gd name="connsiteX121" fmla="*/ 476269 w 1733256"/>
                <a:gd name="connsiteY121" fmla="*/ 1603748 h 1758178"/>
                <a:gd name="connsiteX122" fmla="*/ 472498 w 1733256"/>
                <a:gd name="connsiteY122" fmla="*/ 1600930 h 1758178"/>
                <a:gd name="connsiteX123" fmla="*/ 462129 w 1733256"/>
                <a:gd name="connsiteY123" fmla="*/ 1598113 h 1758178"/>
                <a:gd name="connsiteX124" fmla="*/ 1085135 w 1733256"/>
                <a:gd name="connsiteY124" fmla="*/ 1583180 h 1758178"/>
                <a:gd name="connsiteX125" fmla="*/ 1091727 w 1733256"/>
                <a:gd name="connsiteY125" fmla="*/ 1594444 h 1758178"/>
                <a:gd name="connsiteX126" fmla="*/ 1077601 w 1733256"/>
                <a:gd name="connsiteY126" fmla="*/ 1617911 h 1758178"/>
                <a:gd name="connsiteX127" fmla="*/ 1037105 w 1733256"/>
                <a:gd name="connsiteY127" fmla="*/ 1661090 h 1758178"/>
                <a:gd name="connsiteX128" fmla="*/ 1050289 w 1733256"/>
                <a:gd name="connsiteY128" fmla="*/ 1624482 h 1758178"/>
                <a:gd name="connsiteX129" fmla="*/ 1024862 w 1733256"/>
                <a:gd name="connsiteY129" fmla="*/ 1635746 h 1758178"/>
                <a:gd name="connsiteX130" fmla="*/ 1021094 w 1733256"/>
                <a:gd name="connsiteY130" fmla="*/ 1652642 h 1758178"/>
                <a:gd name="connsiteX131" fmla="*/ 1013560 w 1733256"/>
                <a:gd name="connsiteY131" fmla="*/ 1653581 h 1758178"/>
                <a:gd name="connsiteX132" fmla="*/ 1009793 w 1733256"/>
                <a:gd name="connsiteY132" fmla="*/ 1650765 h 1758178"/>
                <a:gd name="connsiteX133" fmla="*/ 999434 w 1733256"/>
                <a:gd name="connsiteY133" fmla="*/ 1658274 h 1758178"/>
                <a:gd name="connsiteX134" fmla="*/ 994725 w 1733256"/>
                <a:gd name="connsiteY134" fmla="*/ 1647949 h 1758178"/>
                <a:gd name="connsiteX135" fmla="*/ 1006968 w 1733256"/>
                <a:gd name="connsiteY135" fmla="*/ 1634807 h 1758178"/>
                <a:gd name="connsiteX136" fmla="*/ 1005084 w 1733256"/>
                <a:gd name="connsiteY136" fmla="*/ 1613217 h 1758178"/>
                <a:gd name="connsiteX137" fmla="*/ 1007910 w 1733256"/>
                <a:gd name="connsiteY137" fmla="*/ 1592567 h 1758178"/>
                <a:gd name="connsiteX138" fmla="*/ 1019211 w 1733256"/>
                <a:gd name="connsiteY138" fmla="*/ 1592567 h 1758178"/>
                <a:gd name="connsiteX139" fmla="*/ 1022036 w 1733256"/>
                <a:gd name="connsiteY139" fmla="*/ 1599137 h 1758178"/>
                <a:gd name="connsiteX140" fmla="*/ 1025803 w 1733256"/>
                <a:gd name="connsiteY140" fmla="*/ 1627298 h 1758178"/>
                <a:gd name="connsiteX141" fmla="*/ 1055940 w 1733256"/>
                <a:gd name="connsiteY141" fmla="*/ 1613217 h 1758178"/>
                <a:gd name="connsiteX142" fmla="*/ 1085135 w 1733256"/>
                <a:gd name="connsiteY142" fmla="*/ 1583180 h 1758178"/>
                <a:gd name="connsiteX143" fmla="*/ 424424 w 1733256"/>
                <a:gd name="connsiteY143" fmla="*/ 1575573 h 1758178"/>
                <a:gd name="connsiteX144" fmla="*/ 420653 w 1733256"/>
                <a:gd name="connsiteY144" fmla="*/ 1587782 h 1758178"/>
                <a:gd name="connsiteX145" fmla="*/ 435735 w 1733256"/>
                <a:gd name="connsiteY145" fmla="*/ 1592478 h 1758178"/>
                <a:gd name="connsiteX146" fmla="*/ 453645 w 1733256"/>
                <a:gd name="connsiteY146" fmla="*/ 1586843 h 1758178"/>
                <a:gd name="connsiteX147" fmla="*/ 437621 w 1733256"/>
                <a:gd name="connsiteY147" fmla="*/ 1578390 h 1758178"/>
                <a:gd name="connsiteX148" fmla="*/ 424424 w 1733256"/>
                <a:gd name="connsiteY148" fmla="*/ 1575573 h 1758178"/>
                <a:gd name="connsiteX149" fmla="*/ 1414657 w 1733256"/>
                <a:gd name="connsiteY149" fmla="*/ 1545172 h 1758178"/>
                <a:gd name="connsiteX150" fmla="*/ 1421255 w 1733256"/>
                <a:gd name="connsiteY150" fmla="*/ 1545172 h 1758178"/>
                <a:gd name="connsiteX151" fmla="*/ 1429738 w 1733256"/>
                <a:gd name="connsiteY151" fmla="*/ 1553698 h 1758178"/>
                <a:gd name="connsiteX152" fmla="*/ 1427852 w 1733256"/>
                <a:gd name="connsiteY152" fmla="*/ 1559382 h 1758178"/>
                <a:gd name="connsiteX153" fmla="*/ 1411829 w 1733256"/>
                <a:gd name="connsiteY153" fmla="*/ 1571697 h 1758178"/>
                <a:gd name="connsiteX154" fmla="*/ 1384495 w 1733256"/>
                <a:gd name="connsiteY154" fmla="*/ 1572645 h 1758178"/>
                <a:gd name="connsiteX155" fmla="*/ 1343023 w 1733256"/>
                <a:gd name="connsiteY155" fmla="*/ 1569803 h 1758178"/>
                <a:gd name="connsiteX156" fmla="*/ 1333597 w 1733256"/>
                <a:gd name="connsiteY156" fmla="*/ 1565066 h 1758178"/>
                <a:gd name="connsiteX157" fmla="*/ 1326999 w 1733256"/>
                <a:gd name="connsiteY157" fmla="*/ 1557488 h 1758178"/>
                <a:gd name="connsiteX158" fmla="*/ 1336425 w 1733256"/>
                <a:gd name="connsiteY158" fmla="*/ 1548962 h 1758178"/>
                <a:gd name="connsiteX159" fmla="*/ 1351506 w 1733256"/>
                <a:gd name="connsiteY159" fmla="*/ 1549909 h 1758178"/>
                <a:gd name="connsiteX160" fmla="*/ 1372242 w 1733256"/>
                <a:gd name="connsiteY160" fmla="*/ 1551804 h 1758178"/>
                <a:gd name="connsiteX161" fmla="*/ 1414657 w 1733256"/>
                <a:gd name="connsiteY161" fmla="*/ 1545172 h 1758178"/>
                <a:gd name="connsiteX162" fmla="*/ 372579 w 1733256"/>
                <a:gd name="connsiteY162" fmla="*/ 1487291 h 1758178"/>
                <a:gd name="connsiteX163" fmla="*/ 523400 w 1733256"/>
                <a:gd name="connsiteY163" fmla="*/ 1565242 h 1758178"/>
                <a:gd name="connsiteX164" fmla="*/ 530941 w 1733256"/>
                <a:gd name="connsiteY164" fmla="*/ 1573694 h 1758178"/>
                <a:gd name="connsiteX165" fmla="*/ 534712 w 1733256"/>
                <a:gd name="connsiteY165" fmla="*/ 1583086 h 1758178"/>
                <a:gd name="connsiteX166" fmla="*/ 519630 w 1733256"/>
                <a:gd name="connsiteY166" fmla="*/ 1586843 h 1758178"/>
                <a:gd name="connsiteX167" fmla="*/ 500777 w 1733256"/>
                <a:gd name="connsiteY167" fmla="*/ 1568998 h 1758178"/>
                <a:gd name="connsiteX168" fmla="*/ 465900 w 1733256"/>
                <a:gd name="connsiteY168" fmla="*/ 1550215 h 1758178"/>
                <a:gd name="connsiteX169" fmla="*/ 426309 w 1733256"/>
                <a:gd name="connsiteY169" fmla="*/ 1539884 h 1758178"/>
                <a:gd name="connsiteX170" fmla="*/ 387661 w 1733256"/>
                <a:gd name="connsiteY170" fmla="*/ 1537067 h 1758178"/>
                <a:gd name="connsiteX171" fmla="*/ 377292 w 1733256"/>
                <a:gd name="connsiteY171" fmla="*/ 1543641 h 1758178"/>
                <a:gd name="connsiteX172" fmla="*/ 402743 w 1733256"/>
                <a:gd name="connsiteY172" fmla="*/ 1550215 h 1758178"/>
                <a:gd name="connsiteX173" fmla="*/ 414055 w 1733256"/>
                <a:gd name="connsiteY173" fmla="*/ 1553033 h 1758178"/>
                <a:gd name="connsiteX174" fmla="*/ 424424 w 1733256"/>
                <a:gd name="connsiteY174" fmla="*/ 1552093 h 1758178"/>
                <a:gd name="connsiteX175" fmla="*/ 437621 w 1733256"/>
                <a:gd name="connsiteY175" fmla="*/ 1553033 h 1758178"/>
                <a:gd name="connsiteX176" fmla="*/ 435735 w 1733256"/>
                <a:gd name="connsiteY176" fmla="*/ 1559607 h 1758178"/>
                <a:gd name="connsiteX177" fmla="*/ 444219 w 1733256"/>
                <a:gd name="connsiteY177" fmla="*/ 1565242 h 1758178"/>
                <a:gd name="connsiteX178" fmla="*/ 447990 w 1733256"/>
                <a:gd name="connsiteY178" fmla="*/ 1567120 h 1758178"/>
                <a:gd name="connsiteX179" fmla="*/ 464957 w 1733256"/>
                <a:gd name="connsiteY179" fmla="*/ 1568059 h 1758178"/>
                <a:gd name="connsiteX180" fmla="*/ 476269 w 1733256"/>
                <a:gd name="connsiteY180" fmla="*/ 1577451 h 1758178"/>
                <a:gd name="connsiteX181" fmla="*/ 487580 w 1733256"/>
                <a:gd name="connsiteY181" fmla="*/ 1592478 h 1758178"/>
                <a:gd name="connsiteX182" fmla="*/ 492293 w 1733256"/>
                <a:gd name="connsiteY182" fmla="*/ 1615957 h 1758178"/>
                <a:gd name="connsiteX183" fmla="*/ 465900 w 1733256"/>
                <a:gd name="connsiteY183" fmla="*/ 1629105 h 1758178"/>
                <a:gd name="connsiteX184" fmla="*/ 457416 w 1733256"/>
                <a:gd name="connsiteY184" fmla="*/ 1632862 h 1758178"/>
                <a:gd name="connsiteX185" fmla="*/ 446104 w 1733256"/>
                <a:gd name="connsiteY185" fmla="*/ 1633801 h 1758178"/>
                <a:gd name="connsiteX186" fmla="*/ 431022 w 1733256"/>
                <a:gd name="connsiteY186" fmla="*/ 1641314 h 1758178"/>
                <a:gd name="connsiteX187" fmla="*/ 381063 w 1733256"/>
                <a:gd name="connsiteY187" fmla="*/ 1608443 h 1758178"/>
                <a:gd name="connsiteX188" fmla="*/ 380120 w 1733256"/>
                <a:gd name="connsiteY188" fmla="*/ 1599052 h 1758178"/>
                <a:gd name="connsiteX189" fmla="*/ 383891 w 1733256"/>
                <a:gd name="connsiteY189" fmla="*/ 1593417 h 1758178"/>
                <a:gd name="connsiteX190" fmla="*/ 388604 w 1733256"/>
                <a:gd name="connsiteY190" fmla="*/ 1590599 h 1758178"/>
                <a:gd name="connsiteX191" fmla="*/ 405571 w 1733256"/>
                <a:gd name="connsiteY191" fmla="*/ 1589660 h 1758178"/>
                <a:gd name="connsiteX192" fmla="*/ 414055 w 1733256"/>
                <a:gd name="connsiteY192" fmla="*/ 1587782 h 1758178"/>
                <a:gd name="connsiteX193" fmla="*/ 416883 w 1733256"/>
                <a:gd name="connsiteY193" fmla="*/ 1584964 h 1758178"/>
                <a:gd name="connsiteX194" fmla="*/ 400858 w 1733256"/>
                <a:gd name="connsiteY194" fmla="*/ 1581208 h 1758178"/>
                <a:gd name="connsiteX195" fmla="*/ 398973 w 1733256"/>
                <a:gd name="connsiteY195" fmla="*/ 1569938 h 1758178"/>
                <a:gd name="connsiteX196" fmla="*/ 400858 w 1733256"/>
                <a:gd name="connsiteY196" fmla="*/ 1562424 h 1758178"/>
                <a:gd name="connsiteX197" fmla="*/ 384833 w 1733256"/>
                <a:gd name="connsiteY197" fmla="*/ 1558668 h 1758178"/>
                <a:gd name="connsiteX198" fmla="*/ 369751 w 1733256"/>
                <a:gd name="connsiteY198" fmla="*/ 1568059 h 1758178"/>
                <a:gd name="connsiteX199" fmla="*/ 368808 w 1733256"/>
                <a:gd name="connsiteY199" fmla="*/ 1585903 h 1758178"/>
                <a:gd name="connsiteX200" fmla="*/ 355612 w 1733256"/>
                <a:gd name="connsiteY200" fmla="*/ 1586843 h 1758178"/>
                <a:gd name="connsiteX201" fmla="*/ 365038 w 1733256"/>
                <a:gd name="connsiteY201" fmla="*/ 1536128 h 1758178"/>
                <a:gd name="connsiteX202" fmla="*/ 379177 w 1733256"/>
                <a:gd name="connsiteY202" fmla="*/ 1529554 h 1758178"/>
                <a:gd name="connsiteX203" fmla="*/ 436678 w 1733256"/>
                <a:gd name="connsiteY203" fmla="*/ 1531432 h 1758178"/>
                <a:gd name="connsiteX204" fmla="*/ 372579 w 1733256"/>
                <a:gd name="connsiteY204" fmla="*/ 1506074 h 1758178"/>
                <a:gd name="connsiteX205" fmla="*/ 372579 w 1733256"/>
                <a:gd name="connsiteY205" fmla="*/ 1487291 h 1758178"/>
                <a:gd name="connsiteX206" fmla="*/ 1306085 w 1733256"/>
                <a:gd name="connsiteY206" fmla="*/ 1474864 h 1758178"/>
                <a:gd name="connsiteX207" fmla="*/ 1317440 w 1733256"/>
                <a:gd name="connsiteY207" fmla="*/ 1477459 h 1758178"/>
                <a:gd name="connsiteX208" fmla="*/ 1316494 w 1733256"/>
                <a:gd name="connsiteY208" fmla="*/ 1497273 h 1758178"/>
                <a:gd name="connsiteX209" fmla="*/ 1315548 w 1733256"/>
                <a:gd name="connsiteY209" fmla="*/ 1503878 h 1758178"/>
                <a:gd name="connsiteX210" fmla="*/ 1318387 w 1733256"/>
                <a:gd name="connsiteY210" fmla="*/ 1505765 h 1758178"/>
                <a:gd name="connsiteX211" fmla="*/ 1329742 w 1733256"/>
                <a:gd name="connsiteY211" fmla="*/ 1497273 h 1758178"/>
                <a:gd name="connsiteX212" fmla="*/ 1341097 w 1733256"/>
                <a:gd name="connsiteY212" fmla="*/ 1497273 h 1758178"/>
                <a:gd name="connsiteX213" fmla="*/ 1345829 w 1733256"/>
                <a:gd name="connsiteY213" fmla="*/ 1511426 h 1758178"/>
                <a:gd name="connsiteX214" fmla="*/ 1343936 w 1733256"/>
                <a:gd name="connsiteY214" fmla="*/ 1519918 h 1758178"/>
                <a:gd name="connsiteX215" fmla="*/ 1318387 w 1733256"/>
                <a:gd name="connsiteY215" fmla="*/ 1551055 h 1758178"/>
                <a:gd name="connsiteX216" fmla="*/ 1320279 w 1733256"/>
                <a:gd name="connsiteY216" fmla="*/ 1559546 h 1758178"/>
                <a:gd name="connsiteX217" fmla="*/ 1302300 w 1733256"/>
                <a:gd name="connsiteY217" fmla="*/ 1639746 h 1758178"/>
                <a:gd name="connsiteX218" fmla="*/ 1290945 w 1733256"/>
                <a:gd name="connsiteY218" fmla="*/ 1653899 h 1758178"/>
                <a:gd name="connsiteX219" fmla="*/ 1280536 w 1733256"/>
                <a:gd name="connsiteY219" fmla="*/ 1644464 h 1758178"/>
                <a:gd name="connsiteX220" fmla="*/ 1289998 w 1733256"/>
                <a:gd name="connsiteY220" fmla="*/ 1626537 h 1758178"/>
                <a:gd name="connsiteX221" fmla="*/ 1292837 w 1733256"/>
                <a:gd name="connsiteY221" fmla="*/ 1618045 h 1758178"/>
                <a:gd name="connsiteX222" fmla="*/ 1294730 w 1733256"/>
                <a:gd name="connsiteY222" fmla="*/ 1575586 h 1758178"/>
                <a:gd name="connsiteX223" fmla="*/ 1291891 w 1733256"/>
                <a:gd name="connsiteY223" fmla="*/ 1574643 h 1758178"/>
                <a:gd name="connsiteX224" fmla="*/ 1281482 w 1733256"/>
                <a:gd name="connsiteY224" fmla="*/ 1584078 h 1758178"/>
                <a:gd name="connsiteX225" fmla="*/ 1272019 w 1733256"/>
                <a:gd name="connsiteY225" fmla="*/ 1590683 h 1758178"/>
                <a:gd name="connsiteX226" fmla="*/ 1265395 w 1733256"/>
                <a:gd name="connsiteY226" fmla="*/ 1564264 h 1758178"/>
                <a:gd name="connsiteX227" fmla="*/ 1274858 w 1733256"/>
                <a:gd name="connsiteY227" fmla="*/ 1556716 h 1758178"/>
                <a:gd name="connsiteX228" fmla="*/ 1286213 w 1733256"/>
                <a:gd name="connsiteY228" fmla="*/ 1545393 h 1758178"/>
                <a:gd name="connsiteX229" fmla="*/ 1290945 w 1733256"/>
                <a:gd name="connsiteY229" fmla="*/ 1538788 h 1758178"/>
                <a:gd name="connsiteX230" fmla="*/ 1289052 w 1733256"/>
                <a:gd name="connsiteY230" fmla="*/ 1517087 h 1758178"/>
                <a:gd name="connsiteX231" fmla="*/ 1294730 w 1733256"/>
                <a:gd name="connsiteY231" fmla="*/ 1482177 h 1758178"/>
                <a:gd name="connsiteX232" fmla="*/ 1306085 w 1733256"/>
                <a:gd name="connsiteY232" fmla="*/ 1474864 h 1758178"/>
                <a:gd name="connsiteX233" fmla="*/ 1519389 w 1733256"/>
                <a:gd name="connsiteY233" fmla="*/ 1339182 h 1758178"/>
                <a:gd name="connsiteX234" fmla="*/ 1525957 w 1733256"/>
                <a:gd name="connsiteY234" fmla="*/ 1345785 h 1758178"/>
                <a:gd name="connsiteX235" fmla="*/ 1526895 w 1733256"/>
                <a:gd name="connsiteY235" fmla="*/ 1355218 h 1758178"/>
                <a:gd name="connsiteX236" fmla="*/ 1526895 w 1733256"/>
                <a:gd name="connsiteY236" fmla="*/ 1361821 h 1758178"/>
                <a:gd name="connsiteX237" fmla="*/ 1540970 w 1733256"/>
                <a:gd name="connsiteY237" fmla="*/ 1357104 h 1758178"/>
                <a:gd name="connsiteX238" fmla="*/ 1563489 w 1733256"/>
                <a:gd name="connsiteY238" fmla="*/ 1342012 h 1758178"/>
                <a:gd name="connsiteX239" fmla="*/ 1563489 w 1733256"/>
                <a:gd name="connsiteY239" fmla="*/ 1362764 h 1758178"/>
                <a:gd name="connsiteX240" fmla="*/ 1551291 w 1733256"/>
                <a:gd name="connsiteY240" fmla="*/ 1377856 h 1758178"/>
                <a:gd name="connsiteX241" fmla="*/ 1548476 w 1733256"/>
                <a:gd name="connsiteY241" fmla="*/ 1384459 h 1758178"/>
                <a:gd name="connsiteX242" fmla="*/ 1550353 w 1733256"/>
                <a:gd name="connsiteY242" fmla="*/ 1387289 h 1758178"/>
                <a:gd name="connsiteX243" fmla="*/ 1558798 w 1733256"/>
                <a:gd name="connsiteY243" fmla="*/ 1402381 h 1758178"/>
                <a:gd name="connsiteX244" fmla="*/ 1559736 w 1733256"/>
                <a:gd name="connsiteY244" fmla="*/ 1408984 h 1758178"/>
                <a:gd name="connsiteX245" fmla="*/ 1555044 w 1733256"/>
                <a:gd name="connsiteY245" fmla="*/ 1441998 h 1758178"/>
                <a:gd name="connsiteX246" fmla="*/ 1538155 w 1733256"/>
                <a:gd name="connsiteY246" fmla="*/ 1434452 h 1758178"/>
                <a:gd name="connsiteX247" fmla="*/ 1543785 w 1733256"/>
                <a:gd name="connsiteY247" fmla="*/ 1429735 h 1758178"/>
                <a:gd name="connsiteX248" fmla="*/ 1547538 w 1733256"/>
                <a:gd name="connsiteY248" fmla="*/ 1415587 h 1758178"/>
                <a:gd name="connsiteX249" fmla="*/ 1543785 w 1733256"/>
                <a:gd name="connsiteY249" fmla="*/ 1407097 h 1758178"/>
                <a:gd name="connsiteX250" fmla="*/ 1534402 w 1733256"/>
                <a:gd name="connsiteY250" fmla="*/ 1398608 h 1758178"/>
                <a:gd name="connsiteX251" fmla="*/ 1529710 w 1733256"/>
                <a:gd name="connsiteY251" fmla="*/ 1403324 h 1758178"/>
                <a:gd name="connsiteX252" fmla="*/ 1511882 w 1733256"/>
                <a:gd name="connsiteY252" fmla="*/ 1429735 h 1758178"/>
                <a:gd name="connsiteX253" fmla="*/ 1503437 w 1733256"/>
                <a:gd name="connsiteY253" fmla="*/ 1433509 h 1758178"/>
                <a:gd name="connsiteX254" fmla="*/ 1497807 w 1733256"/>
                <a:gd name="connsiteY254" fmla="*/ 1426906 h 1758178"/>
                <a:gd name="connsiteX255" fmla="*/ 1514697 w 1733256"/>
                <a:gd name="connsiteY255" fmla="*/ 1392005 h 1758178"/>
                <a:gd name="connsiteX256" fmla="*/ 1518450 w 1733256"/>
                <a:gd name="connsiteY256" fmla="*/ 1386345 h 1758178"/>
                <a:gd name="connsiteX257" fmla="*/ 1510005 w 1733256"/>
                <a:gd name="connsiteY257" fmla="*/ 1374083 h 1758178"/>
                <a:gd name="connsiteX258" fmla="*/ 1483733 w 1733256"/>
                <a:gd name="connsiteY258" fmla="*/ 1393892 h 1758178"/>
                <a:gd name="connsiteX259" fmla="*/ 1481856 w 1733256"/>
                <a:gd name="connsiteY259" fmla="*/ 1375970 h 1758178"/>
                <a:gd name="connsiteX260" fmla="*/ 1499684 w 1733256"/>
                <a:gd name="connsiteY260" fmla="*/ 1351445 h 1758178"/>
                <a:gd name="connsiteX261" fmla="*/ 1519389 w 1733256"/>
                <a:gd name="connsiteY261" fmla="*/ 1339182 h 1758178"/>
                <a:gd name="connsiteX262" fmla="*/ 235423 w 1733256"/>
                <a:gd name="connsiteY262" fmla="*/ 1336095 h 1758178"/>
                <a:gd name="connsiteX263" fmla="*/ 247727 w 1733256"/>
                <a:gd name="connsiteY263" fmla="*/ 1336095 h 1758178"/>
                <a:gd name="connsiteX264" fmla="*/ 257192 w 1733256"/>
                <a:gd name="connsiteY264" fmla="*/ 1343635 h 1758178"/>
                <a:gd name="connsiteX265" fmla="*/ 268550 w 1733256"/>
                <a:gd name="connsiteY265" fmla="*/ 1354944 h 1758178"/>
                <a:gd name="connsiteX266" fmla="*/ 275175 w 1733256"/>
                <a:gd name="connsiteY266" fmla="*/ 1361541 h 1758178"/>
                <a:gd name="connsiteX267" fmla="*/ 290318 w 1733256"/>
                <a:gd name="connsiteY267" fmla="*/ 1400180 h 1758178"/>
                <a:gd name="connsiteX268" fmla="*/ 269496 w 1733256"/>
                <a:gd name="connsiteY268" fmla="*/ 1402065 h 1758178"/>
                <a:gd name="connsiteX269" fmla="*/ 260031 w 1733256"/>
                <a:gd name="connsiteY269" fmla="*/ 1395468 h 1758178"/>
                <a:gd name="connsiteX270" fmla="*/ 249620 w 1733256"/>
                <a:gd name="connsiteY270" fmla="*/ 1388871 h 1758178"/>
                <a:gd name="connsiteX271" fmla="*/ 242995 w 1733256"/>
                <a:gd name="connsiteY271" fmla="*/ 1392641 h 1758178"/>
                <a:gd name="connsiteX272" fmla="*/ 247727 w 1733256"/>
                <a:gd name="connsiteY272" fmla="*/ 1403008 h 1758178"/>
                <a:gd name="connsiteX273" fmla="*/ 239209 w 1733256"/>
                <a:gd name="connsiteY273" fmla="*/ 1422799 h 1758178"/>
                <a:gd name="connsiteX274" fmla="*/ 228798 w 1733256"/>
                <a:gd name="connsiteY274" fmla="*/ 1428453 h 1758178"/>
                <a:gd name="connsiteX275" fmla="*/ 219333 w 1733256"/>
                <a:gd name="connsiteY275" fmla="*/ 1431281 h 1758178"/>
                <a:gd name="connsiteX276" fmla="*/ 215547 w 1733256"/>
                <a:gd name="connsiteY276" fmla="*/ 1448244 h 1758178"/>
                <a:gd name="connsiteX277" fmla="*/ 201350 w 1733256"/>
                <a:gd name="connsiteY277" fmla="*/ 1453899 h 1758178"/>
                <a:gd name="connsiteX278" fmla="*/ 189046 w 1733256"/>
                <a:gd name="connsiteY278" fmla="*/ 1435993 h 1758178"/>
                <a:gd name="connsiteX279" fmla="*/ 157813 w 1733256"/>
                <a:gd name="connsiteY279" fmla="*/ 1406777 h 1758178"/>
                <a:gd name="connsiteX280" fmla="*/ 150241 w 1733256"/>
                <a:gd name="connsiteY280" fmla="*/ 1382274 h 1758178"/>
                <a:gd name="connsiteX281" fmla="*/ 172956 w 1733256"/>
                <a:gd name="connsiteY281" fmla="*/ 1388871 h 1758178"/>
                <a:gd name="connsiteX282" fmla="*/ 179581 w 1733256"/>
                <a:gd name="connsiteY282" fmla="*/ 1394526 h 1758178"/>
                <a:gd name="connsiteX283" fmla="*/ 188100 w 1733256"/>
                <a:gd name="connsiteY283" fmla="*/ 1404893 h 1758178"/>
                <a:gd name="connsiteX284" fmla="*/ 201350 w 1733256"/>
                <a:gd name="connsiteY284" fmla="*/ 1418087 h 1758178"/>
                <a:gd name="connsiteX285" fmla="*/ 211761 w 1733256"/>
                <a:gd name="connsiteY285" fmla="*/ 1420914 h 1758178"/>
                <a:gd name="connsiteX286" fmla="*/ 224066 w 1733256"/>
                <a:gd name="connsiteY286" fmla="*/ 1407720 h 1758178"/>
                <a:gd name="connsiteX287" fmla="*/ 215547 w 1733256"/>
                <a:gd name="connsiteY287" fmla="*/ 1397353 h 1758178"/>
                <a:gd name="connsiteX288" fmla="*/ 213654 w 1733256"/>
                <a:gd name="connsiteY288" fmla="*/ 1380390 h 1758178"/>
                <a:gd name="connsiteX289" fmla="*/ 234477 w 1733256"/>
                <a:gd name="connsiteY289" fmla="*/ 1375677 h 1758178"/>
                <a:gd name="connsiteX290" fmla="*/ 247727 w 1733256"/>
                <a:gd name="connsiteY290" fmla="*/ 1371908 h 1758178"/>
                <a:gd name="connsiteX291" fmla="*/ 240155 w 1733256"/>
                <a:gd name="connsiteY291" fmla="*/ 1364368 h 1758178"/>
                <a:gd name="connsiteX292" fmla="*/ 228798 w 1733256"/>
                <a:gd name="connsiteY292" fmla="*/ 1353059 h 1758178"/>
                <a:gd name="connsiteX293" fmla="*/ 235423 w 1733256"/>
                <a:gd name="connsiteY293" fmla="*/ 1336095 h 1758178"/>
                <a:gd name="connsiteX294" fmla="*/ 142112 w 1733256"/>
                <a:gd name="connsiteY294" fmla="*/ 1327874 h 1758178"/>
                <a:gd name="connsiteX295" fmla="*/ 158143 w 1733256"/>
                <a:gd name="connsiteY295" fmla="*/ 1332535 h 1758178"/>
                <a:gd name="connsiteX296" fmla="*/ 175118 w 1733256"/>
                <a:gd name="connsiteY296" fmla="*/ 1338129 h 1758178"/>
                <a:gd name="connsiteX297" fmla="*/ 181719 w 1733256"/>
                <a:gd name="connsiteY297" fmla="*/ 1340926 h 1758178"/>
                <a:gd name="connsiteX298" fmla="*/ 174175 w 1733256"/>
                <a:gd name="connsiteY298" fmla="*/ 1342790 h 1758178"/>
                <a:gd name="connsiteX299" fmla="*/ 156257 w 1733256"/>
                <a:gd name="connsiteY299" fmla="*/ 1345587 h 1758178"/>
                <a:gd name="connsiteX300" fmla="*/ 149656 w 1733256"/>
                <a:gd name="connsiteY300" fmla="*/ 1348384 h 1758178"/>
                <a:gd name="connsiteX301" fmla="*/ 136454 w 1733256"/>
                <a:gd name="connsiteY301" fmla="*/ 1357706 h 1758178"/>
                <a:gd name="connsiteX302" fmla="*/ 117593 w 1733256"/>
                <a:gd name="connsiteY302" fmla="*/ 1349316 h 1758178"/>
                <a:gd name="connsiteX303" fmla="*/ 128909 w 1733256"/>
                <a:gd name="connsiteY303" fmla="*/ 1336264 h 1758178"/>
                <a:gd name="connsiteX304" fmla="*/ 142112 w 1733256"/>
                <a:gd name="connsiteY304" fmla="*/ 1327874 h 1758178"/>
                <a:gd name="connsiteX305" fmla="*/ 173158 w 1733256"/>
                <a:gd name="connsiteY305" fmla="*/ 1295857 h 1758178"/>
                <a:gd name="connsiteX306" fmla="*/ 182575 w 1733256"/>
                <a:gd name="connsiteY306" fmla="*/ 1298690 h 1758178"/>
                <a:gd name="connsiteX307" fmla="*/ 189167 w 1733256"/>
                <a:gd name="connsiteY307" fmla="*/ 1314745 h 1758178"/>
                <a:gd name="connsiteX308" fmla="*/ 179750 w 1733256"/>
                <a:gd name="connsiteY308" fmla="*/ 1322299 h 1758178"/>
                <a:gd name="connsiteX309" fmla="*/ 166565 w 1733256"/>
                <a:gd name="connsiteY309" fmla="*/ 1311911 h 1758178"/>
                <a:gd name="connsiteX310" fmla="*/ 173158 w 1733256"/>
                <a:gd name="connsiteY310" fmla="*/ 1295857 h 1758178"/>
                <a:gd name="connsiteX311" fmla="*/ 1494806 w 1733256"/>
                <a:gd name="connsiteY311" fmla="*/ 1281896 h 1758178"/>
                <a:gd name="connsiteX312" fmla="*/ 1501421 w 1733256"/>
                <a:gd name="connsiteY312" fmla="*/ 1287543 h 1758178"/>
                <a:gd name="connsiteX313" fmla="*/ 1506146 w 1733256"/>
                <a:gd name="connsiteY313" fmla="*/ 1304485 h 1758178"/>
                <a:gd name="connsiteX314" fmla="*/ 1513707 w 1733256"/>
                <a:gd name="connsiteY314" fmla="*/ 1294132 h 1758178"/>
                <a:gd name="connsiteX315" fmla="*/ 1517487 w 1733256"/>
                <a:gd name="connsiteY315" fmla="*/ 1289426 h 1758178"/>
                <a:gd name="connsiteX316" fmla="*/ 1526938 w 1733256"/>
                <a:gd name="connsiteY316" fmla="*/ 1284719 h 1758178"/>
                <a:gd name="connsiteX317" fmla="*/ 1537334 w 1733256"/>
                <a:gd name="connsiteY317" fmla="*/ 1288484 h 1758178"/>
                <a:gd name="connsiteX318" fmla="*/ 1543004 w 1733256"/>
                <a:gd name="connsiteY318" fmla="*/ 1307309 h 1758178"/>
                <a:gd name="connsiteX319" fmla="*/ 1528828 w 1733256"/>
                <a:gd name="connsiteY319" fmla="*/ 1317662 h 1758178"/>
                <a:gd name="connsiteX320" fmla="*/ 1459838 w 1733256"/>
                <a:gd name="connsiteY320" fmla="*/ 1383548 h 1758178"/>
                <a:gd name="connsiteX321" fmla="*/ 1455112 w 1733256"/>
                <a:gd name="connsiteY321" fmla="*/ 1395784 h 1758178"/>
                <a:gd name="connsiteX322" fmla="*/ 1461728 w 1733256"/>
                <a:gd name="connsiteY322" fmla="*/ 1406138 h 1758178"/>
                <a:gd name="connsiteX323" fmla="*/ 1464563 w 1733256"/>
                <a:gd name="connsiteY323" fmla="*/ 1417432 h 1758178"/>
                <a:gd name="connsiteX324" fmla="*/ 1456057 w 1733256"/>
                <a:gd name="connsiteY324" fmla="*/ 1424021 h 1758178"/>
                <a:gd name="connsiteX325" fmla="*/ 1443772 w 1733256"/>
                <a:gd name="connsiteY325" fmla="*/ 1410844 h 1758178"/>
                <a:gd name="connsiteX326" fmla="*/ 1436211 w 1733256"/>
                <a:gd name="connsiteY326" fmla="*/ 1398608 h 1758178"/>
                <a:gd name="connsiteX327" fmla="*/ 1449442 w 1733256"/>
                <a:gd name="connsiteY327" fmla="*/ 1368489 h 1758178"/>
                <a:gd name="connsiteX328" fmla="*/ 1484410 w 1733256"/>
                <a:gd name="connsiteY328" fmla="*/ 1321427 h 1758178"/>
                <a:gd name="connsiteX329" fmla="*/ 1478739 w 1733256"/>
                <a:gd name="connsiteY329" fmla="*/ 1306368 h 1758178"/>
                <a:gd name="connsiteX330" fmla="*/ 1470233 w 1733256"/>
                <a:gd name="connsiteY330" fmla="*/ 1316721 h 1758178"/>
                <a:gd name="connsiteX331" fmla="*/ 1471179 w 1733256"/>
                <a:gd name="connsiteY331" fmla="*/ 1328016 h 1758178"/>
                <a:gd name="connsiteX332" fmla="*/ 1467398 w 1733256"/>
                <a:gd name="connsiteY332" fmla="*/ 1333663 h 1758178"/>
                <a:gd name="connsiteX333" fmla="*/ 1459838 w 1733256"/>
                <a:gd name="connsiteY333" fmla="*/ 1334605 h 1758178"/>
                <a:gd name="connsiteX334" fmla="*/ 1446607 w 1733256"/>
                <a:gd name="connsiteY334" fmla="*/ 1338369 h 1758178"/>
                <a:gd name="connsiteX335" fmla="*/ 1438101 w 1733256"/>
                <a:gd name="connsiteY335" fmla="*/ 1367547 h 1758178"/>
                <a:gd name="connsiteX336" fmla="*/ 1427705 w 1733256"/>
                <a:gd name="connsiteY336" fmla="*/ 1364724 h 1758178"/>
                <a:gd name="connsiteX337" fmla="*/ 1422035 w 1733256"/>
                <a:gd name="connsiteY337" fmla="*/ 1351547 h 1758178"/>
                <a:gd name="connsiteX338" fmla="*/ 1437156 w 1733256"/>
                <a:gd name="connsiteY338" fmla="*/ 1340252 h 1758178"/>
                <a:gd name="connsiteX339" fmla="*/ 1439991 w 1733256"/>
                <a:gd name="connsiteY339" fmla="*/ 1330839 h 1758178"/>
                <a:gd name="connsiteX340" fmla="*/ 1443772 w 1733256"/>
                <a:gd name="connsiteY340" fmla="*/ 1324251 h 1758178"/>
                <a:gd name="connsiteX341" fmla="*/ 1454167 w 1733256"/>
                <a:gd name="connsiteY341" fmla="*/ 1315780 h 1758178"/>
                <a:gd name="connsiteX342" fmla="*/ 1461728 w 1733256"/>
                <a:gd name="connsiteY342" fmla="*/ 1314839 h 1758178"/>
                <a:gd name="connsiteX343" fmla="*/ 1472124 w 1733256"/>
                <a:gd name="connsiteY343" fmla="*/ 1296014 h 1758178"/>
                <a:gd name="connsiteX344" fmla="*/ 1494806 w 1733256"/>
                <a:gd name="connsiteY344" fmla="*/ 1281896 h 1758178"/>
                <a:gd name="connsiteX345" fmla="*/ 224270 w 1733256"/>
                <a:gd name="connsiteY345" fmla="*/ 1280864 h 1758178"/>
                <a:gd name="connsiteX346" fmla="*/ 235571 w 1733256"/>
                <a:gd name="connsiteY346" fmla="*/ 1285535 h 1758178"/>
                <a:gd name="connsiteX347" fmla="*/ 243105 w 1733256"/>
                <a:gd name="connsiteY347" fmla="*/ 1298615 h 1758178"/>
                <a:gd name="connsiteX348" fmla="*/ 230862 w 1733256"/>
                <a:gd name="connsiteY348" fmla="*/ 1310760 h 1758178"/>
                <a:gd name="connsiteX349" fmla="*/ 211085 w 1733256"/>
                <a:gd name="connsiteY349" fmla="*/ 1292075 h 1758178"/>
                <a:gd name="connsiteX350" fmla="*/ 212027 w 1733256"/>
                <a:gd name="connsiteY350" fmla="*/ 1287404 h 1758178"/>
                <a:gd name="connsiteX351" fmla="*/ 224270 w 1733256"/>
                <a:gd name="connsiteY351" fmla="*/ 1280864 h 1758178"/>
                <a:gd name="connsiteX352" fmla="*/ 60744 w 1733256"/>
                <a:gd name="connsiteY352" fmla="*/ 861357 h 1758178"/>
                <a:gd name="connsiteX353" fmla="*/ 74871 w 1733256"/>
                <a:gd name="connsiteY353" fmla="*/ 862300 h 1758178"/>
                <a:gd name="connsiteX354" fmla="*/ 78638 w 1733256"/>
                <a:gd name="connsiteY354" fmla="*/ 864186 h 1758178"/>
                <a:gd name="connsiteX355" fmla="*/ 89939 w 1733256"/>
                <a:gd name="connsiteY355" fmla="*/ 871730 h 1758178"/>
                <a:gd name="connsiteX356" fmla="*/ 94648 w 1733256"/>
                <a:gd name="connsiteY356" fmla="*/ 905680 h 1758178"/>
                <a:gd name="connsiteX357" fmla="*/ 79580 w 1733256"/>
                <a:gd name="connsiteY357" fmla="*/ 921711 h 1758178"/>
                <a:gd name="connsiteX358" fmla="*/ 75812 w 1733256"/>
                <a:gd name="connsiteY358" fmla="*/ 921711 h 1758178"/>
                <a:gd name="connsiteX359" fmla="*/ 67336 w 1733256"/>
                <a:gd name="connsiteY359" fmla="*/ 922654 h 1758178"/>
                <a:gd name="connsiteX360" fmla="*/ 66395 w 1733256"/>
                <a:gd name="connsiteY360" fmla="*/ 905680 h 1758178"/>
                <a:gd name="connsiteX361" fmla="*/ 83347 w 1733256"/>
                <a:gd name="connsiteY361" fmla="*/ 888705 h 1758178"/>
                <a:gd name="connsiteX362" fmla="*/ 77696 w 1733256"/>
                <a:gd name="connsiteY362" fmla="*/ 882104 h 1758178"/>
                <a:gd name="connsiteX363" fmla="*/ 1412 w 1733256"/>
                <a:gd name="connsiteY363" fmla="*/ 880218 h 1758178"/>
                <a:gd name="connsiteX364" fmla="*/ 1412 w 1733256"/>
                <a:gd name="connsiteY364" fmla="*/ 862300 h 1758178"/>
                <a:gd name="connsiteX365" fmla="*/ 60744 w 1733256"/>
                <a:gd name="connsiteY365" fmla="*/ 861357 h 1758178"/>
                <a:gd name="connsiteX366" fmla="*/ 1731694 w 1733256"/>
                <a:gd name="connsiteY366" fmla="*/ 846630 h 1758178"/>
                <a:gd name="connsiteX367" fmla="*/ 1732639 w 1733256"/>
                <a:gd name="connsiteY367" fmla="*/ 862623 h 1758178"/>
                <a:gd name="connsiteX368" fmla="*/ 1731694 w 1733256"/>
                <a:gd name="connsiteY368" fmla="*/ 868268 h 1758178"/>
                <a:gd name="connsiteX369" fmla="*/ 1724133 w 1733256"/>
                <a:gd name="connsiteY369" fmla="*/ 871090 h 1758178"/>
                <a:gd name="connsiteX370" fmla="*/ 1712793 w 1733256"/>
                <a:gd name="connsiteY370" fmla="*/ 875794 h 1758178"/>
                <a:gd name="connsiteX371" fmla="*/ 1698617 w 1733256"/>
                <a:gd name="connsiteY371" fmla="*/ 881439 h 1758178"/>
                <a:gd name="connsiteX372" fmla="*/ 1689166 w 1733256"/>
                <a:gd name="connsiteY372" fmla="*/ 887084 h 1758178"/>
                <a:gd name="connsiteX373" fmla="*/ 1693891 w 1733256"/>
                <a:gd name="connsiteY373" fmla="*/ 889906 h 1758178"/>
                <a:gd name="connsiteX374" fmla="*/ 1729804 w 1733256"/>
                <a:gd name="connsiteY374" fmla="*/ 909662 h 1758178"/>
                <a:gd name="connsiteX375" fmla="*/ 1729804 w 1733256"/>
                <a:gd name="connsiteY375" fmla="*/ 927537 h 1758178"/>
                <a:gd name="connsiteX376" fmla="*/ 1687276 w 1733256"/>
                <a:gd name="connsiteY376" fmla="*/ 904018 h 1758178"/>
                <a:gd name="connsiteX377" fmla="*/ 1679715 w 1733256"/>
                <a:gd name="connsiteY377" fmla="*/ 900255 h 1758178"/>
                <a:gd name="connsiteX378" fmla="*/ 1675935 w 1733256"/>
                <a:gd name="connsiteY378" fmla="*/ 899314 h 1758178"/>
                <a:gd name="connsiteX379" fmla="*/ 1667429 w 1733256"/>
                <a:gd name="connsiteY379" fmla="*/ 893669 h 1758178"/>
                <a:gd name="connsiteX380" fmla="*/ 1646638 w 1733256"/>
                <a:gd name="connsiteY380" fmla="*/ 892728 h 1758178"/>
                <a:gd name="connsiteX381" fmla="*/ 1636242 w 1733256"/>
                <a:gd name="connsiteY381" fmla="*/ 889906 h 1758178"/>
                <a:gd name="connsiteX382" fmla="*/ 1637187 w 1733256"/>
                <a:gd name="connsiteY382" fmla="*/ 874853 h 1758178"/>
                <a:gd name="connsiteX383" fmla="*/ 1672155 w 1733256"/>
                <a:gd name="connsiteY383" fmla="*/ 872972 h 1758178"/>
                <a:gd name="connsiteX384" fmla="*/ 1691056 w 1733256"/>
                <a:gd name="connsiteY384" fmla="*/ 865446 h 1758178"/>
                <a:gd name="connsiteX385" fmla="*/ 1694836 w 1733256"/>
                <a:gd name="connsiteY385" fmla="*/ 862623 h 1758178"/>
                <a:gd name="connsiteX386" fmla="*/ 1698617 w 1733256"/>
                <a:gd name="connsiteY386" fmla="*/ 862623 h 1758178"/>
                <a:gd name="connsiteX387" fmla="*/ 1702397 w 1733256"/>
                <a:gd name="connsiteY387" fmla="*/ 858860 h 1758178"/>
                <a:gd name="connsiteX388" fmla="*/ 1706177 w 1733256"/>
                <a:gd name="connsiteY388" fmla="*/ 858860 h 1758178"/>
                <a:gd name="connsiteX389" fmla="*/ 1722243 w 1733256"/>
                <a:gd name="connsiteY389" fmla="*/ 852275 h 1758178"/>
                <a:gd name="connsiteX390" fmla="*/ 1731694 w 1733256"/>
                <a:gd name="connsiteY390" fmla="*/ 846630 h 1758178"/>
                <a:gd name="connsiteX391" fmla="*/ 4858 w 1733256"/>
                <a:gd name="connsiteY391" fmla="*/ 798429 h 1758178"/>
                <a:gd name="connsiteX392" fmla="*/ 11480 w 1733256"/>
                <a:gd name="connsiteY392" fmla="*/ 799370 h 1758178"/>
                <a:gd name="connsiteX393" fmla="*/ 54994 w 1733256"/>
                <a:gd name="connsiteY393" fmla="*/ 802196 h 1758178"/>
                <a:gd name="connsiteX394" fmla="*/ 75806 w 1733256"/>
                <a:gd name="connsiteY394" fmla="*/ 803137 h 1758178"/>
                <a:gd name="connsiteX395" fmla="*/ 96617 w 1733256"/>
                <a:gd name="connsiteY395" fmla="*/ 805963 h 1758178"/>
                <a:gd name="connsiteX396" fmla="*/ 94725 w 1733256"/>
                <a:gd name="connsiteY396" fmla="*/ 821972 h 1758178"/>
                <a:gd name="connsiteX397" fmla="*/ 47426 w 1733256"/>
                <a:gd name="connsiteY397" fmla="*/ 820089 h 1758178"/>
                <a:gd name="connsiteX398" fmla="*/ 1074 w 1733256"/>
                <a:gd name="connsiteY398" fmla="*/ 816322 h 1758178"/>
                <a:gd name="connsiteX399" fmla="*/ 4858 w 1733256"/>
                <a:gd name="connsiteY399" fmla="*/ 798429 h 1758178"/>
                <a:gd name="connsiteX400" fmla="*/ 1722435 w 1733256"/>
                <a:gd name="connsiteY400" fmla="*/ 732502 h 1758178"/>
                <a:gd name="connsiteX401" fmla="*/ 1727156 w 1733256"/>
                <a:gd name="connsiteY401" fmla="*/ 770088 h 1758178"/>
                <a:gd name="connsiteX402" fmla="*/ 1728101 w 1733256"/>
                <a:gd name="connsiteY402" fmla="*/ 788881 h 1758178"/>
                <a:gd name="connsiteX403" fmla="*/ 1729045 w 1733256"/>
                <a:gd name="connsiteY403" fmla="*/ 806734 h 1758178"/>
                <a:gd name="connsiteX404" fmla="*/ 1716770 w 1733256"/>
                <a:gd name="connsiteY404" fmla="*/ 807674 h 1758178"/>
                <a:gd name="connsiteX405" fmla="*/ 1711105 w 1733256"/>
                <a:gd name="connsiteY405" fmla="*/ 780424 h 1758178"/>
                <a:gd name="connsiteX406" fmla="*/ 1655397 w 1733256"/>
                <a:gd name="connsiteY406" fmla="*/ 786062 h 1758178"/>
                <a:gd name="connsiteX407" fmla="*/ 1632736 w 1733256"/>
                <a:gd name="connsiteY407" fmla="*/ 787941 h 1758178"/>
                <a:gd name="connsiteX408" fmla="*/ 1631792 w 1733256"/>
                <a:gd name="connsiteY408" fmla="*/ 770088 h 1758178"/>
                <a:gd name="connsiteX409" fmla="*/ 1651620 w 1733256"/>
                <a:gd name="connsiteY409" fmla="*/ 768208 h 1758178"/>
                <a:gd name="connsiteX410" fmla="*/ 1663895 w 1733256"/>
                <a:gd name="connsiteY410" fmla="*/ 766329 h 1758178"/>
                <a:gd name="connsiteX411" fmla="*/ 1680891 w 1733256"/>
                <a:gd name="connsiteY411" fmla="*/ 765389 h 1758178"/>
                <a:gd name="connsiteX412" fmla="*/ 1695998 w 1733256"/>
                <a:gd name="connsiteY412" fmla="*/ 762570 h 1758178"/>
                <a:gd name="connsiteX413" fmla="*/ 1709217 w 1733256"/>
                <a:gd name="connsiteY413" fmla="*/ 761631 h 1758178"/>
                <a:gd name="connsiteX414" fmla="*/ 1709217 w 1733256"/>
                <a:gd name="connsiteY414" fmla="*/ 747536 h 1758178"/>
                <a:gd name="connsiteX415" fmla="*/ 1709217 w 1733256"/>
                <a:gd name="connsiteY415" fmla="*/ 733441 h 1758178"/>
                <a:gd name="connsiteX416" fmla="*/ 1722435 w 1733256"/>
                <a:gd name="connsiteY416" fmla="*/ 732502 h 1758178"/>
                <a:gd name="connsiteX417" fmla="*/ 65938 w 1733256"/>
                <a:gd name="connsiteY417" fmla="*/ 709222 h 1758178"/>
                <a:gd name="connsiteX418" fmla="*/ 58044 w 1733256"/>
                <a:gd name="connsiteY418" fmla="*/ 710637 h 1758178"/>
                <a:gd name="connsiteX419" fmla="*/ 46733 w 1733256"/>
                <a:gd name="connsiteY419" fmla="*/ 711581 h 1758178"/>
                <a:gd name="connsiteX420" fmla="*/ 39193 w 1733256"/>
                <a:gd name="connsiteY420" fmla="*/ 713468 h 1758178"/>
                <a:gd name="connsiteX421" fmla="*/ 31652 w 1733256"/>
                <a:gd name="connsiteY421" fmla="*/ 714412 h 1758178"/>
                <a:gd name="connsiteX422" fmla="*/ 38250 w 1733256"/>
                <a:gd name="connsiteY422" fmla="*/ 721960 h 1758178"/>
                <a:gd name="connsiteX423" fmla="*/ 57101 w 1733256"/>
                <a:gd name="connsiteY423" fmla="*/ 731396 h 1758178"/>
                <a:gd name="connsiteX424" fmla="*/ 66527 w 1733256"/>
                <a:gd name="connsiteY424" fmla="*/ 737058 h 1758178"/>
                <a:gd name="connsiteX425" fmla="*/ 71239 w 1733256"/>
                <a:gd name="connsiteY425" fmla="*/ 725735 h 1758178"/>
                <a:gd name="connsiteX426" fmla="*/ 73125 w 1733256"/>
                <a:gd name="connsiteY426" fmla="*/ 710637 h 1758178"/>
                <a:gd name="connsiteX427" fmla="*/ 65938 w 1733256"/>
                <a:gd name="connsiteY427" fmla="*/ 709222 h 1758178"/>
                <a:gd name="connsiteX428" fmla="*/ 111769 w 1733256"/>
                <a:gd name="connsiteY428" fmla="*/ 684217 h 1758178"/>
                <a:gd name="connsiteX429" fmla="*/ 111769 w 1733256"/>
                <a:gd name="connsiteY429" fmla="*/ 691766 h 1758178"/>
                <a:gd name="connsiteX430" fmla="*/ 109884 w 1733256"/>
                <a:gd name="connsiteY430" fmla="*/ 702145 h 1758178"/>
                <a:gd name="connsiteX431" fmla="*/ 90091 w 1733256"/>
                <a:gd name="connsiteY431" fmla="*/ 705919 h 1758178"/>
                <a:gd name="connsiteX432" fmla="*/ 85378 w 1733256"/>
                <a:gd name="connsiteY432" fmla="*/ 731396 h 1758178"/>
                <a:gd name="connsiteX433" fmla="*/ 83493 w 1733256"/>
                <a:gd name="connsiteY433" fmla="*/ 744606 h 1758178"/>
                <a:gd name="connsiteX434" fmla="*/ 100459 w 1733256"/>
                <a:gd name="connsiteY434" fmla="*/ 756873 h 1758178"/>
                <a:gd name="connsiteX435" fmla="*/ 99516 w 1733256"/>
                <a:gd name="connsiteY435" fmla="*/ 765365 h 1758178"/>
                <a:gd name="connsiteX436" fmla="*/ 97631 w 1733256"/>
                <a:gd name="connsiteY436" fmla="*/ 772914 h 1758178"/>
                <a:gd name="connsiteX437" fmla="*/ 20341 w 1733256"/>
                <a:gd name="connsiteY437" fmla="*/ 729509 h 1758178"/>
                <a:gd name="connsiteX438" fmla="*/ 10916 w 1733256"/>
                <a:gd name="connsiteY438" fmla="*/ 722904 h 1758178"/>
                <a:gd name="connsiteX439" fmla="*/ 14686 w 1733256"/>
                <a:gd name="connsiteY439" fmla="*/ 702145 h 1758178"/>
                <a:gd name="connsiteX440" fmla="*/ 40135 w 1733256"/>
                <a:gd name="connsiteY440" fmla="*/ 696483 h 1758178"/>
                <a:gd name="connsiteX441" fmla="*/ 47676 w 1733256"/>
                <a:gd name="connsiteY441" fmla="*/ 694596 h 1758178"/>
                <a:gd name="connsiteX442" fmla="*/ 85378 w 1733256"/>
                <a:gd name="connsiteY442" fmla="*/ 688935 h 1758178"/>
                <a:gd name="connsiteX443" fmla="*/ 111769 w 1733256"/>
                <a:gd name="connsiteY443" fmla="*/ 684217 h 1758178"/>
                <a:gd name="connsiteX444" fmla="*/ 1710359 w 1733256"/>
                <a:gd name="connsiteY444" fmla="*/ 675826 h 1758178"/>
                <a:gd name="connsiteX445" fmla="*/ 1712256 w 1733256"/>
                <a:gd name="connsiteY445" fmla="*/ 682450 h 1758178"/>
                <a:gd name="connsiteX446" fmla="*/ 1714153 w 1733256"/>
                <a:gd name="connsiteY446" fmla="*/ 692859 h 1758178"/>
                <a:gd name="connsiteX447" fmla="*/ 1678113 w 1733256"/>
                <a:gd name="connsiteY447" fmla="*/ 700429 h 1758178"/>
                <a:gd name="connsiteX448" fmla="*/ 1672422 w 1733256"/>
                <a:gd name="connsiteY448" fmla="*/ 702322 h 1758178"/>
                <a:gd name="connsiteX449" fmla="*/ 1662938 w 1733256"/>
                <a:gd name="connsiteY449" fmla="*/ 703268 h 1758178"/>
                <a:gd name="connsiteX450" fmla="*/ 1655351 w 1733256"/>
                <a:gd name="connsiteY450" fmla="*/ 705161 h 1758178"/>
                <a:gd name="connsiteX451" fmla="*/ 1646815 w 1733256"/>
                <a:gd name="connsiteY451" fmla="*/ 706107 h 1758178"/>
                <a:gd name="connsiteX452" fmla="*/ 1642073 w 1733256"/>
                <a:gd name="connsiteY452" fmla="*/ 708000 h 1758178"/>
                <a:gd name="connsiteX453" fmla="*/ 1630691 w 1733256"/>
                <a:gd name="connsiteY453" fmla="*/ 708946 h 1758178"/>
                <a:gd name="connsiteX454" fmla="*/ 1620259 w 1733256"/>
                <a:gd name="connsiteY454" fmla="*/ 710839 h 1758178"/>
                <a:gd name="connsiteX455" fmla="*/ 1618362 w 1733256"/>
                <a:gd name="connsiteY455" fmla="*/ 692859 h 1758178"/>
                <a:gd name="connsiteX456" fmla="*/ 1625001 w 1733256"/>
                <a:gd name="connsiteY456" fmla="*/ 691913 h 1758178"/>
                <a:gd name="connsiteX457" fmla="*/ 1642073 w 1733256"/>
                <a:gd name="connsiteY457" fmla="*/ 688128 h 1758178"/>
                <a:gd name="connsiteX458" fmla="*/ 1664835 w 1733256"/>
                <a:gd name="connsiteY458" fmla="*/ 683396 h 1758178"/>
                <a:gd name="connsiteX459" fmla="*/ 1675268 w 1733256"/>
                <a:gd name="connsiteY459" fmla="*/ 682450 h 1758178"/>
                <a:gd name="connsiteX460" fmla="*/ 1682855 w 1733256"/>
                <a:gd name="connsiteY460" fmla="*/ 679611 h 1758178"/>
                <a:gd name="connsiteX461" fmla="*/ 1692339 w 1733256"/>
                <a:gd name="connsiteY461" fmla="*/ 678665 h 1758178"/>
                <a:gd name="connsiteX462" fmla="*/ 1697081 w 1733256"/>
                <a:gd name="connsiteY462" fmla="*/ 676772 h 1758178"/>
                <a:gd name="connsiteX463" fmla="*/ 1710359 w 1733256"/>
                <a:gd name="connsiteY463" fmla="*/ 675826 h 1758178"/>
                <a:gd name="connsiteX464" fmla="*/ 1645659 w 1733256"/>
                <a:gd name="connsiteY464" fmla="*/ 571130 h 1758178"/>
                <a:gd name="connsiteX465" fmla="*/ 1673014 w 1733256"/>
                <a:gd name="connsiteY465" fmla="*/ 572075 h 1758178"/>
                <a:gd name="connsiteX466" fmla="*/ 1689049 w 1733256"/>
                <a:gd name="connsiteY466" fmla="*/ 624970 h 1758178"/>
                <a:gd name="connsiteX467" fmla="*/ 1686219 w 1733256"/>
                <a:gd name="connsiteY467" fmla="*/ 627804 h 1758178"/>
                <a:gd name="connsiteX468" fmla="*/ 1673957 w 1733256"/>
                <a:gd name="connsiteY468" fmla="*/ 635361 h 1758178"/>
                <a:gd name="connsiteX469" fmla="*/ 1671127 w 1733256"/>
                <a:gd name="connsiteY469" fmla="*/ 627804 h 1758178"/>
                <a:gd name="connsiteX470" fmla="*/ 1673014 w 1733256"/>
                <a:gd name="connsiteY470" fmla="*/ 618358 h 1758178"/>
                <a:gd name="connsiteX471" fmla="*/ 1677730 w 1733256"/>
                <a:gd name="connsiteY471" fmla="*/ 600412 h 1758178"/>
                <a:gd name="connsiteX472" fmla="*/ 1654148 w 1733256"/>
                <a:gd name="connsiteY472" fmla="*/ 589077 h 1758178"/>
                <a:gd name="connsiteX473" fmla="*/ 1651319 w 1733256"/>
                <a:gd name="connsiteY473" fmla="*/ 610802 h 1758178"/>
                <a:gd name="connsiteX474" fmla="*/ 1641886 w 1733256"/>
                <a:gd name="connsiteY474" fmla="*/ 649529 h 1758178"/>
                <a:gd name="connsiteX475" fmla="*/ 1618304 w 1733256"/>
                <a:gd name="connsiteY475" fmla="*/ 651418 h 1758178"/>
                <a:gd name="connsiteX476" fmla="*/ 1599439 w 1733256"/>
                <a:gd name="connsiteY476" fmla="*/ 630638 h 1758178"/>
                <a:gd name="connsiteX477" fmla="*/ 1592836 w 1733256"/>
                <a:gd name="connsiteY477" fmla="*/ 609857 h 1758178"/>
                <a:gd name="connsiteX478" fmla="*/ 1591893 w 1733256"/>
                <a:gd name="connsiteY478" fmla="*/ 600412 h 1758178"/>
                <a:gd name="connsiteX479" fmla="*/ 1594723 w 1733256"/>
                <a:gd name="connsiteY479" fmla="*/ 596633 h 1758178"/>
                <a:gd name="connsiteX480" fmla="*/ 1595666 w 1733256"/>
                <a:gd name="connsiteY480" fmla="*/ 591911 h 1758178"/>
                <a:gd name="connsiteX481" fmla="*/ 1603212 w 1733256"/>
                <a:gd name="connsiteY481" fmla="*/ 582465 h 1758178"/>
                <a:gd name="connsiteX482" fmla="*/ 1612645 w 1733256"/>
                <a:gd name="connsiteY482" fmla="*/ 578687 h 1758178"/>
                <a:gd name="connsiteX483" fmla="*/ 1615474 w 1733256"/>
                <a:gd name="connsiteY483" fmla="*/ 586243 h 1758178"/>
                <a:gd name="connsiteX484" fmla="*/ 1618304 w 1733256"/>
                <a:gd name="connsiteY484" fmla="*/ 594744 h 1758178"/>
                <a:gd name="connsiteX485" fmla="*/ 1612645 w 1733256"/>
                <a:gd name="connsiteY485" fmla="*/ 599467 h 1758178"/>
                <a:gd name="connsiteX486" fmla="*/ 1606042 w 1733256"/>
                <a:gd name="connsiteY486" fmla="*/ 616469 h 1758178"/>
                <a:gd name="connsiteX487" fmla="*/ 1607928 w 1733256"/>
                <a:gd name="connsiteY487" fmla="*/ 620248 h 1758178"/>
                <a:gd name="connsiteX488" fmla="*/ 1609815 w 1733256"/>
                <a:gd name="connsiteY488" fmla="*/ 624970 h 1758178"/>
                <a:gd name="connsiteX489" fmla="*/ 1628680 w 1733256"/>
                <a:gd name="connsiteY489" fmla="*/ 632527 h 1758178"/>
                <a:gd name="connsiteX490" fmla="*/ 1635283 w 1733256"/>
                <a:gd name="connsiteY490" fmla="*/ 584354 h 1758178"/>
                <a:gd name="connsiteX491" fmla="*/ 1645659 w 1733256"/>
                <a:gd name="connsiteY491" fmla="*/ 571130 h 1758178"/>
                <a:gd name="connsiteX492" fmla="*/ 61022 w 1733256"/>
                <a:gd name="connsiteY492" fmla="*/ 544064 h 1758178"/>
                <a:gd name="connsiteX493" fmla="*/ 69504 w 1733256"/>
                <a:gd name="connsiteY493" fmla="*/ 545948 h 1758178"/>
                <a:gd name="connsiteX494" fmla="*/ 74216 w 1733256"/>
                <a:gd name="connsiteY494" fmla="*/ 546890 h 1758178"/>
                <a:gd name="connsiteX495" fmla="*/ 77986 w 1733256"/>
                <a:gd name="connsiteY495" fmla="*/ 548773 h 1758178"/>
                <a:gd name="connsiteX496" fmla="*/ 81756 w 1733256"/>
                <a:gd name="connsiteY496" fmla="*/ 549715 h 1758178"/>
                <a:gd name="connsiteX497" fmla="*/ 85526 w 1733256"/>
                <a:gd name="connsiteY497" fmla="*/ 551599 h 1758178"/>
                <a:gd name="connsiteX498" fmla="*/ 99663 w 1733256"/>
                <a:gd name="connsiteY498" fmla="*/ 555366 h 1758178"/>
                <a:gd name="connsiteX499" fmla="*/ 103433 w 1733256"/>
                <a:gd name="connsiteY499" fmla="*/ 558191 h 1758178"/>
                <a:gd name="connsiteX500" fmla="*/ 109087 w 1733256"/>
                <a:gd name="connsiteY500" fmla="*/ 559133 h 1758178"/>
                <a:gd name="connsiteX501" fmla="*/ 116627 w 1733256"/>
                <a:gd name="connsiteY501" fmla="*/ 562900 h 1758178"/>
                <a:gd name="connsiteX502" fmla="*/ 126052 w 1733256"/>
                <a:gd name="connsiteY502" fmla="*/ 565725 h 1758178"/>
                <a:gd name="connsiteX503" fmla="*/ 130764 w 1733256"/>
                <a:gd name="connsiteY503" fmla="*/ 567609 h 1758178"/>
                <a:gd name="connsiteX504" fmla="*/ 134534 w 1733256"/>
                <a:gd name="connsiteY504" fmla="*/ 568551 h 1758178"/>
                <a:gd name="connsiteX505" fmla="*/ 144901 w 1733256"/>
                <a:gd name="connsiteY505" fmla="*/ 573259 h 1758178"/>
                <a:gd name="connsiteX506" fmla="*/ 150556 w 1733256"/>
                <a:gd name="connsiteY506" fmla="*/ 575143 h 1758178"/>
                <a:gd name="connsiteX507" fmla="*/ 140189 w 1733256"/>
                <a:gd name="connsiteY507" fmla="*/ 600571 h 1758178"/>
                <a:gd name="connsiteX508" fmla="*/ 102490 w 1733256"/>
                <a:gd name="connsiteY508" fmla="*/ 604338 h 1758178"/>
                <a:gd name="connsiteX509" fmla="*/ 87411 w 1733256"/>
                <a:gd name="connsiteY509" fmla="*/ 606221 h 1758178"/>
                <a:gd name="connsiteX510" fmla="*/ 70446 w 1733256"/>
                <a:gd name="connsiteY510" fmla="*/ 608105 h 1758178"/>
                <a:gd name="connsiteX511" fmla="*/ 55367 w 1733256"/>
                <a:gd name="connsiteY511" fmla="*/ 610930 h 1758178"/>
                <a:gd name="connsiteX512" fmla="*/ 62906 w 1733256"/>
                <a:gd name="connsiteY512" fmla="*/ 614697 h 1758178"/>
                <a:gd name="connsiteX513" fmla="*/ 66676 w 1733256"/>
                <a:gd name="connsiteY513" fmla="*/ 616581 h 1758178"/>
                <a:gd name="connsiteX514" fmla="*/ 71389 w 1733256"/>
                <a:gd name="connsiteY514" fmla="*/ 617523 h 1758178"/>
                <a:gd name="connsiteX515" fmla="*/ 81756 w 1733256"/>
                <a:gd name="connsiteY515" fmla="*/ 621290 h 1758178"/>
                <a:gd name="connsiteX516" fmla="*/ 109087 w 1733256"/>
                <a:gd name="connsiteY516" fmla="*/ 632591 h 1758178"/>
                <a:gd name="connsiteX517" fmla="*/ 126994 w 1733256"/>
                <a:gd name="connsiteY517" fmla="*/ 638242 h 1758178"/>
                <a:gd name="connsiteX518" fmla="*/ 122282 w 1733256"/>
                <a:gd name="connsiteY518" fmla="*/ 654252 h 1758178"/>
                <a:gd name="connsiteX519" fmla="*/ 101548 w 1733256"/>
                <a:gd name="connsiteY519" fmla="*/ 647659 h 1758178"/>
                <a:gd name="connsiteX520" fmla="*/ 87411 w 1733256"/>
                <a:gd name="connsiteY520" fmla="*/ 642009 h 1758178"/>
                <a:gd name="connsiteX521" fmla="*/ 34632 w 1733256"/>
                <a:gd name="connsiteY521" fmla="*/ 624115 h 1758178"/>
                <a:gd name="connsiteX522" fmla="*/ 42172 w 1733256"/>
                <a:gd name="connsiteY522" fmla="*/ 596804 h 1758178"/>
                <a:gd name="connsiteX523" fmla="*/ 81756 w 1733256"/>
                <a:gd name="connsiteY523" fmla="*/ 592095 h 1758178"/>
                <a:gd name="connsiteX524" fmla="*/ 96835 w 1733256"/>
                <a:gd name="connsiteY524" fmla="*/ 589270 h 1758178"/>
                <a:gd name="connsiteX525" fmla="*/ 111915 w 1733256"/>
                <a:gd name="connsiteY525" fmla="*/ 588328 h 1758178"/>
                <a:gd name="connsiteX526" fmla="*/ 125109 w 1733256"/>
                <a:gd name="connsiteY526" fmla="*/ 584561 h 1758178"/>
                <a:gd name="connsiteX527" fmla="*/ 105317 w 1733256"/>
                <a:gd name="connsiteY527" fmla="*/ 576085 h 1758178"/>
                <a:gd name="connsiteX528" fmla="*/ 87411 w 1733256"/>
                <a:gd name="connsiteY528" fmla="*/ 569492 h 1758178"/>
                <a:gd name="connsiteX529" fmla="*/ 71389 w 1733256"/>
                <a:gd name="connsiteY529" fmla="*/ 563842 h 1758178"/>
                <a:gd name="connsiteX530" fmla="*/ 66676 w 1733256"/>
                <a:gd name="connsiteY530" fmla="*/ 563842 h 1758178"/>
                <a:gd name="connsiteX531" fmla="*/ 62906 w 1733256"/>
                <a:gd name="connsiteY531" fmla="*/ 561016 h 1758178"/>
                <a:gd name="connsiteX532" fmla="*/ 57252 w 1733256"/>
                <a:gd name="connsiteY532" fmla="*/ 559133 h 1758178"/>
                <a:gd name="connsiteX533" fmla="*/ 59137 w 1733256"/>
                <a:gd name="connsiteY533" fmla="*/ 551599 h 1758178"/>
                <a:gd name="connsiteX534" fmla="*/ 61022 w 1733256"/>
                <a:gd name="connsiteY534" fmla="*/ 544064 h 1758178"/>
                <a:gd name="connsiteX535" fmla="*/ 1620254 w 1733256"/>
                <a:gd name="connsiteY535" fmla="*/ 475886 h 1758178"/>
                <a:gd name="connsiteX536" fmla="*/ 1599552 w 1733256"/>
                <a:gd name="connsiteY536" fmla="*/ 487215 h 1758178"/>
                <a:gd name="connsiteX537" fmla="*/ 1609903 w 1733256"/>
                <a:gd name="connsiteY537" fmla="*/ 509872 h 1758178"/>
                <a:gd name="connsiteX538" fmla="*/ 1629665 w 1733256"/>
                <a:gd name="connsiteY538" fmla="*/ 508928 h 1758178"/>
                <a:gd name="connsiteX539" fmla="*/ 1632488 w 1733256"/>
                <a:gd name="connsiteY539" fmla="*/ 494767 h 1758178"/>
                <a:gd name="connsiteX540" fmla="*/ 1624959 w 1733256"/>
                <a:gd name="connsiteY540" fmla="*/ 479662 h 1758178"/>
                <a:gd name="connsiteX541" fmla="*/ 1620254 w 1733256"/>
                <a:gd name="connsiteY541" fmla="*/ 475886 h 1758178"/>
                <a:gd name="connsiteX542" fmla="*/ 1625900 w 1733256"/>
                <a:gd name="connsiteY542" fmla="*/ 452285 h 1758178"/>
                <a:gd name="connsiteX543" fmla="*/ 1629665 w 1733256"/>
                <a:gd name="connsiteY543" fmla="*/ 454173 h 1758178"/>
                <a:gd name="connsiteX544" fmla="*/ 1634370 w 1733256"/>
                <a:gd name="connsiteY544" fmla="*/ 465501 h 1758178"/>
                <a:gd name="connsiteX545" fmla="*/ 1636252 w 1733256"/>
                <a:gd name="connsiteY545" fmla="*/ 469278 h 1758178"/>
                <a:gd name="connsiteX546" fmla="*/ 1637193 w 1733256"/>
                <a:gd name="connsiteY546" fmla="*/ 473054 h 1758178"/>
                <a:gd name="connsiteX547" fmla="*/ 1640016 w 1733256"/>
                <a:gd name="connsiteY547" fmla="*/ 476830 h 1758178"/>
                <a:gd name="connsiteX548" fmla="*/ 1640957 w 1733256"/>
                <a:gd name="connsiteY548" fmla="*/ 479662 h 1758178"/>
                <a:gd name="connsiteX549" fmla="*/ 1642839 w 1733256"/>
                <a:gd name="connsiteY549" fmla="*/ 482494 h 1758178"/>
                <a:gd name="connsiteX550" fmla="*/ 1643780 w 1733256"/>
                <a:gd name="connsiteY550" fmla="*/ 487215 h 1758178"/>
                <a:gd name="connsiteX551" fmla="*/ 1647544 w 1733256"/>
                <a:gd name="connsiteY551" fmla="*/ 494767 h 1758178"/>
                <a:gd name="connsiteX552" fmla="*/ 1649426 w 1733256"/>
                <a:gd name="connsiteY552" fmla="*/ 506095 h 1758178"/>
                <a:gd name="connsiteX553" fmla="*/ 1649426 w 1733256"/>
                <a:gd name="connsiteY553" fmla="*/ 513648 h 1758178"/>
                <a:gd name="connsiteX554" fmla="*/ 1641898 w 1733256"/>
                <a:gd name="connsiteY554" fmla="*/ 524976 h 1758178"/>
                <a:gd name="connsiteX555" fmla="*/ 1639075 w 1733256"/>
                <a:gd name="connsiteY555" fmla="*/ 525920 h 1758178"/>
                <a:gd name="connsiteX556" fmla="*/ 1620254 w 1733256"/>
                <a:gd name="connsiteY556" fmla="*/ 529696 h 1758178"/>
                <a:gd name="connsiteX557" fmla="*/ 1607080 w 1733256"/>
                <a:gd name="connsiteY557" fmla="*/ 524032 h 1758178"/>
                <a:gd name="connsiteX558" fmla="*/ 1608021 w 1733256"/>
                <a:gd name="connsiteY558" fmla="*/ 530641 h 1758178"/>
                <a:gd name="connsiteX559" fmla="*/ 1593906 w 1733256"/>
                <a:gd name="connsiteY559" fmla="*/ 544801 h 1758178"/>
                <a:gd name="connsiteX560" fmla="*/ 1589201 w 1733256"/>
                <a:gd name="connsiteY560" fmla="*/ 548577 h 1758178"/>
                <a:gd name="connsiteX561" fmla="*/ 1584496 w 1733256"/>
                <a:gd name="connsiteY561" fmla="*/ 550465 h 1758178"/>
                <a:gd name="connsiteX562" fmla="*/ 1583555 w 1733256"/>
                <a:gd name="connsiteY562" fmla="*/ 552354 h 1758178"/>
                <a:gd name="connsiteX563" fmla="*/ 1575085 w 1733256"/>
                <a:gd name="connsiteY563" fmla="*/ 558962 h 1758178"/>
                <a:gd name="connsiteX564" fmla="*/ 1569439 w 1733256"/>
                <a:gd name="connsiteY564" fmla="*/ 550465 h 1758178"/>
                <a:gd name="connsiteX565" fmla="*/ 1566616 w 1733256"/>
                <a:gd name="connsiteY565" fmla="*/ 542913 h 1758178"/>
                <a:gd name="connsiteX566" fmla="*/ 1576968 w 1733256"/>
                <a:gd name="connsiteY566" fmla="*/ 533473 h 1758178"/>
                <a:gd name="connsiteX567" fmla="*/ 1594847 w 1733256"/>
                <a:gd name="connsiteY567" fmla="*/ 521200 h 1758178"/>
                <a:gd name="connsiteX568" fmla="*/ 1592965 w 1733256"/>
                <a:gd name="connsiteY568" fmla="*/ 509872 h 1758178"/>
                <a:gd name="connsiteX569" fmla="*/ 1584496 w 1733256"/>
                <a:gd name="connsiteY569" fmla="*/ 493823 h 1758178"/>
                <a:gd name="connsiteX570" fmla="*/ 1564734 w 1733256"/>
                <a:gd name="connsiteY570" fmla="*/ 501375 h 1758178"/>
                <a:gd name="connsiteX571" fmla="*/ 1549678 w 1733256"/>
                <a:gd name="connsiteY571" fmla="*/ 507983 h 1758178"/>
                <a:gd name="connsiteX572" fmla="*/ 1545914 w 1733256"/>
                <a:gd name="connsiteY572" fmla="*/ 498543 h 1758178"/>
                <a:gd name="connsiteX573" fmla="*/ 1543091 w 1733256"/>
                <a:gd name="connsiteY573" fmla="*/ 491935 h 1758178"/>
                <a:gd name="connsiteX574" fmla="*/ 1588260 w 1733256"/>
                <a:gd name="connsiteY574" fmla="*/ 469278 h 1758178"/>
                <a:gd name="connsiteX575" fmla="*/ 1592024 w 1733256"/>
                <a:gd name="connsiteY575" fmla="*/ 469278 h 1758178"/>
                <a:gd name="connsiteX576" fmla="*/ 1593906 w 1733256"/>
                <a:gd name="connsiteY576" fmla="*/ 466446 h 1758178"/>
                <a:gd name="connsiteX577" fmla="*/ 1625900 w 1733256"/>
                <a:gd name="connsiteY577" fmla="*/ 452285 h 1758178"/>
                <a:gd name="connsiteX578" fmla="*/ 129954 w 1733256"/>
                <a:gd name="connsiteY578" fmla="*/ 430110 h 1758178"/>
                <a:gd name="connsiteX579" fmla="*/ 146014 w 1733256"/>
                <a:gd name="connsiteY579" fmla="*/ 434803 h 1758178"/>
                <a:gd name="connsiteX580" fmla="*/ 137512 w 1733256"/>
                <a:gd name="connsiteY580" fmla="*/ 450758 h 1758178"/>
                <a:gd name="connsiteX581" fmla="*/ 115784 w 1733256"/>
                <a:gd name="connsiteY581" fmla="*/ 456389 h 1758178"/>
                <a:gd name="connsiteX582" fmla="*/ 111061 w 1733256"/>
                <a:gd name="connsiteY582" fmla="*/ 466713 h 1758178"/>
                <a:gd name="connsiteX583" fmla="*/ 127120 w 1733256"/>
                <a:gd name="connsiteY583" fmla="*/ 501439 h 1758178"/>
                <a:gd name="connsiteX584" fmla="*/ 167741 w 1733256"/>
                <a:gd name="connsiteY584" fmla="*/ 506131 h 1758178"/>
                <a:gd name="connsiteX585" fmla="*/ 180967 w 1733256"/>
                <a:gd name="connsiteY585" fmla="*/ 485484 h 1758178"/>
                <a:gd name="connsiteX586" fmla="*/ 183801 w 1733256"/>
                <a:gd name="connsiteY586" fmla="*/ 478914 h 1758178"/>
                <a:gd name="connsiteX587" fmla="*/ 176243 w 1733256"/>
                <a:gd name="connsiteY587" fmla="*/ 472344 h 1758178"/>
                <a:gd name="connsiteX588" fmla="*/ 166796 w 1733256"/>
                <a:gd name="connsiteY588" fmla="*/ 467651 h 1758178"/>
                <a:gd name="connsiteX589" fmla="*/ 156405 w 1733256"/>
                <a:gd name="connsiteY589" fmla="*/ 482668 h 1758178"/>
                <a:gd name="connsiteX590" fmla="*/ 144124 w 1733256"/>
                <a:gd name="connsiteY590" fmla="*/ 476098 h 1758178"/>
                <a:gd name="connsiteX591" fmla="*/ 150737 w 1733256"/>
                <a:gd name="connsiteY591" fmla="*/ 462959 h 1758178"/>
                <a:gd name="connsiteX592" fmla="*/ 157350 w 1733256"/>
                <a:gd name="connsiteY592" fmla="*/ 450758 h 1758178"/>
                <a:gd name="connsiteX593" fmla="*/ 163018 w 1733256"/>
                <a:gd name="connsiteY593" fmla="*/ 444188 h 1758178"/>
                <a:gd name="connsiteX594" fmla="*/ 167741 w 1733256"/>
                <a:gd name="connsiteY594" fmla="*/ 447942 h 1758178"/>
                <a:gd name="connsiteX595" fmla="*/ 170575 w 1733256"/>
                <a:gd name="connsiteY595" fmla="*/ 447942 h 1758178"/>
                <a:gd name="connsiteX596" fmla="*/ 202694 w 1733256"/>
                <a:gd name="connsiteY596" fmla="*/ 467651 h 1758178"/>
                <a:gd name="connsiteX597" fmla="*/ 180967 w 1733256"/>
                <a:gd name="connsiteY597" fmla="*/ 512701 h 1758178"/>
                <a:gd name="connsiteX598" fmla="*/ 178133 w 1733256"/>
                <a:gd name="connsiteY598" fmla="*/ 513640 h 1758178"/>
                <a:gd name="connsiteX599" fmla="*/ 170575 w 1733256"/>
                <a:gd name="connsiteY599" fmla="*/ 521148 h 1758178"/>
                <a:gd name="connsiteX600" fmla="*/ 145069 w 1733256"/>
                <a:gd name="connsiteY600" fmla="*/ 528656 h 1758178"/>
                <a:gd name="connsiteX601" fmla="*/ 137512 w 1733256"/>
                <a:gd name="connsiteY601" fmla="*/ 525841 h 1758178"/>
                <a:gd name="connsiteX602" fmla="*/ 125231 w 1733256"/>
                <a:gd name="connsiteY602" fmla="*/ 523025 h 1758178"/>
                <a:gd name="connsiteX603" fmla="*/ 119563 w 1733256"/>
                <a:gd name="connsiteY603" fmla="*/ 519271 h 1758178"/>
                <a:gd name="connsiteX604" fmla="*/ 112950 w 1733256"/>
                <a:gd name="connsiteY604" fmla="*/ 513640 h 1758178"/>
                <a:gd name="connsiteX605" fmla="*/ 110116 w 1733256"/>
                <a:gd name="connsiteY605" fmla="*/ 513640 h 1758178"/>
                <a:gd name="connsiteX606" fmla="*/ 103504 w 1733256"/>
                <a:gd name="connsiteY606" fmla="*/ 507070 h 1758178"/>
                <a:gd name="connsiteX607" fmla="*/ 102559 w 1733256"/>
                <a:gd name="connsiteY607" fmla="*/ 505193 h 1758178"/>
                <a:gd name="connsiteX608" fmla="*/ 100670 w 1733256"/>
                <a:gd name="connsiteY608" fmla="*/ 502377 h 1758178"/>
                <a:gd name="connsiteX609" fmla="*/ 94057 w 1733256"/>
                <a:gd name="connsiteY609" fmla="*/ 474221 h 1758178"/>
                <a:gd name="connsiteX610" fmla="*/ 100670 w 1733256"/>
                <a:gd name="connsiteY610" fmla="*/ 457327 h 1758178"/>
                <a:gd name="connsiteX611" fmla="*/ 104448 w 1733256"/>
                <a:gd name="connsiteY611" fmla="*/ 450758 h 1758178"/>
                <a:gd name="connsiteX612" fmla="*/ 129954 w 1733256"/>
                <a:gd name="connsiteY612" fmla="*/ 430110 h 1758178"/>
                <a:gd name="connsiteX613" fmla="*/ 1567578 w 1733256"/>
                <a:gd name="connsiteY613" fmla="*/ 357594 h 1758178"/>
                <a:gd name="connsiteX614" fmla="*/ 1587355 w 1733256"/>
                <a:gd name="connsiteY614" fmla="*/ 385803 h 1758178"/>
                <a:gd name="connsiteX615" fmla="*/ 1601482 w 1733256"/>
                <a:gd name="connsiteY615" fmla="*/ 408370 h 1758178"/>
                <a:gd name="connsiteX616" fmla="*/ 1591122 w 1733256"/>
                <a:gd name="connsiteY616" fmla="*/ 415892 h 1758178"/>
                <a:gd name="connsiteX617" fmla="*/ 1583588 w 1733256"/>
                <a:gd name="connsiteY617" fmla="*/ 407429 h 1758178"/>
                <a:gd name="connsiteX618" fmla="*/ 1575112 w 1733256"/>
                <a:gd name="connsiteY618" fmla="*/ 394265 h 1758178"/>
                <a:gd name="connsiteX619" fmla="*/ 1565694 w 1733256"/>
                <a:gd name="connsiteY619" fmla="*/ 382041 h 1758178"/>
                <a:gd name="connsiteX620" fmla="*/ 1558160 w 1733256"/>
                <a:gd name="connsiteY620" fmla="*/ 386743 h 1758178"/>
                <a:gd name="connsiteX621" fmla="*/ 1546859 w 1733256"/>
                <a:gd name="connsiteY621" fmla="*/ 395206 h 1758178"/>
                <a:gd name="connsiteX622" fmla="*/ 1555335 w 1733256"/>
                <a:gd name="connsiteY622" fmla="*/ 408370 h 1758178"/>
                <a:gd name="connsiteX623" fmla="*/ 1563811 w 1733256"/>
                <a:gd name="connsiteY623" fmla="*/ 421534 h 1758178"/>
                <a:gd name="connsiteX624" fmla="*/ 1566636 w 1733256"/>
                <a:gd name="connsiteY624" fmla="*/ 428116 h 1758178"/>
                <a:gd name="connsiteX625" fmla="*/ 1562869 w 1733256"/>
                <a:gd name="connsiteY625" fmla="*/ 431877 h 1758178"/>
                <a:gd name="connsiteX626" fmla="*/ 1550626 w 1733256"/>
                <a:gd name="connsiteY626" fmla="*/ 427176 h 1758178"/>
                <a:gd name="connsiteX627" fmla="*/ 1540267 w 1733256"/>
                <a:gd name="connsiteY627" fmla="*/ 412131 h 1758178"/>
                <a:gd name="connsiteX628" fmla="*/ 1533674 w 1733256"/>
                <a:gd name="connsiteY628" fmla="*/ 403668 h 1758178"/>
                <a:gd name="connsiteX629" fmla="*/ 1525198 w 1733256"/>
                <a:gd name="connsiteY629" fmla="*/ 408370 h 1758178"/>
                <a:gd name="connsiteX630" fmla="*/ 1515781 w 1733256"/>
                <a:gd name="connsiteY630" fmla="*/ 413071 h 1758178"/>
                <a:gd name="connsiteX631" fmla="*/ 1517664 w 1733256"/>
                <a:gd name="connsiteY631" fmla="*/ 427176 h 1758178"/>
                <a:gd name="connsiteX632" fmla="*/ 1522373 w 1733256"/>
                <a:gd name="connsiteY632" fmla="*/ 434698 h 1758178"/>
                <a:gd name="connsiteX633" fmla="*/ 1525198 w 1733256"/>
                <a:gd name="connsiteY633" fmla="*/ 436578 h 1758178"/>
                <a:gd name="connsiteX634" fmla="*/ 1528024 w 1733256"/>
                <a:gd name="connsiteY634" fmla="*/ 442220 h 1758178"/>
                <a:gd name="connsiteX635" fmla="*/ 1530849 w 1733256"/>
                <a:gd name="connsiteY635" fmla="*/ 446922 h 1758178"/>
                <a:gd name="connsiteX636" fmla="*/ 1531791 w 1733256"/>
                <a:gd name="connsiteY636" fmla="*/ 449743 h 1758178"/>
                <a:gd name="connsiteX637" fmla="*/ 1534616 w 1733256"/>
                <a:gd name="connsiteY637" fmla="*/ 453504 h 1758178"/>
                <a:gd name="connsiteX638" fmla="*/ 1528024 w 1733256"/>
                <a:gd name="connsiteY638" fmla="*/ 458205 h 1758178"/>
                <a:gd name="connsiteX639" fmla="*/ 1516722 w 1733256"/>
                <a:gd name="connsiteY639" fmla="*/ 450683 h 1758178"/>
                <a:gd name="connsiteX640" fmla="*/ 1509188 w 1733256"/>
                <a:gd name="connsiteY640" fmla="*/ 442220 h 1758178"/>
                <a:gd name="connsiteX641" fmla="*/ 1503537 w 1733256"/>
                <a:gd name="connsiteY641" fmla="*/ 432817 h 1758178"/>
                <a:gd name="connsiteX642" fmla="*/ 1498829 w 1733256"/>
                <a:gd name="connsiteY642" fmla="*/ 424355 h 1758178"/>
                <a:gd name="connsiteX643" fmla="*/ 1494120 w 1733256"/>
                <a:gd name="connsiteY643" fmla="*/ 416832 h 1758178"/>
                <a:gd name="connsiteX644" fmla="*/ 1489411 w 1733256"/>
                <a:gd name="connsiteY644" fmla="*/ 409310 h 1758178"/>
                <a:gd name="connsiteX645" fmla="*/ 1498829 w 1733256"/>
                <a:gd name="connsiteY645" fmla="*/ 401788 h 1758178"/>
                <a:gd name="connsiteX646" fmla="*/ 1521431 w 1733256"/>
                <a:gd name="connsiteY646" fmla="*/ 386743 h 1758178"/>
                <a:gd name="connsiteX647" fmla="*/ 1524256 w 1733256"/>
                <a:gd name="connsiteY647" fmla="*/ 385803 h 1758178"/>
                <a:gd name="connsiteX648" fmla="*/ 1557219 w 1733256"/>
                <a:gd name="connsiteY648" fmla="*/ 364176 h 1758178"/>
                <a:gd name="connsiteX649" fmla="*/ 1567578 w 1733256"/>
                <a:gd name="connsiteY649" fmla="*/ 357594 h 1758178"/>
                <a:gd name="connsiteX650" fmla="*/ 196919 w 1733256"/>
                <a:gd name="connsiteY650" fmla="*/ 312046 h 1758178"/>
                <a:gd name="connsiteX651" fmla="*/ 200697 w 1733256"/>
                <a:gd name="connsiteY651" fmla="*/ 321490 h 1758178"/>
                <a:gd name="connsiteX652" fmla="*/ 202586 w 1733256"/>
                <a:gd name="connsiteY652" fmla="*/ 325267 h 1758178"/>
                <a:gd name="connsiteX653" fmla="*/ 203530 w 1733256"/>
                <a:gd name="connsiteY653" fmla="*/ 329044 h 1758178"/>
                <a:gd name="connsiteX654" fmla="*/ 205419 w 1733256"/>
                <a:gd name="connsiteY654" fmla="*/ 334711 h 1758178"/>
                <a:gd name="connsiteX655" fmla="*/ 206363 w 1733256"/>
                <a:gd name="connsiteY655" fmla="*/ 339432 h 1758178"/>
                <a:gd name="connsiteX656" fmla="*/ 212029 w 1733256"/>
                <a:gd name="connsiteY656" fmla="*/ 352654 h 1758178"/>
                <a:gd name="connsiteX657" fmla="*/ 217695 w 1733256"/>
                <a:gd name="connsiteY657" fmla="*/ 363986 h 1758178"/>
                <a:gd name="connsiteX658" fmla="*/ 273413 w 1733256"/>
                <a:gd name="connsiteY658" fmla="*/ 366819 h 1758178"/>
                <a:gd name="connsiteX659" fmla="*/ 261136 w 1733256"/>
                <a:gd name="connsiteY659" fmla="*/ 384762 h 1758178"/>
                <a:gd name="connsiteX660" fmla="*/ 233750 w 1733256"/>
                <a:gd name="connsiteY660" fmla="*/ 381929 h 1758178"/>
                <a:gd name="connsiteX661" fmla="*/ 218640 w 1733256"/>
                <a:gd name="connsiteY661" fmla="*/ 382873 h 1758178"/>
                <a:gd name="connsiteX662" fmla="*/ 225250 w 1733256"/>
                <a:gd name="connsiteY662" fmla="*/ 401760 h 1758178"/>
                <a:gd name="connsiteX663" fmla="*/ 228083 w 1733256"/>
                <a:gd name="connsiteY663" fmla="*/ 409315 h 1758178"/>
                <a:gd name="connsiteX664" fmla="*/ 232805 w 1733256"/>
                <a:gd name="connsiteY664" fmla="*/ 419703 h 1758178"/>
                <a:gd name="connsiteX665" fmla="*/ 226195 w 1733256"/>
                <a:gd name="connsiteY665" fmla="*/ 430091 h 1758178"/>
                <a:gd name="connsiteX666" fmla="*/ 220529 w 1733256"/>
                <a:gd name="connsiteY666" fmla="*/ 436702 h 1758178"/>
                <a:gd name="connsiteX667" fmla="*/ 215807 w 1733256"/>
                <a:gd name="connsiteY667" fmla="*/ 422536 h 1758178"/>
                <a:gd name="connsiteX668" fmla="*/ 213918 w 1733256"/>
                <a:gd name="connsiteY668" fmla="*/ 416870 h 1758178"/>
                <a:gd name="connsiteX669" fmla="*/ 211085 w 1733256"/>
                <a:gd name="connsiteY669" fmla="*/ 405538 h 1758178"/>
                <a:gd name="connsiteX670" fmla="*/ 205419 w 1733256"/>
                <a:gd name="connsiteY670" fmla="*/ 391372 h 1758178"/>
                <a:gd name="connsiteX671" fmla="*/ 199753 w 1733256"/>
                <a:gd name="connsiteY671" fmla="*/ 380984 h 1758178"/>
                <a:gd name="connsiteX672" fmla="*/ 148757 w 1733256"/>
                <a:gd name="connsiteY672" fmla="*/ 378151 h 1758178"/>
                <a:gd name="connsiteX673" fmla="*/ 159145 w 1733256"/>
                <a:gd name="connsiteY673" fmla="*/ 361153 h 1758178"/>
                <a:gd name="connsiteX674" fmla="*/ 183698 w 1733256"/>
                <a:gd name="connsiteY674" fmla="*/ 363042 h 1758178"/>
                <a:gd name="connsiteX675" fmla="*/ 197864 w 1733256"/>
                <a:gd name="connsiteY675" fmla="*/ 363042 h 1758178"/>
                <a:gd name="connsiteX676" fmla="*/ 192198 w 1733256"/>
                <a:gd name="connsiteY676" fmla="*/ 343210 h 1758178"/>
                <a:gd name="connsiteX677" fmla="*/ 189365 w 1733256"/>
                <a:gd name="connsiteY677" fmla="*/ 335655 h 1758178"/>
                <a:gd name="connsiteX678" fmla="*/ 186531 w 1733256"/>
                <a:gd name="connsiteY678" fmla="*/ 327156 h 1758178"/>
                <a:gd name="connsiteX679" fmla="*/ 195031 w 1733256"/>
                <a:gd name="connsiteY679" fmla="*/ 312990 h 1758178"/>
                <a:gd name="connsiteX680" fmla="*/ 196919 w 1733256"/>
                <a:gd name="connsiteY680" fmla="*/ 312046 h 1758178"/>
                <a:gd name="connsiteX681" fmla="*/ 239476 w 1733256"/>
                <a:gd name="connsiteY681" fmla="*/ 267647 h 1758178"/>
                <a:gd name="connsiteX682" fmla="*/ 244925 w 1733256"/>
                <a:gd name="connsiteY682" fmla="*/ 271871 h 1758178"/>
                <a:gd name="connsiteX683" fmla="*/ 252507 w 1733256"/>
                <a:gd name="connsiteY683" fmla="*/ 278441 h 1758178"/>
                <a:gd name="connsiteX684" fmla="*/ 300842 w 1733256"/>
                <a:gd name="connsiteY684" fmla="*/ 321620 h 1758178"/>
                <a:gd name="connsiteX685" fmla="*/ 301790 w 1733256"/>
                <a:gd name="connsiteY685" fmla="*/ 323498 h 1758178"/>
                <a:gd name="connsiteX686" fmla="*/ 308424 w 1733256"/>
                <a:gd name="connsiteY686" fmla="*/ 329130 h 1758178"/>
                <a:gd name="connsiteX687" fmla="*/ 303685 w 1733256"/>
                <a:gd name="connsiteY687" fmla="*/ 337578 h 1758178"/>
                <a:gd name="connsiteX688" fmla="*/ 296103 w 1733256"/>
                <a:gd name="connsiteY688" fmla="*/ 343210 h 1758178"/>
                <a:gd name="connsiteX689" fmla="*/ 292312 w 1733256"/>
                <a:gd name="connsiteY689" fmla="*/ 339455 h 1758178"/>
                <a:gd name="connsiteX690" fmla="*/ 285678 w 1733256"/>
                <a:gd name="connsiteY690" fmla="*/ 333823 h 1758178"/>
                <a:gd name="connsiteX691" fmla="*/ 283783 w 1733256"/>
                <a:gd name="connsiteY691" fmla="*/ 332884 h 1758178"/>
                <a:gd name="connsiteX692" fmla="*/ 260089 w 1733256"/>
                <a:gd name="connsiteY692" fmla="*/ 310356 h 1758178"/>
                <a:gd name="connsiteX693" fmla="*/ 237343 w 1733256"/>
                <a:gd name="connsiteY693" fmla="*/ 290644 h 1758178"/>
                <a:gd name="connsiteX694" fmla="*/ 227866 w 1733256"/>
                <a:gd name="connsiteY694" fmla="*/ 280319 h 1758178"/>
                <a:gd name="connsiteX695" fmla="*/ 231657 w 1733256"/>
                <a:gd name="connsiteY695" fmla="*/ 275625 h 1758178"/>
                <a:gd name="connsiteX696" fmla="*/ 235448 w 1733256"/>
                <a:gd name="connsiteY696" fmla="*/ 271871 h 1758178"/>
                <a:gd name="connsiteX697" fmla="*/ 239476 w 1733256"/>
                <a:gd name="connsiteY697" fmla="*/ 267647 h 1758178"/>
                <a:gd name="connsiteX698" fmla="*/ 1479821 w 1733256"/>
                <a:gd name="connsiteY698" fmla="*/ 254513 h 1758178"/>
                <a:gd name="connsiteX699" fmla="*/ 1488297 w 1733256"/>
                <a:gd name="connsiteY699" fmla="*/ 275249 h 1758178"/>
                <a:gd name="connsiteX700" fmla="*/ 1485472 w 1733256"/>
                <a:gd name="connsiteY700" fmla="*/ 280904 h 1758178"/>
                <a:gd name="connsiteX701" fmla="*/ 1477938 w 1733256"/>
                <a:gd name="connsiteY701" fmla="*/ 295043 h 1758178"/>
                <a:gd name="connsiteX702" fmla="*/ 1466637 w 1733256"/>
                <a:gd name="connsiteY702" fmla="*/ 315779 h 1758178"/>
                <a:gd name="connsiteX703" fmla="*/ 1462870 w 1733256"/>
                <a:gd name="connsiteY703" fmla="*/ 323319 h 1758178"/>
                <a:gd name="connsiteX704" fmla="*/ 1454394 w 1733256"/>
                <a:gd name="connsiteY704" fmla="*/ 335573 h 1758178"/>
                <a:gd name="connsiteX705" fmla="*/ 1468520 w 1733256"/>
                <a:gd name="connsiteY705" fmla="*/ 332745 h 1758178"/>
                <a:gd name="connsiteX706" fmla="*/ 1476996 w 1733256"/>
                <a:gd name="connsiteY706" fmla="*/ 329917 h 1758178"/>
                <a:gd name="connsiteX707" fmla="*/ 1484530 w 1733256"/>
                <a:gd name="connsiteY707" fmla="*/ 326147 h 1758178"/>
                <a:gd name="connsiteX708" fmla="*/ 1494890 w 1733256"/>
                <a:gd name="connsiteY708" fmla="*/ 321434 h 1758178"/>
                <a:gd name="connsiteX709" fmla="*/ 1497715 w 1733256"/>
                <a:gd name="connsiteY709" fmla="*/ 320492 h 1758178"/>
                <a:gd name="connsiteX710" fmla="*/ 1508075 w 1733256"/>
                <a:gd name="connsiteY710" fmla="*/ 314836 h 1758178"/>
                <a:gd name="connsiteX711" fmla="*/ 1519376 w 1733256"/>
                <a:gd name="connsiteY711" fmla="*/ 311066 h 1758178"/>
                <a:gd name="connsiteX712" fmla="*/ 1527852 w 1733256"/>
                <a:gd name="connsiteY712" fmla="*/ 308238 h 1758178"/>
                <a:gd name="connsiteX713" fmla="*/ 1534444 w 1733256"/>
                <a:gd name="connsiteY713" fmla="*/ 312951 h 1758178"/>
                <a:gd name="connsiteX714" fmla="*/ 1539153 w 1733256"/>
                <a:gd name="connsiteY714" fmla="*/ 319549 h 1758178"/>
                <a:gd name="connsiteX715" fmla="*/ 1525968 w 1733256"/>
                <a:gd name="connsiteY715" fmla="*/ 326147 h 1758178"/>
                <a:gd name="connsiteX716" fmla="*/ 1515609 w 1733256"/>
                <a:gd name="connsiteY716" fmla="*/ 330860 h 1758178"/>
                <a:gd name="connsiteX717" fmla="*/ 1493948 w 1733256"/>
                <a:gd name="connsiteY717" fmla="*/ 340285 h 1758178"/>
                <a:gd name="connsiteX718" fmla="*/ 1486414 w 1733256"/>
                <a:gd name="connsiteY718" fmla="*/ 343113 h 1758178"/>
                <a:gd name="connsiteX719" fmla="*/ 1473229 w 1733256"/>
                <a:gd name="connsiteY719" fmla="*/ 346883 h 1758178"/>
                <a:gd name="connsiteX720" fmla="*/ 1470404 w 1733256"/>
                <a:gd name="connsiteY720" fmla="*/ 349711 h 1758178"/>
                <a:gd name="connsiteX721" fmla="*/ 1466637 w 1733256"/>
                <a:gd name="connsiteY721" fmla="*/ 349711 h 1758178"/>
                <a:gd name="connsiteX722" fmla="*/ 1447801 w 1733256"/>
                <a:gd name="connsiteY722" fmla="*/ 358194 h 1758178"/>
                <a:gd name="connsiteX723" fmla="*/ 1437442 w 1733256"/>
                <a:gd name="connsiteY723" fmla="*/ 346883 h 1758178"/>
                <a:gd name="connsiteX724" fmla="*/ 1433675 w 1733256"/>
                <a:gd name="connsiteY724" fmla="*/ 343113 h 1758178"/>
                <a:gd name="connsiteX725" fmla="*/ 1434617 w 1733256"/>
                <a:gd name="connsiteY725" fmla="*/ 337458 h 1758178"/>
                <a:gd name="connsiteX726" fmla="*/ 1441209 w 1733256"/>
                <a:gd name="connsiteY726" fmla="*/ 325204 h 1758178"/>
                <a:gd name="connsiteX727" fmla="*/ 1449685 w 1733256"/>
                <a:gd name="connsiteY727" fmla="*/ 311066 h 1758178"/>
                <a:gd name="connsiteX728" fmla="*/ 1450627 w 1733256"/>
                <a:gd name="connsiteY728" fmla="*/ 307296 h 1758178"/>
                <a:gd name="connsiteX729" fmla="*/ 1452510 w 1733256"/>
                <a:gd name="connsiteY729" fmla="*/ 304468 h 1758178"/>
                <a:gd name="connsiteX730" fmla="*/ 1459103 w 1733256"/>
                <a:gd name="connsiteY730" fmla="*/ 292215 h 1758178"/>
                <a:gd name="connsiteX731" fmla="*/ 1475113 w 1733256"/>
                <a:gd name="connsiteY731" fmla="*/ 260168 h 1758178"/>
                <a:gd name="connsiteX732" fmla="*/ 1478880 w 1733256"/>
                <a:gd name="connsiteY732" fmla="*/ 255455 h 1758178"/>
                <a:gd name="connsiteX733" fmla="*/ 1479821 w 1733256"/>
                <a:gd name="connsiteY733" fmla="*/ 254513 h 1758178"/>
                <a:gd name="connsiteX734" fmla="*/ 1437256 w 1733256"/>
                <a:gd name="connsiteY734" fmla="*/ 214359 h 1758178"/>
                <a:gd name="connsiteX735" fmla="*/ 1450456 w 1733256"/>
                <a:gd name="connsiteY735" fmla="*/ 226550 h 1758178"/>
                <a:gd name="connsiteX736" fmla="*/ 1442913 w 1733256"/>
                <a:gd name="connsiteY736" fmla="*/ 235927 h 1758178"/>
                <a:gd name="connsiteX737" fmla="*/ 1394830 w 1733256"/>
                <a:gd name="connsiteY737" fmla="*/ 286566 h 1758178"/>
                <a:gd name="connsiteX738" fmla="*/ 1386344 w 1733256"/>
                <a:gd name="connsiteY738" fmla="*/ 294068 h 1758178"/>
                <a:gd name="connsiteX739" fmla="*/ 1379745 w 1733256"/>
                <a:gd name="connsiteY739" fmla="*/ 289379 h 1758178"/>
                <a:gd name="connsiteX740" fmla="*/ 1373145 w 1733256"/>
                <a:gd name="connsiteY740" fmla="*/ 283753 h 1758178"/>
                <a:gd name="connsiteX741" fmla="*/ 1388230 w 1733256"/>
                <a:gd name="connsiteY741" fmla="*/ 265935 h 1758178"/>
                <a:gd name="connsiteX742" fmla="*/ 1437256 w 1733256"/>
                <a:gd name="connsiteY742" fmla="*/ 214359 h 1758178"/>
                <a:gd name="connsiteX743" fmla="*/ 1330718 w 1733256"/>
                <a:gd name="connsiteY743" fmla="*/ 134834 h 1758178"/>
                <a:gd name="connsiteX744" fmla="*/ 1344854 w 1733256"/>
                <a:gd name="connsiteY744" fmla="*/ 142394 h 1758178"/>
                <a:gd name="connsiteX745" fmla="*/ 1350509 w 1733256"/>
                <a:gd name="connsiteY745" fmla="*/ 147118 h 1758178"/>
                <a:gd name="connsiteX746" fmla="*/ 1355221 w 1733256"/>
                <a:gd name="connsiteY746" fmla="*/ 151843 h 1758178"/>
                <a:gd name="connsiteX747" fmla="*/ 1352393 w 1733256"/>
                <a:gd name="connsiteY747" fmla="*/ 162237 h 1758178"/>
                <a:gd name="connsiteX748" fmla="*/ 1351451 w 1733256"/>
                <a:gd name="connsiteY748" fmla="*/ 171685 h 1758178"/>
                <a:gd name="connsiteX749" fmla="*/ 1345797 w 1733256"/>
                <a:gd name="connsiteY749" fmla="*/ 194363 h 1758178"/>
                <a:gd name="connsiteX750" fmla="*/ 1345797 w 1733256"/>
                <a:gd name="connsiteY750" fmla="*/ 201922 h 1758178"/>
                <a:gd name="connsiteX751" fmla="*/ 1342969 w 1733256"/>
                <a:gd name="connsiteY751" fmla="*/ 212316 h 1758178"/>
                <a:gd name="connsiteX752" fmla="*/ 1342969 w 1733256"/>
                <a:gd name="connsiteY752" fmla="*/ 217041 h 1758178"/>
                <a:gd name="connsiteX753" fmla="*/ 1341084 w 1733256"/>
                <a:gd name="connsiteY753" fmla="*/ 232159 h 1758178"/>
                <a:gd name="connsiteX754" fmla="*/ 1347681 w 1733256"/>
                <a:gd name="connsiteY754" fmla="*/ 225545 h 1758178"/>
                <a:gd name="connsiteX755" fmla="*/ 1380666 w 1733256"/>
                <a:gd name="connsiteY755" fmla="*/ 182079 h 1758178"/>
                <a:gd name="connsiteX756" fmla="*/ 1386321 w 1733256"/>
                <a:gd name="connsiteY756" fmla="*/ 174520 h 1758178"/>
                <a:gd name="connsiteX757" fmla="*/ 1392918 w 1733256"/>
                <a:gd name="connsiteY757" fmla="*/ 179245 h 1758178"/>
                <a:gd name="connsiteX758" fmla="*/ 1399515 w 1733256"/>
                <a:gd name="connsiteY758" fmla="*/ 184914 h 1758178"/>
                <a:gd name="connsiteX759" fmla="*/ 1392918 w 1733256"/>
                <a:gd name="connsiteY759" fmla="*/ 193418 h 1758178"/>
                <a:gd name="connsiteX760" fmla="*/ 1386321 w 1733256"/>
                <a:gd name="connsiteY760" fmla="*/ 201922 h 1758178"/>
                <a:gd name="connsiteX761" fmla="*/ 1384436 w 1733256"/>
                <a:gd name="connsiteY761" fmla="*/ 205702 h 1758178"/>
                <a:gd name="connsiteX762" fmla="*/ 1354278 w 1733256"/>
                <a:gd name="connsiteY762" fmla="*/ 247277 h 1758178"/>
                <a:gd name="connsiteX763" fmla="*/ 1349566 w 1733256"/>
                <a:gd name="connsiteY763" fmla="*/ 252002 h 1758178"/>
                <a:gd name="connsiteX764" fmla="*/ 1342969 w 1733256"/>
                <a:gd name="connsiteY764" fmla="*/ 259561 h 1758178"/>
                <a:gd name="connsiteX765" fmla="*/ 1335430 w 1733256"/>
                <a:gd name="connsiteY765" fmla="*/ 253892 h 1758178"/>
                <a:gd name="connsiteX766" fmla="*/ 1327890 w 1733256"/>
                <a:gd name="connsiteY766" fmla="*/ 249167 h 1758178"/>
                <a:gd name="connsiteX767" fmla="*/ 1321293 w 1733256"/>
                <a:gd name="connsiteY767" fmla="*/ 242553 h 1758178"/>
                <a:gd name="connsiteX768" fmla="*/ 1322236 w 1733256"/>
                <a:gd name="connsiteY768" fmla="*/ 237828 h 1758178"/>
                <a:gd name="connsiteX769" fmla="*/ 1326948 w 1733256"/>
                <a:gd name="connsiteY769" fmla="*/ 213261 h 1758178"/>
                <a:gd name="connsiteX770" fmla="*/ 1328833 w 1733256"/>
                <a:gd name="connsiteY770" fmla="*/ 209481 h 1758178"/>
                <a:gd name="connsiteX771" fmla="*/ 1329775 w 1733256"/>
                <a:gd name="connsiteY771" fmla="*/ 197198 h 1758178"/>
                <a:gd name="connsiteX772" fmla="*/ 1332603 w 1733256"/>
                <a:gd name="connsiteY772" fmla="*/ 191528 h 1758178"/>
                <a:gd name="connsiteX773" fmla="*/ 1332603 w 1733256"/>
                <a:gd name="connsiteY773" fmla="*/ 185859 h 1758178"/>
                <a:gd name="connsiteX774" fmla="*/ 1334487 w 1733256"/>
                <a:gd name="connsiteY774" fmla="*/ 180190 h 1758178"/>
                <a:gd name="connsiteX775" fmla="*/ 1334487 w 1733256"/>
                <a:gd name="connsiteY775" fmla="*/ 176410 h 1758178"/>
                <a:gd name="connsiteX776" fmla="*/ 1337315 w 1733256"/>
                <a:gd name="connsiteY776" fmla="*/ 158457 h 1758178"/>
                <a:gd name="connsiteX777" fmla="*/ 1332603 w 1733256"/>
                <a:gd name="connsiteY777" fmla="*/ 161292 h 1758178"/>
                <a:gd name="connsiteX778" fmla="*/ 1323178 w 1733256"/>
                <a:gd name="connsiteY778" fmla="*/ 174520 h 1758178"/>
                <a:gd name="connsiteX779" fmla="*/ 1300560 w 1733256"/>
                <a:gd name="connsiteY779" fmla="*/ 204757 h 1758178"/>
                <a:gd name="connsiteX780" fmla="*/ 1293021 w 1733256"/>
                <a:gd name="connsiteY780" fmla="*/ 213261 h 1758178"/>
                <a:gd name="connsiteX781" fmla="*/ 1288308 w 1733256"/>
                <a:gd name="connsiteY781" fmla="*/ 218930 h 1758178"/>
                <a:gd name="connsiteX782" fmla="*/ 1281711 w 1733256"/>
                <a:gd name="connsiteY782" fmla="*/ 214206 h 1758178"/>
                <a:gd name="connsiteX783" fmla="*/ 1276057 w 1733256"/>
                <a:gd name="connsiteY783" fmla="*/ 210426 h 1758178"/>
                <a:gd name="connsiteX784" fmla="*/ 1289251 w 1733256"/>
                <a:gd name="connsiteY784" fmla="*/ 188694 h 1758178"/>
                <a:gd name="connsiteX785" fmla="*/ 1298675 w 1733256"/>
                <a:gd name="connsiteY785" fmla="*/ 177355 h 1758178"/>
                <a:gd name="connsiteX786" fmla="*/ 1330718 w 1733256"/>
                <a:gd name="connsiteY786" fmla="*/ 134834 h 1758178"/>
                <a:gd name="connsiteX787" fmla="*/ 425145 w 1733256"/>
                <a:gd name="connsiteY787" fmla="*/ 118812 h 1758178"/>
                <a:gd name="connsiteX788" fmla="*/ 429873 w 1733256"/>
                <a:gd name="connsiteY788" fmla="*/ 122579 h 1758178"/>
                <a:gd name="connsiteX789" fmla="*/ 432710 w 1733256"/>
                <a:gd name="connsiteY789" fmla="*/ 127288 h 1758178"/>
                <a:gd name="connsiteX790" fmla="*/ 434601 w 1733256"/>
                <a:gd name="connsiteY790" fmla="*/ 131055 h 1758178"/>
                <a:gd name="connsiteX791" fmla="*/ 437438 w 1733256"/>
                <a:gd name="connsiteY791" fmla="*/ 133880 h 1758178"/>
                <a:gd name="connsiteX792" fmla="*/ 444057 w 1733256"/>
                <a:gd name="connsiteY792" fmla="*/ 143298 h 1758178"/>
                <a:gd name="connsiteX793" fmla="*/ 445002 w 1733256"/>
                <a:gd name="connsiteY793" fmla="*/ 146123 h 1758178"/>
                <a:gd name="connsiteX794" fmla="*/ 447839 w 1733256"/>
                <a:gd name="connsiteY794" fmla="*/ 148948 h 1758178"/>
                <a:gd name="connsiteX795" fmla="*/ 475261 w 1733256"/>
                <a:gd name="connsiteY795" fmla="*/ 192270 h 1758178"/>
                <a:gd name="connsiteX796" fmla="*/ 465805 w 1733256"/>
                <a:gd name="connsiteY796" fmla="*/ 205455 h 1758178"/>
                <a:gd name="connsiteX797" fmla="*/ 454458 w 1733256"/>
                <a:gd name="connsiteY797" fmla="*/ 212047 h 1758178"/>
                <a:gd name="connsiteX798" fmla="*/ 437438 w 1733256"/>
                <a:gd name="connsiteY798" fmla="*/ 201688 h 1758178"/>
                <a:gd name="connsiteX799" fmla="*/ 422308 w 1733256"/>
                <a:gd name="connsiteY799" fmla="*/ 193212 h 1758178"/>
                <a:gd name="connsiteX800" fmla="*/ 419472 w 1733256"/>
                <a:gd name="connsiteY800" fmla="*/ 191328 h 1758178"/>
                <a:gd name="connsiteX801" fmla="*/ 408125 w 1733256"/>
                <a:gd name="connsiteY801" fmla="*/ 183794 h 1758178"/>
                <a:gd name="connsiteX802" fmla="*/ 399614 w 1733256"/>
                <a:gd name="connsiteY802" fmla="*/ 179085 h 1758178"/>
                <a:gd name="connsiteX803" fmla="*/ 397723 w 1733256"/>
                <a:gd name="connsiteY803" fmla="*/ 177202 h 1758178"/>
                <a:gd name="connsiteX804" fmla="*/ 381648 w 1733256"/>
                <a:gd name="connsiteY804" fmla="*/ 167784 h 1758178"/>
                <a:gd name="connsiteX805" fmla="*/ 386376 w 1733256"/>
                <a:gd name="connsiteY805" fmla="*/ 180027 h 1758178"/>
                <a:gd name="connsiteX806" fmla="*/ 389213 w 1733256"/>
                <a:gd name="connsiteY806" fmla="*/ 184736 h 1758178"/>
                <a:gd name="connsiteX807" fmla="*/ 392050 w 1733256"/>
                <a:gd name="connsiteY807" fmla="*/ 188503 h 1758178"/>
                <a:gd name="connsiteX808" fmla="*/ 392050 w 1733256"/>
                <a:gd name="connsiteY808" fmla="*/ 190387 h 1758178"/>
                <a:gd name="connsiteX809" fmla="*/ 398669 w 1733256"/>
                <a:gd name="connsiteY809" fmla="*/ 197921 h 1758178"/>
                <a:gd name="connsiteX810" fmla="*/ 400560 w 1733256"/>
                <a:gd name="connsiteY810" fmla="*/ 203571 h 1758178"/>
                <a:gd name="connsiteX811" fmla="*/ 403397 w 1733256"/>
                <a:gd name="connsiteY811" fmla="*/ 206397 h 1758178"/>
                <a:gd name="connsiteX812" fmla="*/ 404342 w 1733256"/>
                <a:gd name="connsiteY812" fmla="*/ 209222 h 1758178"/>
                <a:gd name="connsiteX813" fmla="*/ 421363 w 1733256"/>
                <a:gd name="connsiteY813" fmla="*/ 234650 h 1758178"/>
                <a:gd name="connsiteX814" fmla="*/ 407179 w 1733256"/>
                <a:gd name="connsiteY814" fmla="*/ 243126 h 1758178"/>
                <a:gd name="connsiteX815" fmla="*/ 381648 w 1733256"/>
                <a:gd name="connsiteY815" fmla="*/ 206397 h 1758178"/>
                <a:gd name="connsiteX816" fmla="*/ 368410 w 1733256"/>
                <a:gd name="connsiteY816" fmla="*/ 184736 h 1758178"/>
                <a:gd name="connsiteX817" fmla="*/ 356118 w 1733256"/>
                <a:gd name="connsiteY817" fmla="*/ 163075 h 1758178"/>
                <a:gd name="connsiteX818" fmla="*/ 359900 w 1733256"/>
                <a:gd name="connsiteY818" fmla="*/ 162133 h 1758178"/>
                <a:gd name="connsiteX819" fmla="*/ 379757 w 1733256"/>
                <a:gd name="connsiteY819" fmla="*/ 148948 h 1758178"/>
                <a:gd name="connsiteX820" fmla="*/ 412853 w 1733256"/>
                <a:gd name="connsiteY820" fmla="*/ 168726 h 1758178"/>
                <a:gd name="connsiteX821" fmla="*/ 414744 w 1733256"/>
                <a:gd name="connsiteY821" fmla="*/ 169667 h 1758178"/>
                <a:gd name="connsiteX822" fmla="*/ 440274 w 1733256"/>
                <a:gd name="connsiteY822" fmla="*/ 184736 h 1758178"/>
                <a:gd name="connsiteX823" fmla="*/ 451621 w 1733256"/>
                <a:gd name="connsiteY823" fmla="*/ 189445 h 1758178"/>
                <a:gd name="connsiteX824" fmla="*/ 448784 w 1733256"/>
                <a:gd name="connsiteY824" fmla="*/ 182852 h 1758178"/>
                <a:gd name="connsiteX825" fmla="*/ 446893 w 1733256"/>
                <a:gd name="connsiteY825" fmla="*/ 181911 h 1758178"/>
                <a:gd name="connsiteX826" fmla="*/ 440274 w 1733256"/>
                <a:gd name="connsiteY826" fmla="*/ 169667 h 1758178"/>
                <a:gd name="connsiteX827" fmla="*/ 425145 w 1733256"/>
                <a:gd name="connsiteY827" fmla="*/ 147065 h 1758178"/>
                <a:gd name="connsiteX828" fmla="*/ 412853 w 1733256"/>
                <a:gd name="connsiteY828" fmla="*/ 127288 h 1758178"/>
                <a:gd name="connsiteX829" fmla="*/ 425145 w 1733256"/>
                <a:gd name="connsiteY829" fmla="*/ 118812 h 1758178"/>
                <a:gd name="connsiteX830" fmla="*/ 518612 w 1733256"/>
                <a:gd name="connsiteY830" fmla="*/ 85064 h 1758178"/>
                <a:gd name="connsiteX831" fmla="*/ 504386 w 1733256"/>
                <a:gd name="connsiteY831" fmla="*/ 117998 h 1758178"/>
                <a:gd name="connsiteX832" fmla="*/ 506283 w 1733256"/>
                <a:gd name="connsiteY832" fmla="*/ 121762 h 1758178"/>
                <a:gd name="connsiteX833" fmla="*/ 512922 w 1733256"/>
                <a:gd name="connsiteY833" fmla="*/ 138700 h 1758178"/>
                <a:gd name="connsiteX834" fmla="*/ 541374 w 1733256"/>
                <a:gd name="connsiteY834" fmla="*/ 152814 h 1758178"/>
                <a:gd name="connsiteX835" fmla="*/ 557498 w 1733256"/>
                <a:gd name="connsiteY835" fmla="*/ 141523 h 1758178"/>
                <a:gd name="connsiteX836" fmla="*/ 541374 w 1733256"/>
                <a:gd name="connsiteY836" fmla="*/ 87887 h 1758178"/>
                <a:gd name="connsiteX837" fmla="*/ 518612 w 1733256"/>
                <a:gd name="connsiteY837" fmla="*/ 85064 h 1758178"/>
                <a:gd name="connsiteX838" fmla="*/ 1208619 w 1733256"/>
                <a:gd name="connsiteY838" fmla="*/ 69326 h 1758178"/>
                <a:gd name="connsiteX839" fmla="*/ 1223700 w 1733256"/>
                <a:gd name="connsiteY839" fmla="*/ 77802 h 1758178"/>
                <a:gd name="connsiteX840" fmla="*/ 1218987 w 1733256"/>
                <a:gd name="connsiteY840" fmla="*/ 87220 h 1758178"/>
                <a:gd name="connsiteX841" fmla="*/ 1216159 w 1733256"/>
                <a:gd name="connsiteY841" fmla="*/ 93812 h 1758178"/>
                <a:gd name="connsiteX842" fmla="*/ 1212389 w 1733256"/>
                <a:gd name="connsiteY842" fmla="*/ 104171 h 1758178"/>
                <a:gd name="connsiteX843" fmla="*/ 1209561 w 1733256"/>
                <a:gd name="connsiteY843" fmla="*/ 107939 h 1758178"/>
                <a:gd name="connsiteX844" fmla="*/ 1209561 w 1733256"/>
                <a:gd name="connsiteY844" fmla="*/ 110764 h 1758178"/>
                <a:gd name="connsiteX845" fmla="*/ 1202963 w 1733256"/>
                <a:gd name="connsiteY845" fmla="*/ 123007 h 1758178"/>
                <a:gd name="connsiteX846" fmla="*/ 1197308 w 1733256"/>
                <a:gd name="connsiteY846" fmla="*/ 152202 h 1758178"/>
                <a:gd name="connsiteX847" fmla="*/ 1218987 w 1733256"/>
                <a:gd name="connsiteY847" fmla="*/ 164445 h 1758178"/>
                <a:gd name="connsiteX848" fmla="*/ 1241608 w 1733256"/>
                <a:gd name="connsiteY848" fmla="*/ 143726 h 1758178"/>
                <a:gd name="connsiteX849" fmla="*/ 1251034 w 1733256"/>
                <a:gd name="connsiteY849" fmla="*/ 123949 h 1758178"/>
                <a:gd name="connsiteX850" fmla="*/ 1260459 w 1733256"/>
                <a:gd name="connsiteY850" fmla="*/ 106055 h 1758178"/>
                <a:gd name="connsiteX851" fmla="*/ 1265172 w 1733256"/>
                <a:gd name="connsiteY851" fmla="*/ 97579 h 1758178"/>
                <a:gd name="connsiteX852" fmla="*/ 1272712 w 1733256"/>
                <a:gd name="connsiteY852" fmla="*/ 100404 h 1758178"/>
                <a:gd name="connsiteX853" fmla="*/ 1280253 w 1733256"/>
                <a:gd name="connsiteY853" fmla="*/ 104171 h 1758178"/>
                <a:gd name="connsiteX854" fmla="*/ 1268000 w 1733256"/>
                <a:gd name="connsiteY854" fmla="*/ 131483 h 1758178"/>
                <a:gd name="connsiteX855" fmla="*/ 1267057 w 1733256"/>
                <a:gd name="connsiteY855" fmla="*/ 135250 h 1758178"/>
                <a:gd name="connsiteX856" fmla="*/ 1258574 w 1733256"/>
                <a:gd name="connsiteY856" fmla="*/ 153144 h 1758178"/>
                <a:gd name="connsiteX857" fmla="*/ 1254804 w 1733256"/>
                <a:gd name="connsiteY857" fmla="*/ 157853 h 1758178"/>
                <a:gd name="connsiteX858" fmla="*/ 1246321 w 1733256"/>
                <a:gd name="connsiteY858" fmla="*/ 171037 h 1758178"/>
                <a:gd name="connsiteX859" fmla="*/ 1198251 w 1733256"/>
                <a:gd name="connsiteY859" fmla="*/ 170096 h 1758178"/>
                <a:gd name="connsiteX860" fmla="*/ 1180342 w 1733256"/>
                <a:gd name="connsiteY860" fmla="*/ 154085 h 1758178"/>
                <a:gd name="connsiteX861" fmla="*/ 1177514 w 1733256"/>
                <a:gd name="connsiteY861" fmla="*/ 133366 h 1758178"/>
                <a:gd name="connsiteX862" fmla="*/ 1179400 w 1733256"/>
                <a:gd name="connsiteY862" fmla="*/ 128658 h 1758178"/>
                <a:gd name="connsiteX863" fmla="*/ 1180342 w 1733256"/>
                <a:gd name="connsiteY863" fmla="*/ 123949 h 1758178"/>
                <a:gd name="connsiteX864" fmla="*/ 1183170 w 1733256"/>
                <a:gd name="connsiteY864" fmla="*/ 120182 h 1758178"/>
                <a:gd name="connsiteX865" fmla="*/ 1184112 w 1733256"/>
                <a:gd name="connsiteY865" fmla="*/ 115473 h 1758178"/>
                <a:gd name="connsiteX866" fmla="*/ 1192595 w 1733256"/>
                <a:gd name="connsiteY866" fmla="*/ 101346 h 1758178"/>
                <a:gd name="connsiteX867" fmla="*/ 1193538 w 1733256"/>
                <a:gd name="connsiteY867" fmla="*/ 96637 h 1758178"/>
                <a:gd name="connsiteX868" fmla="*/ 1199193 w 1733256"/>
                <a:gd name="connsiteY868" fmla="*/ 84394 h 1758178"/>
                <a:gd name="connsiteX869" fmla="*/ 1206734 w 1733256"/>
                <a:gd name="connsiteY869" fmla="*/ 70268 h 1758178"/>
                <a:gd name="connsiteX870" fmla="*/ 1208619 w 1733256"/>
                <a:gd name="connsiteY870" fmla="*/ 69326 h 1758178"/>
                <a:gd name="connsiteX871" fmla="*/ 532839 w 1733256"/>
                <a:gd name="connsiteY871" fmla="*/ 68127 h 1758178"/>
                <a:gd name="connsiteX872" fmla="*/ 540426 w 1733256"/>
                <a:gd name="connsiteY872" fmla="*/ 70009 h 1758178"/>
                <a:gd name="connsiteX873" fmla="*/ 551807 w 1733256"/>
                <a:gd name="connsiteY873" fmla="*/ 73773 h 1758178"/>
                <a:gd name="connsiteX874" fmla="*/ 566033 w 1733256"/>
                <a:gd name="connsiteY874" fmla="*/ 87887 h 1758178"/>
                <a:gd name="connsiteX875" fmla="*/ 567930 w 1733256"/>
                <a:gd name="connsiteY875" fmla="*/ 89769 h 1758178"/>
                <a:gd name="connsiteX876" fmla="*/ 567930 w 1733256"/>
                <a:gd name="connsiteY876" fmla="*/ 92592 h 1758178"/>
                <a:gd name="connsiteX877" fmla="*/ 571724 w 1733256"/>
                <a:gd name="connsiteY877" fmla="*/ 96356 h 1758178"/>
                <a:gd name="connsiteX878" fmla="*/ 572672 w 1733256"/>
                <a:gd name="connsiteY878" fmla="*/ 100120 h 1758178"/>
                <a:gd name="connsiteX879" fmla="*/ 574569 w 1733256"/>
                <a:gd name="connsiteY879" fmla="*/ 102943 h 1758178"/>
                <a:gd name="connsiteX880" fmla="*/ 572672 w 1733256"/>
                <a:gd name="connsiteY880" fmla="*/ 145287 h 1758178"/>
                <a:gd name="connsiteX881" fmla="*/ 565085 w 1733256"/>
                <a:gd name="connsiteY881" fmla="*/ 153755 h 1758178"/>
                <a:gd name="connsiteX882" fmla="*/ 546116 w 1733256"/>
                <a:gd name="connsiteY882" fmla="*/ 164106 h 1758178"/>
                <a:gd name="connsiteX883" fmla="*/ 512922 w 1733256"/>
                <a:gd name="connsiteY883" fmla="*/ 164106 h 1758178"/>
                <a:gd name="connsiteX884" fmla="*/ 499644 w 1733256"/>
                <a:gd name="connsiteY884" fmla="*/ 152814 h 1758178"/>
                <a:gd name="connsiteX885" fmla="*/ 488262 w 1733256"/>
                <a:gd name="connsiteY885" fmla="*/ 133995 h 1758178"/>
                <a:gd name="connsiteX886" fmla="*/ 486366 w 1733256"/>
                <a:gd name="connsiteY886" fmla="*/ 128349 h 1758178"/>
                <a:gd name="connsiteX887" fmla="*/ 485417 w 1733256"/>
                <a:gd name="connsiteY887" fmla="*/ 121762 h 1758178"/>
                <a:gd name="connsiteX888" fmla="*/ 483520 w 1733256"/>
                <a:gd name="connsiteY888" fmla="*/ 105766 h 1758178"/>
                <a:gd name="connsiteX889" fmla="*/ 485417 w 1733256"/>
                <a:gd name="connsiteY889" fmla="*/ 101061 h 1758178"/>
                <a:gd name="connsiteX890" fmla="*/ 486366 w 1733256"/>
                <a:gd name="connsiteY890" fmla="*/ 96356 h 1758178"/>
                <a:gd name="connsiteX891" fmla="*/ 490159 w 1733256"/>
                <a:gd name="connsiteY891" fmla="*/ 88828 h 1758178"/>
                <a:gd name="connsiteX892" fmla="*/ 496798 w 1733256"/>
                <a:gd name="connsiteY892" fmla="*/ 82241 h 1758178"/>
                <a:gd name="connsiteX893" fmla="*/ 500592 w 1733256"/>
                <a:gd name="connsiteY893" fmla="*/ 79419 h 1758178"/>
                <a:gd name="connsiteX894" fmla="*/ 504386 w 1733256"/>
                <a:gd name="connsiteY894" fmla="*/ 76596 h 1758178"/>
                <a:gd name="connsiteX895" fmla="*/ 508179 w 1733256"/>
                <a:gd name="connsiteY895" fmla="*/ 75655 h 1758178"/>
                <a:gd name="connsiteX896" fmla="*/ 511973 w 1733256"/>
                <a:gd name="connsiteY896" fmla="*/ 72832 h 1758178"/>
                <a:gd name="connsiteX897" fmla="*/ 532839 w 1733256"/>
                <a:gd name="connsiteY897" fmla="*/ 68127 h 1758178"/>
                <a:gd name="connsiteX898" fmla="*/ 639318 w 1733256"/>
                <a:gd name="connsiteY898" fmla="*/ 44264 h 1758178"/>
                <a:gd name="connsiteX899" fmla="*/ 627053 w 1733256"/>
                <a:gd name="connsiteY899" fmla="*/ 46272 h 1758178"/>
                <a:gd name="connsiteX900" fmla="*/ 623279 w 1733256"/>
                <a:gd name="connsiteY900" fmla="*/ 51941 h 1758178"/>
                <a:gd name="connsiteX901" fmla="*/ 627053 w 1733256"/>
                <a:gd name="connsiteY901" fmla="*/ 65169 h 1758178"/>
                <a:gd name="connsiteX902" fmla="*/ 628940 w 1733256"/>
                <a:gd name="connsiteY902" fmla="*/ 73673 h 1758178"/>
                <a:gd name="connsiteX903" fmla="*/ 651583 w 1733256"/>
                <a:gd name="connsiteY903" fmla="*/ 69893 h 1758178"/>
                <a:gd name="connsiteX904" fmla="*/ 659131 w 1733256"/>
                <a:gd name="connsiteY904" fmla="*/ 60445 h 1758178"/>
                <a:gd name="connsiteX905" fmla="*/ 651583 w 1733256"/>
                <a:gd name="connsiteY905" fmla="*/ 44382 h 1758178"/>
                <a:gd name="connsiteX906" fmla="*/ 639318 w 1733256"/>
                <a:gd name="connsiteY906" fmla="*/ 44264 h 1758178"/>
                <a:gd name="connsiteX907" fmla="*/ 654413 w 1733256"/>
                <a:gd name="connsiteY907" fmla="*/ 28320 h 1758178"/>
                <a:gd name="connsiteX908" fmla="*/ 671396 w 1733256"/>
                <a:gd name="connsiteY908" fmla="*/ 35879 h 1758178"/>
                <a:gd name="connsiteX909" fmla="*/ 676113 w 1733256"/>
                <a:gd name="connsiteY909" fmla="*/ 60445 h 1758178"/>
                <a:gd name="connsiteX910" fmla="*/ 666678 w 1733256"/>
                <a:gd name="connsiteY910" fmla="*/ 71783 h 1758178"/>
                <a:gd name="connsiteX911" fmla="*/ 675170 w 1733256"/>
                <a:gd name="connsiteY911" fmla="*/ 75563 h 1758178"/>
                <a:gd name="connsiteX912" fmla="*/ 681774 w 1733256"/>
                <a:gd name="connsiteY912" fmla="*/ 81232 h 1758178"/>
                <a:gd name="connsiteX913" fmla="*/ 685548 w 1733256"/>
                <a:gd name="connsiteY913" fmla="*/ 89735 h 1758178"/>
                <a:gd name="connsiteX914" fmla="*/ 692152 w 1733256"/>
                <a:gd name="connsiteY914" fmla="*/ 106743 h 1758178"/>
                <a:gd name="connsiteX915" fmla="*/ 694982 w 1733256"/>
                <a:gd name="connsiteY915" fmla="*/ 112412 h 1758178"/>
                <a:gd name="connsiteX916" fmla="*/ 685548 w 1733256"/>
                <a:gd name="connsiteY916" fmla="*/ 115246 h 1758178"/>
                <a:gd name="connsiteX917" fmla="*/ 675170 w 1733256"/>
                <a:gd name="connsiteY917" fmla="*/ 114302 h 1758178"/>
                <a:gd name="connsiteX918" fmla="*/ 664792 w 1733256"/>
                <a:gd name="connsiteY918" fmla="*/ 87846 h 1758178"/>
                <a:gd name="connsiteX919" fmla="*/ 636488 w 1733256"/>
                <a:gd name="connsiteY919" fmla="*/ 87846 h 1758178"/>
                <a:gd name="connsiteX920" fmla="*/ 635544 w 1733256"/>
                <a:gd name="connsiteY920" fmla="*/ 102018 h 1758178"/>
                <a:gd name="connsiteX921" fmla="*/ 636488 w 1733256"/>
                <a:gd name="connsiteY921" fmla="*/ 107688 h 1758178"/>
                <a:gd name="connsiteX922" fmla="*/ 638374 w 1733256"/>
                <a:gd name="connsiteY922" fmla="*/ 113357 h 1758178"/>
                <a:gd name="connsiteX923" fmla="*/ 642148 w 1733256"/>
                <a:gd name="connsiteY923" fmla="*/ 126585 h 1758178"/>
                <a:gd name="connsiteX924" fmla="*/ 623279 w 1733256"/>
                <a:gd name="connsiteY924" fmla="*/ 130364 h 1758178"/>
                <a:gd name="connsiteX925" fmla="*/ 611014 w 1733256"/>
                <a:gd name="connsiteY925" fmla="*/ 85956 h 1758178"/>
                <a:gd name="connsiteX926" fmla="*/ 600636 w 1733256"/>
                <a:gd name="connsiteY926" fmla="*/ 39658 h 1758178"/>
                <a:gd name="connsiteX927" fmla="*/ 619505 w 1733256"/>
                <a:gd name="connsiteY927" fmla="*/ 34934 h 1758178"/>
                <a:gd name="connsiteX928" fmla="*/ 624223 w 1733256"/>
                <a:gd name="connsiteY928" fmla="*/ 33044 h 1758178"/>
                <a:gd name="connsiteX929" fmla="*/ 631770 w 1733256"/>
                <a:gd name="connsiteY929" fmla="*/ 32099 h 1758178"/>
                <a:gd name="connsiteX930" fmla="*/ 636488 w 1733256"/>
                <a:gd name="connsiteY930" fmla="*/ 30209 h 1758178"/>
                <a:gd name="connsiteX931" fmla="*/ 645922 w 1733256"/>
                <a:gd name="connsiteY931" fmla="*/ 29265 h 1758178"/>
                <a:gd name="connsiteX932" fmla="*/ 654413 w 1733256"/>
                <a:gd name="connsiteY932" fmla="*/ 28320 h 1758178"/>
                <a:gd name="connsiteX933" fmla="*/ 914461 w 1733256"/>
                <a:gd name="connsiteY933" fmla="*/ 19857 h 1758178"/>
                <a:gd name="connsiteX934" fmla="*/ 913519 w 1733256"/>
                <a:gd name="connsiteY934" fmla="*/ 21742 h 1758178"/>
                <a:gd name="connsiteX935" fmla="*/ 905977 w 1733256"/>
                <a:gd name="connsiteY935" fmla="*/ 40594 h 1758178"/>
                <a:gd name="connsiteX936" fmla="*/ 904092 w 1733256"/>
                <a:gd name="connsiteY936" fmla="*/ 43422 h 1758178"/>
                <a:gd name="connsiteX937" fmla="*/ 903149 w 1733256"/>
                <a:gd name="connsiteY937" fmla="*/ 48135 h 1758178"/>
                <a:gd name="connsiteX938" fmla="*/ 900321 w 1733256"/>
                <a:gd name="connsiteY938" fmla="*/ 60389 h 1758178"/>
                <a:gd name="connsiteX939" fmla="*/ 925773 w 1733256"/>
                <a:gd name="connsiteY939" fmla="*/ 61331 h 1758178"/>
                <a:gd name="connsiteX940" fmla="*/ 923888 w 1733256"/>
                <a:gd name="connsiteY940" fmla="*/ 48135 h 1758178"/>
                <a:gd name="connsiteX941" fmla="*/ 920117 w 1733256"/>
                <a:gd name="connsiteY941" fmla="*/ 28340 h 1758178"/>
                <a:gd name="connsiteX942" fmla="*/ 914461 w 1733256"/>
                <a:gd name="connsiteY942" fmla="*/ 19857 h 1758178"/>
                <a:gd name="connsiteX943" fmla="*/ 1007622 w 1733256"/>
                <a:gd name="connsiteY943" fmla="*/ 11536 h 1758178"/>
                <a:gd name="connsiteX944" fmla="*/ 1022731 w 1733256"/>
                <a:gd name="connsiteY944" fmla="*/ 15303 h 1758178"/>
                <a:gd name="connsiteX945" fmla="*/ 1020843 w 1733256"/>
                <a:gd name="connsiteY945" fmla="*/ 24720 h 1758178"/>
                <a:gd name="connsiteX946" fmla="*/ 1019898 w 1733256"/>
                <a:gd name="connsiteY946" fmla="*/ 36022 h 1758178"/>
                <a:gd name="connsiteX947" fmla="*/ 1018010 w 1733256"/>
                <a:gd name="connsiteY947" fmla="*/ 40730 h 1758178"/>
                <a:gd name="connsiteX948" fmla="*/ 1017065 w 1733256"/>
                <a:gd name="connsiteY948" fmla="*/ 51090 h 1758178"/>
                <a:gd name="connsiteX949" fmla="*/ 1012343 w 1733256"/>
                <a:gd name="connsiteY949" fmla="*/ 71809 h 1758178"/>
                <a:gd name="connsiteX950" fmla="*/ 1010455 w 1733256"/>
                <a:gd name="connsiteY950" fmla="*/ 84994 h 1758178"/>
                <a:gd name="connsiteX951" fmla="*/ 1008566 w 1733256"/>
                <a:gd name="connsiteY951" fmla="*/ 89702 h 1758178"/>
                <a:gd name="connsiteX952" fmla="*/ 1024620 w 1733256"/>
                <a:gd name="connsiteY952" fmla="*/ 95353 h 1758178"/>
                <a:gd name="connsiteX953" fmla="*/ 1030286 w 1733256"/>
                <a:gd name="connsiteY953" fmla="*/ 97237 h 1758178"/>
                <a:gd name="connsiteX954" fmla="*/ 1048229 w 1733256"/>
                <a:gd name="connsiteY954" fmla="*/ 101004 h 1758178"/>
                <a:gd name="connsiteX955" fmla="*/ 1047285 w 1733256"/>
                <a:gd name="connsiteY955" fmla="*/ 114188 h 1758178"/>
                <a:gd name="connsiteX956" fmla="*/ 1035008 w 1733256"/>
                <a:gd name="connsiteY956" fmla="*/ 112305 h 1758178"/>
                <a:gd name="connsiteX957" fmla="*/ 1026509 w 1733256"/>
                <a:gd name="connsiteY957" fmla="*/ 111363 h 1758178"/>
                <a:gd name="connsiteX958" fmla="*/ 1022731 w 1733256"/>
                <a:gd name="connsiteY958" fmla="*/ 109479 h 1758178"/>
                <a:gd name="connsiteX959" fmla="*/ 1009510 w 1733256"/>
                <a:gd name="connsiteY959" fmla="*/ 107596 h 1758178"/>
                <a:gd name="connsiteX960" fmla="*/ 988734 w 1733256"/>
                <a:gd name="connsiteY960" fmla="*/ 103829 h 1758178"/>
                <a:gd name="connsiteX961" fmla="*/ 992512 w 1733256"/>
                <a:gd name="connsiteY961" fmla="*/ 79343 h 1758178"/>
                <a:gd name="connsiteX962" fmla="*/ 1002900 w 1733256"/>
                <a:gd name="connsiteY962" fmla="*/ 27546 h 1758178"/>
                <a:gd name="connsiteX963" fmla="*/ 1007622 w 1733256"/>
                <a:gd name="connsiteY963" fmla="*/ 11536 h 1758178"/>
                <a:gd name="connsiteX964" fmla="*/ 907863 w 1733256"/>
                <a:gd name="connsiteY964" fmla="*/ 1005 h 1758178"/>
                <a:gd name="connsiteX965" fmla="*/ 926716 w 1733256"/>
                <a:gd name="connsiteY965" fmla="*/ 1947 h 1758178"/>
                <a:gd name="connsiteX966" fmla="*/ 934257 w 1733256"/>
                <a:gd name="connsiteY966" fmla="*/ 19857 h 1758178"/>
                <a:gd name="connsiteX967" fmla="*/ 939913 w 1733256"/>
                <a:gd name="connsiteY967" fmla="*/ 39652 h 1758178"/>
                <a:gd name="connsiteX968" fmla="*/ 943684 w 1733256"/>
                <a:gd name="connsiteY968" fmla="*/ 54733 h 1758178"/>
                <a:gd name="connsiteX969" fmla="*/ 946512 w 1733256"/>
                <a:gd name="connsiteY969" fmla="*/ 59446 h 1758178"/>
                <a:gd name="connsiteX970" fmla="*/ 947455 w 1733256"/>
                <a:gd name="connsiteY970" fmla="*/ 66044 h 1758178"/>
                <a:gd name="connsiteX971" fmla="*/ 949340 w 1733256"/>
                <a:gd name="connsiteY971" fmla="*/ 70757 h 1758178"/>
                <a:gd name="connsiteX972" fmla="*/ 950283 w 1733256"/>
                <a:gd name="connsiteY972" fmla="*/ 75470 h 1758178"/>
                <a:gd name="connsiteX973" fmla="*/ 954996 w 1733256"/>
                <a:gd name="connsiteY973" fmla="*/ 98093 h 1758178"/>
                <a:gd name="connsiteX974" fmla="*/ 939913 w 1733256"/>
                <a:gd name="connsiteY974" fmla="*/ 97150 h 1758178"/>
                <a:gd name="connsiteX975" fmla="*/ 936143 w 1733256"/>
                <a:gd name="connsiteY975" fmla="*/ 87724 h 1758178"/>
                <a:gd name="connsiteX976" fmla="*/ 924831 w 1733256"/>
                <a:gd name="connsiteY976" fmla="*/ 75470 h 1758178"/>
                <a:gd name="connsiteX977" fmla="*/ 917289 w 1733256"/>
                <a:gd name="connsiteY977" fmla="*/ 75470 h 1758178"/>
                <a:gd name="connsiteX978" fmla="*/ 896551 w 1733256"/>
                <a:gd name="connsiteY978" fmla="*/ 74528 h 1758178"/>
                <a:gd name="connsiteX979" fmla="*/ 890895 w 1733256"/>
                <a:gd name="connsiteY979" fmla="*/ 81126 h 1758178"/>
                <a:gd name="connsiteX980" fmla="*/ 883353 w 1733256"/>
                <a:gd name="connsiteY980" fmla="*/ 93380 h 1758178"/>
                <a:gd name="connsiteX981" fmla="*/ 867328 w 1733256"/>
                <a:gd name="connsiteY981" fmla="*/ 92437 h 1758178"/>
                <a:gd name="connsiteX982" fmla="*/ 876755 w 1733256"/>
                <a:gd name="connsiteY982" fmla="*/ 70757 h 1758178"/>
                <a:gd name="connsiteX983" fmla="*/ 891837 w 1733256"/>
                <a:gd name="connsiteY983" fmla="*/ 33996 h 1758178"/>
                <a:gd name="connsiteX984" fmla="*/ 901264 w 1733256"/>
                <a:gd name="connsiteY984" fmla="*/ 12316 h 1758178"/>
                <a:gd name="connsiteX985" fmla="*/ 907863 w 1733256"/>
                <a:gd name="connsiteY985" fmla="*/ 1005 h 1758178"/>
                <a:gd name="connsiteX986" fmla="*/ 823735 w 1733256"/>
                <a:gd name="connsiteY986" fmla="*/ 151 h 1758178"/>
                <a:gd name="connsiteX987" fmla="*/ 828451 w 1733256"/>
                <a:gd name="connsiteY987" fmla="*/ 34137 h 1758178"/>
                <a:gd name="connsiteX988" fmla="*/ 830337 w 1733256"/>
                <a:gd name="connsiteY988" fmla="*/ 60570 h 1758178"/>
                <a:gd name="connsiteX989" fmla="*/ 831281 w 1733256"/>
                <a:gd name="connsiteY989" fmla="*/ 64346 h 1758178"/>
                <a:gd name="connsiteX990" fmla="*/ 833167 w 1733256"/>
                <a:gd name="connsiteY990" fmla="*/ 92667 h 1758178"/>
                <a:gd name="connsiteX991" fmla="*/ 816190 w 1733256"/>
                <a:gd name="connsiteY991" fmla="*/ 93611 h 1758178"/>
                <a:gd name="connsiteX992" fmla="*/ 813360 w 1733256"/>
                <a:gd name="connsiteY992" fmla="*/ 65290 h 1758178"/>
                <a:gd name="connsiteX993" fmla="*/ 812417 w 1733256"/>
                <a:gd name="connsiteY993" fmla="*/ 61514 h 1758178"/>
                <a:gd name="connsiteX994" fmla="*/ 811474 w 1733256"/>
                <a:gd name="connsiteY994" fmla="*/ 38857 h 1758178"/>
                <a:gd name="connsiteX995" fmla="*/ 808644 w 1733256"/>
                <a:gd name="connsiteY995" fmla="*/ 28472 h 1758178"/>
                <a:gd name="connsiteX996" fmla="*/ 806758 w 1733256"/>
                <a:gd name="connsiteY996" fmla="*/ 18088 h 1758178"/>
                <a:gd name="connsiteX997" fmla="*/ 803929 w 1733256"/>
                <a:gd name="connsiteY997" fmla="*/ 28472 h 1758178"/>
                <a:gd name="connsiteX998" fmla="*/ 801099 w 1733256"/>
                <a:gd name="connsiteY998" fmla="*/ 34137 h 1758178"/>
                <a:gd name="connsiteX999" fmla="*/ 801099 w 1733256"/>
                <a:gd name="connsiteY999" fmla="*/ 41689 h 1758178"/>
                <a:gd name="connsiteX1000" fmla="*/ 798270 w 1733256"/>
                <a:gd name="connsiteY1000" fmla="*/ 47353 h 1758178"/>
                <a:gd name="connsiteX1001" fmla="*/ 797326 w 1733256"/>
                <a:gd name="connsiteY1001" fmla="*/ 55850 h 1758178"/>
                <a:gd name="connsiteX1002" fmla="*/ 795440 w 1733256"/>
                <a:gd name="connsiteY1002" fmla="*/ 62458 h 1758178"/>
                <a:gd name="connsiteX1003" fmla="*/ 794497 w 1733256"/>
                <a:gd name="connsiteY1003" fmla="*/ 72842 h 1758178"/>
                <a:gd name="connsiteX1004" fmla="*/ 791667 w 1733256"/>
                <a:gd name="connsiteY1004" fmla="*/ 80395 h 1758178"/>
                <a:gd name="connsiteX1005" fmla="*/ 790724 w 1733256"/>
                <a:gd name="connsiteY1005" fmla="*/ 86059 h 1758178"/>
                <a:gd name="connsiteX1006" fmla="*/ 786951 w 1733256"/>
                <a:gd name="connsiteY1006" fmla="*/ 99276 h 1758178"/>
                <a:gd name="connsiteX1007" fmla="*/ 771861 w 1733256"/>
                <a:gd name="connsiteY1007" fmla="*/ 99276 h 1758178"/>
                <a:gd name="connsiteX1008" fmla="*/ 766202 w 1733256"/>
                <a:gd name="connsiteY1008" fmla="*/ 87003 h 1758178"/>
                <a:gd name="connsiteX1009" fmla="*/ 746395 w 1733256"/>
                <a:gd name="connsiteY1009" fmla="*/ 39801 h 1758178"/>
                <a:gd name="connsiteX1010" fmla="*/ 744509 w 1733256"/>
                <a:gd name="connsiteY1010" fmla="*/ 36025 h 1758178"/>
                <a:gd name="connsiteX1011" fmla="*/ 738850 w 1733256"/>
                <a:gd name="connsiteY1011" fmla="*/ 23752 h 1758178"/>
                <a:gd name="connsiteX1012" fmla="*/ 738850 w 1733256"/>
                <a:gd name="connsiteY1012" fmla="*/ 36969 h 1758178"/>
                <a:gd name="connsiteX1013" fmla="*/ 737906 w 1733256"/>
                <a:gd name="connsiteY1013" fmla="*/ 40745 h 1758178"/>
                <a:gd name="connsiteX1014" fmla="*/ 742622 w 1733256"/>
                <a:gd name="connsiteY1014" fmla="*/ 78507 h 1758178"/>
                <a:gd name="connsiteX1015" fmla="*/ 742622 w 1733256"/>
                <a:gd name="connsiteY1015" fmla="*/ 88891 h 1758178"/>
                <a:gd name="connsiteX1016" fmla="*/ 744509 w 1733256"/>
                <a:gd name="connsiteY1016" fmla="*/ 103052 h 1758178"/>
                <a:gd name="connsiteX1017" fmla="*/ 729418 w 1733256"/>
                <a:gd name="connsiteY1017" fmla="*/ 104940 h 1758178"/>
                <a:gd name="connsiteX1018" fmla="*/ 725645 w 1733256"/>
                <a:gd name="connsiteY1018" fmla="*/ 90779 h 1758178"/>
                <a:gd name="connsiteX1019" fmla="*/ 724702 w 1733256"/>
                <a:gd name="connsiteY1019" fmla="*/ 74730 h 1758178"/>
                <a:gd name="connsiteX1020" fmla="*/ 722816 w 1733256"/>
                <a:gd name="connsiteY1020" fmla="*/ 62458 h 1758178"/>
                <a:gd name="connsiteX1021" fmla="*/ 720929 w 1733256"/>
                <a:gd name="connsiteY1021" fmla="*/ 40745 h 1758178"/>
                <a:gd name="connsiteX1022" fmla="*/ 719043 w 1733256"/>
                <a:gd name="connsiteY1022" fmla="*/ 36025 h 1758178"/>
                <a:gd name="connsiteX1023" fmla="*/ 718100 w 1733256"/>
                <a:gd name="connsiteY1023" fmla="*/ 13368 h 1758178"/>
                <a:gd name="connsiteX1024" fmla="*/ 726588 w 1733256"/>
                <a:gd name="connsiteY1024" fmla="*/ 10535 h 1758178"/>
                <a:gd name="connsiteX1025" fmla="*/ 751111 w 1733256"/>
                <a:gd name="connsiteY1025" fmla="*/ 8647 h 1758178"/>
                <a:gd name="connsiteX1026" fmla="*/ 760543 w 1733256"/>
                <a:gd name="connsiteY1026" fmla="*/ 34137 h 1758178"/>
                <a:gd name="connsiteX1027" fmla="*/ 763372 w 1733256"/>
                <a:gd name="connsiteY1027" fmla="*/ 39801 h 1758178"/>
                <a:gd name="connsiteX1028" fmla="*/ 763372 w 1733256"/>
                <a:gd name="connsiteY1028" fmla="*/ 43577 h 1758178"/>
                <a:gd name="connsiteX1029" fmla="*/ 766202 w 1733256"/>
                <a:gd name="connsiteY1029" fmla="*/ 47353 h 1758178"/>
                <a:gd name="connsiteX1030" fmla="*/ 770918 w 1733256"/>
                <a:gd name="connsiteY1030" fmla="*/ 60570 h 1758178"/>
                <a:gd name="connsiteX1031" fmla="*/ 772804 w 1733256"/>
                <a:gd name="connsiteY1031" fmla="*/ 64346 h 1758178"/>
                <a:gd name="connsiteX1032" fmla="*/ 778463 w 1733256"/>
                <a:gd name="connsiteY1032" fmla="*/ 72842 h 1758178"/>
                <a:gd name="connsiteX1033" fmla="*/ 781292 w 1733256"/>
                <a:gd name="connsiteY1033" fmla="*/ 63402 h 1758178"/>
                <a:gd name="connsiteX1034" fmla="*/ 784122 w 1733256"/>
                <a:gd name="connsiteY1034" fmla="*/ 54905 h 1758178"/>
                <a:gd name="connsiteX1035" fmla="*/ 784122 w 1733256"/>
                <a:gd name="connsiteY1035" fmla="*/ 47353 h 1758178"/>
                <a:gd name="connsiteX1036" fmla="*/ 786951 w 1733256"/>
                <a:gd name="connsiteY1036" fmla="*/ 36025 h 1758178"/>
                <a:gd name="connsiteX1037" fmla="*/ 794497 w 1733256"/>
                <a:gd name="connsiteY1037" fmla="*/ 2983 h 1758178"/>
                <a:gd name="connsiteX1038" fmla="*/ 823735 w 1733256"/>
                <a:gd name="connsiteY1038" fmla="*/ 151 h 175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1733256" h="1758178">
                  <a:moveTo>
                    <a:pt x="780239" y="1681855"/>
                  </a:moveTo>
                  <a:cubicBezTo>
                    <a:pt x="777401" y="1684682"/>
                    <a:pt x="772669" y="1692220"/>
                    <a:pt x="772669" y="1695989"/>
                  </a:cubicBezTo>
                  <a:cubicBezTo>
                    <a:pt x="773615" y="1699758"/>
                    <a:pt x="780239" y="1703527"/>
                    <a:pt x="784971" y="1702585"/>
                  </a:cubicBezTo>
                  <a:cubicBezTo>
                    <a:pt x="788756" y="1698815"/>
                    <a:pt x="796326" y="1696931"/>
                    <a:pt x="796326" y="1690335"/>
                  </a:cubicBezTo>
                  <a:cubicBezTo>
                    <a:pt x="795380" y="1683739"/>
                    <a:pt x="785917" y="1683739"/>
                    <a:pt x="780239" y="1681855"/>
                  </a:cubicBezTo>
                  <a:close/>
                  <a:moveTo>
                    <a:pt x="761314" y="1649818"/>
                  </a:moveTo>
                  <a:cubicBezTo>
                    <a:pt x="757529" y="1652644"/>
                    <a:pt x="751851" y="1654529"/>
                    <a:pt x="749012" y="1657356"/>
                  </a:cubicBezTo>
                  <a:cubicBezTo>
                    <a:pt x="749959" y="1663952"/>
                    <a:pt x="758475" y="1662067"/>
                    <a:pt x="764153" y="1660183"/>
                  </a:cubicBezTo>
                  <a:cubicBezTo>
                    <a:pt x="766045" y="1657356"/>
                    <a:pt x="766991" y="1654529"/>
                    <a:pt x="766991" y="1650760"/>
                  </a:cubicBezTo>
                  <a:cubicBezTo>
                    <a:pt x="766045" y="1649818"/>
                    <a:pt x="762260" y="1648875"/>
                    <a:pt x="761314" y="1649818"/>
                  </a:cubicBezTo>
                  <a:close/>
                  <a:moveTo>
                    <a:pt x="755636" y="1637568"/>
                  </a:moveTo>
                  <a:cubicBezTo>
                    <a:pt x="749012" y="1630972"/>
                    <a:pt x="742388" y="1642280"/>
                    <a:pt x="738603" y="1647933"/>
                  </a:cubicBezTo>
                  <a:cubicBezTo>
                    <a:pt x="736711" y="1649818"/>
                    <a:pt x="731979" y="1656414"/>
                    <a:pt x="736711" y="1657356"/>
                  </a:cubicBezTo>
                  <a:cubicBezTo>
                    <a:pt x="739550" y="1658298"/>
                    <a:pt x="744281" y="1652644"/>
                    <a:pt x="747120" y="1650760"/>
                  </a:cubicBezTo>
                  <a:cubicBezTo>
                    <a:pt x="749012" y="1649818"/>
                    <a:pt x="749959" y="1648875"/>
                    <a:pt x="750905" y="1647933"/>
                  </a:cubicBezTo>
                  <a:cubicBezTo>
                    <a:pt x="752797" y="1644164"/>
                    <a:pt x="755636" y="1643222"/>
                    <a:pt x="755636" y="1637568"/>
                  </a:cubicBezTo>
                  <a:close/>
                  <a:moveTo>
                    <a:pt x="1094306" y="1635298"/>
                  </a:moveTo>
                  <a:cubicBezTo>
                    <a:pt x="1097656" y="1635386"/>
                    <a:pt x="1100490" y="1636386"/>
                    <a:pt x="1102379" y="1638739"/>
                  </a:cubicBezTo>
                  <a:cubicBezTo>
                    <a:pt x="1105213" y="1641562"/>
                    <a:pt x="1105213" y="1645327"/>
                    <a:pt x="1105213" y="1650973"/>
                  </a:cubicBezTo>
                  <a:cubicBezTo>
                    <a:pt x="1104268" y="1654738"/>
                    <a:pt x="1100490" y="1659444"/>
                    <a:pt x="1101435" y="1663208"/>
                  </a:cubicBezTo>
                  <a:cubicBezTo>
                    <a:pt x="1102379" y="1666031"/>
                    <a:pt x="1105213" y="1666031"/>
                    <a:pt x="1106157" y="1668855"/>
                  </a:cubicBezTo>
                  <a:cubicBezTo>
                    <a:pt x="1108046" y="1671678"/>
                    <a:pt x="1100490" y="1677325"/>
                    <a:pt x="1096712" y="1679207"/>
                  </a:cubicBezTo>
                  <a:cubicBezTo>
                    <a:pt x="1086323" y="1682972"/>
                    <a:pt x="1066489" y="1686736"/>
                    <a:pt x="1066489" y="1702736"/>
                  </a:cubicBezTo>
                  <a:cubicBezTo>
                    <a:pt x="1066489" y="1705559"/>
                    <a:pt x="1068378" y="1710265"/>
                    <a:pt x="1069322" y="1712147"/>
                  </a:cubicBezTo>
                  <a:cubicBezTo>
                    <a:pt x="1071211" y="1714970"/>
                    <a:pt x="1074989" y="1717794"/>
                    <a:pt x="1077823" y="1718735"/>
                  </a:cubicBezTo>
                  <a:cubicBezTo>
                    <a:pt x="1086323" y="1722499"/>
                    <a:pt x="1095768" y="1719676"/>
                    <a:pt x="1103324" y="1717794"/>
                  </a:cubicBezTo>
                  <a:cubicBezTo>
                    <a:pt x="1111824" y="1714029"/>
                    <a:pt x="1130714" y="1706500"/>
                    <a:pt x="1133547" y="1696148"/>
                  </a:cubicBezTo>
                  <a:cubicBezTo>
                    <a:pt x="1135436" y="1690501"/>
                    <a:pt x="1136380" y="1682972"/>
                    <a:pt x="1136380" y="1676384"/>
                  </a:cubicBezTo>
                  <a:cubicBezTo>
                    <a:pt x="1141103" y="1674502"/>
                    <a:pt x="1142992" y="1680148"/>
                    <a:pt x="1145825" y="1682031"/>
                  </a:cubicBezTo>
                  <a:cubicBezTo>
                    <a:pt x="1146770" y="1686736"/>
                    <a:pt x="1149603" y="1690501"/>
                    <a:pt x="1149603" y="1696148"/>
                  </a:cubicBezTo>
                  <a:cubicBezTo>
                    <a:pt x="1137325" y="1716853"/>
                    <a:pt x="1113713" y="1737558"/>
                    <a:pt x="1082545" y="1736616"/>
                  </a:cubicBezTo>
                  <a:cubicBezTo>
                    <a:pt x="1074045" y="1736616"/>
                    <a:pt x="1067433" y="1736616"/>
                    <a:pt x="1058933" y="1727205"/>
                  </a:cubicBezTo>
                  <a:cubicBezTo>
                    <a:pt x="1056100" y="1721558"/>
                    <a:pt x="1054211" y="1714029"/>
                    <a:pt x="1055155" y="1705559"/>
                  </a:cubicBezTo>
                  <a:cubicBezTo>
                    <a:pt x="1057044" y="1697089"/>
                    <a:pt x="1060822" y="1683913"/>
                    <a:pt x="1067433" y="1679207"/>
                  </a:cubicBezTo>
                  <a:cubicBezTo>
                    <a:pt x="1074045" y="1675443"/>
                    <a:pt x="1083489" y="1675443"/>
                    <a:pt x="1087267" y="1666973"/>
                  </a:cubicBezTo>
                  <a:cubicBezTo>
                    <a:pt x="1088212" y="1666031"/>
                    <a:pt x="1087267" y="1664149"/>
                    <a:pt x="1087267" y="1663208"/>
                  </a:cubicBezTo>
                  <a:cubicBezTo>
                    <a:pt x="1087267" y="1661326"/>
                    <a:pt x="1088212" y="1659444"/>
                    <a:pt x="1087267" y="1657561"/>
                  </a:cubicBezTo>
                  <a:cubicBezTo>
                    <a:pt x="1082545" y="1653797"/>
                    <a:pt x="1074989" y="1657561"/>
                    <a:pt x="1070267" y="1660385"/>
                  </a:cubicBezTo>
                  <a:cubicBezTo>
                    <a:pt x="1064600" y="1663208"/>
                    <a:pt x="1059877" y="1665090"/>
                    <a:pt x="1055155" y="1669796"/>
                  </a:cubicBezTo>
                  <a:cubicBezTo>
                    <a:pt x="1053266" y="1670737"/>
                    <a:pt x="1051377" y="1672619"/>
                    <a:pt x="1050433" y="1673561"/>
                  </a:cubicBezTo>
                  <a:cubicBezTo>
                    <a:pt x="1041932" y="1686736"/>
                    <a:pt x="1034376" y="1719676"/>
                    <a:pt x="1032487" y="1734734"/>
                  </a:cubicBezTo>
                  <a:cubicBezTo>
                    <a:pt x="1032487" y="1740381"/>
                    <a:pt x="1034376" y="1746028"/>
                    <a:pt x="1031543" y="1750733"/>
                  </a:cubicBezTo>
                  <a:cubicBezTo>
                    <a:pt x="1028710" y="1753557"/>
                    <a:pt x="1025876" y="1756380"/>
                    <a:pt x="1021154" y="1754498"/>
                  </a:cubicBezTo>
                  <a:cubicBezTo>
                    <a:pt x="1020209" y="1753557"/>
                    <a:pt x="1015487" y="1747910"/>
                    <a:pt x="1013598" y="1745087"/>
                  </a:cubicBezTo>
                  <a:cubicBezTo>
                    <a:pt x="1011709" y="1741322"/>
                    <a:pt x="1013598" y="1739440"/>
                    <a:pt x="1012653" y="1735675"/>
                  </a:cubicBezTo>
                  <a:cubicBezTo>
                    <a:pt x="1011709" y="1730029"/>
                    <a:pt x="1006042" y="1727205"/>
                    <a:pt x="1003209" y="1724382"/>
                  </a:cubicBezTo>
                  <a:cubicBezTo>
                    <a:pt x="1000375" y="1718735"/>
                    <a:pt x="1001320" y="1714029"/>
                    <a:pt x="1001320" y="1706500"/>
                  </a:cubicBezTo>
                  <a:cubicBezTo>
                    <a:pt x="1001320" y="1699912"/>
                    <a:pt x="1001320" y="1696148"/>
                    <a:pt x="1003209" y="1691442"/>
                  </a:cubicBezTo>
                  <a:cubicBezTo>
                    <a:pt x="1005098" y="1683913"/>
                    <a:pt x="1005098" y="1681090"/>
                    <a:pt x="1006042" y="1674502"/>
                  </a:cubicBezTo>
                  <a:cubicBezTo>
                    <a:pt x="1006986" y="1668855"/>
                    <a:pt x="1014542" y="1665090"/>
                    <a:pt x="1019265" y="1665090"/>
                  </a:cubicBezTo>
                  <a:cubicBezTo>
                    <a:pt x="1022098" y="1667914"/>
                    <a:pt x="1021154" y="1674502"/>
                    <a:pt x="1019265" y="1677325"/>
                  </a:cubicBezTo>
                  <a:cubicBezTo>
                    <a:pt x="1019265" y="1679207"/>
                    <a:pt x="1011709" y="1688619"/>
                    <a:pt x="1010764" y="1688619"/>
                  </a:cubicBezTo>
                  <a:cubicBezTo>
                    <a:pt x="1009820" y="1691442"/>
                    <a:pt x="1006986" y="1695207"/>
                    <a:pt x="1006986" y="1699912"/>
                  </a:cubicBezTo>
                  <a:cubicBezTo>
                    <a:pt x="1007931" y="1702736"/>
                    <a:pt x="1013598" y="1704618"/>
                    <a:pt x="1014542" y="1709324"/>
                  </a:cubicBezTo>
                  <a:cubicBezTo>
                    <a:pt x="1015487" y="1714029"/>
                    <a:pt x="1015487" y="1732852"/>
                    <a:pt x="1022098" y="1732852"/>
                  </a:cubicBezTo>
                  <a:cubicBezTo>
                    <a:pt x="1026821" y="1733793"/>
                    <a:pt x="1026821" y="1727205"/>
                    <a:pt x="1028710" y="1722499"/>
                  </a:cubicBezTo>
                  <a:cubicBezTo>
                    <a:pt x="1032487" y="1707441"/>
                    <a:pt x="1038154" y="1692383"/>
                    <a:pt x="1042877" y="1677325"/>
                  </a:cubicBezTo>
                  <a:cubicBezTo>
                    <a:pt x="1045710" y="1667914"/>
                    <a:pt x="1053266" y="1651914"/>
                    <a:pt x="1061766" y="1647209"/>
                  </a:cubicBezTo>
                  <a:cubicBezTo>
                    <a:pt x="1066961" y="1644385"/>
                    <a:pt x="1075225" y="1639915"/>
                    <a:pt x="1083135" y="1637327"/>
                  </a:cubicBezTo>
                  <a:cubicBezTo>
                    <a:pt x="1087090" y="1636033"/>
                    <a:pt x="1090956" y="1635210"/>
                    <a:pt x="1094306" y="1635298"/>
                  </a:cubicBezTo>
                  <a:close/>
                  <a:moveTo>
                    <a:pt x="693182" y="1598935"/>
                  </a:moveTo>
                  <a:cubicBezTo>
                    <a:pt x="700752" y="1595166"/>
                    <a:pt x="713054" y="1600820"/>
                    <a:pt x="710215" y="1614011"/>
                  </a:cubicBezTo>
                  <a:cubicBezTo>
                    <a:pt x="716839" y="1617781"/>
                    <a:pt x="734818" y="1609300"/>
                    <a:pt x="735764" y="1620607"/>
                  </a:cubicBezTo>
                  <a:cubicBezTo>
                    <a:pt x="735764" y="1622492"/>
                    <a:pt x="731979" y="1631914"/>
                    <a:pt x="730087" y="1634741"/>
                  </a:cubicBezTo>
                  <a:cubicBezTo>
                    <a:pt x="728194" y="1638510"/>
                    <a:pt x="724409" y="1641337"/>
                    <a:pt x="723463" y="1645106"/>
                  </a:cubicBezTo>
                  <a:cubicBezTo>
                    <a:pt x="722517" y="1648875"/>
                    <a:pt x="722517" y="1654529"/>
                    <a:pt x="724409" y="1658298"/>
                  </a:cubicBezTo>
                  <a:cubicBezTo>
                    <a:pt x="729140" y="1656414"/>
                    <a:pt x="731979" y="1651702"/>
                    <a:pt x="735764" y="1646049"/>
                  </a:cubicBezTo>
                  <a:cubicBezTo>
                    <a:pt x="738603" y="1641337"/>
                    <a:pt x="741442" y="1637568"/>
                    <a:pt x="742388" y="1629088"/>
                  </a:cubicBezTo>
                  <a:cubicBezTo>
                    <a:pt x="742388" y="1624376"/>
                    <a:pt x="747120" y="1619665"/>
                    <a:pt x="750905" y="1617781"/>
                  </a:cubicBezTo>
                  <a:cubicBezTo>
                    <a:pt x="754690" y="1616838"/>
                    <a:pt x="757529" y="1619665"/>
                    <a:pt x="760368" y="1620607"/>
                  </a:cubicBezTo>
                  <a:cubicBezTo>
                    <a:pt x="780239" y="1623434"/>
                    <a:pt x="798219" y="1622492"/>
                    <a:pt x="816198" y="1630972"/>
                  </a:cubicBezTo>
                  <a:cubicBezTo>
                    <a:pt x="819983" y="1632857"/>
                    <a:pt x="819983" y="1637568"/>
                    <a:pt x="817144" y="1639453"/>
                  </a:cubicBezTo>
                  <a:cubicBezTo>
                    <a:pt x="812413" y="1643222"/>
                    <a:pt x="803896" y="1646049"/>
                    <a:pt x="796326" y="1646049"/>
                  </a:cubicBezTo>
                  <a:cubicBezTo>
                    <a:pt x="794433" y="1645106"/>
                    <a:pt x="781186" y="1637568"/>
                    <a:pt x="779293" y="1645106"/>
                  </a:cubicBezTo>
                  <a:cubicBezTo>
                    <a:pt x="779293" y="1646049"/>
                    <a:pt x="784024" y="1659240"/>
                    <a:pt x="784971" y="1660183"/>
                  </a:cubicBezTo>
                  <a:cubicBezTo>
                    <a:pt x="787810" y="1662067"/>
                    <a:pt x="795380" y="1662067"/>
                    <a:pt x="801057" y="1663009"/>
                  </a:cubicBezTo>
                  <a:cubicBezTo>
                    <a:pt x="805789" y="1664894"/>
                    <a:pt x="809574" y="1666778"/>
                    <a:pt x="812413" y="1669605"/>
                  </a:cubicBezTo>
                  <a:cubicBezTo>
                    <a:pt x="815251" y="1670548"/>
                    <a:pt x="818090" y="1672432"/>
                    <a:pt x="819037" y="1676201"/>
                  </a:cubicBezTo>
                  <a:cubicBezTo>
                    <a:pt x="819037" y="1682797"/>
                    <a:pt x="814305" y="1693162"/>
                    <a:pt x="810520" y="1697873"/>
                  </a:cubicBezTo>
                  <a:cubicBezTo>
                    <a:pt x="808628" y="1700700"/>
                    <a:pt x="802950" y="1703527"/>
                    <a:pt x="799165" y="1706354"/>
                  </a:cubicBezTo>
                  <a:cubicBezTo>
                    <a:pt x="796326" y="1709180"/>
                    <a:pt x="795380" y="1709180"/>
                    <a:pt x="792541" y="1711065"/>
                  </a:cubicBezTo>
                  <a:cubicBezTo>
                    <a:pt x="786863" y="1713892"/>
                    <a:pt x="783078" y="1718603"/>
                    <a:pt x="775508" y="1716719"/>
                  </a:cubicBezTo>
                  <a:cubicBezTo>
                    <a:pt x="773615" y="1715776"/>
                    <a:pt x="773615" y="1714834"/>
                    <a:pt x="770777" y="1713892"/>
                  </a:cubicBezTo>
                  <a:cubicBezTo>
                    <a:pt x="767938" y="1716719"/>
                    <a:pt x="764153" y="1721430"/>
                    <a:pt x="762260" y="1727083"/>
                  </a:cubicBezTo>
                  <a:cubicBezTo>
                    <a:pt x="759421" y="1736506"/>
                    <a:pt x="756582" y="1757236"/>
                    <a:pt x="745227" y="1758178"/>
                  </a:cubicBezTo>
                  <a:cubicBezTo>
                    <a:pt x="739550" y="1755351"/>
                    <a:pt x="753744" y="1713892"/>
                    <a:pt x="754690" y="1710123"/>
                  </a:cubicBezTo>
                  <a:cubicBezTo>
                    <a:pt x="755636" y="1705411"/>
                    <a:pt x="755636" y="1700700"/>
                    <a:pt x="756582" y="1695989"/>
                  </a:cubicBezTo>
                  <a:cubicBezTo>
                    <a:pt x="757529" y="1693162"/>
                    <a:pt x="759421" y="1688451"/>
                    <a:pt x="759421" y="1683739"/>
                  </a:cubicBezTo>
                  <a:cubicBezTo>
                    <a:pt x="756582" y="1679970"/>
                    <a:pt x="747120" y="1679028"/>
                    <a:pt x="743335" y="1681855"/>
                  </a:cubicBezTo>
                  <a:cubicBezTo>
                    <a:pt x="740496" y="1683739"/>
                    <a:pt x="741442" y="1689393"/>
                    <a:pt x="739550" y="1694104"/>
                  </a:cubicBezTo>
                  <a:cubicBezTo>
                    <a:pt x="739550" y="1694104"/>
                    <a:pt x="735764" y="1699758"/>
                    <a:pt x="734818" y="1700700"/>
                  </a:cubicBezTo>
                  <a:cubicBezTo>
                    <a:pt x="732926" y="1701642"/>
                    <a:pt x="730087" y="1701642"/>
                    <a:pt x="727248" y="1700700"/>
                  </a:cubicBezTo>
                  <a:cubicBezTo>
                    <a:pt x="724409" y="1697873"/>
                    <a:pt x="725355" y="1692220"/>
                    <a:pt x="724409" y="1688451"/>
                  </a:cubicBezTo>
                  <a:cubicBezTo>
                    <a:pt x="724409" y="1684682"/>
                    <a:pt x="725355" y="1674317"/>
                    <a:pt x="721570" y="1674317"/>
                  </a:cubicBezTo>
                  <a:cubicBezTo>
                    <a:pt x="720624" y="1674317"/>
                    <a:pt x="719678" y="1676201"/>
                    <a:pt x="717785" y="1679028"/>
                  </a:cubicBezTo>
                  <a:cubicBezTo>
                    <a:pt x="715893" y="1682797"/>
                    <a:pt x="711161" y="1690335"/>
                    <a:pt x="709269" y="1693162"/>
                  </a:cubicBezTo>
                  <a:cubicBezTo>
                    <a:pt x="707376" y="1695046"/>
                    <a:pt x="703591" y="1698815"/>
                    <a:pt x="701699" y="1699758"/>
                  </a:cubicBezTo>
                  <a:cubicBezTo>
                    <a:pt x="700752" y="1701642"/>
                    <a:pt x="694128" y="1704469"/>
                    <a:pt x="692236" y="1704469"/>
                  </a:cubicBezTo>
                  <a:cubicBezTo>
                    <a:pt x="682773" y="1705411"/>
                    <a:pt x="686558" y="1693162"/>
                    <a:pt x="691289" y="1689393"/>
                  </a:cubicBezTo>
                  <a:cubicBezTo>
                    <a:pt x="694128" y="1687508"/>
                    <a:pt x="697913" y="1687508"/>
                    <a:pt x="700752" y="1685624"/>
                  </a:cubicBezTo>
                  <a:cubicBezTo>
                    <a:pt x="703591" y="1683739"/>
                    <a:pt x="708322" y="1679028"/>
                    <a:pt x="704537" y="1675259"/>
                  </a:cubicBezTo>
                  <a:cubicBezTo>
                    <a:pt x="700752" y="1674317"/>
                    <a:pt x="695075" y="1676201"/>
                    <a:pt x="692236" y="1673374"/>
                  </a:cubicBezTo>
                  <a:cubicBezTo>
                    <a:pt x="688451" y="1668663"/>
                    <a:pt x="693182" y="1662067"/>
                    <a:pt x="697913" y="1660183"/>
                  </a:cubicBezTo>
                  <a:cubicBezTo>
                    <a:pt x="702645" y="1659240"/>
                    <a:pt x="706430" y="1656414"/>
                    <a:pt x="707376" y="1651702"/>
                  </a:cubicBezTo>
                  <a:cubicBezTo>
                    <a:pt x="708322" y="1646991"/>
                    <a:pt x="703591" y="1642280"/>
                    <a:pt x="703591" y="1636626"/>
                  </a:cubicBezTo>
                  <a:cubicBezTo>
                    <a:pt x="700752" y="1634741"/>
                    <a:pt x="696967" y="1635684"/>
                    <a:pt x="693182" y="1637568"/>
                  </a:cubicBezTo>
                  <a:cubicBezTo>
                    <a:pt x="689397" y="1639453"/>
                    <a:pt x="685612" y="1641337"/>
                    <a:pt x="683719" y="1646049"/>
                  </a:cubicBezTo>
                  <a:cubicBezTo>
                    <a:pt x="675203" y="1659240"/>
                    <a:pt x="675203" y="1673374"/>
                    <a:pt x="674257" y="1689393"/>
                  </a:cubicBezTo>
                  <a:cubicBezTo>
                    <a:pt x="673310" y="1695989"/>
                    <a:pt x="674257" y="1705411"/>
                    <a:pt x="672364" y="1712007"/>
                  </a:cubicBezTo>
                  <a:cubicBezTo>
                    <a:pt x="672364" y="1713892"/>
                    <a:pt x="669525" y="1714834"/>
                    <a:pt x="669525" y="1716719"/>
                  </a:cubicBezTo>
                  <a:cubicBezTo>
                    <a:pt x="658170" y="1710123"/>
                    <a:pt x="661009" y="1686566"/>
                    <a:pt x="663848" y="1673374"/>
                  </a:cubicBezTo>
                  <a:cubicBezTo>
                    <a:pt x="670471" y="1646049"/>
                    <a:pt x="672364" y="1618723"/>
                    <a:pt x="693182" y="1598935"/>
                  </a:cubicBezTo>
                  <a:close/>
                  <a:moveTo>
                    <a:pt x="462129" y="1598113"/>
                  </a:moveTo>
                  <a:cubicBezTo>
                    <a:pt x="459301" y="1598113"/>
                    <a:pt x="457416" y="1599052"/>
                    <a:pt x="454588" y="1599991"/>
                  </a:cubicBezTo>
                  <a:cubicBezTo>
                    <a:pt x="450818" y="1600930"/>
                    <a:pt x="444219" y="1601869"/>
                    <a:pt x="439506" y="1600930"/>
                  </a:cubicBezTo>
                  <a:cubicBezTo>
                    <a:pt x="431022" y="1600930"/>
                    <a:pt x="418768" y="1595295"/>
                    <a:pt x="416883" y="1603748"/>
                  </a:cubicBezTo>
                  <a:cubicBezTo>
                    <a:pt x="414997" y="1614078"/>
                    <a:pt x="424424" y="1615957"/>
                    <a:pt x="431965" y="1617835"/>
                  </a:cubicBezTo>
                  <a:cubicBezTo>
                    <a:pt x="433850" y="1617835"/>
                    <a:pt x="433850" y="1618774"/>
                    <a:pt x="434793" y="1619713"/>
                  </a:cubicBezTo>
                  <a:cubicBezTo>
                    <a:pt x="439506" y="1624409"/>
                    <a:pt x="445162" y="1628166"/>
                    <a:pt x="457416" y="1627227"/>
                  </a:cubicBezTo>
                  <a:cubicBezTo>
                    <a:pt x="460244" y="1627227"/>
                    <a:pt x="464014" y="1625348"/>
                    <a:pt x="467785" y="1624409"/>
                  </a:cubicBezTo>
                  <a:cubicBezTo>
                    <a:pt x="475326" y="1621592"/>
                    <a:pt x="480039" y="1619713"/>
                    <a:pt x="479097" y="1612200"/>
                  </a:cubicBezTo>
                  <a:cubicBezTo>
                    <a:pt x="479097" y="1610322"/>
                    <a:pt x="477211" y="1605626"/>
                    <a:pt x="476269" y="1603748"/>
                  </a:cubicBezTo>
                  <a:cubicBezTo>
                    <a:pt x="475326" y="1602808"/>
                    <a:pt x="473441" y="1601869"/>
                    <a:pt x="472498" y="1600930"/>
                  </a:cubicBezTo>
                  <a:cubicBezTo>
                    <a:pt x="468728" y="1597173"/>
                    <a:pt x="467785" y="1597173"/>
                    <a:pt x="462129" y="1598113"/>
                  </a:cubicBezTo>
                  <a:close/>
                  <a:moveTo>
                    <a:pt x="1085135" y="1583180"/>
                  </a:moveTo>
                  <a:cubicBezTo>
                    <a:pt x="1089844" y="1584119"/>
                    <a:pt x="1091727" y="1589751"/>
                    <a:pt x="1091727" y="1594444"/>
                  </a:cubicBezTo>
                  <a:cubicBezTo>
                    <a:pt x="1092669" y="1605708"/>
                    <a:pt x="1086077" y="1615095"/>
                    <a:pt x="1077601" y="1617911"/>
                  </a:cubicBezTo>
                  <a:cubicBezTo>
                    <a:pt x="1057824" y="1626359"/>
                    <a:pt x="1046522" y="1654520"/>
                    <a:pt x="1037105" y="1661090"/>
                  </a:cubicBezTo>
                  <a:cubicBezTo>
                    <a:pt x="1023920" y="1656397"/>
                    <a:pt x="1055940" y="1633869"/>
                    <a:pt x="1050289" y="1624482"/>
                  </a:cubicBezTo>
                  <a:cubicBezTo>
                    <a:pt x="1040872" y="1625420"/>
                    <a:pt x="1032396" y="1631053"/>
                    <a:pt x="1024862" y="1635746"/>
                  </a:cubicBezTo>
                  <a:cubicBezTo>
                    <a:pt x="1025803" y="1642317"/>
                    <a:pt x="1024862" y="1648887"/>
                    <a:pt x="1021094" y="1652642"/>
                  </a:cubicBezTo>
                  <a:cubicBezTo>
                    <a:pt x="1018269" y="1656397"/>
                    <a:pt x="1017327" y="1656397"/>
                    <a:pt x="1013560" y="1653581"/>
                  </a:cubicBezTo>
                  <a:cubicBezTo>
                    <a:pt x="1012619" y="1652642"/>
                    <a:pt x="1011677" y="1650765"/>
                    <a:pt x="1009793" y="1650765"/>
                  </a:cubicBezTo>
                  <a:cubicBezTo>
                    <a:pt x="1005084" y="1649826"/>
                    <a:pt x="1003201" y="1658274"/>
                    <a:pt x="999434" y="1658274"/>
                  </a:cubicBezTo>
                  <a:cubicBezTo>
                    <a:pt x="995666" y="1658274"/>
                    <a:pt x="993783" y="1652642"/>
                    <a:pt x="994725" y="1647949"/>
                  </a:cubicBezTo>
                  <a:cubicBezTo>
                    <a:pt x="994725" y="1641378"/>
                    <a:pt x="1002259" y="1634807"/>
                    <a:pt x="1006968" y="1634807"/>
                  </a:cubicBezTo>
                  <a:cubicBezTo>
                    <a:pt x="1011677" y="1630114"/>
                    <a:pt x="1006026" y="1622604"/>
                    <a:pt x="1005084" y="1613217"/>
                  </a:cubicBezTo>
                  <a:cubicBezTo>
                    <a:pt x="1004143" y="1605708"/>
                    <a:pt x="1005084" y="1596321"/>
                    <a:pt x="1007910" y="1592567"/>
                  </a:cubicBezTo>
                  <a:cubicBezTo>
                    <a:pt x="1011677" y="1587873"/>
                    <a:pt x="1015444" y="1586935"/>
                    <a:pt x="1019211" y="1592567"/>
                  </a:cubicBezTo>
                  <a:cubicBezTo>
                    <a:pt x="1020153" y="1594444"/>
                    <a:pt x="1022036" y="1597260"/>
                    <a:pt x="1022036" y="1599137"/>
                  </a:cubicBezTo>
                  <a:cubicBezTo>
                    <a:pt x="1022978" y="1607585"/>
                    <a:pt x="1019211" y="1626359"/>
                    <a:pt x="1025803" y="1627298"/>
                  </a:cubicBezTo>
                  <a:cubicBezTo>
                    <a:pt x="1031454" y="1628236"/>
                    <a:pt x="1052173" y="1616972"/>
                    <a:pt x="1055940" y="1613217"/>
                  </a:cubicBezTo>
                  <a:cubicBezTo>
                    <a:pt x="1066300" y="1606647"/>
                    <a:pt x="1075717" y="1585996"/>
                    <a:pt x="1085135" y="1583180"/>
                  </a:cubicBezTo>
                  <a:close/>
                  <a:moveTo>
                    <a:pt x="424424" y="1575573"/>
                  </a:moveTo>
                  <a:cubicBezTo>
                    <a:pt x="420653" y="1578390"/>
                    <a:pt x="419711" y="1582147"/>
                    <a:pt x="420653" y="1587782"/>
                  </a:cubicBezTo>
                  <a:cubicBezTo>
                    <a:pt x="423481" y="1593417"/>
                    <a:pt x="428194" y="1592478"/>
                    <a:pt x="435735" y="1592478"/>
                  </a:cubicBezTo>
                  <a:cubicBezTo>
                    <a:pt x="443276" y="1593417"/>
                    <a:pt x="451760" y="1594356"/>
                    <a:pt x="453645" y="1586843"/>
                  </a:cubicBezTo>
                  <a:cubicBezTo>
                    <a:pt x="454588" y="1579329"/>
                    <a:pt x="445162" y="1580268"/>
                    <a:pt x="437621" y="1578390"/>
                  </a:cubicBezTo>
                  <a:cubicBezTo>
                    <a:pt x="431965" y="1577451"/>
                    <a:pt x="428194" y="1575573"/>
                    <a:pt x="424424" y="1575573"/>
                  </a:cubicBezTo>
                  <a:close/>
                  <a:moveTo>
                    <a:pt x="1414657" y="1545172"/>
                  </a:moveTo>
                  <a:cubicBezTo>
                    <a:pt x="1417484" y="1544225"/>
                    <a:pt x="1419369" y="1545172"/>
                    <a:pt x="1421255" y="1545172"/>
                  </a:cubicBezTo>
                  <a:cubicBezTo>
                    <a:pt x="1425967" y="1547067"/>
                    <a:pt x="1429738" y="1548014"/>
                    <a:pt x="1429738" y="1553698"/>
                  </a:cubicBezTo>
                  <a:cubicBezTo>
                    <a:pt x="1430680" y="1555593"/>
                    <a:pt x="1428795" y="1557488"/>
                    <a:pt x="1427852" y="1559382"/>
                  </a:cubicBezTo>
                  <a:cubicBezTo>
                    <a:pt x="1425025" y="1565066"/>
                    <a:pt x="1420312" y="1568856"/>
                    <a:pt x="1411829" y="1571697"/>
                  </a:cubicBezTo>
                  <a:cubicBezTo>
                    <a:pt x="1403346" y="1572645"/>
                    <a:pt x="1392978" y="1571697"/>
                    <a:pt x="1384495" y="1572645"/>
                  </a:cubicBezTo>
                  <a:cubicBezTo>
                    <a:pt x="1370357" y="1573592"/>
                    <a:pt x="1355276" y="1573592"/>
                    <a:pt x="1343023" y="1569803"/>
                  </a:cubicBezTo>
                  <a:cubicBezTo>
                    <a:pt x="1340195" y="1568856"/>
                    <a:pt x="1336425" y="1566961"/>
                    <a:pt x="1333597" y="1565066"/>
                  </a:cubicBezTo>
                  <a:cubicBezTo>
                    <a:pt x="1329827" y="1563172"/>
                    <a:pt x="1326999" y="1560330"/>
                    <a:pt x="1326999" y="1557488"/>
                  </a:cubicBezTo>
                  <a:cubicBezTo>
                    <a:pt x="1326999" y="1553698"/>
                    <a:pt x="1332654" y="1549909"/>
                    <a:pt x="1336425" y="1548962"/>
                  </a:cubicBezTo>
                  <a:cubicBezTo>
                    <a:pt x="1341137" y="1548014"/>
                    <a:pt x="1347735" y="1548014"/>
                    <a:pt x="1351506" y="1549909"/>
                  </a:cubicBezTo>
                  <a:cubicBezTo>
                    <a:pt x="1360931" y="1551804"/>
                    <a:pt x="1362816" y="1552751"/>
                    <a:pt x="1372242" y="1551804"/>
                  </a:cubicBezTo>
                  <a:cubicBezTo>
                    <a:pt x="1388265" y="1551804"/>
                    <a:pt x="1401461" y="1548014"/>
                    <a:pt x="1414657" y="1545172"/>
                  </a:cubicBezTo>
                  <a:close/>
                  <a:moveTo>
                    <a:pt x="372579" y="1487291"/>
                  </a:moveTo>
                  <a:cubicBezTo>
                    <a:pt x="446104" y="1501379"/>
                    <a:pt x="494179" y="1536128"/>
                    <a:pt x="523400" y="1565242"/>
                  </a:cubicBezTo>
                  <a:cubicBezTo>
                    <a:pt x="526228" y="1568059"/>
                    <a:pt x="529056" y="1569938"/>
                    <a:pt x="530941" y="1573694"/>
                  </a:cubicBezTo>
                  <a:cubicBezTo>
                    <a:pt x="532827" y="1575573"/>
                    <a:pt x="534712" y="1581208"/>
                    <a:pt x="534712" y="1583086"/>
                  </a:cubicBezTo>
                  <a:cubicBezTo>
                    <a:pt x="533769" y="1590599"/>
                    <a:pt x="523400" y="1590599"/>
                    <a:pt x="519630" y="1586843"/>
                  </a:cubicBezTo>
                  <a:cubicBezTo>
                    <a:pt x="513031" y="1581208"/>
                    <a:pt x="508318" y="1573694"/>
                    <a:pt x="500777" y="1568998"/>
                  </a:cubicBezTo>
                  <a:cubicBezTo>
                    <a:pt x="490408" y="1561485"/>
                    <a:pt x="478154" y="1554911"/>
                    <a:pt x="465900" y="1550215"/>
                  </a:cubicBezTo>
                  <a:cubicBezTo>
                    <a:pt x="452703" y="1544580"/>
                    <a:pt x="442334" y="1540824"/>
                    <a:pt x="426309" y="1539884"/>
                  </a:cubicBezTo>
                  <a:cubicBezTo>
                    <a:pt x="413112" y="1538945"/>
                    <a:pt x="400858" y="1536128"/>
                    <a:pt x="387661" y="1537067"/>
                  </a:cubicBezTo>
                  <a:cubicBezTo>
                    <a:pt x="382005" y="1537067"/>
                    <a:pt x="378235" y="1538945"/>
                    <a:pt x="377292" y="1543641"/>
                  </a:cubicBezTo>
                  <a:cubicBezTo>
                    <a:pt x="383891" y="1548337"/>
                    <a:pt x="394260" y="1547398"/>
                    <a:pt x="402743" y="1550215"/>
                  </a:cubicBezTo>
                  <a:cubicBezTo>
                    <a:pt x="407456" y="1551154"/>
                    <a:pt x="410284" y="1553033"/>
                    <a:pt x="414055" y="1553033"/>
                  </a:cubicBezTo>
                  <a:cubicBezTo>
                    <a:pt x="417825" y="1553033"/>
                    <a:pt x="421596" y="1553033"/>
                    <a:pt x="424424" y="1552093"/>
                  </a:cubicBezTo>
                  <a:cubicBezTo>
                    <a:pt x="428194" y="1551154"/>
                    <a:pt x="436678" y="1547398"/>
                    <a:pt x="437621" y="1553033"/>
                  </a:cubicBezTo>
                  <a:cubicBezTo>
                    <a:pt x="437621" y="1555850"/>
                    <a:pt x="435735" y="1557728"/>
                    <a:pt x="435735" y="1559607"/>
                  </a:cubicBezTo>
                  <a:cubicBezTo>
                    <a:pt x="435735" y="1562424"/>
                    <a:pt x="440449" y="1564303"/>
                    <a:pt x="444219" y="1565242"/>
                  </a:cubicBezTo>
                  <a:cubicBezTo>
                    <a:pt x="446104" y="1566181"/>
                    <a:pt x="447047" y="1567120"/>
                    <a:pt x="447990" y="1567120"/>
                  </a:cubicBezTo>
                  <a:cubicBezTo>
                    <a:pt x="453645" y="1568059"/>
                    <a:pt x="459301" y="1566181"/>
                    <a:pt x="464957" y="1568059"/>
                  </a:cubicBezTo>
                  <a:cubicBezTo>
                    <a:pt x="469670" y="1568998"/>
                    <a:pt x="475326" y="1572755"/>
                    <a:pt x="476269" y="1577451"/>
                  </a:cubicBezTo>
                  <a:cubicBezTo>
                    <a:pt x="476269" y="1585903"/>
                    <a:pt x="482867" y="1588721"/>
                    <a:pt x="487580" y="1592478"/>
                  </a:cubicBezTo>
                  <a:cubicBezTo>
                    <a:pt x="493236" y="1596234"/>
                    <a:pt x="497007" y="1609383"/>
                    <a:pt x="492293" y="1615957"/>
                  </a:cubicBezTo>
                  <a:cubicBezTo>
                    <a:pt x="486638" y="1622531"/>
                    <a:pt x="475326" y="1626287"/>
                    <a:pt x="465900" y="1629105"/>
                  </a:cubicBezTo>
                  <a:cubicBezTo>
                    <a:pt x="463072" y="1630983"/>
                    <a:pt x="459301" y="1631922"/>
                    <a:pt x="457416" y="1632862"/>
                  </a:cubicBezTo>
                  <a:cubicBezTo>
                    <a:pt x="453645" y="1632862"/>
                    <a:pt x="449875" y="1632862"/>
                    <a:pt x="446104" y="1633801"/>
                  </a:cubicBezTo>
                  <a:cubicBezTo>
                    <a:pt x="440449" y="1635679"/>
                    <a:pt x="434793" y="1641314"/>
                    <a:pt x="431022" y="1641314"/>
                  </a:cubicBezTo>
                  <a:cubicBezTo>
                    <a:pt x="419711" y="1641314"/>
                    <a:pt x="387661" y="1617835"/>
                    <a:pt x="381063" y="1608443"/>
                  </a:cubicBezTo>
                  <a:cubicBezTo>
                    <a:pt x="380120" y="1605626"/>
                    <a:pt x="379177" y="1601869"/>
                    <a:pt x="380120" y="1599052"/>
                  </a:cubicBezTo>
                  <a:cubicBezTo>
                    <a:pt x="380120" y="1596234"/>
                    <a:pt x="381063" y="1595295"/>
                    <a:pt x="383891" y="1593417"/>
                  </a:cubicBezTo>
                  <a:cubicBezTo>
                    <a:pt x="384833" y="1592478"/>
                    <a:pt x="387661" y="1591538"/>
                    <a:pt x="388604" y="1590599"/>
                  </a:cubicBezTo>
                  <a:cubicBezTo>
                    <a:pt x="393317" y="1588721"/>
                    <a:pt x="399915" y="1590599"/>
                    <a:pt x="405571" y="1589660"/>
                  </a:cubicBezTo>
                  <a:cubicBezTo>
                    <a:pt x="407456" y="1589660"/>
                    <a:pt x="412170" y="1588721"/>
                    <a:pt x="414055" y="1587782"/>
                  </a:cubicBezTo>
                  <a:cubicBezTo>
                    <a:pt x="414997" y="1586843"/>
                    <a:pt x="415940" y="1586843"/>
                    <a:pt x="416883" y="1584964"/>
                  </a:cubicBezTo>
                  <a:cubicBezTo>
                    <a:pt x="416883" y="1579329"/>
                    <a:pt x="404628" y="1584025"/>
                    <a:pt x="400858" y="1581208"/>
                  </a:cubicBezTo>
                  <a:cubicBezTo>
                    <a:pt x="398030" y="1577451"/>
                    <a:pt x="398030" y="1573694"/>
                    <a:pt x="398973" y="1569938"/>
                  </a:cubicBezTo>
                  <a:cubicBezTo>
                    <a:pt x="398973" y="1567120"/>
                    <a:pt x="400858" y="1564303"/>
                    <a:pt x="400858" y="1562424"/>
                  </a:cubicBezTo>
                  <a:cubicBezTo>
                    <a:pt x="399915" y="1557728"/>
                    <a:pt x="388604" y="1558668"/>
                    <a:pt x="384833" y="1558668"/>
                  </a:cubicBezTo>
                  <a:cubicBezTo>
                    <a:pt x="379177" y="1559607"/>
                    <a:pt x="370694" y="1562424"/>
                    <a:pt x="369751" y="1568059"/>
                  </a:cubicBezTo>
                  <a:cubicBezTo>
                    <a:pt x="368808" y="1573694"/>
                    <a:pt x="371636" y="1581208"/>
                    <a:pt x="368808" y="1585903"/>
                  </a:cubicBezTo>
                  <a:cubicBezTo>
                    <a:pt x="365981" y="1591538"/>
                    <a:pt x="359382" y="1593417"/>
                    <a:pt x="355612" y="1586843"/>
                  </a:cubicBezTo>
                  <a:cubicBezTo>
                    <a:pt x="347128" y="1573694"/>
                    <a:pt x="353726" y="1545519"/>
                    <a:pt x="365038" y="1536128"/>
                  </a:cubicBezTo>
                  <a:cubicBezTo>
                    <a:pt x="368808" y="1533310"/>
                    <a:pt x="373522" y="1530493"/>
                    <a:pt x="379177" y="1529554"/>
                  </a:cubicBezTo>
                  <a:cubicBezTo>
                    <a:pt x="394260" y="1526736"/>
                    <a:pt x="426309" y="1538006"/>
                    <a:pt x="436678" y="1531432"/>
                  </a:cubicBezTo>
                  <a:cubicBezTo>
                    <a:pt x="435735" y="1524858"/>
                    <a:pt x="385776" y="1509831"/>
                    <a:pt x="372579" y="1506074"/>
                  </a:cubicBezTo>
                  <a:cubicBezTo>
                    <a:pt x="365038" y="1503257"/>
                    <a:pt x="365038" y="1490109"/>
                    <a:pt x="372579" y="1487291"/>
                  </a:cubicBezTo>
                  <a:close/>
                  <a:moveTo>
                    <a:pt x="1306085" y="1474864"/>
                  </a:moveTo>
                  <a:cubicBezTo>
                    <a:pt x="1310817" y="1473449"/>
                    <a:pt x="1315548" y="1473685"/>
                    <a:pt x="1317440" y="1477459"/>
                  </a:cubicBezTo>
                  <a:cubicBezTo>
                    <a:pt x="1320279" y="1481233"/>
                    <a:pt x="1318387" y="1491612"/>
                    <a:pt x="1316494" y="1497273"/>
                  </a:cubicBezTo>
                  <a:cubicBezTo>
                    <a:pt x="1315548" y="1500104"/>
                    <a:pt x="1313655" y="1501047"/>
                    <a:pt x="1315548" y="1503878"/>
                  </a:cubicBezTo>
                  <a:cubicBezTo>
                    <a:pt x="1316494" y="1504821"/>
                    <a:pt x="1317440" y="1505765"/>
                    <a:pt x="1318387" y="1505765"/>
                  </a:cubicBezTo>
                  <a:cubicBezTo>
                    <a:pt x="1321225" y="1506708"/>
                    <a:pt x="1326903" y="1498217"/>
                    <a:pt x="1329742" y="1497273"/>
                  </a:cubicBezTo>
                  <a:cubicBezTo>
                    <a:pt x="1333527" y="1494443"/>
                    <a:pt x="1337312" y="1495386"/>
                    <a:pt x="1341097" y="1497273"/>
                  </a:cubicBezTo>
                  <a:cubicBezTo>
                    <a:pt x="1345829" y="1500104"/>
                    <a:pt x="1346775" y="1505765"/>
                    <a:pt x="1345829" y="1511426"/>
                  </a:cubicBezTo>
                  <a:cubicBezTo>
                    <a:pt x="1345829" y="1514257"/>
                    <a:pt x="1344883" y="1518031"/>
                    <a:pt x="1343936" y="1519918"/>
                  </a:cubicBezTo>
                  <a:cubicBezTo>
                    <a:pt x="1339205" y="1531240"/>
                    <a:pt x="1318387" y="1538788"/>
                    <a:pt x="1318387" y="1551055"/>
                  </a:cubicBezTo>
                  <a:cubicBezTo>
                    <a:pt x="1318387" y="1553885"/>
                    <a:pt x="1320279" y="1556716"/>
                    <a:pt x="1320279" y="1559546"/>
                  </a:cubicBezTo>
                  <a:cubicBezTo>
                    <a:pt x="1321225" y="1574643"/>
                    <a:pt x="1310816" y="1618045"/>
                    <a:pt x="1302300" y="1639746"/>
                  </a:cubicBezTo>
                  <a:cubicBezTo>
                    <a:pt x="1300407" y="1646351"/>
                    <a:pt x="1298515" y="1653899"/>
                    <a:pt x="1290945" y="1653899"/>
                  </a:cubicBezTo>
                  <a:cubicBezTo>
                    <a:pt x="1286213" y="1653899"/>
                    <a:pt x="1280536" y="1647295"/>
                    <a:pt x="1280536" y="1644464"/>
                  </a:cubicBezTo>
                  <a:cubicBezTo>
                    <a:pt x="1279589" y="1639746"/>
                    <a:pt x="1287160" y="1634085"/>
                    <a:pt x="1289998" y="1626537"/>
                  </a:cubicBezTo>
                  <a:cubicBezTo>
                    <a:pt x="1290945" y="1624650"/>
                    <a:pt x="1291891" y="1621819"/>
                    <a:pt x="1292837" y="1618045"/>
                  </a:cubicBezTo>
                  <a:cubicBezTo>
                    <a:pt x="1295676" y="1604836"/>
                    <a:pt x="1298515" y="1583135"/>
                    <a:pt x="1294730" y="1575586"/>
                  </a:cubicBezTo>
                  <a:cubicBezTo>
                    <a:pt x="1294730" y="1573699"/>
                    <a:pt x="1293784" y="1574643"/>
                    <a:pt x="1291891" y="1574643"/>
                  </a:cubicBezTo>
                  <a:cubicBezTo>
                    <a:pt x="1287160" y="1577473"/>
                    <a:pt x="1284321" y="1581247"/>
                    <a:pt x="1281482" y="1584078"/>
                  </a:cubicBezTo>
                  <a:cubicBezTo>
                    <a:pt x="1278643" y="1585965"/>
                    <a:pt x="1274858" y="1589739"/>
                    <a:pt x="1272019" y="1590683"/>
                  </a:cubicBezTo>
                  <a:cubicBezTo>
                    <a:pt x="1256879" y="1596344"/>
                    <a:pt x="1259718" y="1571812"/>
                    <a:pt x="1265395" y="1564264"/>
                  </a:cubicBezTo>
                  <a:cubicBezTo>
                    <a:pt x="1266342" y="1562377"/>
                    <a:pt x="1272966" y="1559546"/>
                    <a:pt x="1274858" y="1556716"/>
                  </a:cubicBezTo>
                  <a:cubicBezTo>
                    <a:pt x="1279589" y="1553885"/>
                    <a:pt x="1282428" y="1550111"/>
                    <a:pt x="1286213" y="1545393"/>
                  </a:cubicBezTo>
                  <a:cubicBezTo>
                    <a:pt x="1287160" y="1543506"/>
                    <a:pt x="1289998" y="1539732"/>
                    <a:pt x="1290945" y="1538788"/>
                  </a:cubicBezTo>
                  <a:cubicBezTo>
                    <a:pt x="1291891" y="1532184"/>
                    <a:pt x="1289052" y="1524636"/>
                    <a:pt x="1289052" y="1517087"/>
                  </a:cubicBezTo>
                  <a:cubicBezTo>
                    <a:pt x="1288106" y="1505765"/>
                    <a:pt x="1289052" y="1491612"/>
                    <a:pt x="1294730" y="1482177"/>
                  </a:cubicBezTo>
                  <a:cubicBezTo>
                    <a:pt x="1296622" y="1479346"/>
                    <a:pt x="1301354" y="1476280"/>
                    <a:pt x="1306085" y="1474864"/>
                  </a:cubicBezTo>
                  <a:close/>
                  <a:moveTo>
                    <a:pt x="1519389" y="1339182"/>
                  </a:moveTo>
                  <a:cubicBezTo>
                    <a:pt x="1522203" y="1341069"/>
                    <a:pt x="1525018" y="1343899"/>
                    <a:pt x="1525957" y="1345785"/>
                  </a:cubicBezTo>
                  <a:cubicBezTo>
                    <a:pt x="1526895" y="1348615"/>
                    <a:pt x="1526895" y="1352388"/>
                    <a:pt x="1526895" y="1355218"/>
                  </a:cubicBezTo>
                  <a:cubicBezTo>
                    <a:pt x="1526895" y="1358048"/>
                    <a:pt x="1525957" y="1359934"/>
                    <a:pt x="1526895" y="1361821"/>
                  </a:cubicBezTo>
                  <a:cubicBezTo>
                    <a:pt x="1529710" y="1369367"/>
                    <a:pt x="1538155" y="1360877"/>
                    <a:pt x="1540970" y="1357104"/>
                  </a:cubicBezTo>
                  <a:cubicBezTo>
                    <a:pt x="1546600" y="1349558"/>
                    <a:pt x="1551291" y="1336353"/>
                    <a:pt x="1563489" y="1342012"/>
                  </a:cubicBezTo>
                  <a:cubicBezTo>
                    <a:pt x="1569119" y="1344842"/>
                    <a:pt x="1566304" y="1357104"/>
                    <a:pt x="1563489" y="1362764"/>
                  </a:cubicBezTo>
                  <a:cubicBezTo>
                    <a:pt x="1560674" y="1368424"/>
                    <a:pt x="1555044" y="1372197"/>
                    <a:pt x="1551291" y="1377856"/>
                  </a:cubicBezTo>
                  <a:cubicBezTo>
                    <a:pt x="1549415" y="1380686"/>
                    <a:pt x="1548476" y="1382572"/>
                    <a:pt x="1548476" y="1384459"/>
                  </a:cubicBezTo>
                  <a:cubicBezTo>
                    <a:pt x="1548476" y="1386345"/>
                    <a:pt x="1549415" y="1387289"/>
                    <a:pt x="1550353" y="1387289"/>
                  </a:cubicBezTo>
                  <a:cubicBezTo>
                    <a:pt x="1554106" y="1390119"/>
                    <a:pt x="1556921" y="1397665"/>
                    <a:pt x="1558798" y="1402381"/>
                  </a:cubicBezTo>
                  <a:cubicBezTo>
                    <a:pt x="1558798" y="1403324"/>
                    <a:pt x="1558798" y="1406154"/>
                    <a:pt x="1559736" y="1408984"/>
                  </a:cubicBezTo>
                  <a:cubicBezTo>
                    <a:pt x="1560674" y="1419360"/>
                    <a:pt x="1563489" y="1434452"/>
                    <a:pt x="1555044" y="1441998"/>
                  </a:cubicBezTo>
                  <a:cubicBezTo>
                    <a:pt x="1550353" y="1442941"/>
                    <a:pt x="1538155" y="1438225"/>
                    <a:pt x="1538155" y="1434452"/>
                  </a:cubicBezTo>
                  <a:cubicBezTo>
                    <a:pt x="1539093" y="1431622"/>
                    <a:pt x="1541908" y="1430679"/>
                    <a:pt x="1543785" y="1429735"/>
                  </a:cubicBezTo>
                  <a:cubicBezTo>
                    <a:pt x="1548476" y="1425962"/>
                    <a:pt x="1549415" y="1423133"/>
                    <a:pt x="1547538" y="1415587"/>
                  </a:cubicBezTo>
                  <a:cubicBezTo>
                    <a:pt x="1546600" y="1412757"/>
                    <a:pt x="1545661" y="1409927"/>
                    <a:pt x="1543785" y="1407097"/>
                  </a:cubicBezTo>
                  <a:cubicBezTo>
                    <a:pt x="1542846" y="1405211"/>
                    <a:pt x="1538155" y="1398608"/>
                    <a:pt x="1534402" y="1398608"/>
                  </a:cubicBezTo>
                  <a:cubicBezTo>
                    <a:pt x="1533463" y="1398608"/>
                    <a:pt x="1531587" y="1400494"/>
                    <a:pt x="1529710" y="1403324"/>
                  </a:cubicBezTo>
                  <a:cubicBezTo>
                    <a:pt x="1522203" y="1410870"/>
                    <a:pt x="1519389" y="1421246"/>
                    <a:pt x="1511882" y="1429735"/>
                  </a:cubicBezTo>
                  <a:cubicBezTo>
                    <a:pt x="1510005" y="1431622"/>
                    <a:pt x="1507190" y="1434452"/>
                    <a:pt x="1503437" y="1433509"/>
                  </a:cubicBezTo>
                  <a:cubicBezTo>
                    <a:pt x="1501561" y="1433509"/>
                    <a:pt x="1497807" y="1429735"/>
                    <a:pt x="1497807" y="1426906"/>
                  </a:cubicBezTo>
                  <a:cubicBezTo>
                    <a:pt x="1496869" y="1420303"/>
                    <a:pt x="1510944" y="1395778"/>
                    <a:pt x="1514697" y="1392005"/>
                  </a:cubicBezTo>
                  <a:cubicBezTo>
                    <a:pt x="1516574" y="1390119"/>
                    <a:pt x="1518450" y="1390119"/>
                    <a:pt x="1518450" y="1386345"/>
                  </a:cubicBezTo>
                  <a:cubicBezTo>
                    <a:pt x="1518450" y="1382572"/>
                    <a:pt x="1512820" y="1378799"/>
                    <a:pt x="1510005" y="1374083"/>
                  </a:cubicBezTo>
                  <a:cubicBezTo>
                    <a:pt x="1500622" y="1380686"/>
                    <a:pt x="1496869" y="1396721"/>
                    <a:pt x="1483733" y="1393892"/>
                  </a:cubicBezTo>
                  <a:cubicBezTo>
                    <a:pt x="1476226" y="1392948"/>
                    <a:pt x="1479041" y="1380686"/>
                    <a:pt x="1481856" y="1375970"/>
                  </a:cubicBezTo>
                  <a:cubicBezTo>
                    <a:pt x="1488424" y="1364650"/>
                    <a:pt x="1492177" y="1359934"/>
                    <a:pt x="1499684" y="1351445"/>
                  </a:cubicBezTo>
                  <a:cubicBezTo>
                    <a:pt x="1504376" y="1346729"/>
                    <a:pt x="1512820" y="1334466"/>
                    <a:pt x="1519389" y="1339182"/>
                  </a:cubicBezTo>
                  <a:close/>
                  <a:moveTo>
                    <a:pt x="235423" y="1336095"/>
                  </a:moveTo>
                  <a:cubicBezTo>
                    <a:pt x="240155" y="1333268"/>
                    <a:pt x="242995" y="1334211"/>
                    <a:pt x="247727" y="1336095"/>
                  </a:cubicBezTo>
                  <a:cubicBezTo>
                    <a:pt x="252460" y="1338923"/>
                    <a:pt x="254353" y="1339865"/>
                    <a:pt x="257192" y="1343635"/>
                  </a:cubicBezTo>
                  <a:cubicBezTo>
                    <a:pt x="261924" y="1346462"/>
                    <a:pt x="264764" y="1350232"/>
                    <a:pt x="268550" y="1354944"/>
                  </a:cubicBezTo>
                  <a:cubicBezTo>
                    <a:pt x="270443" y="1356829"/>
                    <a:pt x="273282" y="1358714"/>
                    <a:pt x="275175" y="1361541"/>
                  </a:cubicBezTo>
                  <a:cubicBezTo>
                    <a:pt x="279907" y="1368138"/>
                    <a:pt x="299783" y="1392641"/>
                    <a:pt x="290318" y="1400180"/>
                  </a:cubicBezTo>
                  <a:cubicBezTo>
                    <a:pt x="287479" y="1403008"/>
                    <a:pt x="276121" y="1404893"/>
                    <a:pt x="269496" y="1402065"/>
                  </a:cubicBezTo>
                  <a:cubicBezTo>
                    <a:pt x="266657" y="1401123"/>
                    <a:pt x="262871" y="1397353"/>
                    <a:pt x="260031" y="1395468"/>
                  </a:cubicBezTo>
                  <a:cubicBezTo>
                    <a:pt x="257192" y="1392641"/>
                    <a:pt x="254353" y="1388871"/>
                    <a:pt x="249620" y="1388871"/>
                  </a:cubicBezTo>
                  <a:cubicBezTo>
                    <a:pt x="246781" y="1388871"/>
                    <a:pt x="242995" y="1391699"/>
                    <a:pt x="242995" y="1392641"/>
                  </a:cubicBezTo>
                  <a:cubicBezTo>
                    <a:pt x="242048" y="1395468"/>
                    <a:pt x="246781" y="1399238"/>
                    <a:pt x="247727" y="1403008"/>
                  </a:cubicBezTo>
                  <a:cubicBezTo>
                    <a:pt x="249620" y="1412432"/>
                    <a:pt x="245834" y="1419029"/>
                    <a:pt x="239209" y="1422799"/>
                  </a:cubicBezTo>
                  <a:cubicBezTo>
                    <a:pt x="235423" y="1425626"/>
                    <a:pt x="233530" y="1427511"/>
                    <a:pt x="228798" y="1428453"/>
                  </a:cubicBezTo>
                  <a:cubicBezTo>
                    <a:pt x="225958" y="1429396"/>
                    <a:pt x="223119" y="1429396"/>
                    <a:pt x="219333" y="1431281"/>
                  </a:cubicBezTo>
                  <a:cubicBezTo>
                    <a:pt x="214601" y="1435993"/>
                    <a:pt x="219333" y="1443532"/>
                    <a:pt x="215547" y="1448244"/>
                  </a:cubicBezTo>
                  <a:cubicBezTo>
                    <a:pt x="212708" y="1452956"/>
                    <a:pt x="207029" y="1456726"/>
                    <a:pt x="201350" y="1453899"/>
                  </a:cubicBezTo>
                  <a:cubicBezTo>
                    <a:pt x="195671" y="1450129"/>
                    <a:pt x="191886" y="1440705"/>
                    <a:pt x="189046" y="1435993"/>
                  </a:cubicBezTo>
                  <a:cubicBezTo>
                    <a:pt x="181474" y="1421856"/>
                    <a:pt x="169170" y="1416202"/>
                    <a:pt x="157813" y="1406777"/>
                  </a:cubicBezTo>
                  <a:cubicBezTo>
                    <a:pt x="151187" y="1401123"/>
                    <a:pt x="144562" y="1390756"/>
                    <a:pt x="150241" y="1382274"/>
                  </a:cubicBezTo>
                  <a:cubicBezTo>
                    <a:pt x="156866" y="1382274"/>
                    <a:pt x="168224" y="1385102"/>
                    <a:pt x="172956" y="1388871"/>
                  </a:cubicBezTo>
                  <a:cubicBezTo>
                    <a:pt x="175796" y="1390756"/>
                    <a:pt x="177688" y="1391699"/>
                    <a:pt x="179581" y="1394526"/>
                  </a:cubicBezTo>
                  <a:cubicBezTo>
                    <a:pt x="183367" y="1397353"/>
                    <a:pt x="185260" y="1401123"/>
                    <a:pt x="188100" y="1404893"/>
                  </a:cubicBezTo>
                  <a:cubicBezTo>
                    <a:pt x="190939" y="1409605"/>
                    <a:pt x="195671" y="1416202"/>
                    <a:pt x="201350" y="1418087"/>
                  </a:cubicBezTo>
                  <a:cubicBezTo>
                    <a:pt x="204190" y="1418087"/>
                    <a:pt x="208922" y="1420914"/>
                    <a:pt x="211761" y="1420914"/>
                  </a:cubicBezTo>
                  <a:cubicBezTo>
                    <a:pt x="218387" y="1421856"/>
                    <a:pt x="225012" y="1415259"/>
                    <a:pt x="224066" y="1407720"/>
                  </a:cubicBezTo>
                  <a:cubicBezTo>
                    <a:pt x="224066" y="1403950"/>
                    <a:pt x="218387" y="1400180"/>
                    <a:pt x="215547" y="1397353"/>
                  </a:cubicBezTo>
                  <a:cubicBezTo>
                    <a:pt x="211761" y="1392641"/>
                    <a:pt x="210815" y="1386044"/>
                    <a:pt x="213654" y="1380390"/>
                  </a:cubicBezTo>
                  <a:cubicBezTo>
                    <a:pt x="218387" y="1376620"/>
                    <a:pt x="226905" y="1376620"/>
                    <a:pt x="234477" y="1375677"/>
                  </a:cubicBezTo>
                  <a:cubicBezTo>
                    <a:pt x="237316" y="1374735"/>
                    <a:pt x="246781" y="1373793"/>
                    <a:pt x="247727" y="1371908"/>
                  </a:cubicBezTo>
                  <a:cubicBezTo>
                    <a:pt x="249620" y="1368138"/>
                    <a:pt x="242995" y="1366253"/>
                    <a:pt x="240155" y="1364368"/>
                  </a:cubicBezTo>
                  <a:cubicBezTo>
                    <a:pt x="235423" y="1361541"/>
                    <a:pt x="229744" y="1359656"/>
                    <a:pt x="228798" y="1353059"/>
                  </a:cubicBezTo>
                  <a:cubicBezTo>
                    <a:pt x="228798" y="1346462"/>
                    <a:pt x="231637" y="1341750"/>
                    <a:pt x="235423" y="1336095"/>
                  </a:cubicBezTo>
                  <a:close/>
                  <a:moveTo>
                    <a:pt x="142112" y="1327874"/>
                  </a:moveTo>
                  <a:cubicBezTo>
                    <a:pt x="148713" y="1327874"/>
                    <a:pt x="152485" y="1330671"/>
                    <a:pt x="158143" y="1332535"/>
                  </a:cubicBezTo>
                  <a:cubicBezTo>
                    <a:pt x="163802" y="1334400"/>
                    <a:pt x="169460" y="1336264"/>
                    <a:pt x="175118" y="1338129"/>
                  </a:cubicBezTo>
                  <a:cubicBezTo>
                    <a:pt x="177947" y="1339061"/>
                    <a:pt x="181719" y="1339061"/>
                    <a:pt x="181719" y="1340926"/>
                  </a:cubicBezTo>
                  <a:cubicBezTo>
                    <a:pt x="181719" y="1343722"/>
                    <a:pt x="177004" y="1342790"/>
                    <a:pt x="174175" y="1342790"/>
                  </a:cubicBezTo>
                  <a:cubicBezTo>
                    <a:pt x="173232" y="1342790"/>
                    <a:pt x="159086" y="1344655"/>
                    <a:pt x="156257" y="1345587"/>
                  </a:cubicBezTo>
                  <a:cubicBezTo>
                    <a:pt x="154371" y="1345587"/>
                    <a:pt x="151542" y="1347451"/>
                    <a:pt x="149656" y="1348384"/>
                  </a:cubicBezTo>
                  <a:cubicBezTo>
                    <a:pt x="144941" y="1351180"/>
                    <a:pt x="140226" y="1356774"/>
                    <a:pt x="136454" y="1357706"/>
                  </a:cubicBezTo>
                  <a:cubicBezTo>
                    <a:pt x="127023" y="1361435"/>
                    <a:pt x="117593" y="1356774"/>
                    <a:pt x="117593" y="1349316"/>
                  </a:cubicBezTo>
                  <a:cubicBezTo>
                    <a:pt x="117593" y="1342790"/>
                    <a:pt x="124194" y="1339061"/>
                    <a:pt x="128909" y="1336264"/>
                  </a:cubicBezTo>
                  <a:cubicBezTo>
                    <a:pt x="133624" y="1331603"/>
                    <a:pt x="134567" y="1328806"/>
                    <a:pt x="142112" y="1327874"/>
                  </a:cubicBezTo>
                  <a:close/>
                  <a:moveTo>
                    <a:pt x="173158" y="1295857"/>
                  </a:moveTo>
                  <a:cubicBezTo>
                    <a:pt x="175983" y="1294913"/>
                    <a:pt x="178808" y="1296802"/>
                    <a:pt x="182575" y="1298690"/>
                  </a:cubicBezTo>
                  <a:cubicBezTo>
                    <a:pt x="187284" y="1302468"/>
                    <a:pt x="190109" y="1307190"/>
                    <a:pt x="189167" y="1314745"/>
                  </a:cubicBezTo>
                  <a:cubicBezTo>
                    <a:pt x="187284" y="1318522"/>
                    <a:pt x="182575" y="1321355"/>
                    <a:pt x="179750" y="1322299"/>
                  </a:cubicBezTo>
                  <a:cubicBezTo>
                    <a:pt x="171274" y="1326077"/>
                    <a:pt x="168449" y="1317578"/>
                    <a:pt x="166565" y="1311911"/>
                  </a:cubicBezTo>
                  <a:cubicBezTo>
                    <a:pt x="163740" y="1307190"/>
                    <a:pt x="166565" y="1297746"/>
                    <a:pt x="173158" y="1295857"/>
                  </a:cubicBezTo>
                  <a:close/>
                  <a:moveTo>
                    <a:pt x="1494806" y="1281896"/>
                  </a:moveTo>
                  <a:cubicBezTo>
                    <a:pt x="1496696" y="1282837"/>
                    <a:pt x="1500476" y="1284719"/>
                    <a:pt x="1501421" y="1287543"/>
                  </a:cubicBezTo>
                  <a:cubicBezTo>
                    <a:pt x="1504256" y="1292249"/>
                    <a:pt x="1501421" y="1300720"/>
                    <a:pt x="1506146" y="1304485"/>
                  </a:cubicBezTo>
                  <a:cubicBezTo>
                    <a:pt x="1508036" y="1303544"/>
                    <a:pt x="1511817" y="1296955"/>
                    <a:pt x="1513707" y="1294132"/>
                  </a:cubicBezTo>
                  <a:cubicBezTo>
                    <a:pt x="1514652" y="1291308"/>
                    <a:pt x="1515597" y="1290367"/>
                    <a:pt x="1517487" y="1289426"/>
                  </a:cubicBezTo>
                  <a:cubicBezTo>
                    <a:pt x="1520322" y="1287543"/>
                    <a:pt x="1523158" y="1285661"/>
                    <a:pt x="1526938" y="1284719"/>
                  </a:cubicBezTo>
                  <a:cubicBezTo>
                    <a:pt x="1532608" y="1282837"/>
                    <a:pt x="1534498" y="1283778"/>
                    <a:pt x="1537334" y="1288484"/>
                  </a:cubicBezTo>
                  <a:cubicBezTo>
                    <a:pt x="1541114" y="1293190"/>
                    <a:pt x="1543949" y="1300720"/>
                    <a:pt x="1543004" y="1307309"/>
                  </a:cubicBezTo>
                  <a:cubicBezTo>
                    <a:pt x="1542059" y="1314839"/>
                    <a:pt x="1535444" y="1317662"/>
                    <a:pt x="1528828" y="1317662"/>
                  </a:cubicBezTo>
                  <a:cubicBezTo>
                    <a:pt x="1502366" y="1318604"/>
                    <a:pt x="1473069" y="1366606"/>
                    <a:pt x="1459838" y="1383548"/>
                  </a:cubicBezTo>
                  <a:cubicBezTo>
                    <a:pt x="1457948" y="1386372"/>
                    <a:pt x="1455112" y="1390137"/>
                    <a:pt x="1455112" y="1395784"/>
                  </a:cubicBezTo>
                  <a:cubicBezTo>
                    <a:pt x="1456057" y="1400490"/>
                    <a:pt x="1459838" y="1402373"/>
                    <a:pt x="1461728" y="1406138"/>
                  </a:cubicBezTo>
                  <a:cubicBezTo>
                    <a:pt x="1463618" y="1408961"/>
                    <a:pt x="1465508" y="1414609"/>
                    <a:pt x="1464563" y="1417432"/>
                  </a:cubicBezTo>
                  <a:cubicBezTo>
                    <a:pt x="1464563" y="1420256"/>
                    <a:pt x="1460783" y="1424962"/>
                    <a:pt x="1456057" y="1424021"/>
                  </a:cubicBezTo>
                  <a:cubicBezTo>
                    <a:pt x="1450387" y="1423080"/>
                    <a:pt x="1446607" y="1414609"/>
                    <a:pt x="1443772" y="1410844"/>
                  </a:cubicBezTo>
                  <a:cubicBezTo>
                    <a:pt x="1441881" y="1408020"/>
                    <a:pt x="1437156" y="1401432"/>
                    <a:pt x="1436211" y="1398608"/>
                  </a:cubicBezTo>
                  <a:cubicBezTo>
                    <a:pt x="1432431" y="1384489"/>
                    <a:pt x="1443772" y="1376018"/>
                    <a:pt x="1449442" y="1368489"/>
                  </a:cubicBezTo>
                  <a:cubicBezTo>
                    <a:pt x="1457948" y="1357194"/>
                    <a:pt x="1484410" y="1334605"/>
                    <a:pt x="1484410" y="1321427"/>
                  </a:cubicBezTo>
                  <a:cubicBezTo>
                    <a:pt x="1485355" y="1315780"/>
                    <a:pt x="1482520" y="1306368"/>
                    <a:pt x="1478739" y="1306368"/>
                  </a:cubicBezTo>
                  <a:cubicBezTo>
                    <a:pt x="1474959" y="1305426"/>
                    <a:pt x="1471179" y="1312015"/>
                    <a:pt x="1470233" y="1316721"/>
                  </a:cubicBezTo>
                  <a:cubicBezTo>
                    <a:pt x="1470233" y="1320486"/>
                    <a:pt x="1472124" y="1324251"/>
                    <a:pt x="1471179" y="1328016"/>
                  </a:cubicBezTo>
                  <a:cubicBezTo>
                    <a:pt x="1471179" y="1329898"/>
                    <a:pt x="1469288" y="1332722"/>
                    <a:pt x="1467398" y="1333663"/>
                  </a:cubicBezTo>
                  <a:cubicBezTo>
                    <a:pt x="1464563" y="1334605"/>
                    <a:pt x="1462673" y="1334605"/>
                    <a:pt x="1459838" y="1334605"/>
                  </a:cubicBezTo>
                  <a:cubicBezTo>
                    <a:pt x="1455112" y="1334605"/>
                    <a:pt x="1451332" y="1337428"/>
                    <a:pt x="1446607" y="1338369"/>
                  </a:cubicBezTo>
                  <a:cubicBezTo>
                    <a:pt x="1439046" y="1346841"/>
                    <a:pt x="1448497" y="1362841"/>
                    <a:pt x="1438101" y="1367547"/>
                  </a:cubicBezTo>
                  <a:cubicBezTo>
                    <a:pt x="1433376" y="1369430"/>
                    <a:pt x="1430541" y="1366606"/>
                    <a:pt x="1427705" y="1364724"/>
                  </a:cubicBezTo>
                  <a:cubicBezTo>
                    <a:pt x="1423925" y="1361900"/>
                    <a:pt x="1421090" y="1358135"/>
                    <a:pt x="1422035" y="1351547"/>
                  </a:cubicBezTo>
                  <a:cubicBezTo>
                    <a:pt x="1422980" y="1344958"/>
                    <a:pt x="1428650" y="1339311"/>
                    <a:pt x="1437156" y="1340252"/>
                  </a:cubicBezTo>
                  <a:cubicBezTo>
                    <a:pt x="1440936" y="1338369"/>
                    <a:pt x="1439046" y="1334605"/>
                    <a:pt x="1439991" y="1330839"/>
                  </a:cubicBezTo>
                  <a:cubicBezTo>
                    <a:pt x="1440936" y="1328957"/>
                    <a:pt x="1442826" y="1326133"/>
                    <a:pt x="1443772" y="1324251"/>
                  </a:cubicBezTo>
                  <a:cubicBezTo>
                    <a:pt x="1446607" y="1320486"/>
                    <a:pt x="1450387" y="1316721"/>
                    <a:pt x="1454167" y="1315780"/>
                  </a:cubicBezTo>
                  <a:cubicBezTo>
                    <a:pt x="1456057" y="1314839"/>
                    <a:pt x="1458893" y="1315780"/>
                    <a:pt x="1461728" y="1314839"/>
                  </a:cubicBezTo>
                  <a:cubicBezTo>
                    <a:pt x="1466453" y="1312956"/>
                    <a:pt x="1471179" y="1303544"/>
                    <a:pt x="1472124" y="1296014"/>
                  </a:cubicBezTo>
                  <a:cubicBezTo>
                    <a:pt x="1474014" y="1287543"/>
                    <a:pt x="1485355" y="1278131"/>
                    <a:pt x="1494806" y="1281896"/>
                  </a:cubicBezTo>
                  <a:close/>
                  <a:moveTo>
                    <a:pt x="224270" y="1280864"/>
                  </a:moveTo>
                  <a:cubicBezTo>
                    <a:pt x="227095" y="1280864"/>
                    <a:pt x="233688" y="1283667"/>
                    <a:pt x="235571" y="1285535"/>
                  </a:cubicBezTo>
                  <a:cubicBezTo>
                    <a:pt x="238396" y="1286470"/>
                    <a:pt x="244047" y="1294878"/>
                    <a:pt x="243105" y="1298615"/>
                  </a:cubicBezTo>
                  <a:cubicBezTo>
                    <a:pt x="243105" y="1305154"/>
                    <a:pt x="237455" y="1309825"/>
                    <a:pt x="230862" y="1310760"/>
                  </a:cubicBezTo>
                  <a:cubicBezTo>
                    <a:pt x="220503" y="1311694"/>
                    <a:pt x="212027" y="1299549"/>
                    <a:pt x="211085" y="1292075"/>
                  </a:cubicBezTo>
                  <a:cubicBezTo>
                    <a:pt x="211085" y="1290206"/>
                    <a:pt x="211085" y="1288338"/>
                    <a:pt x="212027" y="1287404"/>
                  </a:cubicBezTo>
                  <a:cubicBezTo>
                    <a:pt x="212969" y="1284601"/>
                    <a:pt x="219561" y="1279930"/>
                    <a:pt x="224270" y="1280864"/>
                  </a:cubicBezTo>
                  <a:close/>
                  <a:moveTo>
                    <a:pt x="60744" y="861357"/>
                  </a:moveTo>
                  <a:cubicBezTo>
                    <a:pt x="65453" y="861357"/>
                    <a:pt x="70162" y="860414"/>
                    <a:pt x="74871" y="862300"/>
                  </a:cubicBezTo>
                  <a:cubicBezTo>
                    <a:pt x="75812" y="862300"/>
                    <a:pt x="77696" y="863243"/>
                    <a:pt x="78638" y="864186"/>
                  </a:cubicBezTo>
                  <a:cubicBezTo>
                    <a:pt x="83347" y="866072"/>
                    <a:pt x="87114" y="867015"/>
                    <a:pt x="89939" y="871730"/>
                  </a:cubicBezTo>
                  <a:cubicBezTo>
                    <a:pt x="94648" y="879275"/>
                    <a:pt x="98415" y="893420"/>
                    <a:pt x="94648" y="905680"/>
                  </a:cubicBezTo>
                  <a:cubicBezTo>
                    <a:pt x="93706" y="910395"/>
                    <a:pt x="85230" y="918882"/>
                    <a:pt x="79580" y="921711"/>
                  </a:cubicBezTo>
                  <a:cubicBezTo>
                    <a:pt x="78638" y="921711"/>
                    <a:pt x="76754" y="921711"/>
                    <a:pt x="75812" y="921711"/>
                  </a:cubicBezTo>
                  <a:cubicBezTo>
                    <a:pt x="72045" y="922654"/>
                    <a:pt x="70162" y="924540"/>
                    <a:pt x="67336" y="922654"/>
                  </a:cubicBezTo>
                  <a:cubicBezTo>
                    <a:pt x="64511" y="919825"/>
                    <a:pt x="67336" y="911338"/>
                    <a:pt x="66395" y="905680"/>
                  </a:cubicBezTo>
                  <a:cubicBezTo>
                    <a:pt x="74871" y="903793"/>
                    <a:pt x="87114" y="900021"/>
                    <a:pt x="83347" y="888705"/>
                  </a:cubicBezTo>
                  <a:cubicBezTo>
                    <a:pt x="82405" y="885876"/>
                    <a:pt x="79580" y="884933"/>
                    <a:pt x="77696" y="882104"/>
                  </a:cubicBezTo>
                  <a:cubicBezTo>
                    <a:pt x="57919" y="875503"/>
                    <a:pt x="25899" y="883047"/>
                    <a:pt x="1412" y="880218"/>
                  </a:cubicBezTo>
                  <a:cubicBezTo>
                    <a:pt x="-471" y="875503"/>
                    <a:pt x="-471" y="867015"/>
                    <a:pt x="1412" y="862300"/>
                  </a:cubicBezTo>
                  <a:cubicBezTo>
                    <a:pt x="20248" y="861357"/>
                    <a:pt x="41909" y="861357"/>
                    <a:pt x="60744" y="861357"/>
                  </a:cubicBezTo>
                  <a:close/>
                  <a:moveTo>
                    <a:pt x="1731694" y="846630"/>
                  </a:moveTo>
                  <a:cubicBezTo>
                    <a:pt x="1734529" y="849452"/>
                    <a:pt x="1732639" y="856979"/>
                    <a:pt x="1732639" y="862623"/>
                  </a:cubicBezTo>
                  <a:cubicBezTo>
                    <a:pt x="1732639" y="864505"/>
                    <a:pt x="1733584" y="867327"/>
                    <a:pt x="1731694" y="868268"/>
                  </a:cubicBezTo>
                  <a:cubicBezTo>
                    <a:pt x="1728859" y="869209"/>
                    <a:pt x="1726969" y="870150"/>
                    <a:pt x="1724133" y="871090"/>
                  </a:cubicBezTo>
                  <a:cubicBezTo>
                    <a:pt x="1720353" y="872972"/>
                    <a:pt x="1717518" y="873913"/>
                    <a:pt x="1712793" y="875794"/>
                  </a:cubicBezTo>
                  <a:cubicBezTo>
                    <a:pt x="1708067" y="877676"/>
                    <a:pt x="1703342" y="879557"/>
                    <a:pt x="1698617" y="881439"/>
                  </a:cubicBezTo>
                  <a:cubicBezTo>
                    <a:pt x="1694836" y="883321"/>
                    <a:pt x="1691056" y="883321"/>
                    <a:pt x="1689166" y="887084"/>
                  </a:cubicBezTo>
                  <a:cubicBezTo>
                    <a:pt x="1690111" y="888965"/>
                    <a:pt x="1691056" y="889906"/>
                    <a:pt x="1693891" y="889906"/>
                  </a:cubicBezTo>
                  <a:cubicBezTo>
                    <a:pt x="1705232" y="897432"/>
                    <a:pt x="1717518" y="903077"/>
                    <a:pt x="1729804" y="909662"/>
                  </a:cubicBezTo>
                  <a:cubicBezTo>
                    <a:pt x="1729804" y="915307"/>
                    <a:pt x="1730749" y="922833"/>
                    <a:pt x="1729804" y="927537"/>
                  </a:cubicBezTo>
                  <a:cubicBezTo>
                    <a:pt x="1714683" y="920952"/>
                    <a:pt x="1700507" y="912485"/>
                    <a:pt x="1687276" y="904018"/>
                  </a:cubicBezTo>
                  <a:cubicBezTo>
                    <a:pt x="1683495" y="904958"/>
                    <a:pt x="1682550" y="901195"/>
                    <a:pt x="1679715" y="900255"/>
                  </a:cubicBezTo>
                  <a:cubicBezTo>
                    <a:pt x="1678770" y="899314"/>
                    <a:pt x="1676880" y="899314"/>
                    <a:pt x="1675935" y="899314"/>
                  </a:cubicBezTo>
                  <a:cubicBezTo>
                    <a:pt x="1673100" y="897432"/>
                    <a:pt x="1670265" y="894610"/>
                    <a:pt x="1667429" y="893669"/>
                  </a:cubicBezTo>
                  <a:cubicBezTo>
                    <a:pt x="1661759" y="892728"/>
                    <a:pt x="1653253" y="892728"/>
                    <a:pt x="1646638" y="892728"/>
                  </a:cubicBezTo>
                  <a:cubicBezTo>
                    <a:pt x="1642858" y="892728"/>
                    <a:pt x="1639077" y="891788"/>
                    <a:pt x="1636242" y="889906"/>
                  </a:cubicBezTo>
                  <a:cubicBezTo>
                    <a:pt x="1636242" y="885202"/>
                    <a:pt x="1637187" y="880498"/>
                    <a:pt x="1637187" y="874853"/>
                  </a:cubicBezTo>
                  <a:cubicBezTo>
                    <a:pt x="1647583" y="872031"/>
                    <a:pt x="1663649" y="876735"/>
                    <a:pt x="1672155" y="872972"/>
                  </a:cubicBezTo>
                  <a:cubicBezTo>
                    <a:pt x="1677825" y="870150"/>
                    <a:pt x="1685386" y="868268"/>
                    <a:pt x="1691056" y="865446"/>
                  </a:cubicBezTo>
                  <a:cubicBezTo>
                    <a:pt x="1692946" y="864505"/>
                    <a:pt x="1693891" y="863564"/>
                    <a:pt x="1694836" y="862623"/>
                  </a:cubicBezTo>
                  <a:cubicBezTo>
                    <a:pt x="1695781" y="862623"/>
                    <a:pt x="1697672" y="862623"/>
                    <a:pt x="1698617" y="862623"/>
                  </a:cubicBezTo>
                  <a:cubicBezTo>
                    <a:pt x="1699562" y="861683"/>
                    <a:pt x="1700507" y="859801"/>
                    <a:pt x="1702397" y="858860"/>
                  </a:cubicBezTo>
                  <a:cubicBezTo>
                    <a:pt x="1703342" y="858860"/>
                    <a:pt x="1705232" y="858860"/>
                    <a:pt x="1706177" y="858860"/>
                  </a:cubicBezTo>
                  <a:cubicBezTo>
                    <a:pt x="1710902" y="856038"/>
                    <a:pt x="1715628" y="852275"/>
                    <a:pt x="1722243" y="852275"/>
                  </a:cubicBezTo>
                  <a:cubicBezTo>
                    <a:pt x="1725078" y="849452"/>
                    <a:pt x="1728859" y="848512"/>
                    <a:pt x="1731694" y="846630"/>
                  </a:cubicBezTo>
                  <a:close/>
                  <a:moveTo>
                    <a:pt x="4858" y="798429"/>
                  </a:moveTo>
                  <a:cubicBezTo>
                    <a:pt x="6750" y="797487"/>
                    <a:pt x="9588" y="799370"/>
                    <a:pt x="11480" y="799370"/>
                  </a:cubicBezTo>
                  <a:cubicBezTo>
                    <a:pt x="24723" y="800312"/>
                    <a:pt x="39859" y="800312"/>
                    <a:pt x="54994" y="802196"/>
                  </a:cubicBezTo>
                  <a:cubicBezTo>
                    <a:pt x="61616" y="803137"/>
                    <a:pt x="69184" y="802196"/>
                    <a:pt x="75806" y="803137"/>
                  </a:cubicBezTo>
                  <a:cubicBezTo>
                    <a:pt x="83373" y="803137"/>
                    <a:pt x="90941" y="803137"/>
                    <a:pt x="96617" y="805963"/>
                  </a:cubicBezTo>
                  <a:cubicBezTo>
                    <a:pt x="96617" y="810671"/>
                    <a:pt x="95671" y="817264"/>
                    <a:pt x="94725" y="821972"/>
                  </a:cubicBezTo>
                  <a:cubicBezTo>
                    <a:pt x="79589" y="823856"/>
                    <a:pt x="63508" y="821031"/>
                    <a:pt x="47426" y="820089"/>
                  </a:cubicBezTo>
                  <a:cubicBezTo>
                    <a:pt x="31345" y="819147"/>
                    <a:pt x="15263" y="818205"/>
                    <a:pt x="1074" y="816322"/>
                  </a:cubicBezTo>
                  <a:cubicBezTo>
                    <a:pt x="128" y="812555"/>
                    <a:pt x="128" y="799370"/>
                    <a:pt x="4858" y="798429"/>
                  </a:cubicBezTo>
                  <a:close/>
                  <a:moveTo>
                    <a:pt x="1722435" y="732502"/>
                  </a:moveTo>
                  <a:cubicBezTo>
                    <a:pt x="1722435" y="745657"/>
                    <a:pt x="1725268" y="757872"/>
                    <a:pt x="1727156" y="770088"/>
                  </a:cubicBezTo>
                  <a:cubicBezTo>
                    <a:pt x="1727156" y="776665"/>
                    <a:pt x="1727156" y="783243"/>
                    <a:pt x="1728101" y="788881"/>
                  </a:cubicBezTo>
                  <a:cubicBezTo>
                    <a:pt x="1729045" y="795458"/>
                    <a:pt x="1730933" y="801096"/>
                    <a:pt x="1729045" y="806734"/>
                  </a:cubicBezTo>
                  <a:cubicBezTo>
                    <a:pt x="1725268" y="807674"/>
                    <a:pt x="1720547" y="807674"/>
                    <a:pt x="1716770" y="807674"/>
                  </a:cubicBezTo>
                  <a:cubicBezTo>
                    <a:pt x="1714882" y="799217"/>
                    <a:pt x="1714882" y="787001"/>
                    <a:pt x="1711105" y="780424"/>
                  </a:cubicBezTo>
                  <a:cubicBezTo>
                    <a:pt x="1695054" y="782303"/>
                    <a:pt x="1674281" y="785122"/>
                    <a:pt x="1655397" y="786062"/>
                  </a:cubicBezTo>
                  <a:cubicBezTo>
                    <a:pt x="1648788" y="786062"/>
                    <a:pt x="1641234" y="789820"/>
                    <a:pt x="1632736" y="787941"/>
                  </a:cubicBezTo>
                  <a:cubicBezTo>
                    <a:pt x="1632736" y="782303"/>
                    <a:pt x="1630848" y="776665"/>
                    <a:pt x="1631792" y="770088"/>
                  </a:cubicBezTo>
                  <a:cubicBezTo>
                    <a:pt x="1636513" y="768208"/>
                    <a:pt x="1645011" y="769148"/>
                    <a:pt x="1651620" y="768208"/>
                  </a:cubicBezTo>
                  <a:cubicBezTo>
                    <a:pt x="1655397" y="768208"/>
                    <a:pt x="1659174" y="766329"/>
                    <a:pt x="1663895" y="766329"/>
                  </a:cubicBezTo>
                  <a:cubicBezTo>
                    <a:pt x="1669560" y="765389"/>
                    <a:pt x="1675225" y="765389"/>
                    <a:pt x="1680891" y="765389"/>
                  </a:cubicBezTo>
                  <a:cubicBezTo>
                    <a:pt x="1686556" y="764450"/>
                    <a:pt x="1691277" y="762570"/>
                    <a:pt x="1695998" y="762570"/>
                  </a:cubicBezTo>
                  <a:cubicBezTo>
                    <a:pt x="1699775" y="762570"/>
                    <a:pt x="1707328" y="763510"/>
                    <a:pt x="1709217" y="761631"/>
                  </a:cubicBezTo>
                  <a:cubicBezTo>
                    <a:pt x="1712049" y="758812"/>
                    <a:pt x="1710161" y="751295"/>
                    <a:pt x="1709217" y="747536"/>
                  </a:cubicBezTo>
                  <a:cubicBezTo>
                    <a:pt x="1709217" y="741898"/>
                    <a:pt x="1708272" y="738139"/>
                    <a:pt x="1709217" y="733441"/>
                  </a:cubicBezTo>
                  <a:cubicBezTo>
                    <a:pt x="1712993" y="731562"/>
                    <a:pt x="1718659" y="731562"/>
                    <a:pt x="1722435" y="732502"/>
                  </a:cubicBezTo>
                  <a:close/>
                  <a:moveTo>
                    <a:pt x="65938" y="709222"/>
                  </a:moveTo>
                  <a:cubicBezTo>
                    <a:pt x="62992" y="709694"/>
                    <a:pt x="59929" y="710637"/>
                    <a:pt x="58044" y="710637"/>
                  </a:cubicBezTo>
                  <a:cubicBezTo>
                    <a:pt x="54273" y="711581"/>
                    <a:pt x="50503" y="711581"/>
                    <a:pt x="46733" y="711581"/>
                  </a:cubicBezTo>
                  <a:cubicBezTo>
                    <a:pt x="43905" y="711581"/>
                    <a:pt x="41078" y="713468"/>
                    <a:pt x="39193" y="713468"/>
                  </a:cubicBezTo>
                  <a:cubicBezTo>
                    <a:pt x="36365" y="713468"/>
                    <a:pt x="33537" y="712524"/>
                    <a:pt x="31652" y="714412"/>
                  </a:cubicBezTo>
                  <a:cubicBezTo>
                    <a:pt x="30710" y="719130"/>
                    <a:pt x="35422" y="720073"/>
                    <a:pt x="38250" y="721960"/>
                  </a:cubicBezTo>
                  <a:cubicBezTo>
                    <a:pt x="45790" y="724791"/>
                    <a:pt x="50503" y="727622"/>
                    <a:pt x="57101" y="731396"/>
                  </a:cubicBezTo>
                  <a:cubicBezTo>
                    <a:pt x="59929" y="733283"/>
                    <a:pt x="63699" y="737058"/>
                    <a:pt x="66527" y="737058"/>
                  </a:cubicBezTo>
                  <a:cubicBezTo>
                    <a:pt x="71239" y="736114"/>
                    <a:pt x="70297" y="730453"/>
                    <a:pt x="71239" y="725735"/>
                  </a:cubicBezTo>
                  <a:cubicBezTo>
                    <a:pt x="71239" y="720073"/>
                    <a:pt x="73125" y="715355"/>
                    <a:pt x="73125" y="710637"/>
                  </a:cubicBezTo>
                  <a:cubicBezTo>
                    <a:pt x="71711" y="708750"/>
                    <a:pt x="68883" y="708750"/>
                    <a:pt x="65938" y="709222"/>
                  </a:cubicBezTo>
                  <a:close/>
                  <a:moveTo>
                    <a:pt x="111769" y="684217"/>
                  </a:moveTo>
                  <a:cubicBezTo>
                    <a:pt x="114597" y="685160"/>
                    <a:pt x="111769" y="688935"/>
                    <a:pt x="111769" y="691766"/>
                  </a:cubicBezTo>
                  <a:cubicBezTo>
                    <a:pt x="110827" y="695540"/>
                    <a:pt x="110827" y="699314"/>
                    <a:pt x="109884" y="702145"/>
                  </a:cubicBezTo>
                  <a:cubicBezTo>
                    <a:pt x="103286" y="704032"/>
                    <a:pt x="97631" y="705919"/>
                    <a:pt x="90091" y="705919"/>
                  </a:cubicBezTo>
                  <a:cubicBezTo>
                    <a:pt x="86320" y="712524"/>
                    <a:pt x="87263" y="721960"/>
                    <a:pt x="85378" y="731396"/>
                  </a:cubicBezTo>
                  <a:cubicBezTo>
                    <a:pt x="84435" y="735170"/>
                    <a:pt x="81608" y="739888"/>
                    <a:pt x="83493" y="744606"/>
                  </a:cubicBezTo>
                  <a:cubicBezTo>
                    <a:pt x="85378" y="749324"/>
                    <a:pt x="99516" y="752155"/>
                    <a:pt x="100459" y="756873"/>
                  </a:cubicBezTo>
                  <a:cubicBezTo>
                    <a:pt x="101401" y="759704"/>
                    <a:pt x="99516" y="762534"/>
                    <a:pt x="99516" y="765365"/>
                  </a:cubicBezTo>
                  <a:cubicBezTo>
                    <a:pt x="98574" y="768196"/>
                    <a:pt x="98574" y="771027"/>
                    <a:pt x="97631" y="772914"/>
                  </a:cubicBezTo>
                  <a:cubicBezTo>
                    <a:pt x="71239" y="758760"/>
                    <a:pt x="45790" y="743663"/>
                    <a:pt x="20341" y="729509"/>
                  </a:cubicBezTo>
                  <a:cubicBezTo>
                    <a:pt x="18456" y="725735"/>
                    <a:pt x="12801" y="725735"/>
                    <a:pt x="10916" y="722904"/>
                  </a:cubicBezTo>
                  <a:cubicBezTo>
                    <a:pt x="11858" y="716299"/>
                    <a:pt x="12801" y="707807"/>
                    <a:pt x="14686" y="702145"/>
                  </a:cubicBezTo>
                  <a:cubicBezTo>
                    <a:pt x="20341" y="698371"/>
                    <a:pt x="29767" y="699314"/>
                    <a:pt x="40135" y="696483"/>
                  </a:cubicBezTo>
                  <a:cubicBezTo>
                    <a:pt x="42020" y="696483"/>
                    <a:pt x="44848" y="694596"/>
                    <a:pt x="47676" y="694596"/>
                  </a:cubicBezTo>
                  <a:cubicBezTo>
                    <a:pt x="59929" y="692709"/>
                    <a:pt x="73125" y="690822"/>
                    <a:pt x="85378" y="688935"/>
                  </a:cubicBezTo>
                  <a:cubicBezTo>
                    <a:pt x="93861" y="687048"/>
                    <a:pt x="103286" y="686104"/>
                    <a:pt x="111769" y="684217"/>
                  </a:cubicBezTo>
                  <a:close/>
                  <a:moveTo>
                    <a:pt x="1710359" y="675826"/>
                  </a:moveTo>
                  <a:cubicBezTo>
                    <a:pt x="1712256" y="676772"/>
                    <a:pt x="1711308" y="679611"/>
                    <a:pt x="1712256" y="682450"/>
                  </a:cubicBezTo>
                  <a:cubicBezTo>
                    <a:pt x="1712256" y="685289"/>
                    <a:pt x="1714153" y="689074"/>
                    <a:pt x="1714153" y="692859"/>
                  </a:cubicBezTo>
                  <a:cubicBezTo>
                    <a:pt x="1702772" y="696644"/>
                    <a:pt x="1690442" y="696644"/>
                    <a:pt x="1678113" y="700429"/>
                  </a:cubicBezTo>
                  <a:cubicBezTo>
                    <a:pt x="1676216" y="700429"/>
                    <a:pt x="1674319" y="702322"/>
                    <a:pt x="1672422" y="702322"/>
                  </a:cubicBezTo>
                  <a:cubicBezTo>
                    <a:pt x="1669577" y="702322"/>
                    <a:pt x="1665783" y="702322"/>
                    <a:pt x="1662938" y="703268"/>
                  </a:cubicBezTo>
                  <a:cubicBezTo>
                    <a:pt x="1661041" y="703268"/>
                    <a:pt x="1658196" y="705161"/>
                    <a:pt x="1655351" y="705161"/>
                  </a:cubicBezTo>
                  <a:cubicBezTo>
                    <a:pt x="1652505" y="706107"/>
                    <a:pt x="1649660" y="705161"/>
                    <a:pt x="1646815" y="706107"/>
                  </a:cubicBezTo>
                  <a:cubicBezTo>
                    <a:pt x="1644918" y="706107"/>
                    <a:pt x="1643970" y="708000"/>
                    <a:pt x="1642073" y="708000"/>
                  </a:cubicBezTo>
                  <a:cubicBezTo>
                    <a:pt x="1638279" y="708946"/>
                    <a:pt x="1634485" y="708946"/>
                    <a:pt x="1630691" y="708946"/>
                  </a:cubicBezTo>
                  <a:cubicBezTo>
                    <a:pt x="1626898" y="709892"/>
                    <a:pt x="1624052" y="711785"/>
                    <a:pt x="1620259" y="710839"/>
                  </a:cubicBezTo>
                  <a:cubicBezTo>
                    <a:pt x="1621207" y="707053"/>
                    <a:pt x="1616465" y="696644"/>
                    <a:pt x="1618362" y="692859"/>
                  </a:cubicBezTo>
                  <a:cubicBezTo>
                    <a:pt x="1620259" y="691913"/>
                    <a:pt x="1621207" y="691913"/>
                    <a:pt x="1625001" y="691913"/>
                  </a:cubicBezTo>
                  <a:cubicBezTo>
                    <a:pt x="1630691" y="690967"/>
                    <a:pt x="1635433" y="689074"/>
                    <a:pt x="1642073" y="688128"/>
                  </a:cubicBezTo>
                  <a:cubicBezTo>
                    <a:pt x="1649660" y="687181"/>
                    <a:pt x="1658196" y="685289"/>
                    <a:pt x="1664835" y="683396"/>
                  </a:cubicBezTo>
                  <a:cubicBezTo>
                    <a:pt x="1668629" y="682450"/>
                    <a:pt x="1672422" y="682450"/>
                    <a:pt x="1675268" y="682450"/>
                  </a:cubicBezTo>
                  <a:cubicBezTo>
                    <a:pt x="1677164" y="681504"/>
                    <a:pt x="1680010" y="680557"/>
                    <a:pt x="1682855" y="679611"/>
                  </a:cubicBezTo>
                  <a:cubicBezTo>
                    <a:pt x="1685700" y="679611"/>
                    <a:pt x="1689494" y="679611"/>
                    <a:pt x="1692339" y="678665"/>
                  </a:cubicBezTo>
                  <a:cubicBezTo>
                    <a:pt x="1694236" y="678665"/>
                    <a:pt x="1695185" y="676772"/>
                    <a:pt x="1697081" y="676772"/>
                  </a:cubicBezTo>
                  <a:cubicBezTo>
                    <a:pt x="1701824" y="675826"/>
                    <a:pt x="1706566" y="676772"/>
                    <a:pt x="1710359" y="675826"/>
                  </a:cubicBezTo>
                  <a:close/>
                  <a:moveTo>
                    <a:pt x="1645659" y="571130"/>
                  </a:moveTo>
                  <a:cubicBezTo>
                    <a:pt x="1652262" y="567352"/>
                    <a:pt x="1662638" y="567352"/>
                    <a:pt x="1673014" y="572075"/>
                  </a:cubicBezTo>
                  <a:cubicBezTo>
                    <a:pt x="1684333" y="580576"/>
                    <a:pt x="1700368" y="607024"/>
                    <a:pt x="1689049" y="624970"/>
                  </a:cubicBezTo>
                  <a:cubicBezTo>
                    <a:pt x="1688106" y="625915"/>
                    <a:pt x="1687162" y="626859"/>
                    <a:pt x="1686219" y="627804"/>
                  </a:cubicBezTo>
                  <a:cubicBezTo>
                    <a:pt x="1683389" y="630638"/>
                    <a:pt x="1679616" y="634416"/>
                    <a:pt x="1673957" y="635361"/>
                  </a:cubicBezTo>
                  <a:cubicBezTo>
                    <a:pt x="1672070" y="635361"/>
                    <a:pt x="1672070" y="631582"/>
                    <a:pt x="1671127" y="627804"/>
                  </a:cubicBezTo>
                  <a:cubicBezTo>
                    <a:pt x="1670184" y="624026"/>
                    <a:pt x="1665467" y="618358"/>
                    <a:pt x="1673014" y="618358"/>
                  </a:cubicBezTo>
                  <a:cubicBezTo>
                    <a:pt x="1675843" y="613636"/>
                    <a:pt x="1680560" y="608913"/>
                    <a:pt x="1677730" y="600412"/>
                  </a:cubicBezTo>
                  <a:cubicBezTo>
                    <a:pt x="1675843" y="590966"/>
                    <a:pt x="1666411" y="583409"/>
                    <a:pt x="1654148" y="589077"/>
                  </a:cubicBezTo>
                  <a:cubicBezTo>
                    <a:pt x="1649432" y="594744"/>
                    <a:pt x="1650375" y="601356"/>
                    <a:pt x="1651319" y="610802"/>
                  </a:cubicBezTo>
                  <a:cubicBezTo>
                    <a:pt x="1653205" y="625915"/>
                    <a:pt x="1651319" y="641973"/>
                    <a:pt x="1641886" y="649529"/>
                  </a:cubicBezTo>
                  <a:cubicBezTo>
                    <a:pt x="1633396" y="651418"/>
                    <a:pt x="1626794" y="654252"/>
                    <a:pt x="1618304" y="651418"/>
                  </a:cubicBezTo>
                  <a:cubicBezTo>
                    <a:pt x="1610758" y="648584"/>
                    <a:pt x="1603212" y="639139"/>
                    <a:pt x="1599439" y="630638"/>
                  </a:cubicBezTo>
                  <a:cubicBezTo>
                    <a:pt x="1595666" y="624026"/>
                    <a:pt x="1594723" y="619303"/>
                    <a:pt x="1592836" y="609857"/>
                  </a:cubicBezTo>
                  <a:cubicBezTo>
                    <a:pt x="1591893" y="607968"/>
                    <a:pt x="1591893" y="603245"/>
                    <a:pt x="1591893" y="600412"/>
                  </a:cubicBezTo>
                  <a:cubicBezTo>
                    <a:pt x="1592836" y="599467"/>
                    <a:pt x="1593779" y="598523"/>
                    <a:pt x="1594723" y="596633"/>
                  </a:cubicBezTo>
                  <a:cubicBezTo>
                    <a:pt x="1594723" y="594744"/>
                    <a:pt x="1594723" y="592855"/>
                    <a:pt x="1595666" y="591911"/>
                  </a:cubicBezTo>
                  <a:cubicBezTo>
                    <a:pt x="1596609" y="589077"/>
                    <a:pt x="1600382" y="584354"/>
                    <a:pt x="1603212" y="582465"/>
                  </a:cubicBezTo>
                  <a:cubicBezTo>
                    <a:pt x="1605099" y="581520"/>
                    <a:pt x="1610758" y="578687"/>
                    <a:pt x="1612645" y="578687"/>
                  </a:cubicBezTo>
                  <a:cubicBezTo>
                    <a:pt x="1615474" y="579631"/>
                    <a:pt x="1614531" y="583409"/>
                    <a:pt x="1615474" y="586243"/>
                  </a:cubicBezTo>
                  <a:cubicBezTo>
                    <a:pt x="1616418" y="589077"/>
                    <a:pt x="1619247" y="590966"/>
                    <a:pt x="1618304" y="594744"/>
                  </a:cubicBezTo>
                  <a:cubicBezTo>
                    <a:pt x="1618304" y="597578"/>
                    <a:pt x="1614531" y="597578"/>
                    <a:pt x="1612645" y="599467"/>
                  </a:cubicBezTo>
                  <a:cubicBezTo>
                    <a:pt x="1608872" y="601356"/>
                    <a:pt x="1605099" y="608913"/>
                    <a:pt x="1606042" y="616469"/>
                  </a:cubicBezTo>
                  <a:cubicBezTo>
                    <a:pt x="1606985" y="617414"/>
                    <a:pt x="1607928" y="618358"/>
                    <a:pt x="1607928" y="620248"/>
                  </a:cubicBezTo>
                  <a:cubicBezTo>
                    <a:pt x="1608872" y="622137"/>
                    <a:pt x="1609815" y="623081"/>
                    <a:pt x="1609815" y="624970"/>
                  </a:cubicBezTo>
                  <a:cubicBezTo>
                    <a:pt x="1612645" y="630638"/>
                    <a:pt x="1620191" y="636305"/>
                    <a:pt x="1628680" y="632527"/>
                  </a:cubicBezTo>
                  <a:cubicBezTo>
                    <a:pt x="1640943" y="626859"/>
                    <a:pt x="1631510" y="598523"/>
                    <a:pt x="1635283" y="584354"/>
                  </a:cubicBezTo>
                  <a:cubicBezTo>
                    <a:pt x="1637170" y="580576"/>
                    <a:pt x="1641886" y="573019"/>
                    <a:pt x="1645659" y="571130"/>
                  </a:cubicBezTo>
                  <a:close/>
                  <a:moveTo>
                    <a:pt x="61022" y="544064"/>
                  </a:moveTo>
                  <a:cubicBezTo>
                    <a:pt x="63849" y="542181"/>
                    <a:pt x="66676" y="545006"/>
                    <a:pt x="69504" y="545948"/>
                  </a:cubicBezTo>
                  <a:cubicBezTo>
                    <a:pt x="71389" y="546890"/>
                    <a:pt x="73274" y="545948"/>
                    <a:pt x="74216" y="546890"/>
                  </a:cubicBezTo>
                  <a:cubicBezTo>
                    <a:pt x="76101" y="546890"/>
                    <a:pt x="77043" y="548773"/>
                    <a:pt x="77986" y="548773"/>
                  </a:cubicBezTo>
                  <a:cubicBezTo>
                    <a:pt x="78928" y="549715"/>
                    <a:pt x="80813" y="548773"/>
                    <a:pt x="81756" y="549715"/>
                  </a:cubicBezTo>
                  <a:cubicBezTo>
                    <a:pt x="83641" y="549715"/>
                    <a:pt x="84583" y="551599"/>
                    <a:pt x="85526" y="551599"/>
                  </a:cubicBezTo>
                  <a:cubicBezTo>
                    <a:pt x="90238" y="553482"/>
                    <a:pt x="94950" y="554424"/>
                    <a:pt x="99663" y="555366"/>
                  </a:cubicBezTo>
                  <a:cubicBezTo>
                    <a:pt x="100605" y="556307"/>
                    <a:pt x="102490" y="558191"/>
                    <a:pt x="103433" y="558191"/>
                  </a:cubicBezTo>
                  <a:cubicBezTo>
                    <a:pt x="105317" y="559133"/>
                    <a:pt x="107202" y="558191"/>
                    <a:pt x="109087" y="559133"/>
                  </a:cubicBezTo>
                  <a:cubicBezTo>
                    <a:pt x="110972" y="560075"/>
                    <a:pt x="113800" y="561016"/>
                    <a:pt x="116627" y="562900"/>
                  </a:cubicBezTo>
                  <a:cubicBezTo>
                    <a:pt x="120397" y="563842"/>
                    <a:pt x="123224" y="564783"/>
                    <a:pt x="126052" y="565725"/>
                  </a:cubicBezTo>
                  <a:cubicBezTo>
                    <a:pt x="127937" y="565725"/>
                    <a:pt x="128879" y="567609"/>
                    <a:pt x="130764" y="567609"/>
                  </a:cubicBezTo>
                  <a:cubicBezTo>
                    <a:pt x="131707" y="568551"/>
                    <a:pt x="133592" y="567609"/>
                    <a:pt x="134534" y="568551"/>
                  </a:cubicBezTo>
                  <a:cubicBezTo>
                    <a:pt x="138304" y="569492"/>
                    <a:pt x="141131" y="571376"/>
                    <a:pt x="144901" y="573259"/>
                  </a:cubicBezTo>
                  <a:cubicBezTo>
                    <a:pt x="146786" y="573259"/>
                    <a:pt x="148671" y="573259"/>
                    <a:pt x="150556" y="575143"/>
                  </a:cubicBezTo>
                  <a:cubicBezTo>
                    <a:pt x="147729" y="583619"/>
                    <a:pt x="144901" y="593037"/>
                    <a:pt x="140189" y="600571"/>
                  </a:cubicBezTo>
                  <a:cubicBezTo>
                    <a:pt x="130764" y="603396"/>
                    <a:pt x="114742" y="603396"/>
                    <a:pt x="102490" y="604338"/>
                  </a:cubicBezTo>
                  <a:cubicBezTo>
                    <a:pt x="97778" y="605280"/>
                    <a:pt x="94008" y="606221"/>
                    <a:pt x="87411" y="606221"/>
                  </a:cubicBezTo>
                  <a:cubicBezTo>
                    <a:pt x="82698" y="606221"/>
                    <a:pt x="76101" y="607163"/>
                    <a:pt x="70446" y="608105"/>
                  </a:cubicBezTo>
                  <a:cubicBezTo>
                    <a:pt x="65734" y="608105"/>
                    <a:pt x="56309" y="608105"/>
                    <a:pt x="55367" y="610930"/>
                  </a:cubicBezTo>
                  <a:cubicBezTo>
                    <a:pt x="55367" y="614697"/>
                    <a:pt x="59137" y="613756"/>
                    <a:pt x="62906" y="614697"/>
                  </a:cubicBezTo>
                  <a:cubicBezTo>
                    <a:pt x="63849" y="614697"/>
                    <a:pt x="64791" y="616581"/>
                    <a:pt x="66676" y="616581"/>
                  </a:cubicBezTo>
                  <a:cubicBezTo>
                    <a:pt x="68561" y="617523"/>
                    <a:pt x="70446" y="617523"/>
                    <a:pt x="71389" y="617523"/>
                  </a:cubicBezTo>
                  <a:cubicBezTo>
                    <a:pt x="75159" y="618464"/>
                    <a:pt x="76101" y="621290"/>
                    <a:pt x="81756" y="621290"/>
                  </a:cubicBezTo>
                  <a:cubicBezTo>
                    <a:pt x="89296" y="626940"/>
                    <a:pt x="101548" y="627882"/>
                    <a:pt x="109087" y="632591"/>
                  </a:cubicBezTo>
                  <a:cubicBezTo>
                    <a:pt x="116627" y="633533"/>
                    <a:pt x="121339" y="636358"/>
                    <a:pt x="126994" y="638242"/>
                  </a:cubicBezTo>
                  <a:cubicBezTo>
                    <a:pt x="126052" y="644834"/>
                    <a:pt x="124167" y="648601"/>
                    <a:pt x="122282" y="654252"/>
                  </a:cubicBezTo>
                  <a:cubicBezTo>
                    <a:pt x="113800" y="653310"/>
                    <a:pt x="108145" y="649543"/>
                    <a:pt x="101548" y="647659"/>
                  </a:cubicBezTo>
                  <a:cubicBezTo>
                    <a:pt x="96835" y="645776"/>
                    <a:pt x="91180" y="644834"/>
                    <a:pt x="87411" y="642009"/>
                  </a:cubicBezTo>
                  <a:cubicBezTo>
                    <a:pt x="68561" y="637300"/>
                    <a:pt x="53482" y="628824"/>
                    <a:pt x="34632" y="624115"/>
                  </a:cubicBezTo>
                  <a:cubicBezTo>
                    <a:pt x="33690" y="613756"/>
                    <a:pt x="40287" y="606221"/>
                    <a:pt x="42172" y="596804"/>
                  </a:cubicBezTo>
                  <a:cubicBezTo>
                    <a:pt x="52539" y="592095"/>
                    <a:pt x="67619" y="594920"/>
                    <a:pt x="81756" y="592095"/>
                  </a:cubicBezTo>
                  <a:cubicBezTo>
                    <a:pt x="85526" y="591153"/>
                    <a:pt x="91180" y="590211"/>
                    <a:pt x="96835" y="589270"/>
                  </a:cubicBezTo>
                  <a:cubicBezTo>
                    <a:pt x="102490" y="589270"/>
                    <a:pt x="107202" y="589270"/>
                    <a:pt x="111915" y="588328"/>
                  </a:cubicBezTo>
                  <a:cubicBezTo>
                    <a:pt x="116627" y="587386"/>
                    <a:pt x="122282" y="588328"/>
                    <a:pt x="125109" y="584561"/>
                  </a:cubicBezTo>
                  <a:cubicBezTo>
                    <a:pt x="119454" y="580794"/>
                    <a:pt x="110972" y="580794"/>
                    <a:pt x="105317" y="576085"/>
                  </a:cubicBezTo>
                  <a:cubicBezTo>
                    <a:pt x="98720" y="575143"/>
                    <a:pt x="93065" y="573259"/>
                    <a:pt x="87411" y="569492"/>
                  </a:cubicBezTo>
                  <a:cubicBezTo>
                    <a:pt x="81756" y="569492"/>
                    <a:pt x="77043" y="566667"/>
                    <a:pt x="71389" y="563842"/>
                  </a:cubicBezTo>
                  <a:cubicBezTo>
                    <a:pt x="70446" y="563842"/>
                    <a:pt x="68561" y="563842"/>
                    <a:pt x="66676" y="563842"/>
                  </a:cubicBezTo>
                  <a:cubicBezTo>
                    <a:pt x="65734" y="562900"/>
                    <a:pt x="64791" y="561958"/>
                    <a:pt x="62906" y="561016"/>
                  </a:cubicBezTo>
                  <a:cubicBezTo>
                    <a:pt x="60079" y="560075"/>
                    <a:pt x="58194" y="561016"/>
                    <a:pt x="57252" y="559133"/>
                  </a:cubicBezTo>
                  <a:cubicBezTo>
                    <a:pt x="55367" y="556307"/>
                    <a:pt x="58194" y="553482"/>
                    <a:pt x="59137" y="551599"/>
                  </a:cubicBezTo>
                  <a:cubicBezTo>
                    <a:pt x="60079" y="548773"/>
                    <a:pt x="60079" y="545948"/>
                    <a:pt x="61022" y="544064"/>
                  </a:cubicBezTo>
                  <a:close/>
                  <a:moveTo>
                    <a:pt x="1620254" y="475886"/>
                  </a:moveTo>
                  <a:cubicBezTo>
                    <a:pt x="1613667" y="479662"/>
                    <a:pt x="1605198" y="482494"/>
                    <a:pt x="1599552" y="487215"/>
                  </a:cubicBezTo>
                  <a:cubicBezTo>
                    <a:pt x="1601434" y="495711"/>
                    <a:pt x="1606139" y="502319"/>
                    <a:pt x="1609903" y="509872"/>
                  </a:cubicBezTo>
                  <a:cubicBezTo>
                    <a:pt x="1614608" y="514592"/>
                    <a:pt x="1624959" y="511760"/>
                    <a:pt x="1629665" y="508928"/>
                  </a:cubicBezTo>
                  <a:cubicBezTo>
                    <a:pt x="1632488" y="506095"/>
                    <a:pt x="1633429" y="499487"/>
                    <a:pt x="1632488" y="494767"/>
                  </a:cubicBezTo>
                  <a:cubicBezTo>
                    <a:pt x="1630606" y="490047"/>
                    <a:pt x="1626841" y="481550"/>
                    <a:pt x="1624959" y="479662"/>
                  </a:cubicBezTo>
                  <a:cubicBezTo>
                    <a:pt x="1624018" y="477774"/>
                    <a:pt x="1621195" y="474942"/>
                    <a:pt x="1620254" y="475886"/>
                  </a:cubicBezTo>
                  <a:close/>
                  <a:moveTo>
                    <a:pt x="1625900" y="452285"/>
                  </a:moveTo>
                  <a:cubicBezTo>
                    <a:pt x="1626841" y="452285"/>
                    <a:pt x="1628723" y="454173"/>
                    <a:pt x="1629665" y="454173"/>
                  </a:cubicBezTo>
                  <a:cubicBezTo>
                    <a:pt x="1630606" y="458893"/>
                    <a:pt x="1631547" y="461725"/>
                    <a:pt x="1634370" y="465501"/>
                  </a:cubicBezTo>
                  <a:cubicBezTo>
                    <a:pt x="1634370" y="467390"/>
                    <a:pt x="1636252" y="467390"/>
                    <a:pt x="1636252" y="469278"/>
                  </a:cubicBezTo>
                  <a:cubicBezTo>
                    <a:pt x="1637193" y="470222"/>
                    <a:pt x="1637193" y="471166"/>
                    <a:pt x="1637193" y="473054"/>
                  </a:cubicBezTo>
                  <a:cubicBezTo>
                    <a:pt x="1638134" y="473998"/>
                    <a:pt x="1639075" y="474942"/>
                    <a:pt x="1640016" y="476830"/>
                  </a:cubicBezTo>
                  <a:cubicBezTo>
                    <a:pt x="1640016" y="477774"/>
                    <a:pt x="1640016" y="478718"/>
                    <a:pt x="1640957" y="479662"/>
                  </a:cubicBezTo>
                  <a:cubicBezTo>
                    <a:pt x="1640957" y="480606"/>
                    <a:pt x="1641898" y="481550"/>
                    <a:pt x="1642839" y="482494"/>
                  </a:cubicBezTo>
                  <a:cubicBezTo>
                    <a:pt x="1643780" y="484382"/>
                    <a:pt x="1643780" y="485326"/>
                    <a:pt x="1643780" y="487215"/>
                  </a:cubicBezTo>
                  <a:cubicBezTo>
                    <a:pt x="1644721" y="489103"/>
                    <a:pt x="1645662" y="491935"/>
                    <a:pt x="1647544" y="494767"/>
                  </a:cubicBezTo>
                  <a:cubicBezTo>
                    <a:pt x="1649426" y="499487"/>
                    <a:pt x="1649426" y="500431"/>
                    <a:pt x="1649426" y="506095"/>
                  </a:cubicBezTo>
                  <a:cubicBezTo>
                    <a:pt x="1649426" y="508928"/>
                    <a:pt x="1649426" y="511760"/>
                    <a:pt x="1649426" y="513648"/>
                  </a:cubicBezTo>
                  <a:cubicBezTo>
                    <a:pt x="1648485" y="518368"/>
                    <a:pt x="1644721" y="522144"/>
                    <a:pt x="1641898" y="524976"/>
                  </a:cubicBezTo>
                  <a:cubicBezTo>
                    <a:pt x="1640957" y="524976"/>
                    <a:pt x="1640957" y="525920"/>
                    <a:pt x="1639075" y="525920"/>
                  </a:cubicBezTo>
                  <a:cubicBezTo>
                    <a:pt x="1635311" y="528752"/>
                    <a:pt x="1627782" y="531585"/>
                    <a:pt x="1620254" y="529696"/>
                  </a:cubicBezTo>
                  <a:cubicBezTo>
                    <a:pt x="1615549" y="528752"/>
                    <a:pt x="1612726" y="521200"/>
                    <a:pt x="1607080" y="524032"/>
                  </a:cubicBezTo>
                  <a:cubicBezTo>
                    <a:pt x="1607080" y="525920"/>
                    <a:pt x="1607080" y="528752"/>
                    <a:pt x="1608021" y="530641"/>
                  </a:cubicBezTo>
                  <a:cubicBezTo>
                    <a:pt x="1605198" y="537249"/>
                    <a:pt x="1599552" y="541025"/>
                    <a:pt x="1593906" y="544801"/>
                  </a:cubicBezTo>
                  <a:cubicBezTo>
                    <a:pt x="1592024" y="545745"/>
                    <a:pt x="1591083" y="547633"/>
                    <a:pt x="1589201" y="548577"/>
                  </a:cubicBezTo>
                  <a:cubicBezTo>
                    <a:pt x="1588260" y="549521"/>
                    <a:pt x="1586378" y="549521"/>
                    <a:pt x="1584496" y="550465"/>
                  </a:cubicBezTo>
                  <a:cubicBezTo>
                    <a:pt x="1584496" y="551410"/>
                    <a:pt x="1583555" y="552354"/>
                    <a:pt x="1583555" y="552354"/>
                  </a:cubicBezTo>
                  <a:cubicBezTo>
                    <a:pt x="1580732" y="555186"/>
                    <a:pt x="1576968" y="556130"/>
                    <a:pt x="1575085" y="558962"/>
                  </a:cubicBezTo>
                  <a:cubicBezTo>
                    <a:pt x="1571321" y="558018"/>
                    <a:pt x="1571321" y="553298"/>
                    <a:pt x="1569439" y="550465"/>
                  </a:cubicBezTo>
                  <a:cubicBezTo>
                    <a:pt x="1568498" y="547633"/>
                    <a:pt x="1565675" y="545745"/>
                    <a:pt x="1566616" y="542913"/>
                  </a:cubicBezTo>
                  <a:cubicBezTo>
                    <a:pt x="1566616" y="539137"/>
                    <a:pt x="1573203" y="536305"/>
                    <a:pt x="1576968" y="533473"/>
                  </a:cubicBezTo>
                  <a:cubicBezTo>
                    <a:pt x="1583555" y="529696"/>
                    <a:pt x="1590142" y="526864"/>
                    <a:pt x="1594847" y="521200"/>
                  </a:cubicBezTo>
                  <a:cubicBezTo>
                    <a:pt x="1596729" y="516480"/>
                    <a:pt x="1593906" y="512704"/>
                    <a:pt x="1592965" y="509872"/>
                  </a:cubicBezTo>
                  <a:cubicBezTo>
                    <a:pt x="1590142" y="504207"/>
                    <a:pt x="1588260" y="497599"/>
                    <a:pt x="1584496" y="493823"/>
                  </a:cubicBezTo>
                  <a:cubicBezTo>
                    <a:pt x="1576968" y="495711"/>
                    <a:pt x="1572262" y="499487"/>
                    <a:pt x="1564734" y="501375"/>
                  </a:cubicBezTo>
                  <a:cubicBezTo>
                    <a:pt x="1560029" y="503263"/>
                    <a:pt x="1556265" y="507983"/>
                    <a:pt x="1549678" y="507983"/>
                  </a:cubicBezTo>
                  <a:cubicBezTo>
                    <a:pt x="1547796" y="505151"/>
                    <a:pt x="1546855" y="502319"/>
                    <a:pt x="1545914" y="498543"/>
                  </a:cubicBezTo>
                  <a:cubicBezTo>
                    <a:pt x="1544973" y="496655"/>
                    <a:pt x="1542150" y="494767"/>
                    <a:pt x="1543091" y="491935"/>
                  </a:cubicBezTo>
                  <a:cubicBezTo>
                    <a:pt x="1557206" y="484382"/>
                    <a:pt x="1574144" y="477774"/>
                    <a:pt x="1588260" y="469278"/>
                  </a:cubicBezTo>
                  <a:cubicBezTo>
                    <a:pt x="1590142" y="469278"/>
                    <a:pt x="1590142" y="468334"/>
                    <a:pt x="1592024" y="469278"/>
                  </a:cubicBezTo>
                  <a:cubicBezTo>
                    <a:pt x="1592965" y="468334"/>
                    <a:pt x="1593906" y="467390"/>
                    <a:pt x="1593906" y="466446"/>
                  </a:cubicBezTo>
                  <a:cubicBezTo>
                    <a:pt x="1604257" y="463613"/>
                    <a:pt x="1616490" y="457005"/>
                    <a:pt x="1625900" y="452285"/>
                  </a:cubicBezTo>
                  <a:close/>
                  <a:moveTo>
                    <a:pt x="129954" y="430110"/>
                  </a:moveTo>
                  <a:cubicBezTo>
                    <a:pt x="135622" y="430110"/>
                    <a:pt x="142235" y="431048"/>
                    <a:pt x="146014" y="434803"/>
                  </a:cubicBezTo>
                  <a:cubicBezTo>
                    <a:pt x="143180" y="440434"/>
                    <a:pt x="140346" y="446065"/>
                    <a:pt x="137512" y="450758"/>
                  </a:cubicBezTo>
                  <a:cubicBezTo>
                    <a:pt x="129010" y="446065"/>
                    <a:pt x="121452" y="450758"/>
                    <a:pt x="115784" y="456389"/>
                  </a:cubicBezTo>
                  <a:cubicBezTo>
                    <a:pt x="114840" y="458266"/>
                    <a:pt x="112006" y="463897"/>
                    <a:pt x="111061" y="466713"/>
                  </a:cubicBezTo>
                  <a:cubicBezTo>
                    <a:pt x="105393" y="482668"/>
                    <a:pt x="116729" y="493930"/>
                    <a:pt x="127120" y="501439"/>
                  </a:cubicBezTo>
                  <a:cubicBezTo>
                    <a:pt x="137512" y="508009"/>
                    <a:pt x="154516" y="513640"/>
                    <a:pt x="167741" y="506131"/>
                  </a:cubicBezTo>
                  <a:cubicBezTo>
                    <a:pt x="174354" y="502377"/>
                    <a:pt x="177188" y="494869"/>
                    <a:pt x="180967" y="485484"/>
                  </a:cubicBezTo>
                  <a:cubicBezTo>
                    <a:pt x="181911" y="483607"/>
                    <a:pt x="183801" y="481729"/>
                    <a:pt x="183801" y="478914"/>
                  </a:cubicBezTo>
                  <a:cubicBezTo>
                    <a:pt x="182856" y="476098"/>
                    <a:pt x="178133" y="474221"/>
                    <a:pt x="176243" y="472344"/>
                  </a:cubicBezTo>
                  <a:cubicBezTo>
                    <a:pt x="172465" y="470467"/>
                    <a:pt x="168686" y="467651"/>
                    <a:pt x="166796" y="467651"/>
                  </a:cubicBezTo>
                  <a:cubicBezTo>
                    <a:pt x="160184" y="467651"/>
                    <a:pt x="160184" y="479852"/>
                    <a:pt x="156405" y="482668"/>
                  </a:cubicBezTo>
                  <a:cubicBezTo>
                    <a:pt x="153571" y="480791"/>
                    <a:pt x="145069" y="479852"/>
                    <a:pt x="144124" y="476098"/>
                  </a:cubicBezTo>
                  <a:cubicBezTo>
                    <a:pt x="144124" y="473283"/>
                    <a:pt x="148848" y="467651"/>
                    <a:pt x="150737" y="462959"/>
                  </a:cubicBezTo>
                  <a:cubicBezTo>
                    <a:pt x="153571" y="459205"/>
                    <a:pt x="156405" y="453573"/>
                    <a:pt x="157350" y="450758"/>
                  </a:cubicBezTo>
                  <a:cubicBezTo>
                    <a:pt x="158294" y="448881"/>
                    <a:pt x="159239" y="444188"/>
                    <a:pt x="163018" y="444188"/>
                  </a:cubicBezTo>
                  <a:cubicBezTo>
                    <a:pt x="165852" y="444188"/>
                    <a:pt x="166796" y="447004"/>
                    <a:pt x="167741" y="447942"/>
                  </a:cubicBezTo>
                  <a:cubicBezTo>
                    <a:pt x="168686" y="447942"/>
                    <a:pt x="169631" y="447942"/>
                    <a:pt x="170575" y="447942"/>
                  </a:cubicBezTo>
                  <a:cubicBezTo>
                    <a:pt x="180022" y="455450"/>
                    <a:pt x="193247" y="459205"/>
                    <a:pt x="202694" y="467651"/>
                  </a:cubicBezTo>
                  <a:cubicBezTo>
                    <a:pt x="197026" y="484545"/>
                    <a:pt x="189469" y="498623"/>
                    <a:pt x="180967" y="512701"/>
                  </a:cubicBezTo>
                  <a:cubicBezTo>
                    <a:pt x="180022" y="512701"/>
                    <a:pt x="180022" y="513640"/>
                    <a:pt x="178133" y="513640"/>
                  </a:cubicBezTo>
                  <a:cubicBezTo>
                    <a:pt x="177188" y="516455"/>
                    <a:pt x="174354" y="518332"/>
                    <a:pt x="170575" y="521148"/>
                  </a:cubicBezTo>
                  <a:cubicBezTo>
                    <a:pt x="164907" y="525841"/>
                    <a:pt x="155460" y="529595"/>
                    <a:pt x="145069" y="528656"/>
                  </a:cubicBezTo>
                  <a:cubicBezTo>
                    <a:pt x="142235" y="528656"/>
                    <a:pt x="140346" y="526779"/>
                    <a:pt x="137512" y="525841"/>
                  </a:cubicBezTo>
                  <a:cubicBezTo>
                    <a:pt x="132788" y="524902"/>
                    <a:pt x="129010" y="524902"/>
                    <a:pt x="125231" y="523025"/>
                  </a:cubicBezTo>
                  <a:cubicBezTo>
                    <a:pt x="123342" y="522087"/>
                    <a:pt x="121452" y="520209"/>
                    <a:pt x="119563" y="519271"/>
                  </a:cubicBezTo>
                  <a:cubicBezTo>
                    <a:pt x="115784" y="517394"/>
                    <a:pt x="113895" y="516455"/>
                    <a:pt x="112950" y="513640"/>
                  </a:cubicBezTo>
                  <a:cubicBezTo>
                    <a:pt x="112006" y="513640"/>
                    <a:pt x="110116" y="513640"/>
                    <a:pt x="110116" y="513640"/>
                  </a:cubicBezTo>
                  <a:cubicBezTo>
                    <a:pt x="109172" y="509886"/>
                    <a:pt x="105393" y="509886"/>
                    <a:pt x="103504" y="507070"/>
                  </a:cubicBezTo>
                  <a:cubicBezTo>
                    <a:pt x="103504" y="507070"/>
                    <a:pt x="103504" y="505193"/>
                    <a:pt x="102559" y="505193"/>
                  </a:cubicBezTo>
                  <a:cubicBezTo>
                    <a:pt x="102559" y="503316"/>
                    <a:pt x="100670" y="503316"/>
                    <a:pt x="100670" y="502377"/>
                  </a:cubicBezTo>
                  <a:cubicBezTo>
                    <a:pt x="96891" y="496746"/>
                    <a:pt x="91223" y="484545"/>
                    <a:pt x="94057" y="474221"/>
                  </a:cubicBezTo>
                  <a:cubicBezTo>
                    <a:pt x="95946" y="468590"/>
                    <a:pt x="97836" y="462959"/>
                    <a:pt x="100670" y="457327"/>
                  </a:cubicBezTo>
                  <a:cubicBezTo>
                    <a:pt x="101614" y="455450"/>
                    <a:pt x="103504" y="452635"/>
                    <a:pt x="104448" y="450758"/>
                  </a:cubicBezTo>
                  <a:cubicBezTo>
                    <a:pt x="110116" y="442311"/>
                    <a:pt x="118618" y="431987"/>
                    <a:pt x="129954" y="430110"/>
                  </a:cubicBezTo>
                  <a:close/>
                  <a:moveTo>
                    <a:pt x="1567578" y="357594"/>
                  </a:moveTo>
                  <a:cubicBezTo>
                    <a:pt x="1575112" y="366057"/>
                    <a:pt x="1579821" y="377340"/>
                    <a:pt x="1587355" y="385803"/>
                  </a:cubicBezTo>
                  <a:cubicBezTo>
                    <a:pt x="1591122" y="393325"/>
                    <a:pt x="1596773" y="400847"/>
                    <a:pt x="1601482" y="408370"/>
                  </a:cubicBezTo>
                  <a:cubicBezTo>
                    <a:pt x="1599598" y="412131"/>
                    <a:pt x="1594889" y="413071"/>
                    <a:pt x="1591122" y="415892"/>
                  </a:cubicBezTo>
                  <a:cubicBezTo>
                    <a:pt x="1586414" y="414952"/>
                    <a:pt x="1586414" y="409310"/>
                    <a:pt x="1583588" y="407429"/>
                  </a:cubicBezTo>
                  <a:cubicBezTo>
                    <a:pt x="1581705" y="402728"/>
                    <a:pt x="1577938" y="398026"/>
                    <a:pt x="1575112" y="394265"/>
                  </a:cubicBezTo>
                  <a:cubicBezTo>
                    <a:pt x="1572287" y="389564"/>
                    <a:pt x="1570403" y="384862"/>
                    <a:pt x="1565694" y="382041"/>
                  </a:cubicBezTo>
                  <a:cubicBezTo>
                    <a:pt x="1562869" y="382982"/>
                    <a:pt x="1560044" y="383922"/>
                    <a:pt x="1558160" y="386743"/>
                  </a:cubicBezTo>
                  <a:cubicBezTo>
                    <a:pt x="1554393" y="389564"/>
                    <a:pt x="1547801" y="390504"/>
                    <a:pt x="1546859" y="395206"/>
                  </a:cubicBezTo>
                  <a:cubicBezTo>
                    <a:pt x="1546859" y="398026"/>
                    <a:pt x="1552510" y="404609"/>
                    <a:pt x="1555335" y="408370"/>
                  </a:cubicBezTo>
                  <a:cubicBezTo>
                    <a:pt x="1559102" y="414011"/>
                    <a:pt x="1561927" y="418713"/>
                    <a:pt x="1563811" y="421534"/>
                  </a:cubicBezTo>
                  <a:cubicBezTo>
                    <a:pt x="1564753" y="423414"/>
                    <a:pt x="1567578" y="425295"/>
                    <a:pt x="1566636" y="428116"/>
                  </a:cubicBezTo>
                  <a:cubicBezTo>
                    <a:pt x="1566636" y="429056"/>
                    <a:pt x="1563811" y="430937"/>
                    <a:pt x="1562869" y="431877"/>
                  </a:cubicBezTo>
                  <a:cubicBezTo>
                    <a:pt x="1556277" y="436578"/>
                    <a:pt x="1555335" y="433758"/>
                    <a:pt x="1550626" y="427176"/>
                  </a:cubicBezTo>
                  <a:cubicBezTo>
                    <a:pt x="1548743" y="423414"/>
                    <a:pt x="1542150" y="415892"/>
                    <a:pt x="1540267" y="412131"/>
                  </a:cubicBezTo>
                  <a:cubicBezTo>
                    <a:pt x="1538383" y="408370"/>
                    <a:pt x="1537441" y="403668"/>
                    <a:pt x="1533674" y="403668"/>
                  </a:cubicBezTo>
                  <a:cubicBezTo>
                    <a:pt x="1529907" y="402728"/>
                    <a:pt x="1527082" y="405549"/>
                    <a:pt x="1525198" y="408370"/>
                  </a:cubicBezTo>
                  <a:cubicBezTo>
                    <a:pt x="1521431" y="409310"/>
                    <a:pt x="1518606" y="411191"/>
                    <a:pt x="1515781" y="413071"/>
                  </a:cubicBezTo>
                  <a:cubicBezTo>
                    <a:pt x="1510130" y="416832"/>
                    <a:pt x="1513897" y="421534"/>
                    <a:pt x="1517664" y="427176"/>
                  </a:cubicBezTo>
                  <a:cubicBezTo>
                    <a:pt x="1519548" y="429056"/>
                    <a:pt x="1520489" y="432817"/>
                    <a:pt x="1522373" y="434698"/>
                  </a:cubicBezTo>
                  <a:cubicBezTo>
                    <a:pt x="1523315" y="435638"/>
                    <a:pt x="1524256" y="436578"/>
                    <a:pt x="1525198" y="436578"/>
                  </a:cubicBezTo>
                  <a:cubicBezTo>
                    <a:pt x="1526140" y="438459"/>
                    <a:pt x="1527082" y="440340"/>
                    <a:pt x="1528024" y="442220"/>
                  </a:cubicBezTo>
                  <a:cubicBezTo>
                    <a:pt x="1528965" y="444101"/>
                    <a:pt x="1529907" y="445041"/>
                    <a:pt x="1530849" y="446922"/>
                  </a:cubicBezTo>
                  <a:cubicBezTo>
                    <a:pt x="1531791" y="447862"/>
                    <a:pt x="1531791" y="448802"/>
                    <a:pt x="1531791" y="449743"/>
                  </a:cubicBezTo>
                  <a:cubicBezTo>
                    <a:pt x="1532732" y="450683"/>
                    <a:pt x="1534616" y="451623"/>
                    <a:pt x="1534616" y="453504"/>
                  </a:cubicBezTo>
                  <a:cubicBezTo>
                    <a:pt x="1535558" y="456325"/>
                    <a:pt x="1531791" y="459146"/>
                    <a:pt x="1528024" y="458205"/>
                  </a:cubicBezTo>
                  <a:cubicBezTo>
                    <a:pt x="1523315" y="466668"/>
                    <a:pt x="1519548" y="456325"/>
                    <a:pt x="1516722" y="450683"/>
                  </a:cubicBezTo>
                  <a:cubicBezTo>
                    <a:pt x="1513897" y="446922"/>
                    <a:pt x="1511072" y="444101"/>
                    <a:pt x="1509188" y="442220"/>
                  </a:cubicBezTo>
                  <a:cubicBezTo>
                    <a:pt x="1508246" y="438459"/>
                    <a:pt x="1506363" y="434698"/>
                    <a:pt x="1503537" y="432817"/>
                  </a:cubicBezTo>
                  <a:cubicBezTo>
                    <a:pt x="1503537" y="429056"/>
                    <a:pt x="1499770" y="428116"/>
                    <a:pt x="1498829" y="424355"/>
                  </a:cubicBezTo>
                  <a:cubicBezTo>
                    <a:pt x="1496945" y="422474"/>
                    <a:pt x="1496003" y="419653"/>
                    <a:pt x="1494120" y="416832"/>
                  </a:cubicBezTo>
                  <a:cubicBezTo>
                    <a:pt x="1492236" y="414952"/>
                    <a:pt x="1489411" y="412131"/>
                    <a:pt x="1489411" y="409310"/>
                  </a:cubicBezTo>
                  <a:cubicBezTo>
                    <a:pt x="1489411" y="406489"/>
                    <a:pt x="1496003" y="403668"/>
                    <a:pt x="1498829" y="401788"/>
                  </a:cubicBezTo>
                  <a:cubicBezTo>
                    <a:pt x="1506363" y="397086"/>
                    <a:pt x="1515781" y="391444"/>
                    <a:pt x="1521431" y="386743"/>
                  </a:cubicBezTo>
                  <a:cubicBezTo>
                    <a:pt x="1522373" y="385803"/>
                    <a:pt x="1523315" y="385803"/>
                    <a:pt x="1524256" y="385803"/>
                  </a:cubicBezTo>
                  <a:cubicBezTo>
                    <a:pt x="1533674" y="378280"/>
                    <a:pt x="1547801" y="371698"/>
                    <a:pt x="1557219" y="364176"/>
                  </a:cubicBezTo>
                  <a:cubicBezTo>
                    <a:pt x="1560044" y="361355"/>
                    <a:pt x="1562869" y="359474"/>
                    <a:pt x="1567578" y="357594"/>
                  </a:cubicBezTo>
                  <a:close/>
                  <a:moveTo>
                    <a:pt x="196919" y="312046"/>
                  </a:moveTo>
                  <a:cubicBezTo>
                    <a:pt x="200697" y="313935"/>
                    <a:pt x="199753" y="317712"/>
                    <a:pt x="200697" y="321490"/>
                  </a:cubicBezTo>
                  <a:cubicBezTo>
                    <a:pt x="200697" y="322434"/>
                    <a:pt x="201641" y="323378"/>
                    <a:pt x="202586" y="325267"/>
                  </a:cubicBezTo>
                  <a:cubicBezTo>
                    <a:pt x="202586" y="326211"/>
                    <a:pt x="202586" y="328100"/>
                    <a:pt x="203530" y="329044"/>
                  </a:cubicBezTo>
                  <a:cubicBezTo>
                    <a:pt x="203530" y="330933"/>
                    <a:pt x="205419" y="332822"/>
                    <a:pt x="205419" y="334711"/>
                  </a:cubicBezTo>
                  <a:cubicBezTo>
                    <a:pt x="206363" y="335655"/>
                    <a:pt x="206363" y="337544"/>
                    <a:pt x="206363" y="339432"/>
                  </a:cubicBezTo>
                  <a:cubicBezTo>
                    <a:pt x="207307" y="344154"/>
                    <a:pt x="211085" y="347932"/>
                    <a:pt x="212029" y="352654"/>
                  </a:cubicBezTo>
                  <a:cubicBezTo>
                    <a:pt x="213918" y="357375"/>
                    <a:pt x="212974" y="362097"/>
                    <a:pt x="217695" y="363986"/>
                  </a:cubicBezTo>
                  <a:cubicBezTo>
                    <a:pt x="235638" y="363986"/>
                    <a:pt x="257359" y="364930"/>
                    <a:pt x="273413" y="366819"/>
                  </a:cubicBezTo>
                  <a:cubicBezTo>
                    <a:pt x="270580" y="374374"/>
                    <a:pt x="264914" y="378151"/>
                    <a:pt x="261136" y="384762"/>
                  </a:cubicBezTo>
                  <a:cubicBezTo>
                    <a:pt x="251693" y="384762"/>
                    <a:pt x="242249" y="382873"/>
                    <a:pt x="233750" y="381929"/>
                  </a:cubicBezTo>
                  <a:cubicBezTo>
                    <a:pt x="229028" y="380984"/>
                    <a:pt x="222417" y="379096"/>
                    <a:pt x="218640" y="382873"/>
                  </a:cubicBezTo>
                  <a:cubicBezTo>
                    <a:pt x="220529" y="388539"/>
                    <a:pt x="223362" y="395150"/>
                    <a:pt x="225250" y="401760"/>
                  </a:cubicBezTo>
                  <a:cubicBezTo>
                    <a:pt x="226195" y="404594"/>
                    <a:pt x="227139" y="405538"/>
                    <a:pt x="228083" y="409315"/>
                  </a:cubicBezTo>
                  <a:cubicBezTo>
                    <a:pt x="229972" y="414037"/>
                    <a:pt x="232805" y="416870"/>
                    <a:pt x="232805" y="419703"/>
                  </a:cubicBezTo>
                  <a:cubicBezTo>
                    <a:pt x="232805" y="424425"/>
                    <a:pt x="228083" y="427258"/>
                    <a:pt x="226195" y="430091"/>
                  </a:cubicBezTo>
                  <a:cubicBezTo>
                    <a:pt x="225250" y="432924"/>
                    <a:pt x="223362" y="435758"/>
                    <a:pt x="220529" y="436702"/>
                  </a:cubicBezTo>
                  <a:cubicBezTo>
                    <a:pt x="218640" y="431036"/>
                    <a:pt x="217695" y="427258"/>
                    <a:pt x="215807" y="422536"/>
                  </a:cubicBezTo>
                  <a:cubicBezTo>
                    <a:pt x="215807" y="420648"/>
                    <a:pt x="213918" y="418759"/>
                    <a:pt x="213918" y="416870"/>
                  </a:cubicBezTo>
                  <a:cubicBezTo>
                    <a:pt x="212029" y="413093"/>
                    <a:pt x="212029" y="409315"/>
                    <a:pt x="211085" y="405538"/>
                  </a:cubicBezTo>
                  <a:cubicBezTo>
                    <a:pt x="209196" y="400816"/>
                    <a:pt x="206363" y="396094"/>
                    <a:pt x="205419" y="391372"/>
                  </a:cubicBezTo>
                  <a:cubicBezTo>
                    <a:pt x="203530" y="387595"/>
                    <a:pt x="204474" y="382873"/>
                    <a:pt x="199753" y="380984"/>
                  </a:cubicBezTo>
                  <a:cubicBezTo>
                    <a:pt x="183698" y="380984"/>
                    <a:pt x="162922" y="380040"/>
                    <a:pt x="148757" y="378151"/>
                  </a:cubicBezTo>
                  <a:cubicBezTo>
                    <a:pt x="150646" y="370596"/>
                    <a:pt x="156312" y="367763"/>
                    <a:pt x="159145" y="361153"/>
                  </a:cubicBezTo>
                  <a:cubicBezTo>
                    <a:pt x="168589" y="359264"/>
                    <a:pt x="176143" y="362097"/>
                    <a:pt x="183698" y="363042"/>
                  </a:cubicBezTo>
                  <a:cubicBezTo>
                    <a:pt x="188420" y="363986"/>
                    <a:pt x="194086" y="363986"/>
                    <a:pt x="197864" y="363042"/>
                  </a:cubicBezTo>
                  <a:cubicBezTo>
                    <a:pt x="197864" y="356431"/>
                    <a:pt x="194086" y="350765"/>
                    <a:pt x="192198" y="343210"/>
                  </a:cubicBezTo>
                  <a:cubicBezTo>
                    <a:pt x="191253" y="341321"/>
                    <a:pt x="190309" y="337544"/>
                    <a:pt x="189365" y="335655"/>
                  </a:cubicBezTo>
                  <a:cubicBezTo>
                    <a:pt x="188420" y="332822"/>
                    <a:pt x="186531" y="329044"/>
                    <a:pt x="186531" y="327156"/>
                  </a:cubicBezTo>
                  <a:cubicBezTo>
                    <a:pt x="186531" y="323378"/>
                    <a:pt x="194086" y="317712"/>
                    <a:pt x="195031" y="312990"/>
                  </a:cubicBezTo>
                  <a:cubicBezTo>
                    <a:pt x="195975" y="312046"/>
                    <a:pt x="195975" y="312046"/>
                    <a:pt x="196919" y="312046"/>
                  </a:cubicBezTo>
                  <a:close/>
                  <a:moveTo>
                    <a:pt x="239476" y="267647"/>
                  </a:moveTo>
                  <a:cubicBezTo>
                    <a:pt x="240897" y="267881"/>
                    <a:pt x="242556" y="269524"/>
                    <a:pt x="244925" y="271871"/>
                  </a:cubicBezTo>
                  <a:cubicBezTo>
                    <a:pt x="247769" y="274687"/>
                    <a:pt x="250612" y="275625"/>
                    <a:pt x="252507" y="278441"/>
                  </a:cubicBezTo>
                  <a:cubicBezTo>
                    <a:pt x="269567" y="291583"/>
                    <a:pt x="283783" y="308479"/>
                    <a:pt x="300842" y="321620"/>
                  </a:cubicBezTo>
                  <a:cubicBezTo>
                    <a:pt x="300842" y="322559"/>
                    <a:pt x="301790" y="322559"/>
                    <a:pt x="301790" y="323498"/>
                  </a:cubicBezTo>
                  <a:cubicBezTo>
                    <a:pt x="303685" y="325375"/>
                    <a:pt x="307476" y="326314"/>
                    <a:pt x="308424" y="329130"/>
                  </a:cubicBezTo>
                  <a:cubicBezTo>
                    <a:pt x="309372" y="332884"/>
                    <a:pt x="305581" y="333823"/>
                    <a:pt x="303685" y="337578"/>
                  </a:cubicBezTo>
                  <a:cubicBezTo>
                    <a:pt x="299894" y="338516"/>
                    <a:pt x="299894" y="343210"/>
                    <a:pt x="296103" y="343210"/>
                  </a:cubicBezTo>
                  <a:cubicBezTo>
                    <a:pt x="294208" y="343210"/>
                    <a:pt x="293260" y="341333"/>
                    <a:pt x="292312" y="339455"/>
                  </a:cubicBezTo>
                  <a:cubicBezTo>
                    <a:pt x="290417" y="337578"/>
                    <a:pt x="286626" y="336639"/>
                    <a:pt x="285678" y="333823"/>
                  </a:cubicBezTo>
                  <a:cubicBezTo>
                    <a:pt x="285678" y="333823"/>
                    <a:pt x="284731" y="333823"/>
                    <a:pt x="283783" y="332884"/>
                  </a:cubicBezTo>
                  <a:cubicBezTo>
                    <a:pt x="276201" y="324436"/>
                    <a:pt x="267671" y="318804"/>
                    <a:pt x="260089" y="310356"/>
                  </a:cubicBezTo>
                  <a:cubicBezTo>
                    <a:pt x="251560" y="304724"/>
                    <a:pt x="245873" y="296276"/>
                    <a:pt x="237343" y="290644"/>
                  </a:cubicBezTo>
                  <a:cubicBezTo>
                    <a:pt x="235448" y="285951"/>
                    <a:pt x="227866" y="285012"/>
                    <a:pt x="227866" y="280319"/>
                  </a:cubicBezTo>
                  <a:cubicBezTo>
                    <a:pt x="227866" y="277503"/>
                    <a:pt x="229761" y="277503"/>
                    <a:pt x="231657" y="275625"/>
                  </a:cubicBezTo>
                  <a:cubicBezTo>
                    <a:pt x="233552" y="273748"/>
                    <a:pt x="232605" y="271871"/>
                    <a:pt x="235448" y="271871"/>
                  </a:cubicBezTo>
                  <a:cubicBezTo>
                    <a:pt x="236870" y="268585"/>
                    <a:pt x="238054" y="267412"/>
                    <a:pt x="239476" y="267647"/>
                  </a:cubicBezTo>
                  <a:close/>
                  <a:moveTo>
                    <a:pt x="1479821" y="254513"/>
                  </a:moveTo>
                  <a:cubicBezTo>
                    <a:pt x="1483589" y="258283"/>
                    <a:pt x="1498657" y="268651"/>
                    <a:pt x="1488297" y="275249"/>
                  </a:cubicBezTo>
                  <a:cubicBezTo>
                    <a:pt x="1489239" y="278077"/>
                    <a:pt x="1486414" y="279019"/>
                    <a:pt x="1485472" y="280904"/>
                  </a:cubicBezTo>
                  <a:cubicBezTo>
                    <a:pt x="1483589" y="285617"/>
                    <a:pt x="1480763" y="290330"/>
                    <a:pt x="1477938" y="295043"/>
                  </a:cubicBezTo>
                  <a:cubicBezTo>
                    <a:pt x="1474171" y="301641"/>
                    <a:pt x="1470404" y="309181"/>
                    <a:pt x="1466637" y="315779"/>
                  </a:cubicBezTo>
                  <a:cubicBezTo>
                    <a:pt x="1464753" y="317664"/>
                    <a:pt x="1463811" y="320492"/>
                    <a:pt x="1462870" y="323319"/>
                  </a:cubicBezTo>
                  <a:cubicBezTo>
                    <a:pt x="1460044" y="327090"/>
                    <a:pt x="1456277" y="330860"/>
                    <a:pt x="1454394" y="335573"/>
                  </a:cubicBezTo>
                  <a:cubicBezTo>
                    <a:pt x="1459103" y="339343"/>
                    <a:pt x="1463811" y="334630"/>
                    <a:pt x="1468520" y="332745"/>
                  </a:cubicBezTo>
                  <a:cubicBezTo>
                    <a:pt x="1471346" y="331802"/>
                    <a:pt x="1474171" y="330860"/>
                    <a:pt x="1476996" y="329917"/>
                  </a:cubicBezTo>
                  <a:cubicBezTo>
                    <a:pt x="1479821" y="328032"/>
                    <a:pt x="1481705" y="328032"/>
                    <a:pt x="1484530" y="326147"/>
                  </a:cubicBezTo>
                  <a:cubicBezTo>
                    <a:pt x="1487356" y="325204"/>
                    <a:pt x="1491123" y="322377"/>
                    <a:pt x="1494890" y="321434"/>
                  </a:cubicBezTo>
                  <a:cubicBezTo>
                    <a:pt x="1494890" y="320492"/>
                    <a:pt x="1496773" y="321434"/>
                    <a:pt x="1497715" y="320492"/>
                  </a:cubicBezTo>
                  <a:cubicBezTo>
                    <a:pt x="1500540" y="319549"/>
                    <a:pt x="1504307" y="316721"/>
                    <a:pt x="1508075" y="314836"/>
                  </a:cubicBezTo>
                  <a:cubicBezTo>
                    <a:pt x="1511842" y="312951"/>
                    <a:pt x="1515609" y="312951"/>
                    <a:pt x="1519376" y="311066"/>
                  </a:cubicBezTo>
                  <a:cubicBezTo>
                    <a:pt x="1522201" y="310124"/>
                    <a:pt x="1524085" y="307296"/>
                    <a:pt x="1527852" y="308238"/>
                  </a:cubicBezTo>
                  <a:cubicBezTo>
                    <a:pt x="1529735" y="308238"/>
                    <a:pt x="1532560" y="311066"/>
                    <a:pt x="1534444" y="312951"/>
                  </a:cubicBezTo>
                  <a:cubicBezTo>
                    <a:pt x="1536328" y="315779"/>
                    <a:pt x="1538211" y="317664"/>
                    <a:pt x="1539153" y="319549"/>
                  </a:cubicBezTo>
                  <a:cubicBezTo>
                    <a:pt x="1536328" y="323319"/>
                    <a:pt x="1530677" y="324262"/>
                    <a:pt x="1525968" y="326147"/>
                  </a:cubicBezTo>
                  <a:cubicBezTo>
                    <a:pt x="1522201" y="327090"/>
                    <a:pt x="1518434" y="329917"/>
                    <a:pt x="1515609" y="330860"/>
                  </a:cubicBezTo>
                  <a:cubicBezTo>
                    <a:pt x="1508075" y="333687"/>
                    <a:pt x="1499599" y="335573"/>
                    <a:pt x="1493948" y="340285"/>
                  </a:cubicBezTo>
                  <a:cubicBezTo>
                    <a:pt x="1490181" y="339343"/>
                    <a:pt x="1488297" y="341228"/>
                    <a:pt x="1486414" y="343113"/>
                  </a:cubicBezTo>
                  <a:cubicBezTo>
                    <a:pt x="1482647" y="344998"/>
                    <a:pt x="1476996" y="344998"/>
                    <a:pt x="1473229" y="346883"/>
                  </a:cubicBezTo>
                  <a:cubicBezTo>
                    <a:pt x="1472287" y="347826"/>
                    <a:pt x="1471346" y="348768"/>
                    <a:pt x="1470404" y="349711"/>
                  </a:cubicBezTo>
                  <a:cubicBezTo>
                    <a:pt x="1469462" y="349711"/>
                    <a:pt x="1467579" y="349711"/>
                    <a:pt x="1466637" y="349711"/>
                  </a:cubicBezTo>
                  <a:cubicBezTo>
                    <a:pt x="1460986" y="351596"/>
                    <a:pt x="1454394" y="355366"/>
                    <a:pt x="1447801" y="358194"/>
                  </a:cubicBezTo>
                  <a:cubicBezTo>
                    <a:pt x="1444034" y="357251"/>
                    <a:pt x="1440267" y="349711"/>
                    <a:pt x="1437442" y="346883"/>
                  </a:cubicBezTo>
                  <a:cubicBezTo>
                    <a:pt x="1436500" y="345941"/>
                    <a:pt x="1433675" y="344998"/>
                    <a:pt x="1433675" y="343113"/>
                  </a:cubicBezTo>
                  <a:cubicBezTo>
                    <a:pt x="1433675" y="341228"/>
                    <a:pt x="1435558" y="339343"/>
                    <a:pt x="1434617" y="337458"/>
                  </a:cubicBezTo>
                  <a:cubicBezTo>
                    <a:pt x="1438384" y="333687"/>
                    <a:pt x="1439325" y="328975"/>
                    <a:pt x="1441209" y="325204"/>
                  </a:cubicBezTo>
                  <a:cubicBezTo>
                    <a:pt x="1443093" y="320492"/>
                    <a:pt x="1446860" y="316721"/>
                    <a:pt x="1449685" y="311066"/>
                  </a:cubicBezTo>
                  <a:cubicBezTo>
                    <a:pt x="1449685" y="310124"/>
                    <a:pt x="1449685" y="308238"/>
                    <a:pt x="1450627" y="307296"/>
                  </a:cubicBezTo>
                  <a:cubicBezTo>
                    <a:pt x="1450627" y="306353"/>
                    <a:pt x="1451568" y="305411"/>
                    <a:pt x="1452510" y="304468"/>
                  </a:cubicBezTo>
                  <a:cubicBezTo>
                    <a:pt x="1454394" y="300698"/>
                    <a:pt x="1456277" y="296928"/>
                    <a:pt x="1459103" y="292215"/>
                  </a:cubicBezTo>
                  <a:cubicBezTo>
                    <a:pt x="1464753" y="282790"/>
                    <a:pt x="1470404" y="271479"/>
                    <a:pt x="1475113" y="260168"/>
                  </a:cubicBezTo>
                  <a:cubicBezTo>
                    <a:pt x="1476054" y="258283"/>
                    <a:pt x="1477938" y="256398"/>
                    <a:pt x="1478880" y="255455"/>
                  </a:cubicBezTo>
                  <a:cubicBezTo>
                    <a:pt x="1478880" y="254513"/>
                    <a:pt x="1479821" y="254513"/>
                    <a:pt x="1479821" y="254513"/>
                  </a:cubicBezTo>
                  <a:close/>
                  <a:moveTo>
                    <a:pt x="1437256" y="214359"/>
                  </a:moveTo>
                  <a:cubicBezTo>
                    <a:pt x="1439142" y="215297"/>
                    <a:pt x="1449513" y="222799"/>
                    <a:pt x="1450456" y="226550"/>
                  </a:cubicBezTo>
                  <a:cubicBezTo>
                    <a:pt x="1450456" y="228425"/>
                    <a:pt x="1444799" y="233114"/>
                    <a:pt x="1442913" y="235927"/>
                  </a:cubicBezTo>
                  <a:cubicBezTo>
                    <a:pt x="1425943" y="252807"/>
                    <a:pt x="1411800" y="269686"/>
                    <a:pt x="1394830" y="286566"/>
                  </a:cubicBezTo>
                  <a:cubicBezTo>
                    <a:pt x="1392944" y="289379"/>
                    <a:pt x="1389173" y="294068"/>
                    <a:pt x="1386344" y="294068"/>
                  </a:cubicBezTo>
                  <a:cubicBezTo>
                    <a:pt x="1384459" y="294068"/>
                    <a:pt x="1381630" y="291255"/>
                    <a:pt x="1379745" y="289379"/>
                  </a:cubicBezTo>
                  <a:cubicBezTo>
                    <a:pt x="1376916" y="286566"/>
                    <a:pt x="1375031" y="284690"/>
                    <a:pt x="1373145" y="283753"/>
                  </a:cubicBezTo>
                  <a:cubicBezTo>
                    <a:pt x="1376916" y="276251"/>
                    <a:pt x="1382573" y="271562"/>
                    <a:pt x="1388230" y="265935"/>
                  </a:cubicBezTo>
                  <a:cubicBezTo>
                    <a:pt x="1404258" y="249056"/>
                    <a:pt x="1420286" y="231238"/>
                    <a:pt x="1437256" y="214359"/>
                  </a:cubicBezTo>
                  <a:close/>
                  <a:moveTo>
                    <a:pt x="1330718" y="134834"/>
                  </a:moveTo>
                  <a:cubicBezTo>
                    <a:pt x="1333545" y="131055"/>
                    <a:pt x="1340142" y="141449"/>
                    <a:pt x="1344854" y="142394"/>
                  </a:cubicBezTo>
                  <a:cubicBezTo>
                    <a:pt x="1345797" y="144283"/>
                    <a:pt x="1347681" y="145228"/>
                    <a:pt x="1350509" y="147118"/>
                  </a:cubicBezTo>
                  <a:cubicBezTo>
                    <a:pt x="1352393" y="148063"/>
                    <a:pt x="1355221" y="149953"/>
                    <a:pt x="1355221" y="151843"/>
                  </a:cubicBezTo>
                  <a:cubicBezTo>
                    <a:pt x="1356163" y="155622"/>
                    <a:pt x="1353336" y="159402"/>
                    <a:pt x="1352393" y="162237"/>
                  </a:cubicBezTo>
                  <a:cubicBezTo>
                    <a:pt x="1352393" y="165071"/>
                    <a:pt x="1352393" y="168851"/>
                    <a:pt x="1351451" y="171685"/>
                  </a:cubicBezTo>
                  <a:cubicBezTo>
                    <a:pt x="1350509" y="179245"/>
                    <a:pt x="1347681" y="187749"/>
                    <a:pt x="1345797" y="194363"/>
                  </a:cubicBezTo>
                  <a:cubicBezTo>
                    <a:pt x="1345797" y="197198"/>
                    <a:pt x="1345797" y="200032"/>
                    <a:pt x="1345797" y="201922"/>
                  </a:cubicBezTo>
                  <a:cubicBezTo>
                    <a:pt x="1344854" y="205702"/>
                    <a:pt x="1342969" y="209481"/>
                    <a:pt x="1342969" y="212316"/>
                  </a:cubicBezTo>
                  <a:cubicBezTo>
                    <a:pt x="1342969" y="214206"/>
                    <a:pt x="1342969" y="216096"/>
                    <a:pt x="1342969" y="217041"/>
                  </a:cubicBezTo>
                  <a:cubicBezTo>
                    <a:pt x="1342027" y="222710"/>
                    <a:pt x="1337315" y="227434"/>
                    <a:pt x="1341084" y="232159"/>
                  </a:cubicBezTo>
                  <a:cubicBezTo>
                    <a:pt x="1344854" y="231214"/>
                    <a:pt x="1345797" y="227434"/>
                    <a:pt x="1347681" y="225545"/>
                  </a:cubicBezTo>
                  <a:cubicBezTo>
                    <a:pt x="1358048" y="211371"/>
                    <a:pt x="1369357" y="197198"/>
                    <a:pt x="1380666" y="182079"/>
                  </a:cubicBezTo>
                  <a:cubicBezTo>
                    <a:pt x="1382551" y="179245"/>
                    <a:pt x="1384436" y="174520"/>
                    <a:pt x="1386321" y="174520"/>
                  </a:cubicBezTo>
                  <a:cubicBezTo>
                    <a:pt x="1389148" y="174520"/>
                    <a:pt x="1391033" y="178300"/>
                    <a:pt x="1392918" y="179245"/>
                  </a:cubicBezTo>
                  <a:cubicBezTo>
                    <a:pt x="1394803" y="181134"/>
                    <a:pt x="1399515" y="183024"/>
                    <a:pt x="1399515" y="184914"/>
                  </a:cubicBezTo>
                  <a:cubicBezTo>
                    <a:pt x="1399515" y="187749"/>
                    <a:pt x="1394803" y="191528"/>
                    <a:pt x="1392918" y="193418"/>
                  </a:cubicBezTo>
                  <a:cubicBezTo>
                    <a:pt x="1391033" y="197198"/>
                    <a:pt x="1389148" y="200032"/>
                    <a:pt x="1386321" y="201922"/>
                  </a:cubicBezTo>
                  <a:cubicBezTo>
                    <a:pt x="1386321" y="202867"/>
                    <a:pt x="1385378" y="203812"/>
                    <a:pt x="1384436" y="205702"/>
                  </a:cubicBezTo>
                  <a:cubicBezTo>
                    <a:pt x="1375012" y="217041"/>
                    <a:pt x="1363703" y="234049"/>
                    <a:pt x="1354278" y="247277"/>
                  </a:cubicBezTo>
                  <a:cubicBezTo>
                    <a:pt x="1352393" y="249167"/>
                    <a:pt x="1350509" y="250112"/>
                    <a:pt x="1349566" y="252002"/>
                  </a:cubicBezTo>
                  <a:cubicBezTo>
                    <a:pt x="1347681" y="253892"/>
                    <a:pt x="1345797" y="259561"/>
                    <a:pt x="1342969" y="259561"/>
                  </a:cubicBezTo>
                  <a:cubicBezTo>
                    <a:pt x="1340142" y="260506"/>
                    <a:pt x="1337315" y="255781"/>
                    <a:pt x="1335430" y="253892"/>
                  </a:cubicBezTo>
                  <a:cubicBezTo>
                    <a:pt x="1333545" y="252947"/>
                    <a:pt x="1330718" y="251057"/>
                    <a:pt x="1327890" y="249167"/>
                  </a:cubicBezTo>
                  <a:cubicBezTo>
                    <a:pt x="1326006" y="247277"/>
                    <a:pt x="1322236" y="245388"/>
                    <a:pt x="1321293" y="242553"/>
                  </a:cubicBezTo>
                  <a:cubicBezTo>
                    <a:pt x="1321293" y="240663"/>
                    <a:pt x="1322236" y="239718"/>
                    <a:pt x="1322236" y="237828"/>
                  </a:cubicBezTo>
                  <a:cubicBezTo>
                    <a:pt x="1324121" y="230269"/>
                    <a:pt x="1325063" y="221765"/>
                    <a:pt x="1326948" y="213261"/>
                  </a:cubicBezTo>
                  <a:cubicBezTo>
                    <a:pt x="1326948" y="212316"/>
                    <a:pt x="1327890" y="210426"/>
                    <a:pt x="1328833" y="209481"/>
                  </a:cubicBezTo>
                  <a:cubicBezTo>
                    <a:pt x="1329775" y="205702"/>
                    <a:pt x="1328833" y="200977"/>
                    <a:pt x="1329775" y="197198"/>
                  </a:cubicBezTo>
                  <a:cubicBezTo>
                    <a:pt x="1330718" y="194363"/>
                    <a:pt x="1331660" y="192473"/>
                    <a:pt x="1332603" y="191528"/>
                  </a:cubicBezTo>
                  <a:cubicBezTo>
                    <a:pt x="1332603" y="188694"/>
                    <a:pt x="1331660" y="186804"/>
                    <a:pt x="1332603" y="185859"/>
                  </a:cubicBezTo>
                  <a:cubicBezTo>
                    <a:pt x="1332603" y="183969"/>
                    <a:pt x="1334487" y="182079"/>
                    <a:pt x="1334487" y="180190"/>
                  </a:cubicBezTo>
                  <a:cubicBezTo>
                    <a:pt x="1335430" y="179245"/>
                    <a:pt x="1334487" y="178300"/>
                    <a:pt x="1334487" y="176410"/>
                  </a:cubicBezTo>
                  <a:cubicBezTo>
                    <a:pt x="1335430" y="169796"/>
                    <a:pt x="1340142" y="163181"/>
                    <a:pt x="1337315" y="158457"/>
                  </a:cubicBezTo>
                  <a:cubicBezTo>
                    <a:pt x="1334487" y="158457"/>
                    <a:pt x="1333545" y="160347"/>
                    <a:pt x="1332603" y="161292"/>
                  </a:cubicBezTo>
                  <a:cubicBezTo>
                    <a:pt x="1328833" y="166016"/>
                    <a:pt x="1326948" y="169796"/>
                    <a:pt x="1323178" y="174520"/>
                  </a:cubicBezTo>
                  <a:cubicBezTo>
                    <a:pt x="1316581" y="183969"/>
                    <a:pt x="1308099" y="194363"/>
                    <a:pt x="1300560" y="204757"/>
                  </a:cubicBezTo>
                  <a:cubicBezTo>
                    <a:pt x="1298675" y="207592"/>
                    <a:pt x="1296790" y="211371"/>
                    <a:pt x="1293021" y="213261"/>
                  </a:cubicBezTo>
                  <a:cubicBezTo>
                    <a:pt x="1292078" y="216096"/>
                    <a:pt x="1290193" y="218930"/>
                    <a:pt x="1288308" y="218930"/>
                  </a:cubicBezTo>
                  <a:cubicBezTo>
                    <a:pt x="1287366" y="218930"/>
                    <a:pt x="1284539" y="216096"/>
                    <a:pt x="1281711" y="214206"/>
                  </a:cubicBezTo>
                  <a:cubicBezTo>
                    <a:pt x="1279827" y="212316"/>
                    <a:pt x="1277942" y="211371"/>
                    <a:pt x="1276057" y="210426"/>
                  </a:cubicBezTo>
                  <a:cubicBezTo>
                    <a:pt x="1277942" y="200977"/>
                    <a:pt x="1286424" y="197198"/>
                    <a:pt x="1289251" y="188694"/>
                  </a:cubicBezTo>
                  <a:cubicBezTo>
                    <a:pt x="1293021" y="185859"/>
                    <a:pt x="1296790" y="182079"/>
                    <a:pt x="1298675" y="177355"/>
                  </a:cubicBezTo>
                  <a:cubicBezTo>
                    <a:pt x="1309042" y="166016"/>
                    <a:pt x="1321293" y="147118"/>
                    <a:pt x="1330718" y="134834"/>
                  </a:cubicBezTo>
                  <a:close/>
                  <a:moveTo>
                    <a:pt x="425145" y="118812"/>
                  </a:moveTo>
                  <a:cubicBezTo>
                    <a:pt x="427982" y="117870"/>
                    <a:pt x="427982" y="120695"/>
                    <a:pt x="429873" y="122579"/>
                  </a:cubicBezTo>
                  <a:cubicBezTo>
                    <a:pt x="430819" y="124462"/>
                    <a:pt x="432710" y="126346"/>
                    <a:pt x="432710" y="127288"/>
                  </a:cubicBezTo>
                  <a:cubicBezTo>
                    <a:pt x="433655" y="128229"/>
                    <a:pt x="433655" y="130113"/>
                    <a:pt x="434601" y="131055"/>
                  </a:cubicBezTo>
                  <a:cubicBezTo>
                    <a:pt x="434601" y="131996"/>
                    <a:pt x="436492" y="132938"/>
                    <a:pt x="437438" y="133880"/>
                  </a:cubicBezTo>
                  <a:cubicBezTo>
                    <a:pt x="439329" y="136705"/>
                    <a:pt x="440274" y="141414"/>
                    <a:pt x="444057" y="143298"/>
                  </a:cubicBezTo>
                  <a:cubicBezTo>
                    <a:pt x="444057" y="144240"/>
                    <a:pt x="444057" y="145181"/>
                    <a:pt x="445002" y="146123"/>
                  </a:cubicBezTo>
                  <a:cubicBezTo>
                    <a:pt x="445948" y="147065"/>
                    <a:pt x="446893" y="148007"/>
                    <a:pt x="447839" y="148948"/>
                  </a:cubicBezTo>
                  <a:cubicBezTo>
                    <a:pt x="455404" y="164017"/>
                    <a:pt x="466750" y="177202"/>
                    <a:pt x="475261" y="192270"/>
                  </a:cubicBezTo>
                  <a:cubicBezTo>
                    <a:pt x="483771" y="196979"/>
                    <a:pt x="469587" y="202630"/>
                    <a:pt x="465805" y="205455"/>
                  </a:cubicBezTo>
                  <a:cubicBezTo>
                    <a:pt x="462023" y="207338"/>
                    <a:pt x="459186" y="212047"/>
                    <a:pt x="454458" y="212047"/>
                  </a:cubicBezTo>
                  <a:cubicBezTo>
                    <a:pt x="448784" y="211106"/>
                    <a:pt x="442165" y="204513"/>
                    <a:pt x="437438" y="201688"/>
                  </a:cubicBezTo>
                  <a:cubicBezTo>
                    <a:pt x="432710" y="198862"/>
                    <a:pt x="427036" y="196037"/>
                    <a:pt x="422308" y="193212"/>
                  </a:cubicBezTo>
                  <a:cubicBezTo>
                    <a:pt x="421363" y="192270"/>
                    <a:pt x="420417" y="191328"/>
                    <a:pt x="419472" y="191328"/>
                  </a:cubicBezTo>
                  <a:cubicBezTo>
                    <a:pt x="415689" y="188503"/>
                    <a:pt x="411907" y="185678"/>
                    <a:pt x="408125" y="183794"/>
                  </a:cubicBezTo>
                  <a:cubicBezTo>
                    <a:pt x="405288" y="181911"/>
                    <a:pt x="402451" y="180969"/>
                    <a:pt x="399614" y="179085"/>
                  </a:cubicBezTo>
                  <a:cubicBezTo>
                    <a:pt x="398669" y="178143"/>
                    <a:pt x="397723" y="178143"/>
                    <a:pt x="397723" y="177202"/>
                  </a:cubicBezTo>
                  <a:cubicBezTo>
                    <a:pt x="391104" y="175318"/>
                    <a:pt x="387322" y="170609"/>
                    <a:pt x="381648" y="167784"/>
                  </a:cubicBezTo>
                  <a:cubicBezTo>
                    <a:pt x="376921" y="169667"/>
                    <a:pt x="383540" y="176260"/>
                    <a:pt x="386376" y="180027"/>
                  </a:cubicBezTo>
                  <a:cubicBezTo>
                    <a:pt x="387322" y="181911"/>
                    <a:pt x="387322" y="182852"/>
                    <a:pt x="389213" y="184736"/>
                  </a:cubicBezTo>
                  <a:cubicBezTo>
                    <a:pt x="389213" y="185678"/>
                    <a:pt x="391104" y="186619"/>
                    <a:pt x="392050" y="188503"/>
                  </a:cubicBezTo>
                  <a:cubicBezTo>
                    <a:pt x="392050" y="188503"/>
                    <a:pt x="392050" y="189445"/>
                    <a:pt x="392050" y="190387"/>
                  </a:cubicBezTo>
                  <a:cubicBezTo>
                    <a:pt x="393941" y="192270"/>
                    <a:pt x="396778" y="196037"/>
                    <a:pt x="398669" y="197921"/>
                  </a:cubicBezTo>
                  <a:cubicBezTo>
                    <a:pt x="399614" y="199804"/>
                    <a:pt x="399614" y="201688"/>
                    <a:pt x="400560" y="203571"/>
                  </a:cubicBezTo>
                  <a:cubicBezTo>
                    <a:pt x="401506" y="203571"/>
                    <a:pt x="403397" y="205455"/>
                    <a:pt x="403397" y="206397"/>
                  </a:cubicBezTo>
                  <a:cubicBezTo>
                    <a:pt x="404342" y="207338"/>
                    <a:pt x="404342" y="208280"/>
                    <a:pt x="404342" y="209222"/>
                  </a:cubicBezTo>
                  <a:cubicBezTo>
                    <a:pt x="410016" y="218640"/>
                    <a:pt x="417580" y="225232"/>
                    <a:pt x="421363" y="234650"/>
                  </a:cubicBezTo>
                  <a:cubicBezTo>
                    <a:pt x="417580" y="238417"/>
                    <a:pt x="411907" y="240301"/>
                    <a:pt x="407179" y="243126"/>
                  </a:cubicBezTo>
                  <a:cubicBezTo>
                    <a:pt x="397723" y="231825"/>
                    <a:pt x="391104" y="217698"/>
                    <a:pt x="381648" y="206397"/>
                  </a:cubicBezTo>
                  <a:cubicBezTo>
                    <a:pt x="377866" y="197921"/>
                    <a:pt x="372193" y="192270"/>
                    <a:pt x="368410" y="184736"/>
                  </a:cubicBezTo>
                  <a:cubicBezTo>
                    <a:pt x="364628" y="178143"/>
                    <a:pt x="358009" y="172493"/>
                    <a:pt x="356118" y="163075"/>
                  </a:cubicBezTo>
                  <a:cubicBezTo>
                    <a:pt x="357063" y="163075"/>
                    <a:pt x="358009" y="162133"/>
                    <a:pt x="359900" y="162133"/>
                  </a:cubicBezTo>
                  <a:cubicBezTo>
                    <a:pt x="365574" y="157424"/>
                    <a:pt x="372193" y="153657"/>
                    <a:pt x="379757" y="148948"/>
                  </a:cubicBezTo>
                  <a:cubicBezTo>
                    <a:pt x="391104" y="154599"/>
                    <a:pt x="401506" y="162133"/>
                    <a:pt x="412853" y="168726"/>
                  </a:cubicBezTo>
                  <a:cubicBezTo>
                    <a:pt x="412853" y="169667"/>
                    <a:pt x="414744" y="168726"/>
                    <a:pt x="414744" y="169667"/>
                  </a:cubicBezTo>
                  <a:cubicBezTo>
                    <a:pt x="423254" y="175318"/>
                    <a:pt x="431764" y="180027"/>
                    <a:pt x="440274" y="184736"/>
                  </a:cubicBezTo>
                  <a:cubicBezTo>
                    <a:pt x="443111" y="186619"/>
                    <a:pt x="446893" y="191328"/>
                    <a:pt x="451621" y="189445"/>
                  </a:cubicBezTo>
                  <a:cubicBezTo>
                    <a:pt x="451621" y="186619"/>
                    <a:pt x="448784" y="186619"/>
                    <a:pt x="448784" y="182852"/>
                  </a:cubicBezTo>
                  <a:cubicBezTo>
                    <a:pt x="447839" y="182852"/>
                    <a:pt x="446893" y="181911"/>
                    <a:pt x="446893" y="181911"/>
                  </a:cubicBezTo>
                  <a:cubicBezTo>
                    <a:pt x="445948" y="176260"/>
                    <a:pt x="441220" y="175318"/>
                    <a:pt x="440274" y="169667"/>
                  </a:cubicBezTo>
                  <a:cubicBezTo>
                    <a:pt x="434601" y="163075"/>
                    <a:pt x="429873" y="154599"/>
                    <a:pt x="425145" y="147065"/>
                  </a:cubicBezTo>
                  <a:cubicBezTo>
                    <a:pt x="420417" y="140472"/>
                    <a:pt x="415689" y="134822"/>
                    <a:pt x="412853" y="127288"/>
                  </a:cubicBezTo>
                  <a:cubicBezTo>
                    <a:pt x="417580" y="125404"/>
                    <a:pt x="421363" y="120695"/>
                    <a:pt x="425145" y="118812"/>
                  </a:cubicBezTo>
                  <a:close/>
                  <a:moveTo>
                    <a:pt x="518612" y="85064"/>
                  </a:moveTo>
                  <a:cubicBezTo>
                    <a:pt x="505334" y="88828"/>
                    <a:pt x="499644" y="102002"/>
                    <a:pt x="504386" y="117998"/>
                  </a:cubicBezTo>
                  <a:cubicBezTo>
                    <a:pt x="504386" y="118939"/>
                    <a:pt x="505334" y="119880"/>
                    <a:pt x="506283" y="121762"/>
                  </a:cubicBezTo>
                  <a:cubicBezTo>
                    <a:pt x="508179" y="127408"/>
                    <a:pt x="510076" y="133995"/>
                    <a:pt x="512922" y="138700"/>
                  </a:cubicBezTo>
                  <a:cubicBezTo>
                    <a:pt x="516715" y="146228"/>
                    <a:pt x="527148" y="156578"/>
                    <a:pt x="541374" y="152814"/>
                  </a:cubicBezTo>
                  <a:cubicBezTo>
                    <a:pt x="548962" y="150932"/>
                    <a:pt x="552755" y="147169"/>
                    <a:pt x="557498" y="141523"/>
                  </a:cubicBezTo>
                  <a:cubicBezTo>
                    <a:pt x="564137" y="122703"/>
                    <a:pt x="551807" y="95415"/>
                    <a:pt x="541374" y="87887"/>
                  </a:cubicBezTo>
                  <a:cubicBezTo>
                    <a:pt x="534735" y="83182"/>
                    <a:pt x="526200" y="82241"/>
                    <a:pt x="518612" y="85064"/>
                  </a:cubicBezTo>
                  <a:close/>
                  <a:moveTo>
                    <a:pt x="1208619" y="69326"/>
                  </a:moveTo>
                  <a:cubicBezTo>
                    <a:pt x="1212389" y="70268"/>
                    <a:pt x="1222757" y="75918"/>
                    <a:pt x="1223700" y="77802"/>
                  </a:cubicBezTo>
                  <a:cubicBezTo>
                    <a:pt x="1224642" y="80627"/>
                    <a:pt x="1220872" y="84394"/>
                    <a:pt x="1218987" y="87220"/>
                  </a:cubicBezTo>
                  <a:cubicBezTo>
                    <a:pt x="1218044" y="89103"/>
                    <a:pt x="1217102" y="91928"/>
                    <a:pt x="1216159" y="93812"/>
                  </a:cubicBezTo>
                  <a:cubicBezTo>
                    <a:pt x="1214274" y="97579"/>
                    <a:pt x="1213332" y="99463"/>
                    <a:pt x="1212389" y="104171"/>
                  </a:cubicBezTo>
                  <a:cubicBezTo>
                    <a:pt x="1211446" y="105113"/>
                    <a:pt x="1210504" y="106055"/>
                    <a:pt x="1209561" y="107939"/>
                  </a:cubicBezTo>
                  <a:cubicBezTo>
                    <a:pt x="1208619" y="108880"/>
                    <a:pt x="1209561" y="109822"/>
                    <a:pt x="1209561" y="110764"/>
                  </a:cubicBezTo>
                  <a:cubicBezTo>
                    <a:pt x="1206734" y="113589"/>
                    <a:pt x="1204849" y="118298"/>
                    <a:pt x="1202963" y="123007"/>
                  </a:cubicBezTo>
                  <a:cubicBezTo>
                    <a:pt x="1199193" y="130541"/>
                    <a:pt x="1192595" y="140901"/>
                    <a:pt x="1197308" y="152202"/>
                  </a:cubicBezTo>
                  <a:cubicBezTo>
                    <a:pt x="1199193" y="157853"/>
                    <a:pt x="1210504" y="164445"/>
                    <a:pt x="1218987" y="164445"/>
                  </a:cubicBezTo>
                  <a:cubicBezTo>
                    <a:pt x="1233125" y="164445"/>
                    <a:pt x="1235010" y="152202"/>
                    <a:pt x="1241608" y="143726"/>
                  </a:cubicBezTo>
                  <a:cubicBezTo>
                    <a:pt x="1244436" y="136192"/>
                    <a:pt x="1247263" y="129599"/>
                    <a:pt x="1251034" y="123949"/>
                  </a:cubicBezTo>
                  <a:cubicBezTo>
                    <a:pt x="1252919" y="118298"/>
                    <a:pt x="1257632" y="111706"/>
                    <a:pt x="1260459" y="106055"/>
                  </a:cubicBezTo>
                  <a:cubicBezTo>
                    <a:pt x="1261402" y="102288"/>
                    <a:pt x="1262344" y="97579"/>
                    <a:pt x="1265172" y="97579"/>
                  </a:cubicBezTo>
                  <a:cubicBezTo>
                    <a:pt x="1268000" y="96637"/>
                    <a:pt x="1270827" y="99463"/>
                    <a:pt x="1272712" y="100404"/>
                  </a:cubicBezTo>
                  <a:cubicBezTo>
                    <a:pt x="1275540" y="102288"/>
                    <a:pt x="1278368" y="102288"/>
                    <a:pt x="1280253" y="104171"/>
                  </a:cubicBezTo>
                  <a:cubicBezTo>
                    <a:pt x="1278368" y="114531"/>
                    <a:pt x="1272712" y="123007"/>
                    <a:pt x="1268000" y="131483"/>
                  </a:cubicBezTo>
                  <a:cubicBezTo>
                    <a:pt x="1268000" y="132425"/>
                    <a:pt x="1268000" y="134308"/>
                    <a:pt x="1267057" y="135250"/>
                  </a:cubicBezTo>
                  <a:cubicBezTo>
                    <a:pt x="1264229" y="139959"/>
                    <a:pt x="1261402" y="147493"/>
                    <a:pt x="1258574" y="153144"/>
                  </a:cubicBezTo>
                  <a:cubicBezTo>
                    <a:pt x="1257632" y="155027"/>
                    <a:pt x="1255746" y="155969"/>
                    <a:pt x="1254804" y="157853"/>
                  </a:cubicBezTo>
                  <a:cubicBezTo>
                    <a:pt x="1252919" y="161620"/>
                    <a:pt x="1250091" y="167270"/>
                    <a:pt x="1246321" y="171037"/>
                  </a:cubicBezTo>
                  <a:cubicBezTo>
                    <a:pt x="1233125" y="181397"/>
                    <a:pt x="1211446" y="178572"/>
                    <a:pt x="1198251" y="170096"/>
                  </a:cubicBezTo>
                  <a:cubicBezTo>
                    <a:pt x="1190710" y="166329"/>
                    <a:pt x="1185997" y="159736"/>
                    <a:pt x="1180342" y="154085"/>
                  </a:cubicBezTo>
                  <a:cubicBezTo>
                    <a:pt x="1177514" y="148435"/>
                    <a:pt x="1176572" y="139959"/>
                    <a:pt x="1177514" y="133366"/>
                  </a:cubicBezTo>
                  <a:cubicBezTo>
                    <a:pt x="1177514" y="131483"/>
                    <a:pt x="1179400" y="130541"/>
                    <a:pt x="1179400" y="128658"/>
                  </a:cubicBezTo>
                  <a:cubicBezTo>
                    <a:pt x="1180342" y="127716"/>
                    <a:pt x="1179400" y="125832"/>
                    <a:pt x="1180342" y="123949"/>
                  </a:cubicBezTo>
                  <a:cubicBezTo>
                    <a:pt x="1180342" y="123007"/>
                    <a:pt x="1182227" y="121123"/>
                    <a:pt x="1183170" y="120182"/>
                  </a:cubicBezTo>
                  <a:cubicBezTo>
                    <a:pt x="1183170" y="118298"/>
                    <a:pt x="1184112" y="116415"/>
                    <a:pt x="1184112" y="115473"/>
                  </a:cubicBezTo>
                  <a:cubicBezTo>
                    <a:pt x="1185997" y="110764"/>
                    <a:pt x="1189768" y="106055"/>
                    <a:pt x="1192595" y="101346"/>
                  </a:cubicBezTo>
                  <a:cubicBezTo>
                    <a:pt x="1192595" y="100404"/>
                    <a:pt x="1192595" y="98521"/>
                    <a:pt x="1193538" y="96637"/>
                  </a:cubicBezTo>
                  <a:cubicBezTo>
                    <a:pt x="1195423" y="92870"/>
                    <a:pt x="1199193" y="89103"/>
                    <a:pt x="1199193" y="84394"/>
                  </a:cubicBezTo>
                  <a:cubicBezTo>
                    <a:pt x="1202963" y="80627"/>
                    <a:pt x="1203906" y="74977"/>
                    <a:pt x="1206734" y="70268"/>
                  </a:cubicBezTo>
                  <a:cubicBezTo>
                    <a:pt x="1206734" y="69326"/>
                    <a:pt x="1207676" y="69326"/>
                    <a:pt x="1208619" y="69326"/>
                  </a:cubicBezTo>
                  <a:close/>
                  <a:moveTo>
                    <a:pt x="532839" y="68127"/>
                  </a:moveTo>
                  <a:cubicBezTo>
                    <a:pt x="536632" y="68127"/>
                    <a:pt x="537581" y="69068"/>
                    <a:pt x="540426" y="70009"/>
                  </a:cubicBezTo>
                  <a:cubicBezTo>
                    <a:pt x="545168" y="70950"/>
                    <a:pt x="548013" y="70950"/>
                    <a:pt x="551807" y="73773"/>
                  </a:cubicBezTo>
                  <a:cubicBezTo>
                    <a:pt x="556549" y="76596"/>
                    <a:pt x="562240" y="83182"/>
                    <a:pt x="566033" y="87887"/>
                  </a:cubicBezTo>
                  <a:cubicBezTo>
                    <a:pt x="566982" y="88828"/>
                    <a:pt x="567930" y="89769"/>
                    <a:pt x="567930" y="89769"/>
                  </a:cubicBezTo>
                  <a:cubicBezTo>
                    <a:pt x="567930" y="90710"/>
                    <a:pt x="567930" y="91651"/>
                    <a:pt x="567930" y="92592"/>
                  </a:cubicBezTo>
                  <a:cubicBezTo>
                    <a:pt x="568879" y="93533"/>
                    <a:pt x="570776" y="94474"/>
                    <a:pt x="571724" y="96356"/>
                  </a:cubicBezTo>
                  <a:cubicBezTo>
                    <a:pt x="571724" y="97297"/>
                    <a:pt x="571724" y="99179"/>
                    <a:pt x="572672" y="100120"/>
                  </a:cubicBezTo>
                  <a:cubicBezTo>
                    <a:pt x="572672" y="101061"/>
                    <a:pt x="574569" y="102002"/>
                    <a:pt x="574569" y="102943"/>
                  </a:cubicBezTo>
                  <a:cubicBezTo>
                    <a:pt x="579311" y="115175"/>
                    <a:pt x="580260" y="134936"/>
                    <a:pt x="572672" y="145287"/>
                  </a:cubicBezTo>
                  <a:cubicBezTo>
                    <a:pt x="570776" y="148109"/>
                    <a:pt x="568879" y="150932"/>
                    <a:pt x="565085" y="153755"/>
                  </a:cubicBezTo>
                  <a:cubicBezTo>
                    <a:pt x="559394" y="158460"/>
                    <a:pt x="554652" y="161283"/>
                    <a:pt x="546116" y="164106"/>
                  </a:cubicBezTo>
                  <a:cubicBezTo>
                    <a:pt x="536632" y="167870"/>
                    <a:pt x="522406" y="168811"/>
                    <a:pt x="512922" y="164106"/>
                  </a:cubicBezTo>
                  <a:cubicBezTo>
                    <a:pt x="508179" y="161283"/>
                    <a:pt x="503437" y="157519"/>
                    <a:pt x="499644" y="152814"/>
                  </a:cubicBezTo>
                  <a:cubicBezTo>
                    <a:pt x="495850" y="148109"/>
                    <a:pt x="491108" y="140582"/>
                    <a:pt x="488262" y="133995"/>
                  </a:cubicBezTo>
                  <a:cubicBezTo>
                    <a:pt x="488262" y="132113"/>
                    <a:pt x="486366" y="130231"/>
                    <a:pt x="486366" y="128349"/>
                  </a:cubicBezTo>
                  <a:cubicBezTo>
                    <a:pt x="485417" y="126467"/>
                    <a:pt x="486366" y="123644"/>
                    <a:pt x="485417" y="121762"/>
                  </a:cubicBezTo>
                  <a:cubicBezTo>
                    <a:pt x="484469" y="117998"/>
                    <a:pt x="482572" y="111412"/>
                    <a:pt x="483520" y="105766"/>
                  </a:cubicBezTo>
                  <a:cubicBezTo>
                    <a:pt x="484469" y="104825"/>
                    <a:pt x="485417" y="102943"/>
                    <a:pt x="485417" y="101061"/>
                  </a:cubicBezTo>
                  <a:cubicBezTo>
                    <a:pt x="486366" y="100120"/>
                    <a:pt x="485417" y="98238"/>
                    <a:pt x="486366" y="96356"/>
                  </a:cubicBezTo>
                  <a:cubicBezTo>
                    <a:pt x="486366" y="93533"/>
                    <a:pt x="490159" y="91651"/>
                    <a:pt x="490159" y="88828"/>
                  </a:cubicBezTo>
                  <a:cubicBezTo>
                    <a:pt x="493005" y="87887"/>
                    <a:pt x="493953" y="84123"/>
                    <a:pt x="496798" y="82241"/>
                  </a:cubicBezTo>
                  <a:cubicBezTo>
                    <a:pt x="497747" y="81300"/>
                    <a:pt x="499644" y="81300"/>
                    <a:pt x="500592" y="79419"/>
                  </a:cubicBezTo>
                  <a:cubicBezTo>
                    <a:pt x="502489" y="78478"/>
                    <a:pt x="503437" y="77537"/>
                    <a:pt x="504386" y="76596"/>
                  </a:cubicBezTo>
                  <a:cubicBezTo>
                    <a:pt x="505334" y="75655"/>
                    <a:pt x="507231" y="75655"/>
                    <a:pt x="508179" y="75655"/>
                  </a:cubicBezTo>
                  <a:cubicBezTo>
                    <a:pt x="510076" y="74714"/>
                    <a:pt x="510076" y="73773"/>
                    <a:pt x="511973" y="72832"/>
                  </a:cubicBezTo>
                  <a:cubicBezTo>
                    <a:pt x="517664" y="70009"/>
                    <a:pt x="526200" y="69068"/>
                    <a:pt x="532839" y="68127"/>
                  </a:cubicBezTo>
                  <a:close/>
                  <a:moveTo>
                    <a:pt x="639318" y="44264"/>
                  </a:moveTo>
                  <a:cubicBezTo>
                    <a:pt x="635308" y="45327"/>
                    <a:pt x="631299" y="46744"/>
                    <a:pt x="627053" y="46272"/>
                  </a:cubicBezTo>
                  <a:cubicBezTo>
                    <a:pt x="625166" y="48162"/>
                    <a:pt x="623279" y="49107"/>
                    <a:pt x="623279" y="51941"/>
                  </a:cubicBezTo>
                  <a:cubicBezTo>
                    <a:pt x="622336" y="55721"/>
                    <a:pt x="626109" y="60445"/>
                    <a:pt x="627053" y="65169"/>
                  </a:cubicBezTo>
                  <a:cubicBezTo>
                    <a:pt x="627996" y="68949"/>
                    <a:pt x="626109" y="71783"/>
                    <a:pt x="628940" y="73673"/>
                  </a:cubicBezTo>
                  <a:cubicBezTo>
                    <a:pt x="637431" y="75563"/>
                    <a:pt x="644035" y="70838"/>
                    <a:pt x="651583" y="69893"/>
                  </a:cubicBezTo>
                  <a:cubicBezTo>
                    <a:pt x="653470" y="67059"/>
                    <a:pt x="658187" y="65169"/>
                    <a:pt x="659131" y="60445"/>
                  </a:cubicBezTo>
                  <a:cubicBezTo>
                    <a:pt x="660074" y="54776"/>
                    <a:pt x="656300" y="46272"/>
                    <a:pt x="651583" y="44382"/>
                  </a:cubicBezTo>
                  <a:cubicBezTo>
                    <a:pt x="647338" y="42493"/>
                    <a:pt x="643328" y="43201"/>
                    <a:pt x="639318" y="44264"/>
                  </a:cubicBezTo>
                  <a:close/>
                  <a:moveTo>
                    <a:pt x="654413" y="28320"/>
                  </a:moveTo>
                  <a:cubicBezTo>
                    <a:pt x="662905" y="30209"/>
                    <a:pt x="666678" y="30209"/>
                    <a:pt x="671396" y="35879"/>
                  </a:cubicBezTo>
                  <a:cubicBezTo>
                    <a:pt x="676113" y="39658"/>
                    <a:pt x="679887" y="51941"/>
                    <a:pt x="676113" y="60445"/>
                  </a:cubicBezTo>
                  <a:cubicBezTo>
                    <a:pt x="673283" y="65169"/>
                    <a:pt x="668565" y="67059"/>
                    <a:pt x="666678" y="71783"/>
                  </a:cubicBezTo>
                  <a:cubicBezTo>
                    <a:pt x="668565" y="73673"/>
                    <a:pt x="672339" y="73673"/>
                    <a:pt x="675170" y="75563"/>
                  </a:cubicBezTo>
                  <a:cubicBezTo>
                    <a:pt x="678000" y="76507"/>
                    <a:pt x="678943" y="79342"/>
                    <a:pt x="681774" y="81232"/>
                  </a:cubicBezTo>
                  <a:cubicBezTo>
                    <a:pt x="682717" y="84066"/>
                    <a:pt x="683661" y="86901"/>
                    <a:pt x="685548" y="89735"/>
                  </a:cubicBezTo>
                  <a:cubicBezTo>
                    <a:pt x="687435" y="95404"/>
                    <a:pt x="689322" y="101074"/>
                    <a:pt x="692152" y="106743"/>
                  </a:cubicBezTo>
                  <a:cubicBezTo>
                    <a:pt x="693095" y="109577"/>
                    <a:pt x="695926" y="110522"/>
                    <a:pt x="694982" y="112412"/>
                  </a:cubicBezTo>
                  <a:cubicBezTo>
                    <a:pt x="694039" y="116191"/>
                    <a:pt x="689322" y="114302"/>
                    <a:pt x="685548" y="115246"/>
                  </a:cubicBezTo>
                  <a:cubicBezTo>
                    <a:pt x="679887" y="117136"/>
                    <a:pt x="678000" y="119971"/>
                    <a:pt x="675170" y="114302"/>
                  </a:cubicBezTo>
                  <a:cubicBezTo>
                    <a:pt x="670452" y="106743"/>
                    <a:pt x="669509" y="94460"/>
                    <a:pt x="664792" y="87846"/>
                  </a:cubicBezTo>
                  <a:cubicBezTo>
                    <a:pt x="658187" y="79342"/>
                    <a:pt x="647809" y="87846"/>
                    <a:pt x="636488" y="87846"/>
                  </a:cubicBezTo>
                  <a:cubicBezTo>
                    <a:pt x="630827" y="90680"/>
                    <a:pt x="633657" y="95404"/>
                    <a:pt x="635544" y="102018"/>
                  </a:cubicBezTo>
                  <a:cubicBezTo>
                    <a:pt x="636488" y="103908"/>
                    <a:pt x="636488" y="105798"/>
                    <a:pt x="636488" y="107688"/>
                  </a:cubicBezTo>
                  <a:cubicBezTo>
                    <a:pt x="637431" y="109577"/>
                    <a:pt x="638374" y="111467"/>
                    <a:pt x="638374" y="113357"/>
                  </a:cubicBezTo>
                  <a:cubicBezTo>
                    <a:pt x="640261" y="118081"/>
                    <a:pt x="640261" y="122805"/>
                    <a:pt x="642148" y="126585"/>
                  </a:cubicBezTo>
                  <a:cubicBezTo>
                    <a:pt x="635544" y="127530"/>
                    <a:pt x="630827" y="132254"/>
                    <a:pt x="623279" y="130364"/>
                  </a:cubicBezTo>
                  <a:cubicBezTo>
                    <a:pt x="619505" y="115246"/>
                    <a:pt x="615731" y="100129"/>
                    <a:pt x="611014" y="85956"/>
                  </a:cubicBezTo>
                  <a:cubicBezTo>
                    <a:pt x="609127" y="69893"/>
                    <a:pt x="602523" y="55721"/>
                    <a:pt x="600636" y="39658"/>
                  </a:cubicBezTo>
                  <a:cubicBezTo>
                    <a:pt x="607240" y="37768"/>
                    <a:pt x="611957" y="36823"/>
                    <a:pt x="619505" y="34934"/>
                  </a:cubicBezTo>
                  <a:cubicBezTo>
                    <a:pt x="620449" y="34934"/>
                    <a:pt x="622336" y="33044"/>
                    <a:pt x="624223" y="33044"/>
                  </a:cubicBezTo>
                  <a:cubicBezTo>
                    <a:pt x="626109" y="32099"/>
                    <a:pt x="628940" y="33044"/>
                    <a:pt x="631770" y="32099"/>
                  </a:cubicBezTo>
                  <a:cubicBezTo>
                    <a:pt x="632714" y="32099"/>
                    <a:pt x="634601" y="30209"/>
                    <a:pt x="636488" y="30209"/>
                  </a:cubicBezTo>
                  <a:cubicBezTo>
                    <a:pt x="639318" y="29265"/>
                    <a:pt x="643092" y="29265"/>
                    <a:pt x="645922" y="29265"/>
                  </a:cubicBezTo>
                  <a:cubicBezTo>
                    <a:pt x="649696" y="28320"/>
                    <a:pt x="650640" y="27375"/>
                    <a:pt x="654413" y="28320"/>
                  </a:cubicBezTo>
                  <a:close/>
                  <a:moveTo>
                    <a:pt x="914461" y="19857"/>
                  </a:moveTo>
                  <a:cubicBezTo>
                    <a:pt x="914461" y="20800"/>
                    <a:pt x="913519" y="20800"/>
                    <a:pt x="913519" y="21742"/>
                  </a:cubicBezTo>
                  <a:cubicBezTo>
                    <a:pt x="910691" y="27398"/>
                    <a:pt x="908805" y="33996"/>
                    <a:pt x="905977" y="40594"/>
                  </a:cubicBezTo>
                  <a:cubicBezTo>
                    <a:pt x="905977" y="41537"/>
                    <a:pt x="904092" y="42479"/>
                    <a:pt x="904092" y="43422"/>
                  </a:cubicBezTo>
                  <a:cubicBezTo>
                    <a:pt x="903149" y="45307"/>
                    <a:pt x="903149" y="47192"/>
                    <a:pt x="903149" y="48135"/>
                  </a:cubicBezTo>
                  <a:cubicBezTo>
                    <a:pt x="901264" y="51905"/>
                    <a:pt x="898436" y="55676"/>
                    <a:pt x="900321" y="60389"/>
                  </a:cubicBezTo>
                  <a:cubicBezTo>
                    <a:pt x="907863" y="61331"/>
                    <a:pt x="919175" y="61331"/>
                    <a:pt x="925773" y="61331"/>
                  </a:cubicBezTo>
                  <a:cubicBezTo>
                    <a:pt x="928601" y="57561"/>
                    <a:pt x="924831" y="51905"/>
                    <a:pt x="923888" y="48135"/>
                  </a:cubicBezTo>
                  <a:cubicBezTo>
                    <a:pt x="922945" y="42479"/>
                    <a:pt x="921060" y="33996"/>
                    <a:pt x="920117" y="28340"/>
                  </a:cubicBezTo>
                  <a:cubicBezTo>
                    <a:pt x="919175" y="25513"/>
                    <a:pt x="916347" y="19857"/>
                    <a:pt x="914461" y="19857"/>
                  </a:cubicBezTo>
                  <a:close/>
                  <a:moveTo>
                    <a:pt x="1007622" y="11536"/>
                  </a:moveTo>
                  <a:cubicBezTo>
                    <a:pt x="1013288" y="11536"/>
                    <a:pt x="1018954" y="12477"/>
                    <a:pt x="1022731" y="15303"/>
                  </a:cubicBezTo>
                  <a:cubicBezTo>
                    <a:pt x="1023676" y="18128"/>
                    <a:pt x="1021787" y="20953"/>
                    <a:pt x="1020843" y="24720"/>
                  </a:cubicBezTo>
                  <a:cubicBezTo>
                    <a:pt x="1020843" y="28487"/>
                    <a:pt x="1020843" y="32255"/>
                    <a:pt x="1019898" y="36022"/>
                  </a:cubicBezTo>
                  <a:cubicBezTo>
                    <a:pt x="1019898" y="37905"/>
                    <a:pt x="1018010" y="38847"/>
                    <a:pt x="1018010" y="40730"/>
                  </a:cubicBezTo>
                  <a:cubicBezTo>
                    <a:pt x="1017065" y="43556"/>
                    <a:pt x="1017065" y="47323"/>
                    <a:pt x="1017065" y="51090"/>
                  </a:cubicBezTo>
                  <a:cubicBezTo>
                    <a:pt x="1015176" y="56740"/>
                    <a:pt x="1013288" y="65216"/>
                    <a:pt x="1012343" y="71809"/>
                  </a:cubicBezTo>
                  <a:cubicBezTo>
                    <a:pt x="1011399" y="76518"/>
                    <a:pt x="1011399" y="81226"/>
                    <a:pt x="1010455" y="84994"/>
                  </a:cubicBezTo>
                  <a:cubicBezTo>
                    <a:pt x="1009510" y="86877"/>
                    <a:pt x="1008566" y="87819"/>
                    <a:pt x="1008566" y="89702"/>
                  </a:cubicBezTo>
                  <a:cubicBezTo>
                    <a:pt x="1008566" y="95353"/>
                    <a:pt x="1018010" y="94411"/>
                    <a:pt x="1024620" y="95353"/>
                  </a:cubicBezTo>
                  <a:cubicBezTo>
                    <a:pt x="1026509" y="95353"/>
                    <a:pt x="1028398" y="97237"/>
                    <a:pt x="1030286" y="97237"/>
                  </a:cubicBezTo>
                  <a:cubicBezTo>
                    <a:pt x="1036897" y="99120"/>
                    <a:pt x="1043507" y="98178"/>
                    <a:pt x="1048229" y="101004"/>
                  </a:cubicBezTo>
                  <a:cubicBezTo>
                    <a:pt x="1050118" y="105712"/>
                    <a:pt x="1047285" y="109479"/>
                    <a:pt x="1047285" y="114188"/>
                  </a:cubicBezTo>
                  <a:cubicBezTo>
                    <a:pt x="1043507" y="116072"/>
                    <a:pt x="1038786" y="112305"/>
                    <a:pt x="1035008" y="112305"/>
                  </a:cubicBezTo>
                  <a:cubicBezTo>
                    <a:pt x="1032175" y="111363"/>
                    <a:pt x="1029342" y="112305"/>
                    <a:pt x="1026509" y="111363"/>
                  </a:cubicBezTo>
                  <a:cubicBezTo>
                    <a:pt x="1025564" y="111363"/>
                    <a:pt x="1023676" y="110421"/>
                    <a:pt x="1022731" y="109479"/>
                  </a:cubicBezTo>
                  <a:cubicBezTo>
                    <a:pt x="1018010" y="108538"/>
                    <a:pt x="1013288" y="108538"/>
                    <a:pt x="1009510" y="107596"/>
                  </a:cubicBezTo>
                  <a:cubicBezTo>
                    <a:pt x="1003844" y="106654"/>
                    <a:pt x="996289" y="104771"/>
                    <a:pt x="988734" y="103829"/>
                  </a:cubicBezTo>
                  <a:cubicBezTo>
                    <a:pt x="987790" y="96295"/>
                    <a:pt x="990623" y="87819"/>
                    <a:pt x="992512" y="79343"/>
                  </a:cubicBezTo>
                  <a:cubicBezTo>
                    <a:pt x="996289" y="63333"/>
                    <a:pt x="999122" y="44498"/>
                    <a:pt x="1002900" y="27546"/>
                  </a:cubicBezTo>
                  <a:cubicBezTo>
                    <a:pt x="1003844" y="22837"/>
                    <a:pt x="1002900" y="10594"/>
                    <a:pt x="1007622" y="11536"/>
                  </a:cubicBezTo>
                  <a:close/>
                  <a:moveTo>
                    <a:pt x="907863" y="1005"/>
                  </a:moveTo>
                  <a:cubicBezTo>
                    <a:pt x="912576" y="1005"/>
                    <a:pt x="923888" y="1005"/>
                    <a:pt x="926716" y="1947"/>
                  </a:cubicBezTo>
                  <a:cubicBezTo>
                    <a:pt x="930487" y="3833"/>
                    <a:pt x="932372" y="15144"/>
                    <a:pt x="934257" y="19857"/>
                  </a:cubicBezTo>
                  <a:cubicBezTo>
                    <a:pt x="936143" y="27398"/>
                    <a:pt x="938028" y="33053"/>
                    <a:pt x="939913" y="39652"/>
                  </a:cubicBezTo>
                  <a:cubicBezTo>
                    <a:pt x="941799" y="44365"/>
                    <a:pt x="942741" y="50020"/>
                    <a:pt x="943684" y="54733"/>
                  </a:cubicBezTo>
                  <a:cubicBezTo>
                    <a:pt x="944627" y="56618"/>
                    <a:pt x="945569" y="57561"/>
                    <a:pt x="946512" y="59446"/>
                  </a:cubicBezTo>
                  <a:cubicBezTo>
                    <a:pt x="946512" y="61331"/>
                    <a:pt x="946512" y="64159"/>
                    <a:pt x="947455" y="66044"/>
                  </a:cubicBezTo>
                  <a:cubicBezTo>
                    <a:pt x="947455" y="67930"/>
                    <a:pt x="949340" y="69815"/>
                    <a:pt x="949340" y="70757"/>
                  </a:cubicBezTo>
                  <a:cubicBezTo>
                    <a:pt x="950283" y="72643"/>
                    <a:pt x="949340" y="74528"/>
                    <a:pt x="950283" y="75470"/>
                  </a:cubicBezTo>
                  <a:cubicBezTo>
                    <a:pt x="952168" y="83954"/>
                    <a:pt x="957824" y="91495"/>
                    <a:pt x="954996" y="98093"/>
                  </a:cubicBezTo>
                  <a:cubicBezTo>
                    <a:pt x="951225" y="98093"/>
                    <a:pt x="944627" y="97150"/>
                    <a:pt x="939913" y="97150"/>
                  </a:cubicBezTo>
                  <a:cubicBezTo>
                    <a:pt x="936143" y="95265"/>
                    <a:pt x="937085" y="91495"/>
                    <a:pt x="936143" y="87724"/>
                  </a:cubicBezTo>
                  <a:cubicBezTo>
                    <a:pt x="934257" y="81126"/>
                    <a:pt x="932372" y="76413"/>
                    <a:pt x="924831" y="75470"/>
                  </a:cubicBezTo>
                  <a:cubicBezTo>
                    <a:pt x="922945" y="75470"/>
                    <a:pt x="920117" y="75470"/>
                    <a:pt x="917289" y="75470"/>
                  </a:cubicBezTo>
                  <a:cubicBezTo>
                    <a:pt x="910691" y="75470"/>
                    <a:pt x="902207" y="73585"/>
                    <a:pt x="896551" y="74528"/>
                  </a:cubicBezTo>
                  <a:cubicBezTo>
                    <a:pt x="891837" y="74528"/>
                    <a:pt x="891837" y="77356"/>
                    <a:pt x="890895" y="81126"/>
                  </a:cubicBezTo>
                  <a:cubicBezTo>
                    <a:pt x="888067" y="85839"/>
                    <a:pt x="886181" y="90552"/>
                    <a:pt x="883353" y="93380"/>
                  </a:cubicBezTo>
                  <a:cubicBezTo>
                    <a:pt x="877697" y="94322"/>
                    <a:pt x="871099" y="94322"/>
                    <a:pt x="867328" y="92437"/>
                  </a:cubicBezTo>
                  <a:cubicBezTo>
                    <a:pt x="869213" y="84896"/>
                    <a:pt x="873927" y="77356"/>
                    <a:pt x="876755" y="70757"/>
                  </a:cubicBezTo>
                  <a:cubicBezTo>
                    <a:pt x="881468" y="57561"/>
                    <a:pt x="887124" y="46250"/>
                    <a:pt x="891837" y="33996"/>
                  </a:cubicBezTo>
                  <a:cubicBezTo>
                    <a:pt x="894665" y="26455"/>
                    <a:pt x="897493" y="17972"/>
                    <a:pt x="901264" y="12316"/>
                  </a:cubicBezTo>
                  <a:cubicBezTo>
                    <a:pt x="902207" y="9488"/>
                    <a:pt x="904092" y="1005"/>
                    <a:pt x="907863" y="1005"/>
                  </a:cubicBezTo>
                  <a:close/>
                  <a:moveTo>
                    <a:pt x="823735" y="151"/>
                  </a:moveTo>
                  <a:cubicBezTo>
                    <a:pt x="824678" y="12423"/>
                    <a:pt x="826565" y="22808"/>
                    <a:pt x="828451" y="34137"/>
                  </a:cubicBezTo>
                  <a:cubicBezTo>
                    <a:pt x="829394" y="43577"/>
                    <a:pt x="828451" y="53017"/>
                    <a:pt x="830337" y="60570"/>
                  </a:cubicBezTo>
                  <a:cubicBezTo>
                    <a:pt x="830337" y="62458"/>
                    <a:pt x="831281" y="63402"/>
                    <a:pt x="831281" y="64346"/>
                  </a:cubicBezTo>
                  <a:cubicBezTo>
                    <a:pt x="833167" y="73786"/>
                    <a:pt x="832224" y="84171"/>
                    <a:pt x="833167" y="92667"/>
                  </a:cubicBezTo>
                  <a:cubicBezTo>
                    <a:pt x="828451" y="93611"/>
                    <a:pt x="819962" y="96443"/>
                    <a:pt x="816190" y="93611"/>
                  </a:cubicBezTo>
                  <a:cubicBezTo>
                    <a:pt x="814303" y="84171"/>
                    <a:pt x="816190" y="73786"/>
                    <a:pt x="813360" y="65290"/>
                  </a:cubicBezTo>
                  <a:cubicBezTo>
                    <a:pt x="813360" y="64346"/>
                    <a:pt x="812417" y="62458"/>
                    <a:pt x="812417" y="61514"/>
                  </a:cubicBezTo>
                  <a:cubicBezTo>
                    <a:pt x="811474" y="53961"/>
                    <a:pt x="812417" y="45465"/>
                    <a:pt x="811474" y="38857"/>
                  </a:cubicBezTo>
                  <a:cubicBezTo>
                    <a:pt x="810531" y="35081"/>
                    <a:pt x="809588" y="31304"/>
                    <a:pt x="808644" y="28472"/>
                  </a:cubicBezTo>
                  <a:cubicBezTo>
                    <a:pt x="808644" y="24696"/>
                    <a:pt x="809588" y="20920"/>
                    <a:pt x="806758" y="18088"/>
                  </a:cubicBezTo>
                  <a:cubicBezTo>
                    <a:pt x="802985" y="19976"/>
                    <a:pt x="804872" y="24696"/>
                    <a:pt x="803929" y="28472"/>
                  </a:cubicBezTo>
                  <a:cubicBezTo>
                    <a:pt x="802985" y="30360"/>
                    <a:pt x="801099" y="32248"/>
                    <a:pt x="801099" y="34137"/>
                  </a:cubicBezTo>
                  <a:cubicBezTo>
                    <a:pt x="801099" y="36969"/>
                    <a:pt x="801099" y="39801"/>
                    <a:pt x="801099" y="41689"/>
                  </a:cubicBezTo>
                  <a:cubicBezTo>
                    <a:pt x="800156" y="43577"/>
                    <a:pt x="799213" y="45465"/>
                    <a:pt x="798270" y="47353"/>
                  </a:cubicBezTo>
                  <a:cubicBezTo>
                    <a:pt x="798270" y="50185"/>
                    <a:pt x="798270" y="53017"/>
                    <a:pt x="797326" y="55850"/>
                  </a:cubicBezTo>
                  <a:cubicBezTo>
                    <a:pt x="797326" y="57738"/>
                    <a:pt x="795440" y="60570"/>
                    <a:pt x="795440" y="62458"/>
                  </a:cubicBezTo>
                  <a:cubicBezTo>
                    <a:pt x="794497" y="66234"/>
                    <a:pt x="794497" y="69066"/>
                    <a:pt x="794497" y="72842"/>
                  </a:cubicBezTo>
                  <a:cubicBezTo>
                    <a:pt x="793554" y="74730"/>
                    <a:pt x="791667" y="77563"/>
                    <a:pt x="791667" y="80395"/>
                  </a:cubicBezTo>
                  <a:cubicBezTo>
                    <a:pt x="790724" y="82283"/>
                    <a:pt x="791667" y="84171"/>
                    <a:pt x="790724" y="86059"/>
                  </a:cubicBezTo>
                  <a:cubicBezTo>
                    <a:pt x="789781" y="90779"/>
                    <a:pt x="787895" y="94555"/>
                    <a:pt x="786951" y="99276"/>
                  </a:cubicBezTo>
                  <a:cubicBezTo>
                    <a:pt x="783179" y="100220"/>
                    <a:pt x="776577" y="99276"/>
                    <a:pt x="771861" y="99276"/>
                  </a:cubicBezTo>
                  <a:cubicBezTo>
                    <a:pt x="770918" y="94555"/>
                    <a:pt x="768088" y="90779"/>
                    <a:pt x="766202" y="87003"/>
                  </a:cubicBezTo>
                  <a:cubicBezTo>
                    <a:pt x="760543" y="70010"/>
                    <a:pt x="752054" y="55850"/>
                    <a:pt x="746395" y="39801"/>
                  </a:cubicBezTo>
                  <a:cubicBezTo>
                    <a:pt x="746395" y="37913"/>
                    <a:pt x="744509" y="37913"/>
                    <a:pt x="744509" y="36025"/>
                  </a:cubicBezTo>
                  <a:cubicBezTo>
                    <a:pt x="743566" y="31304"/>
                    <a:pt x="740736" y="27528"/>
                    <a:pt x="738850" y="23752"/>
                  </a:cubicBezTo>
                  <a:cubicBezTo>
                    <a:pt x="733191" y="26584"/>
                    <a:pt x="737906" y="33192"/>
                    <a:pt x="738850" y="36969"/>
                  </a:cubicBezTo>
                  <a:cubicBezTo>
                    <a:pt x="738850" y="37913"/>
                    <a:pt x="737906" y="39801"/>
                    <a:pt x="737906" y="40745"/>
                  </a:cubicBezTo>
                  <a:cubicBezTo>
                    <a:pt x="737906" y="52073"/>
                    <a:pt x="741679" y="66234"/>
                    <a:pt x="742622" y="78507"/>
                  </a:cubicBezTo>
                  <a:cubicBezTo>
                    <a:pt x="742622" y="82283"/>
                    <a:pt x="741679" y="85115"/>
                    <a:pt x="742622" y="88891"/>
                  </a:cubicBezTo>
                  <a:cubicBezTo>
                    <a:pt x="743566" y="93611"/>
                    <a:pt x="746395" y="98332"/>
                    <a:pt x="744509" y="103052"/>
                  </a:cubicBezTo>
                  <a:cubicBezTo>
                    <a:pt x="739793" y="103996"/>
                    <a:pt x="734134" y="105884"/>
                    <a:pt x="729418" y="104940"/>
                  </a:cubicBezTo>
                  <a:cubicBezTo>
                    <a:pt x="725645" y="101164"/>
                    <a:pt x="725645" y="95499"/>
                    <a:pt x="725645" y="90779"/>
                  </a:cubicBezTo>
                  <a:cubicBezTo>
                    <a:pt x="725645" y="86059"/>
                    <a:pt x="725645" y="80395"/>
                    <a:pt x="724702" y="74730"/>
                  </a:cubicBezTo>
                  <a:cubicBezTo>
                    <a:pt x="723759" y="70954"/>
                    <a:pt x="722816" y="66234"/>
                    <a:pt x="722816" y="62458"/>
                  </a:cubicBezTo>
                  <a:cubicBezTo>
                    <a:pt x="721873" y="54905"/>
                    <a:pt x="721873" y="47353"/>
                    <a:pt x="720929" y="40745"/>
                  </a:cubicBezTo>
                  <a:cubicBezTo>
                    <a:pt x="720929" y="38857"/>
                    <a:pt x="719986" y="37913"/>
                    <a:pt x="719043" y="36025"/>
                  </a:cubicBezTo>
                  <a:cubicBezTo>
                    <a:pt x="718100" y="28472"/>
                    <a:pt x="719043" y="20920"/>
                    <a:pt x="718100" y="13368"/>
                  </a:cubicBezTo>
                  <a:cubicBezTo>
                    <a:pt x="719986" y="9591"/>
                    <a:pt x="723759" y="10535"/>
                    <a:pt x="726588" y="10535"/>
                  </a:cubicBezTo>
                  <a:cubicBezTo>
                    <a:pt x="734134" y="9591"/>
                    <a:pt x="743566" y="6759"/>
                    <a:pt x="751111" y="8647"/>
                  </a:cubicBezTo>
                  <a:cubicBezTo>
                    <a:pt x="752997" y="18088"/>
                    <a:pt x="756770" y="25640"/>
                    <a:pt x="760543" y="34137"/>
                  </a:cubicBezTo>
                  <a:cubicBezTo>
                    <a:pt x="761486" y="36025"/>
                    <a:pt x="762429" y="37913"/>
                    <a:pt x="763372" y="39801"/>
                  </a:cubicBezTo>
                  <a:cubicBezTo>
                    <a:pt x="763372" y="41689"/>
                    <a:pt x="763372" y="42633"/>
                    <a:pt x="763372" y="43577"/>
                  </a:cubicBezTo>
                  <a:cubicBezTo>
                    <a:pt x="764315" y="45465"/>
                    <a:pt x="765258" y="46409"/>
                    <a:pt x="766202" y="47353"/>
                  </a:cubicBezTo>
                  <a:cubicBezTo>
                    <a:pt x="768088" y="51129"/>
                    <a:pt x="769031" y="56794"/>
                    <a:pt x="770918" y="60570"/>
                  </a:cubicBezTo>
                  <a:cubicBezTo>
                    <a:pt x="770918" y="61514"/>
                    <a:pt x="772804" y="62458"/>
                    <a:pt x="772804" y="64346"/>
                  </a:cubicBezTo>
                  <a:cubicBezTo>
                    <a:pt x="774690" y="67178"/>
                    <a:pt x="774690" y="71898"/>
                    <a:pt x="778463" y="72842"/>
                  </a:cubicBezTo>
                  <a:cubicBezTo>
                    <a:pt x="782236" y="70954"/>
                    <a:pt x="780349" y="66234"/>
                    <a:pt x="781292" y="63402"/>
                  </a:cubicBezTo>
                  <a:cubicBezTo>
                    <a:pt x="781292" y="60570"/>
                    <a:pt x="783179" y="57738"/>
                    <a:pt x="784122" y="54905"/>
                  </a:cubicBezTo>
                  <a:cubicBezTo>
                    <a:pt x="784122" y="52073"/>
                    <a:pt x="784122" y="50185"/>
                    <a:pt x="784122" y="47353"/>
                  </a:cubicBezTo>
                  <a:cubicBezTo>
                    <a:pt x="785065" y="43577"/>
                    <a:pt x="786008" y="39801"/>
                    <a:pt x="786951" y="36025"/>
                  </a:cubicBezTo>
                  <a:cubicBezTo>
                    <a:pt x="788838" y="24696"/>
                    <a:pt x="790724" y="13368"/>
                    <a:pt x="794497" y="2983"/>
                  </a:cubicBezTo>
                  <a:cubicBezTo>
                    <a:pt x="802985" y="2983"/>
                    <a:pt x="815247" y="-793"/>
                    <a:pt x="823735" y="151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</p:grpSp>
      <p:sp>
        <p:nvSpPr>
          <p:cNvPr id="19" name="矩形 18"/>
          <p:cNvSpPr/>
          <p:nvPr userDrawn="1"/>
        </p:nvSpPr>
        <p:spPr>
          <a:xfrm>
            <a:off x="710656" y="591015"/>
            <a:ext cx="10770688" cy="5538323"/>
          </a:xfrm>
          <a:prstGeom prst="rect">
            <a:avLst/>
          </a:prstGeom>
          <a:noFill/>
          <a:ln w="76200">
            <a:solidFill>
              <a:schemeClr val="accent1"/>
            </a:solidFill>
          </a:ln>
          <a:effectLst>
            <a:outerShdw blurRad="101600" sx="102000" sy="102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 descr="图片包含 建筑, 户外, 标志, 停止&#10;&#10;描述已自动生成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98" b="93027" l="4201" r="96272">
                        <a14:foregroundMark x1="11658" y1="74728" x2="11853" y2="82295"/>
                        <a14:foregroundMark x1="20812" y1="87141" x2="46995" y2="88279"/>
                        <a14:foregroundMark x1="7485" y1="72502" x2="7485" y2="79575"/>
                        <a14:foregroundMark x1="92571" y1="75519" x2="93016" y2="84421"/>
                        <a14:foregroundMark x1="25515" y1="90999" x2="33862" y2="91345"/>
                        <a14:foregroundMark x1="38676" y1="91642" x2="96077" y2="91642"/>
                        <a14:foregroundMark x1="20284" y1="92384" x2="24791" y2="92384"/>
                        <a14:foregroundMark x1="24791" y1="92384" x2="28492" y2="92235"/>
                        <a14:foregroundMark x1="28492" y1="92235" x2="33862" y2="92384"/>
                        <a14:foregroundMark x1="8041" y1="92384" x2="12270" y2="92235"/>
                        <a14:foregroundMark x1="12270" y1="92235" x2="20423" y2="92532"/>
                        <a14:foregroundMark x1="8035" y1="91642" x2="9349" y2="91642"/>
                        <a14:foregroundMark x1="5036" y1="70129" x2="6093" y2="84866"/>
                        <a14:foregroundMark x1="36227" y1="92136" x2="45938" y2="93027"/>
                        <a14:foregroundMark x1="37312" y1="92384" x2="43211" y2="92384"/>
                        <a14:foregroundMark x1="35086" y1="92532" x2="45019" y2="92779"/>
                        <a14:foregroundMark x1="46439" y1="92532" x2="58013" y2="92532"/>
                        <a14:foregroundMark x1="51558" y1="92532" x2="66722" y2="92878"/>
                        <a14:foregroundMark x1="4897" y1="77052" x2="4730" y2="86647"/>
                        <a14:foregroundMark x1="4452" y1="69387" x2="4452" y2="79228"/>
                        <a14:foregroundMark x1="91820" y1="92631" x2="96272" y2="92779"/>
                        <a14:foregroundMark x1="17835" y1="69337" x2="17835" y2="69337"/>
                        <a14:foregroundMark x1="17891" y1="69288" x2="17947" y2="69683"/>
                        <a14:foregroundMark x1="17641" y1="69139" x2="17807" y2="69832"/>
                        <a14:foregroundMark x1="7206" y1="91988" x2="5760" y2="92087"/>
                        <a14:foregroundMark x1="5064" y1="91741" x2="8737" y2="91345"/>
                        <a14:foregroundMark x1="8737" y1="91345" x2="8765" y2="91345"/>
                        <a14:foregroundMark x1="4591" y1="90752" x2="4591" y2="91988"/>
                        <a14:foregroundMark x1="4452" y1="92681" x2="7874" y2="92681"/>
                        <a14:foregroundMark x1="4201" y1="90158" x2="5704" y2="92928"/>
                        <a14:foregroundMark x1="4953" y1="92334" x2="4535" y2="92433"/>
                        <a14:foregroundMark x1="4313" y1="92433" x2="4535" y2="92928"/>
                        <a14:backgroundMark x1="11853" y1="57023" x2="13300" y2="60880"/>
                        <a14:backgroundMark x1="52532" y1="58160" x2="53673" y2="65974"/>
                        <a14:backgroundMark x1="53673" y1="65974" x2="53701" y2="66024"/>
                        <a14:backgroundMark x1="78798" y1="62661" x2="77240" y2="63947"/>
                        <a14:backgroundMark x1="90122" y1="57814" x2="88314" y2="61869"/>
                        <a14:backgroundMark x1="58125" y1="65875" x2="58125" y2="65875"/>
                        <a14:backgroundMark x1="56789" y1="66370" x2="60573" y2="65381"/>
                        <a14:backgroundMark x1="60573" y1="65381" x2="60573" y2="65381"/>
                        <a14:backgroundMark x1="83973" y1="66568" x2="84279" y2="66568"/>
                        <a14:backgroundMark x1="58236" y1="67409" x2="58236" y2="67409"/>
                        <a14:backgroundMark x1="57930" y1="67409" x2="58765" y2="67409"/>
                        <a14:backgroundMark x1="64608" y1="68101" x2="64608" y2="68101"/>
                        <a14:backgroundMark x1="63578" y1="68101" x2="64552" y2="67854"/>
                        <a14:backgroundMark x1="21842" y1="63056" x2="19338" y2="63056"/>
                        <a14:backgroundMark x1="18030" y1="67062" x2="18559" y2="68200"/>
                        <a14:backgroundMark x1="25988" y1="66222" x2="25988" y2="66222"/>
                        <a14:backgroundMark x1="26656" y1="66222" x2="25654" y2="66222"/>
                        <a14:backgroundMark x1="4134" y1="91840" x2="2476" y2="918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22" t="61741" r="2773" b="7013"/>
          <a:stretch>
            <a:fillRect/>
          </a:stretch>
        </p:blipFill>
        <p:spPr>
          <a:xfrm>
            <a:off x="1241452" y="5049528"/>
            <a:ext cx="9709096" cy="1835162"/>
          </a:xfrm>
          <a:prstGeom prst="rect">
            <a:avLst/>
          </a:prstGeom>
          <a:effectLst>
            <a:outerShdw blurRad="114300" sx="102000" sy="102000" algn="ctr" rotWithShape="0">
              <a:prstClr val="black">
                <a:alpha val="23000"/>
              </a:prstClr>
            </a:outerShdw>
          </a:effectLst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" t="15999" r="89" b="21777"/>
          <a:stretch>
            <a:fillRect/>
          </a:stretch>
        </p:blipFill>
        <p:spPr>
          <a:xfrm>
            <a:off x="-10847" y="2590800"/>
            <a:ext cx="12202847" cy="42672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0">
                <a:schemeClr val="bg1"/>
              </a:gs>
              <a:gs pos="39000">
                <a:srgbClr val="FFFFFF"/>
              </a:gs>
              <a:gs pos="55000">
                <a:schemeClr val="bg1">
                  <a:alpha val="98000"/>
                </a:schemeClr>
              </a:gs>
              <a:gs pos="79000">
                <a:schemeClr val="bg1">
                  <a:alpha val="82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7982606" y="0"/>
            <a:ext cx="6970788" cy="6952524"/>
            <a:chOff x="1222324" y="837219"/>
            <a:chExt cx="1830289" cy="1825494"/>
          </a:xfrm>
        </p:grpSpPr>
        <p:sp>
          <p:nvSpPr>
            <p:cNvPr id="9" name="ïṣļiḍé"/>
            <p:cNvSpPr/>
            <p:nvPr/>
          </p:nvSpPr>
          <p:spPr bwMode="auto">
            <a:xfrm>
              <a:off x="1653075" y="1226094"/>
              <a:ext cx="983168" cy="929497"/>
            </a:xfrm>
            <a:custGeom>
              <a:avLst/>
              <a:gdLst>
                <a:gd name="connsiteX0" fmla="*/ 48899 w 983168"/>
                <a:gd name="connsiteY0" fmla="*/ 129015 h 929497"/>
                <a:gd name="connsiteX1" fmla="*/ 140311 w 983168"/>
                <a:gd name="connsiteY1" fmla="*/ 129015 h 929497"/>
                <a:gd name="connsiteX2" fmla="*/ 231723 w 983168"/>
                <a:gd name="connsiteY2" fmla="*/ 129015 h 929497"/>
                <a:gd name="connsiteX3" fmla="*/ 231723 w 983168"/>
                <a:gd name="connsiteY3" fmla="*/ 333483 h 929497"/>
                <a:gd name="connsiteX4" fmla="*/ 189315 w 983168"/>
                <a:gd name="connsiteY4" fmla="*/ 337252 h 929497"/>
                <a:gd name="connsiteX5" fmla="*/ 179891 w 983168"/>
                <a:gd name="connsiteY5" fmla="*/ 348559 h 929497"/>
                <a:gd name="connsiteX6" fmla="*/ 179891 w 983168"/>
                <a:gd name="connsiteY6" fmla="*/ 376827 h 929497"/>
                <a:gd name="connsiteX7" fmla="*/ 179891 w 983168"/>
                <a:gd name="connsiteY7" fmla="*/ 552085 h 929497"/>
                <a:gd name="connsiteX8" fmla="*/ 185545 w 983168"/>
                <a:gd name="connsiteY8" fmla="*/ 588833 h 929497"/>
                <a:gd name="connsiteX9" fmla="*/ 256225 w 983168"/>
                <a:gd name="connsiteY9" fmla="*/ 593544 h 929497"/>
                <a:gd name="connsiteX10" fmla="*/ 258109 w 983168"/>
                <a:gd name="connsiteY10" fmla="*/ 618985 h 929497"/>
                <a:gd name="connsiteX11" fmla="*/ 257167 w 983168"/>
                <a:gd name="connsiteY11" fmla="*/ 798013 h 929497"/>
                <a:gd name="connsiteX12" fmla="*/ 79055 w 983168"/>
                <a:gd name="connsiteY12" fmla="*/ 798013 h 929497"/>
                <a:gd name="connsiteX13" fmla="*/ 43244 w 983168"/>
                <a:gd name="connsiteY13" fmla="*/ 798013 h 929497"/>
                <a:gd name="connsiteX14" fmla="*/ 18742 w 983168"/>
                <a:gd name="connsiteY14" fmla="*/ 787648 h 929497"/>
                <a:gd name="connsiteX15" fmla="*/ 2721 w 983168"/>
                <a:gd name="connsiteY15" fmla="*/ 766919 h 929497"/>
                <a:gd name="connsiteX16" fmla="*/ 2721 w 983168"/>
                <a:gd name="connsiteY16" fmla="*/ 765034 h 929497"/>
                <a:gd name="connsiteX17" fmla="*/ 837 w 983168"/>
                <a:gd name="connsiteY17" fmla="*/ 724517 h 929497"/>
                <a:gd name="connsiteX18" fmla="*/ 837 w 983168"/>
                <a:gd name="connsiteY18" fmla="*/ 210048 h 929497"/>
                <a:gd name="connsiteX19" fmla="*/ 837 w 983168"/>
                <a:gd name="connsiteY19" fmla="*/ 168589 h 929497"/>
                <a:gd name="connsiteX20" fmla="*/ 16857 w 983168"/>
                <a:gd name="connsiteY20" fmla="*/ 140322 h 929497"/>
                <a:gd name="connsiteX21" fmla="*/ 37590 w 983168"/>
                <a:gd name="connsiteY21" fmla="*/ 129957 h 929497"/>
                <a:gd name="connsiteX22" fmla="*/ 48899 w 983168"/>
                <a:gd name="connsiteY22" fmla="*/ 129015 h 929497"/>
                <a:gd name="connsiteX23" fmla="*/ 925122 w 983168"/>
                <a:gd name="connsiteY23" fmla="*/ 128661 h 929497"/>
                <a:gd name="connsiteX24" fmla="*/ 953077 w 983168"/>
                <a:gd name="connsiteY24" fmla="*/ 131841 h 929497"/>
                <a:gd name="connsiteX25" fmla="*/ 971006 w 983168"/>
                <a:gd name="connsiteY25" fmla="*/ 145033 h 929497"/>
                <a:gd name="connsiteX26" fmla="*/ 974781 w 983168"/>
                <a:gd name="connsiteY26" fmla="*/ 149744 h 929497"/>
                <a:gd name="connsiteX27" fmla="*/ 976668 w 983168"/>
                <a:gd name="connsiteY27" fmla="*/ 154455 h 929497"/>
                <a:gd name="connsiteX28" fmla="*/ 982330 w 983168"/>
                <a:gd name="connsiteY28" fmla="*/ 164820 h 929497"/>
                <a:gd name="connsiteX29" fmla="*/ 982330 w 983168"/>
                <a:gd name="connsiteY29" fmla="*/ 182723 h 929497"/>
                <a:gd name="connsiteX30" fmla="*/ 982330 w 983168"/>
                <a:gd name="connsiteY30" fmla="*/ 239258 h 929497"/>
                <a:gd name="connsiteX31" fmla="*/ 982330 w 983168"/>
                <a:gd name="connsiteY31" fmla="*/ 350444 h 929497"/>
                <a:gd name="connsiteX32" fmla="*/ 982330 w 983168"/>
                <a:gd name="connsiteY32" fmla="*/ 722633 h 929497"/>
                <a:gd name="connsiteX33" fmla="*/ 982330 w 983168"/>
                <a:gd name="connsiteY33" fmla="*/ 759381 h 929497"/>
                <a:gd name="connsiteX34" fmla="*/ 979499 w 983168"/>
                <a:gd name="connsiteY34" fmla="*/ 765034 h 929497"/>
                <a:gd name="connsiteX35" fmla="*/ 978555 w 983168"/>
                <a:gd name="connsiteY35" fmla="*/ 770688 h 929497"/>
                <a:gd name="connsiteX36" fmla="*/ 972893 w 983168"/>
                <a:gd name="connsiteY36" fmla="*/ 778226 h 929497"/>
                <a:gd name="connsiteX37" fmla="*/ 971950 w 983168"/>
                <a:gd name="connsiteY37" fmla="*/ 781995 h 929497"/>
                <a:gd name="connsiteX38" fmla="*/ 961570 w 983168"/>
                <a:gd name="connsiteY38" fmla="*/ 789533 h 929497"/>
                <a:gd name="connsiteX39" fmla="*/ 935148 w 983168"/>
                <a:gd name="connsiteY39" fmla="*/ 798013 h 929497"/>
                <a:gd name="connsiteX40" fmla="*/ 865318 w 983168"/>
                <a:gd name="connsiteY40" fmla="*/ 798013 h 929497"/>
                <a:gd name="connsiteX41" fmla="*/ 726603 w 983168"/>
                <a:gd name="connsiteY41" fmla="*/ 797071 h 929497"/>
                <a:gd name="connsiteX42" fmla="*/ 725660 w 983168"/>
                <a:gd name="connsiteY42" fmla="*/ 785764 h 929497"/>
                <a:gd name="connsiteX43" fmla="*/ 725660 w 983168"/>
                <a:gd name="connsiteY43" fmla="*/ 644426 h 929497"/>
                <a:gd name="connsiteX44" fmla="*/ 726603 w 983168"/>
                <a:gd name="connsiteY44" fmla="*/ 594487 h 929497"/>
                <a:gd name="connsiteX45" fmla="*/ 743589 w 983168"/>
                <a:gd name="connsiteY45" fmla="*/ 593544 h 929497"/>
                <a:gd name="connsiteX46" fmla="*/ 759631 w 983168"/>
                <a:gd name="connsiteY46" fmla="*/ 593544 h 929497"/>
                <a:gd name="connsiteX47" fmla="*/ 793602 w 983168"/>
                <a:gd name="connsiteY47" fmla="*/ 590718 h 929497"/>
                <a:gd name="connsiteX48" fmla="*/ 795489 w 983168"/>
                <a:gd name="connsiteY48" fmla="*/ 586949 h 929497"/>
                <a:gd name="connsiteX49" fmla="*/ 798320 w 983168"/>
                <a:gd name="connsiteY49" fmla="*/ 585064 h 929497"/>
                <a:gd name="connsiteX50" fmla="*/ 801151 w 983168"/>
                <a:gd name="connsiteY50" fmla="*/ 552085 h 929497"/>
                <a:gd name="connsiteX51" fmla="*/ 802095 w 983168"/>
                <a:gd name="connsiteY51" fmla="*/ 375884 h 929497"/>
                <a:gd name="connsiteX52" fmla="*/ 795489 w 983168"/>
                <a:gd name="connsiteY52" fmla="*/ 338194 h 929497"/>
                <a:gd name="connsiteX53" fmla="*/ 751138 w 983168"/>
                <a:gd name="connsiteY53" fmla="*/ 333483 h 929497"/>
                <a:gd name="connsiteX54" fmla="*/ 750194 w 983168"/>
                <a:gd name="connsiteY54" fmla="*/ 288255 h 929497"/>
                <a:gd name="connsiteX55" fmla="*/ 750194 w 983168"/>
                <a:gd name="connsiteY55" fmla="*/ 140322 h 929497"/>
                <a:gd name="connsiteX56" fmla="*/ 751138 w 983168"/>
                <a:gd name="connsiteY56" fmla="*/ 129015 h 929497"/>
                <a:gd name="connsiteX57" fmla="*/ 893628 w 983168"/>
                <a:gd name="connsiteY57" fmla="*/ 129015 h 929497"/>
                <a:gd name="connsiteX58" fmla="*/ 925122 w 983168"/>
                <a:gd name="connsiteY58" fmla="*/ 128661 h 929497"/>
                <a:gd name="connsiteX59" fmla="*/ 301558 w 983168"/>
                <a:gd name="connsiteY59" fmla="*/ 419 h 929497"/>
                <a:gd name="connsiteX60" fmla="*/ 423323 w 983168"/>
                <a:gd name="connsiteY60" fmla="*/ 1361 h 929497"/>
                <a:gd name="connsiteX61" fmla="*/ 430874 w 983168"/>
                <a:gd name="connsiteY61" fmla="*/ 14550 h 929497"/>
                <a:gd name="connsiteX62" fmla="*/ 449753 w 983168"/>
                <a:gd name="connsiteY62" fmla="*/ 58825 h 929497"/>
                <a:gd name="connsiteX63" fmla="*/ 459192 w 983168"/>
                <a:gd name="connsiteY63" fmla="*/ 81434 h 929497"/>
                <a:gd name="connsiteX64" fmla="*/ 463911 w 983168"/>
                <a:gd name="connsiteY64" fmla="*/ 92738 h 929497"/>
                <a:gd name="connsiteX65" fmla="*/ 475238 w 983168"/>
                <a:gd name="connsiteY65" fmla="*/ 118173 h 929497"/>
                <a:gd name="connsiteX66" fmla="*/ 487509 w 983168"/>
                <a:gd name="connsiteY66" fmla="*/ 148318 h 929497"/>
                <a:gd name="connsiteX67" fmla="*/ 499780 w 983168"/>
                <a:gd name="connsiteY67" fmla="*/ 177521 h 929497"/>
                <a:gd name="connsiteX68" fmla="*/ 519602 w 983168"/>
                <a:gd name="connsiteY68" fmla="*/ 221797 h 929497"/>
                <a:gd name="connsiteX69" fmla="*/ 528097 w 983168"/>
                <a:gd name="connsiteY69" fmla="*/ 234043 h 929497"/>
                <a:gd name="connsiteX70" fmla="*/ 531873 w 983168"/>
                <a:gd name="connsiteY70" fmla="*/ 208608 h 929497"/>
                <a:gd name="connsiteX71" fmla="*/ 531873 w 983168"/>
                <a:gd name="connsiteY71" fmla="*/ 11724 h 929497"/>
                <a:gd name="connsiteX72" fmla="*/ 536592 w 983168"/>
                <a:gd name="connsiteY72" fmla="*/ 419 h 929497"/>
                <a:gd name="connsiteX73" fmla="*/ 555471 w 983168"/>
                <a:gd name="connsiteY73" fmla="*/ 419 h 929497"/>
                <a:gd name="connsiteX74" fmla="*/ 696113 w 983168"/>
                <a:gd name="connsiteY74" fmla="*/ 1361 h 929497"/>
                <a:gd name="connsiteX75" fmla="*/ 697057 w 983168"/>
                <a:gd name="connsiteY75" fmla="*/ 14550 h 929497"/>
                <a:gd name="connsiteX76" fmla="*/ 697057 w 983168"/>
                <a:gd name="connsiteY76" fmla="*/ 234043 h 929497"/>
                <a:gd name="connsiteX77" fmla="*/ 697057 w 983168"/>
                <a:gd name="connsiteY77" fmla="*/ 701291 h 929497"/>
                <a:gd name="connsiteX78" fmla="*/ 697057 w 983168"/>
                <a:gd name="connsiteY78" fmla="*/ 927378 h 929497"/>
                <a:gd name="connsiteX79" fmla="*/ 560190 w 983168"/>
                <a:gd name="connsiteY79" fmla="*/ 927378 h 929497"/>
                <a:gd name="connsiteX80" fmla="*/ 556415 w 983168"/>
                <a:gd name="connsiteY80" fmla="*/ 920784 h 929497"/>
                <a:gd name="connsiteX81" fmla="*/ 546975 w 983168"/>
                <a:gd name="connsiteY81" fmla="*/ 899117 h 929497"/>
                <a:gd name="connsiteX82" fmla="*/ 510163 w 983168"/>
                <a:gd name="connsiteY82" fmla="*/ 810566 h 929497"/>
                <a:gd name="connsiteX83" fmla="*/ 496948 w 983168"/>
                <a:gd name="connsiteY83" fmla="*/ 781363 h 929497"/>
                <a:gd name="connsiteX84" fmla="*/ 491285 w 983168"/>
                <a:gd name="connsiteY84" fmla="*/ 767233 h 929497"/>
                <a:gd name="connsiteX85" fmla="*/ 472406 w 983168"/>
                <a:gd name="connsiteY85" fmla="*/ 722957 h 929497"/>
                <a:gd name="connsiteX86" fmla="*/ 465799 w 983168"/>
                <a:gd name="connsiteY86" fmla="*/ 708827 h 929497"/>
                <a:gd name="connsiteX87" fmla="*/ 458248 w 983168"/>
                <a:gd name="connsiteY87" fmla="*/ 695638 h 929497"/>
                <a:gd name="connsiteX88" fmla="*/ 452584 w 983168"/>
                <a:gd name="connsiteY88" fmla="*/ 720131 h 929497"/>
                <a:gd name="connsiteX89" fmla="*/ 451640 w 983168"/>
                <a:gd name="connsiteY89" fmla="*/ 929262 h 929497"/>
                <a:gd name="connsiteX90" fmla="*/ 303446 w 983168"/>
                <a:gd name="connsiteY90" fmla="*/ 929262 h 929497"/>
                <a:gd name="connsiteX91" fmla="*/ 285512 w 983168"/>
                <a:gd name="connsiteY91" fmla="*/ 928320 h 929497"/>
                <a:gd name="connsiteX92" fmla="*/ 284568 w 983168"/>
                <a:gd name="connsiteY92" fmla="*/ 58825 h 929497"/>
                <a:gd name="connsiteX93" fmla="*/ 285512 w 983168"/>
                <a:gd name="connsiteY93" fmla="*/ 1361 h 929497"/>
                <a:gd name="connsiteX94" fmla="*/ 301558 w 983168"/>
                <a:gd name="connsiteY94" fmla="*/ 419 h 929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83168" h="929497">
                  <a:moveTo>
                    <a:pt x="48899" y="129015"/>
                  </a:moveTo>
                  <a:cubicBezTo>
                    <a:pt x="79055" y="127130"/>
                    <a:pt x="110154" y="129015"/>
                    <a:pt x="140311" y="129015"/>
                  </a:cubicBezTo>
                  <a:cubicBezTo>
                    <a:pt x="171409" y="129015"/>
                    <a:pt x="201566" y="129015"/>
                    <a:pt x="231723" y="129015"/>
                  </a:cubicBezTo>
                  <a:cubicBezTo>
                    <a:pt x="232665" y="194030"/>
                    <a:pt x="232665" y="272237"/>
                    <a:pt x="231723" y="333483"/>
                  </a:cubicBezTo>
                  <a:cubicBezTo>
                    <a:pt x="217587" y="336310"/>
                    <a:pt x="199681" y="331599"/>
                    <a:pt x="189315" y="337252"/>
                  </a:cubicBezTo>
                  <a:cubicBezTo>
                    <a:pt x="185545" y="339137"/>
                    <a:pt x="181776" y="342906"/>
                    <a:pt x="179891" y="348559"/>
                  </a:cubicBezTo>
                  <a:cubicBezTo>
                    <a:pt x="178006" y="356097"/>
                    <a:pt x="179891" y="366462"/>
                    <a:pt x="179891" y="376827"/>
                  </a:cubicBezTo>
                  <a:cubicBezTo>
                    <a:pt x="179891" y="434304"/>
                    <a:pt x="179891" y="492724"/>
                    <a:pt x="179891" y="552085"/>
                  </a:cubicBezTo>
                  <a:cubicBezTo>
                    <a:pt x="179891" y="567161"/>
                    <a:pt x="178006" y="581295"/>
                    <a:pt x="185545" y="588833"/>
                  </a:cubicBezTo>
                  <a:cubicBezTo>
                    <a:pt x="197796" y="599198"/>
                    <a:pt x="235492" y="590718"/>
                    <a:pt x="256225" y="593544"/>
                  </a:cubicBezTo>
                  <a:cubicBezTo>
                    <a:pt x="259052" y="597313"/>
                    <a:pt x="258109" y="612389"/>
                    <a:pt x="258109" y="618985"/>
                  </a:cubicBezTo>
                  <a:cubicBezTo>
                    <a:pt x="258109" y="677405"/>
                    <a:pt x="258109" y="741478"/>
                    <a:pt x="257167" y="798013"/>
                  </a:cubicBezTo>
                  <a:cubicBezTo>
                    <a:pt x="196854" y="798013"/>
                    <a:pt x="138426" y="798013"/>
                    <a:pt x="79055" y="798013"/>
                  </a:cubicBezTo>
                  <a:cubicBezTo>
                    <a:pt x="66804" y="798013"/>
                    <a:pt x="55495" y="798955"/>
                    <a:pt x="43244" y="798013"/>
                  </a:cubicBezTo>
                  <a:cubicBezTo>
                    <a:pt x="34763" y="797071"/>
                    <a:pt x="24396" y="792359"/>
                    <a:pt x="18742" y="787648"/>
                  </a:cubicBezTo>
                  <a:cubicBezTo>
                    <a:pt x="12145" y="781995"/>
                    <a:pt x="6491" y="775399"/>
                    <a:pt x="2721" y="766919"/>
                  </a:cubicBezTo>
                  <a:cubicBezTo>
                    <a:pt x="2721" y="766919"/>
                    <a:pt x="2721" y="765034"/>
                    <a:pt x="2721" y="765034"/>
                  </a:cubicBezTo>
                  <a:cubicBezTo>
                    <a:pt x="-106" y="752785"/>
                    <a:pt x="837" y="739593"/>
                    <a:pt x="837" y="724517"/>
                  </a:cubicBezTo>
                  <a:cubicBezTo>
                    <a:pt x="837" y="210048"/>
                    <a:pt x="837" y="210048"/>
                    <a:pt x="837" y="210048"/>
                  </a:cubicBezTo>
                  <a:cubicBezTo>
                    <a:pt x="837" y="194972"/>
                    <a:pt x="-1048" y="180838"/>
                    <a:pt x="837" y="168589"/>
                  </a:cubicBezTo>
                  <a:cubicBezTo>
                    <a:pt x="2721" y="156340"/>
                    <a:pt x="8376" y="146917"/>
                    <a:pt x="16857" y="140322"/>
                  </a:cubicBezTo>
                  <a:cubicBezTo>
                    <a:pt x="22512" y="135610"/>
                    <a:pt x="29108" y="132784"/>
                    <a:pt x="37590" y="129957"/>
                  </a:cubicBezTo>
                  <a:cubicBezTo>
                    <a:pt x="41359" y="129015"/>
                    <a:pt x="46071" y="129015"/>
                    <a:pt x="48899" y="129015"/>
                  </a:cubicBezTo>
                  <a:close/>
                  <a:moveTo>
                    <a:pt x="925122" y="128661"/>
                  </a:moveTo>
                  <a:cubicBezTo>
                    <a:pt x="935620" y="128779"/>
                    <a:pt x="945528" y="129486"/>
                    <a:pt x="953077" y="131841"/>
                  </a:cubicBezTo>
                  <a:cubicBezTo>
                    <a:pt x="958739" y="134668"/>
                    <a:pt x="966288" y="139379"/>
                    <a:pt x="971006" y="145033"/>
                  </a:cubicBezTo>
                  <a:cubicBezTo>
                    <a:pt x="971950" y="146917"/>
                    <a:pt x="973837" y="147860"/>
                    <a:pt x="974781" y="149744"/>
                  </a:cubicBezTo>
                  <a:cubicBezTo>
                    <a:pt x="975724" y="150686"/>
                    <a:pt x="975724" y="152571"/>
                    <a:pt x="976668" y="154455"/>
                  </a:cubicBezTo>
                  <a:cubicBezTo>
                    <a:pt x="978555" y="157282"/>
                    <a:pt x="981386" y="161993"/>
                    <a:pt x="982330" y="164820"/>
                  </a:cubicBezTo>
                  <a:cubicBezTo>
                    <a:pt x="983273" y="170474"/>
                    <a:pt x="982330" y="177069"/>
                    <a:pt x="982330" y="182723"/>
                  </a:cubicBezTo>
                  <a:cubicBezTo>
                    <a:pt x="982330" y="200626"/>
                    <a:pt x="981386" y="220413"/>
                    <a:pt x="982330" y="239258"/>
                  </a:cubicBezTo>
                  <a:cubicBezTo>
                    <a:pt x="984217" y="277890"/>
                    <a:pt x="982330" y="312754"/>
                    <a:pt x="982330" y="350444"/>
                  </a:cubicBezTo>
                  <a:cubicBezTo>
                    <a:pt x="982330" y="474821"/>
                    <a:pt x="982330" y="597313"/>
                    <a:pt x="982330" y="722633"/>
                  </a:cubicBezTo>
                  <a:cubicBezTo>
                    <a:pt x="982330" y="735824"/>
                    <a:pt x="983273" y="748074"/>
                    <a:pt x="982330" y="759381"/>
                  </a:cubicBezTo>
                  <a:cubicBezTo>
                    <a:pt x="982330" y="761265"/>
                    <a:pt x="980443" y="762207"/>
                    <a:pt x="979499" y="765034"/>
                  </a:cubicBezTo>
                  <a:cubicBezTo>
                    <a:pt x="979499" y="766919"/>
                    <a:pt x="979499" y="768803"/>
                    <a:pt x="978555" y="770688"/>
                  </a:cubicBezTo>
                  <a:cubicBezTo>
                    <a:pt x="977612" y="773514"/>
                    <a:pt x="974781" y="776341"/>
                    <a:pt x="972893" y="778226"/>
                  </a:cubicBezTo>
                  <a:cubicBezTo>
                    <a:pt x="971950" y="779168"/>
                    <a:pt x="971950" y="781052"/>
                    <a:pt x="971950" y="781995"/>
                  </a:cubicBezTo>
                  <a:cubicBezTo>
                    <a:pt x="969119" y="783879"/>
                    <a:pt x="965344" y="787648"/>
                    <a:pt x="961570" y="789533"/>
                  </a:cubicBezTo>
                  <a:cubicBezTo>
                    <a:pt x="954964" y="794244"/>
                    <a:pt x="946472" y="797071"/>
                    <a:pt x="935148" y="798013"/>
                  </a:cubicBezTo>
                  <a:cubicBezTo>
                    <a:pt x="913444" y="798955"/>
                    <a:pt x="889853" y="798013"/>
                    <a:pt x="865318" y="798013"/>
                  </a:cubicBezTo>
                  <a:cubicBezTo>
                    <a:pt x="817193" y="798013"/>
                    <a:pt x="770954" y="798955"/>
                    <a:pt x="726603" y="797071"/>
                  </a:cubicBezTo>
                  <a:cubicBezTo>
                    <a:pt x="724716" y="794244"/>
                    <a:pt x="725660" y="789533"/>
                    <a:pt x="725660" y="785764"/>
                  </a:cubicBezTo>
                  <a:cubicBezTo>
                    <a:pt x="725660" y="740536"/>
                    <a:pt x="725660" y="690596"/>
                    <a:pt x="725660" y="644426"/>
                  </a:cubicBezTo>
                  <a:cubicBezTo>
                    <a:pt x="725660" y="626523"/>
                    <a:pt x="724716" y="610505"/>
                    <a:pt x="726603" y="594487"/>
                  </a:cubicBezTo>
                  <a:cubicBezTo>
                    <a:pt x="731322" y="592602"/>
                    <a:pt x="736983" y="594487"/>
                    <a:pt x="743589" y="593544"/>
                  </a:cubicBezTo>
                  <a:cubicBezTo>
                    <a:pt x="748307" y="593544"/>
                    <a:pt x="753969" y="593544"/>
                    <a:pt x="759631" y="593544"/>
                  </a:cubicBezTo>
                  <a:cubicBezTo>
                    <a:pt x="771898" y="593544"/>
                    <a:pt x="786053" y="595429"/>
                    <a:pt x="793602" y="590718"/>
                  </a:cubicBezTo>
                  <a:cubicBezTo>
                    <a:pt x="794545" y="589775"/>
                    <a:pt x="794545" y="588833"/>
                    <a:pt x="795489" y="586949"/>
                  </a:cubicBezTo>
                  <a:cubicBezTo>
                    <a:pt x="796433" y="586006"/>
                    <a:pt x="797376" y="586006"/>
                    <a:pt x="798320" y="585064"/>
                  </a:cubicBezTo>
                  <a:cubicBezTo>
                    <a:pt x="803038" y="580353"/>
                    <a:pt x="801151" y="562450"/>
                    <a:pt x="801151" y="552085"/>
                  </a:cubicBezTo>
                  <a:cubicBezTo>
                    <a:pt x="801151" y="492724"/>
                    <a:pt x="802095" y="435246"/>
                    <a:pt x="802095" y="375884"/>
                  </a:cubicBezTo>
                  <a:cubicBezTo>
                    <a:pt x="802095" y="359866"/>
                    <a:pt x="803982" y="345732"/>
                    <a:pt x="795489" y="338194"/>
                  </a:cubicBezTo>
                  <a:cubicBezTo>
                    <a:pt x="786053" y="330656"/>
                    <a:pt x="766236" y="336310"/>
                    <a:pt x="751138" y="333483"/>
                  </a:cubicBezTo>
                  <a:cubicBezTo>
                    <a:pt x="750194" y="319349"/>
                    <a:pt x="750194" y="304273"/>
                    <a:pt x="750194" y="288255"/>
                  </a:cubicBezTo>
                  <a:cubicBezTo>
                    <a:pt x="751138" y="241143"/>
                    <a:pt x="750194" y="185550"/>
                    <a:pt x="750194" y="140322"/>
                  </a:cubicBezTo>
                  <a:cubicBezTo>
                    <a:pt x="750194" y="136553"/>
                    <a:pt x="749251" y="132784"/>
                    <a:pt x="751138" y="129015"/>
                  </a:cubicBezTo>
                  <a:cubicBezTo>
                    <a:pt x="795489" y="129015"/>
                    <a:pt x="847389" y="129015"/>
                    <a:pt x="893628" y="129015"/>
                  </a:cubicBezTo>
                  <a:cubicBezTo>
                    <a:pt x="903536" y="129015"/>
                    <a:pt x="914624" y="128544"/>
                    <a:pt x="925122" y="128661"/>
                  </a:cubicBezTo>
                  <a:close/>
                  <a:moveTo>
                    <a:pt x="301558" y="419"/>
                  </a:moveTo>
                  <a:cubicBezTo>
                    <a:pt x="341203" y="419"/>
                    <a:pt x="391230" y="419"/>
                    <a:pt x="423323" y="1361"/>
                  </a:cubicBezTo>
                  <a:cubicBezTo>
                    <a:pt x="428043" y="4187"/>
                    <a:pt x="428986" y="9839"/>
                    <a:pt x="430874" y="14550"/>
                  </a:cubicBezTo>
                  <a:cubicBezTo>
                    <a:pt x="437482" y="28680"/>
                    <a:pt x="443145" y="44695"/>
                    <a:pt x="449753" y="58825"/>
                  </a:cubicBezTo>
                  <a:cubicBezTo>
                    <a:pt x="452584" y="66361"/>
                    <a:pt x="456360" y="73898"/>
                    <a:pt x="459192" y="81434"/>
                  </a:cubicBezTo>
                  <a:cubicBezTo>
                    <a:pt x="461079" y="85202"/>
                    <a:pt x="462967" y="88970"/>
                    <a:pt x="463911" y="92738"/>
                  </a:cubicBezTo>
                  <a:cubicBezTo>
                    <a:pt x="467687" y="101217"/>
                    <a:pt x="471462" y="109695"/>
                    <a:pt x="475238" y="118173"/>
                  </a:cubicBezTo>
                  <a:cubicBezTo>
                    <a:pt x="479014" y="127593"/>
                    <a:pt x="483733" y="137956"/>
                    <a:pt x="487509" y="148318"/>
                  </a:cubicBezTo>
                  <a:cubicBezTo>
                    <a:pt x="492229" y="157738"/>
                    <a:pt x="495060" y="167159"/>
                    <a:pt x="499780" y="177521"/>
                  </a:cubicBezTo>
                  <a:cubicBezTo>
                    <a:pt x="506387" y="192594"/>
                    <a:pt x="512995" y="206724"/>
                    <a:pt x="519602" y="221797"/>
                  </a:cubicBezTo>
                  <a:cubicBezTo>
                    <a:pt x="522434" y="228391"/>
                    <a:pt x="523378" y="234985"/>
                    <a:pt x="528097" y="234043"/>
                  </a:cubicBezTo>
                  <a:cubicBezTo>
                    <a:pt x="533761" y="233101"/>
                    <a:pt x="531873" y="218028"/>
                    <a:pt x="531873" y="208608"/>
                  </a:cubicBezTo>
                  <a:cubicBezTo>
                    <a:pt x="531873" y="144550"/>
                    <a:pt x="530929" y="78608"/>
                    <a:pt x="531873" y="11724"/>
                  </a:cubicBezTo>
                  <a:cubicBezTo>
                    <a:pt x="531873" y="6071"/>
                    <a:pt x="530929" y="1361"/>
                    <a:pt x="536592" y="419"/>
                  </a:cubicBezTo>
                  <a:cubicBezTo>
                    <a:pt x="541312" y="-523"/>
                    <a:pt x="548863" y="419"/>
                    <a:pt x="555471" y="419"/>
                  </a:cubicBezTo>
                  <a:cubicBezTo>
                    <a:pt x="601722" y="419"/>
                    <a:pt x="650806" y="419"/>
                    <a:pt x="696113" y="1361"/>
                  </a:cubicBezTo>
                  <a:cubicBezTo>
                    <a:pt x="698001" y="5129"/>
                    <a:pt x="697057" y="9839"/>
                    <a:pt x="697057" y="14550"/>
                  </a:cubicBezTo>
                  <a:cubicBezTo>
                    <a:pt x="698945" y="83318"/>
                    <a:pt x="697057" y="161507"/>
                    <a:pt x="697057" y="234043"/>
                  </a:cubicBezTo>
                  <a:cubicBezTo>
                    <a:pt x="697057" y="391362"/>
                    <a:pt x="697057" y="544913"/>
                    <a:pt x="697057" y="701291"/>
                  </a:cubicBezTo>
                  <a:cubicBezTo>
                    <a:pt x="697057" y="779479"/>
                    <a:pt x="698001" y="854842"/>
                    <a:pt x="697057" y="927378"/>
                  </a:cubicBezTo>
                  <a:cubicBezTo>
                    <a:pt x="653637" y="929262"/>
                    <a:pt x="601722" y="929262"/>
                    <a:pt x="560190" y="927378"/>
                  </a:cubicBezTo>
                  <a:cubicBezTo>
                    <a:pt x="558302" y="925494"/>
                    <a:pt x="557358" y="922668"/>
                    <a:pt x="556415" y="920784"/>
                  </a:cubicBezTo>
                  <a:cubicBezTo>
                    <a:pt x="553583" y="914190"/>
                    <a:pt x="549807" y="905711"/>
                    <a:pt x="546975" y="899117"/>
                  </a:cubicBezTo>
                  <a:cubicBezTo>
                    <a:pt x="534705" y="869914"/>
                    <a:pt x="522434" y="840711"/>
                    <a:pt x="510163" y="810566"/>
                  </a:cubicBezTo>
                  <a:cubicBezTo>
                    <a:pt x="505443" y="801146"/>
                    <a:pt x="500724" y="791726"/>
                    <a:pt x="496948" y="781363"/>
                  </a:cubicBezTo>
                  <a:cubicBezTo>
                    <a:pt x="495060" y="776653"/>
                    <a:pt x="493172" y="771943"/>
                    <a:pt x="491285" y="767233"/>
                  </a:cubicBezTo>
                  <a:cubicBezTo>
                    <a:pt x="485621" y="752160"/>
                    <a:pt x="479014" y="737088"/>
                    <a:pt x="472406" y="722957"/>
                  </a:cubicBezTo>
                  <a:cubicBezTo>
                    <a:pt x="470519" y="718247"/>
                    <a:pt x="467687" y="713537"/>
                    <a:pt x="465799" y="708827"/>
                  </a:cubicBezTo>
                  <a:cubicBezTo>
                    <a:pt x="464855" y="704117"/>
                    <a:pt x="462967" y="698464"/>
                    <a:pt x="458248" y="695638"/>
                  </a:cubicBezTo>
                  <a:cubicBezTo>
                    <a:pt x="449753" y="699406"/>
                    <a:pt x="452584" y="711653"/>
                    <a:pt x="452584" y="720131"/>
                  </a:cubicBezTo>
                  <a:cubicBezTo>
                    <a:pt x="452584" y="789841"/>
                    <a:pt x="453528" y="863320"/>
                    <a:pt x="451640" y="929262"/>
                  </a:cubicBezTo>
                  <a:cubicBezTo>
                    <a:pt x="407277" y="929262"/>
                    <a:pt x="352530" y="929262"/>
                    <a:pt x="303446" y="929262"/>
                  </a:cubicBezTo>
                  <a:cubicBezTo>
                    <a:pt x="296839" y="929262"/>
                    <a:pt x="290232" y="930204"/>
                    <a:pt x="285512" y="928320"/>
                  </a:cubicBezTo>
                  <a:cubicBezTo>
                    <a:pt x="283624" y="641943"/>
                    <a:pt x="284568" y="348029"/>
                    <a:pt x="284568" y="58825"/>
                  </a:cubicBezTo>
                  <a:cubicBezTo>
                    <a:pt x="284568" y="39984"/>
                    <a:pt x="283624" y="20202"/>
                    <a:pt x="285512" y="1361"/>
                  </a:cubicBezTo>
                  <a:cubicBezTo>
                    <a:pt x="290232" y="419"/>
                    <a:pt x="295895" y="419"/>
                    <a:pt x="301558" y="419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ïṩḷîďé"/>
            <p:cNvSpPr/>
            <p:nvPr/>
          </p:nvSpPr>
          <p:spPr bwMode="auto">
            <a:xfrm>
              <a:off x="1222324" y="837219"/>
              <a:ext cx="1830289" cy="1825494"/>
            </a:xfrm>
            <a:prstGeom prst="ellipse">
              <a:avLst/>
            </a:prstGeom>
            <a:noFill/>
            <a:ln w="28575" cap="flat">
              <a:solidFill>
                <a:schemeClr val="accent1">
                  <a:alpha val="8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ṩlïḓè"/>
            <p:cNvSpPr/>
            <p:nvPr/>
          </p:nvSpPr>
          <p:spPr bwMode="auto">
            <a:xfrm>
              <a:off x="1418298" y="1031994"/>
              <a:ext cx="1438341" cy="1434745"/>
            </a:xfrm>
            <a:prstGeom prst="ellipse">
              <a:avLst/>
            </a:prstGeom>
            <a:noFill/>
            <a:ln w="28575" cap="flat">
              <a:solidFill>
                <a:schemeClr val="accent1">
                  <a:alpha val="8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2" name="íSļidé"/>
            <p:cNvSpPr/>
            <p:nvPr/>
          </p:nvSpPr>
          <p:spPr bwMode="auto">
            <a:xfrm>
              <a:off x="1939077" y="2258425"/>
              <a:ext cx="405870" cy="109505"/>
            </a:xfrm>
            <a:custGeom>
              <a:avLst/>
              <a:gdLst>
                <a:gd name="connsiteX0" fmla="*/ 248776 w 405870"/>
                <a:gd name="connsiteY0" fmla="*/ 31276 h 109505"/>
                <a:gd name="connsiteX1" fmla="*/ 245953 w 405870"/>
                <a:gd name="connsiteY1" fmla="*/ 35999 h 109505"/>
                <a:gd name="connsiteX2" fmla="*/ 238426 w 405870"/>
                <a:gd name="connsiteY2" fmla="*/ 43557 h 109505"/>
                <a:gd name="connsiteX3" fmla="*/ 225253 w 405870"/>
                <a:gd name="connsiteY3" fmla="*/ 62450 h 109505"/>
                <a:gd name="connsiteX4" fmla="*/ 251599 w 405870"/>
                <a:gd name="connsiteY4" fmla="*/ 63395 h 109505"/>
                <a:gd name="connsiteX5" fmla="*/ 252540 w 405870"/>
                <a:gd name="connsiteY5" fmla="*/ 54893 h 109505"/>
                <a:gd name="connsiteX6" fmla="*/ 252540 w 405870"/>
                <a:gd name="connsiteY6" fmla="*/ 46391 h 109505"/>
                <a:gd name="connsiteX7" fmla="*/ 250658 w 405870"/>
                <a:gd name="connsiteY7" fmla="*/ 31276 h 109505"/>
                <a:gd name="connsiteX8" fmla="*/ 248776 w 405870"/>
                <a:gd name="connsiteY8" fmla="*/ 31276 h 109505"/>
                <a:gd name="connsiteX9" fmla="*/ 359474 w 405870"/>
                <a:gd name="connsiteY9" fmla="*/ 23232 h 109505"/>
                <a:gd name="connsiteX10" fmla="*/ 359474 w 405870"/>
                <a:gd name="connsiteY10" fmla="*/ 24174 h 109505"/>
                <a:gd name="connsiteX11" fmla="*/ 353818 w 405870"/>
                <a:gd name="connsiteY11" fmla="*/ 25117 h 109505"/>
                <a:gd name="connsiteX12" fmla="*/ 347219 w 405870"/>
                <a:gd name="connsiteY12" fmla="*/ 71299 h 109505"/>
                <a:gd name="connsiteX13" fmla="*/ 356646 w 405870"/>
                <a:gd name="connsiteY13" fmla="*/ 88265 h 109505"/>
                <a:gd name="connsiteX14" fmla="*/ 366073 w 405870"/>
                <a:gd name="connsiteY14" fmla="*/ 89207 h 109505"/>
                <a:gd name="connsiteX15" fmla="*/ 372671 w 405870"/>
                <a:gd name="connsiteY15" fmla="*/ 81667 h 109505"/>
                <a:gd name="connsiteX16" fmla="*/ 375499 w 405870"/>
                <a:gd name="connsiteY16" fmla="*/ 43024 h 109505"/>
                <a:gd name="connsiteX17" fmla="*/ 375499 w 405870"/>
                <a:gd name="connsiteY17" fmla="*/ 37369 h 109505"/>
                <a:gd name="connsiteX18" fmla="*/ 372671 w 405870"/>
                <a:gd name="connsiteY18" fmla="*/ 28887 h 109505"/>
                <a:gd name="connsiteX19" fmla="*/ 359474 w 405870"/>
                <a:gd name="connsiteY19" fmla="*/ 23232 h 109505"/>
                <a:gd name="connsiteX20" fmla="*/ 133617 w 405870"/>
                <a:gd name="connsiteY20" fmla="*/ 22593 h 109505"/>
                <a:gd name="connsiteX21" fmla="*/ 121294 w 405870"/>
                <a:gd name="connsiteY21" fmla="*/ 27882 h 109505"/>
                <a:gd name="connsiteX22" fmla="*/ 120346 w 405870"/>
                <a:gd name="connsiteY22" fmla="*/ 43867 h 109505"/>
                <a:gd name="connsiteX23" fmla="*/ 147835 w 405870"/>
                <a:gd name="connsiteY23" fmla="*/ 36345 h 109505"/>
                <a:gd name="connsiteX24" fmla="*/ 145939 w 405870"/>
                <a:gd name="connsiteY24" fmla="*/ 27882 h 109505"/>
                <a:gd name="connsiteX25" fmla="*/ 133617 w 405870"/>
                <a:gd name="connsiteY25" fmla="*/ 22593 h 109505"/>
                <a:gd name="connsiteX26" fmla="*/ 43484 w 405870"/>
                <a:gd name="connsiteY26" fmla="*/ 1718 h 109505"/>
                <a:gd name="connsiteX27" fmla="*/ 53341 w 405870"/>
                <a:gd name="connsiteY27" fmla="*/ 2393 h 109505"/>
                <a:gd name="connsiteX28" fmla="*/ 58062 w 405870"/>
                <a:gd name="connsiteY28" fmla="*/ 32438 h 109505"/>
                <a:gd name="connsiteX29" fmla="*/ 57118 w 405870"/>
                <a:gd name="connsiteY29" fmla="*/ 73750 h 109505"/>
                <a:gd name="connsiteX30" fmla="*/ 51452 w 405870"/>
                <a:gd name="connsiteY30" fmla="*/ 107551 h 109505"/>
                <a:gd name="connsiteX31" fmla="*/ 32565 w 405870"/>
                <a:gd name="connsiteY31" fmla="*/ 105673 h 109505"/>
                <a:gd name="connsiteX32" fmla="*/ 27843 w 405870"/>
                <a:gd name="connsiteY32" fmla="*/ 95345 h 109505"/>
                <a:gd name="connsiteX33" fmla="*/ 28787 w 405870"/>
                <a:gd name="connsiteY33" fmla="*/ 46522 h 109505"/>
                <a:gd name="connsiteX34" fmla="*/ 2345 w 405870"/>
                <a:gd name="connsiteY34" fmla="*/ 40888 h 109505"/>
                <a:gd name="connsiteX35" fmla="*/ 7067 w 405870"/>
                <a:gd name="connsiteY35" fmla="*/ 23988 h 109505"/>
                <a:gd name="connsiteX36" fmla="*/ 14622 w 405870"/>
                <a:gd name="connsiteY36" fmla="*/ 23988 h 109505"/>
                <a:gd name="connsiteX37" fmla="*/ 25954 w 405870"/>
                <a:gd name="connsiteY37" fmla="*/ 18354 h 109505"/>
                <a:gd name="connsiteX38" fmla="*/ 43484 w 405870"/>
                <a:gd name="connsiteY38" fmla="*/ 1718 h 109505"/>
                <a:gd name="connsiteX39" fmla="*/ 359474 w 405870"/>
                <a:gd name="connsiteY39" fmla="*/ 1554 h 109505"/>
                <a:gd name="connsiteX40" fmla="*/ 378327 w 405870"/>
                <a:gd name="connsiteY40" fmla="*/ 4382 h 109505"/>
                <a:gd name="connsiteX41" fmla="*/ 383041 w 405870"/>
                <a:gd name="connsiteY41" fmla="*/ 6267 h 109505"/>
                <a:gd name="connsiteX42" fmla="*/ 392467 w 405870"/>
                <a:gd name="connsiteY42" fmla="*/ 12864 h 109505"/>
                <a:gd name="connsiteX43" fmla="*/ 400951 w 405870"/>
                <a:gd name="connsiteY43" fmla="*/ 25117 h 109505"/>
                <a:gd name="connsiteX44" fmla="*/ 404722 w 405870"/>
                <a:gd name="connsiteY44" fmla="*/ 75069 h 109505"/>
                <a:gd name="connsiteX45" fmla="*/ 402837 w 405870"/>
                <a:gd name="connsiteY45" fmla="*/ 79782 h 109505"/>
                <a:gd name="connsiteX46" fmla="*/ 397181 w 405870"/>
                <a:gd name="connsiteY46" fmla="*/ 93920 h 109505"/>
                <a:gd name="connsiteX47" fmla="*/ 377385 w 405870"/>
                <a:gd name="connsiteY47" fmla="*/ 107115 h 109505"/>
                <a:gd name="connsiteX48" fmla="*/ 336850 w 405870"/>
                <a:gd name="connsiteY48" fmla="*/ 103345 h 109505"/>
                <a:gd name="connsiteX49" fmla="*/ 327423 w 405870"/>
                <a:gd name="connsiteY49" fmla="*/ 95805 h 109505"/>
                <a:gd name="connsiteX50" fmla="*/ 326481 w 405870"/>
                <a:gd name="connsiteY50" fmla="*/ 92035 h 109505"/>
                <a:gd name="connsiteX51" fmla="*/ 320825 w 405870"/>
                <a:gd name="connsiteY51" fmla="*/ 82609 h 109505"/>
                <a:gd name="connsiteX52" fmla="*/ 319882 w 405870"/>
                <a:gd name="connsiteY52" fmla="*/ 77897 h 109505"/>
                <a:gd name="connsiteX53" fmla="*/ 317997 w 405870"/>
                <a:gd name="connsiteY53" fmla="*/ 72242 h 109505"/>
                <a:gd name="connsiteX54" fmla="*/ 317054 w 405870"/>
                <a:gd name="connsiteY54" fmla="*/ 58104 h 109505"/>
                <a:gd name="connsiteX55" fmla="*/ 318939 w 405870"/>
                <a:gd name="connsiteY55" fmla="*/ 37369 h 109505"/>
                <a:gd name="connsiteX56" fmla="*/ 319882 w 405870"/>
                <a:gd name="connsiteY56" fmla="*/ 31714 h 109505"/>
                <a:gd name="connsiteX57" fmla="*/ 322710 w 405870"/>
                <a:gd name="connsiteY57" fmla="*/ 27944 h 109505"/>
                <a:gd name="connsiteX58" fmla="*/ 327423 w 405870"/>
                <a:gd name="connsiteY58" fmla="*/ 18519 h 109505"/>
                <a:gd name="connsiteX59" fmla="*/ 330251 w 405870"/>
                <a:gd name="connsiteY59" fmla="*/ 13807 h 109505"/>
                <a:gd name="connsiteX60" fmla="*/ 350047 w 405870"/>
                <a:gd name="connsiteY60" fmla="*/ 2497 h 109505"/>
                <a:gd name="connsiteX61" fmla="*/ 359474 w 405870"/>
                <a:gd name="connsiteY61" fmla="*/ 1554 h 109505"/>
                <a:gd name="connsiteX62" fmla="*/ 133617 w 405870"/>
                <a:gd name="connsiteY62" fmla="*/ 1554 h 109505"/>
                <a:gd name="connsiteX63" fmla="*/ 163001 w 405870"/>
                <a:gd name="connsiteY63" fmla="*/ 10957 h 109505"/>
                <a:gd name="connsiteX64" fmla="*/ 170584 w 405870"/>
                <a:gd name="connsiteY64" fmla="*/ 19420 h 109505"/>
                <a:gd name="connsiteX65" fmla="*/ 180063 w 405870"/>
                <a:gd name="connsiteY65" fmla="*/ 58912 h 109505"/>
                <a:gd name="connsiteX66" fmla="*/ 176272 w 405870"/>
                <a:gd name="connsiteY66" fmla="*/ 83360 h 109505"/>
                <a:gd name="connsiteX67" fmla="*/ 160158 w 405870"/>
                <a:gd name="connsiteY67" fmla="*/ 101225 h 109505"/>
                <a:gd name="connsiteX68" fmla="*/ 152574 w 405870"/>
                <a:gd name="connsiteY68" fmla="*/ 105927 h 109505"/>
                <a:gd name="connsiteX69" fmla="*/ 113711 w 405870"/>
                <a:gd name="connsiteY69" fmla="*/ 107807 h 109505"/>
                <a:gd name="connsiteX70" fmla="*/ 108972 w 405870"/>
                <a:gd name="connsiteY70" fmla="*/ 104986 h 109505"/>
                <a:gd name="connsiteX71" fmla="*/ 104232 w 405870"/>
                <a:gd name="connsiteY71" fmla="*/ 104046 h 109505"/>
                <a:gd name="connsiteX72" fmla="*/ 96649 w 405870"/>
                <a:gd name="connsiteY72" fmla="*/ 96524 h 109505"/>
                <a:gd name="connsiteX73" fmla="*/ 110867 w 405870"/>
                <a:gd name="connsiteY73" fmla="*/ 80539 h 109505"/>
                <a:gd name="connsiteX74" fmla="*/ 122242 w 405870"/>
                <a:gd name="connsiteY74" fmla="*/ 87121 h 109505"/>
                <a:gd name="connsiteX75" fmla="*/ 133617 w 405870"/>
                <a:gd name="connsiteY75" fmla="*/ 89942 h 109505"/>
                <a:gd name="connsiteX76" fmla="*/ 148783 w 405870"/>
                <a:gd name="connsiteY76" fmla="*/ 76778 h 109505"/>
                <a:gd name="connsiteX77" fmla="*/ 147835 w 405870"/>
                <a:gd name="connsiteY77" fmla="*/ 64554 h 109505"/>
                <a:gd name="connsiteX78" fmla="*/ 139304 w 405870"/>
                <a:gd name="connsiteY78" fmla="*/ 69255 h 109505"/>
                <a:gd name="connsiteX79" fmla="*/ 120346 w 405870"/>
                <a:gd name="connsiteY79" fmla="*/ 70196 h 109505"/>
                <a:gd name="connsiteX80" fmla="*/ 107076 w 405870"/>
                <a:gd name="connsiteY80" fmla="*/ 66434 h 109505"/>
                <a:gd name="connsiteX81" fmla="*/ 93805 w 405870"/>
                <a:gd name="connsiteY81" fmla="*/ 53270 h 109505"/>
                <a:gd name="connsiteX82" fmla="*/ 90962 w 405870"/>
                <a:gd name="connsiteY82" fmla="*/ 25061 h 109505"/>
                <a:gd name="connsiteX83" fmla="*/ 107076 w 405870"/>
                <a:gd name="connsiteY83" fmla="*/ 8136 h 109505"/>
                <a:gd name="connsiteX84" fmla="*/ 133617 w 405870"/>
                <a:gd name="connsiteY84" fmla="*/ 1554 h 109505"/>
                <a:gd name="connsiteX85" fmla="*/ 259126 w 405870"/>
                <a:gd name="connsiteY85" fmla="*/ 102 h 109505"/>
                <a:gd name="connsiteX86" fmla="*/ 280767 w 405870"/>
                <a:gd name="connsiteY86" fmla="*/ 17106 h 109505"/>
                <a:gd name="connsiteX87" fmla="*/ 280767 w 405870"/>
                <a:gd name="connsiteY87" fmla="*/ 53948 h 109505"/>
                <a:gd name="connsiteX88" fmla="*/ 281708 w 405870"/>
                <a:gd name="connsiteY88" fmla="*/ 64339 h 109505"/>
                <a:gd name="connsiteX89" fmla="*/ 287354 w 405870"/>
                <a:gd name="connsiteY89" fmla="*/ 65284 h 109505"/>
                <a:gd name="connsiteX90" fmla="*/ 294881 w 405870"/>
                <a:gd name="connsiteY90" fmla="*/ 74731 h 109505"/>
                <a:gd name="connsiteX91" fmla="*/ 292999 w 405870"/>
                <a:gd name="connsiteY91" fmla="*/ 83233 h 109505"/>
                <a:gd name="connsiteX92" fmla="*/ 282649 w 405870"/>
                <a:gd name="connsiteY92" fmla="*/ 86067 h 109505"/>
                <a:gd name="connsiteX93" fmla="*/ 280767 w 405870"/>
                <a:gd name="connsiteY93" fmla="*/ 97403 h 109505"/>
                <a:gd name="connsiteX94" fmla="*/ 273240 w 405870"/>
                <a:gd name="connsiteY94" fmla="*/ 107794 h 109505"/>
                <a:gd name="connsiteX95" fmla="*/ 257244 w 405870"/>
                <a:gd name="connsiteY95" fmla="*/ 106849 h 109505"/>
                <a:gd name="connsiteX96" fmla="*/ 251599 w 405870"/>
                <a:gd name="connsiteY96" fmla="*/ 95513 h 109505"/>
                <a:gd name="connsiteX97" fmla="*/ 249717 w 405870"/>
                <a:gd name="connsiteY97" fmla="*/ 86067 h 109505"/>
                <a:gd name="connsiteX98" fmla="*/ 211139 w 405870"/>
                <a:gd name="connsiteY98" fmla="*/ 86067 h 109505"/>
                <a:gd name="connsiteX99" fmla="*/ 202671 w 405870"/>
                <a:gd name="connsiteY99" fmla="*/ 79454 h 109505"/>
                <a:gd name="connsiteX100" fmla="*/ 202671 w 405870"/>
                <a:gd name="connsiteY100" fmla="*/ 63395 h 109505"/>
                <a:gd name="connsiteX101" fmla="*/ 205494 w 405870"/>
                <a:gd name="connsiteY101" fmla="*/ 60561 h 109505"/>
                <a:gd name="connsiteX102" fmla="*/ 206435 w 405870"/>
                <a:gd name="connsiteY102" fmla="*/ 56782 h 109505"/>
                <a:gd name="connsiteX103" fmla="*/ 210198 w 405870"/>
                <a:gd name="connsiteY103" fmla="*/ 53948 h 109505"/>
                <a:gd name="connsiteX104" fmla="*/ 217726 w 405870"/>
                <a:gd name="connsiteY104" fmla="*/ 42612 h 109505"/>
                <a:gd name="connsiteX105" fmla="*/ 241249 w 405870"/>
                <a:gd name="connsiteY105" fmla="*/ 16161 h 109505"/>
                <a:gd name="connsiteX106" fmla="*/ 249717 w 405870"/>
                <a:gd name="connsiteY106" fmla="*/ 5770 h 109505"/>
                <a:gd name="connsiteX107" fmla="*/ 259126 w 405870"/>
                <a:gd name="connsiteY107" fmla="*/ 102 h 10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05870" h="109505">
                  <a:moveTo>
                    <a:pt x="248776" y="31276"/>
                  </a:moveTo>
                  <a:cubicBezTo>
                    <a:pt x="247835" y="32221"/>
                    <a:pt x="246894" y="34110"/>
                    <a:pt x="245953" y="35999"/>
                  </a:cubicBezTo>
                  <a:cubicBezTo>
                    <a:pt x="242190" y="36944"/>
                    <a:pt x="242190" y="41667"/>
                    <a:pt x="238426" y="43557"/>
                  </a:cubicBezTo>
                  <a:cubicBezTo>
                    <a:pt x="235603" y="51114"/>
                    <a:pt x="229017" y="54893"/>
                    <a:pt x="225253" y="62450"/>
                  </a:cubicBezTo>
                  <a:cubicBezTo>
                    <a:pt x="232780" y="64339"/>
                    <a:pt x="243131" y="64339"/>
                    <a:pt x="251599" y="63395"/>
                  </a:cubicBezTo>
                  <a:cubicBezTo>
                    <a:pt x="252540" y="60561"/>
                    <a:pt x="252540" y="57727"/>
                    <a:pt x="252540" y="54893"/>
                  </a:cubicBezTo>
                  <a:cubicBezTo>
                    <a:pt x="252540" y="52059"/>
                    <a:pt x="252540" y="48280"/>
                    <a:pt x="252540" y="46391"/>
                  </a:cubicBezTo>
                  <a:cubicBezTo>
                    <a:pt x="252540" y="40723"/>
                    <a:pt x="252540" y="33165"/>
                    <a:pt x="250658" y="31276"/>
                  </a:cubicBezTo>
                  <a:cubicBezTo>
                    <a:pt x="248776" y="31276"/>
                    <a:pt x="248776" y="31276"/>
                    <a:pt x="248776" y="31276"/>
                  </a:cubicBezTo>
                  <a:close/>
                  <a:moveTo>
                    <a:pt x="359474" y="23232"/>
                  </a:moveTo>
                  <a:cubicBezTo>
                    <a:pt x="359474" y="23232"/>
                    <a:pt x="359474" y="23232"/>
                    <a:pt x="359474" y="24174"/>
                  </a:cubicBezTo>
                  <a:cubicBezTo>
                    <a:pt x="357589" y="24174"/>
                    <a:pt x="356646" y="25117"/>
                    <a:pt x="353818" y="25117"/>
                  </a:cubicBezTo>
                  <a:cubicBezTo>
                    <a:pt x="347219" y="31714"/>
                    <a:pt x="344391" y="55277"/>
                    <a:pt x="347219" y="71299"/>
                  </a:cubicBezTo>
                  <a:cubicBezTo>
                    <a:pt x="348162" y="77897"/>
                    <a:pt x="351933" y="87322"/>
                    <a:pt x="356646" y="88265"/>
                  </a:cubicBezTo>
                  <a:cubicBezTo>
                    <a:pt x="359474" y="89207"/>
                    <a:pt x="363245" y="88265"/>
                    <a:pt x="366073" y="89207"/>
                  </a:cubicBezTo>
                  <a:cubicBezTo>
                    <a:pt x="369843" y="87322"/>
                    <a:pt x="370786" y="85437"/>
                    <a:pt x="372671" y="81667"/>
                  </a:cubicBezTo>
                  <a:cubicBezTo>
                    <a:pt x="377385" y="72242"/>
                    <a:pt x="376442" y="56219"/>
                    <a:pt x="375499" y="43024"/>
                  </a:cubicBezTo>
                  <a:cubicBezTo>
                    <a:pt x="375499" y="41139"/>
                    <a:pt x="376442" y="38312"/>
                    <a:pt x="375499" y="37369"/>
                  </a:cubicBezTo>
                  <a:cubicBezTo>
                    <a:pt x="375499" y="33599"/>
                    <a:pt x="371729" y="32657"/>
                    <a:pt x="372671" y="28887"/>
                  </a:cubicBezTo>
                  <a:cubicBezTo>
                    <a:pt x="368901" y="26059"/>
                    <a:pt x="367015" y="22289"/>
                    <a:pt x="359474" y="23232"/>
                  </a:cubicBezTo>
                  <a:close/>
                  <a:moveTo>
                    <a:pt x="133617" y="22593"/>
                  </a:moveTo>
                  <a:cubicBezTo>
                    <a:pt x="128640" y="22476"/>
                    <a:pt x="123664" y="24121"/>
                    <a:pt x="121294" y="27882"/>
                  </a:cubicBezTo>
                  <a:cubicBezTo>
                    <a:pt x="119398" y="33524"/>
                    <a:pt x="118451" y="39166"/>
                    <a:pt x="120346" y="43867"/>
                  </a:cubicBezTo>
                  <a:cubicBezTo>
                    <a:pt x="125086" y="57031"/>
                    <a:pt x="149731" y="53270"/>
                    <a:pt x="147835" y="36345"/>
                  </a:cubicBezTo>
                  <a:cubicBezTo>
                    <a:pt x="147835" y="33524"/>
                    <a:pt x="145939" y="31644"/>
                    <a:pt x="145939" y="27882"/>
                  </a:cubicBezTo>
                  <a:cubicBezTo>
                    <a:pt x="143570" y="24591"/>
                    <a:pt x="138593" y="22711"/>
                    <a:pt x="133617" y="22593"/>
                  </a:cubicBezTo>
                  <a:close/>
                  <a:moveTo>
                    <a:pt x="43484" y="1718"/>
                  </a:moveTo>
                  <a:cubicBezTo>
                    <a:pt x="46140" y="926"/>
                    <a:pt x="49327" y="984"/>
                    <a:pt x="53341" y="2393"/>
                  </a:cubicBezTo>
                  <a:cubicBezTo>
                    <a:pt x="59007" y="8965"/>
                    <a:pt x="58062" y="22110"/>
                    <a:pt x="58062" y="32438"/>
                  </a:cubicBezTo>
                  <a:cubicBezTo>
                    <a:pt x="58062" y="42766"/>
                    <a:pt x="57118" y="56850"/>
                    <a:pt x="57118" y="73750"/>
                  </a:cubicBezTo>
                  <a:cubicBezTo>
                    <a:pt x="57118" y="87834"/>
                    <a:pt x="59951" y="101918"/>
                    <a:pt x="51452" y="107551"/>
                  </a:cubicBezTo>
                  <a:cubicBezTo>
                    <a:pt x="43897" y="109429"/>
                    <a:pt x="36342" y="109429"/>
                    <a:pt x="32565" y="105673"/>
                  </a:cubicBezTo>
                  <a:cubicBezTo>
                    <a:pt x="28787" y="102857"/>
                    <a:pt x="28787" y="100979"/>
                    <a:pt x="27843" y="95345"/>
                  </a:cubicBezTo>
                  <a:cubicBezTo>
                    <a:pt x="26898" y="81262"/>
                    <a:pt x="28787" y="59667"/>
                    <a:pt x="28787" y="46522"/>
                  </a:cubicBezTo>
                  <a:cubicBezTo>
                    <a:pt x="23121" y="40888"/>
                    <a:pt x="7067" y="47461"/>
                    <a:pt x="2345" y="40888"/>
                  </a:cubicBezTo>
                  <a:cubicBezTo>
                    <a:pt x="-2377" y="35255"/>
                    <a:pt x="456" y="25866"/>
                    <a:pt x="7067" y="23988"/>
                  </a:cubicBezTo>
                  <a:cubicBezTo>
                    <a:pt x="9900" y="23988"/>
                    <a:pt x="11789" y="23988"/>
                    <a:pt x="14622" y="23988"/>
                  </a:cubicBezTo>
                  <a:cubicBezTo>
                    <a:pt x="18399" y="23049"/>
                    <a:pt x="23121" y="21171"/>
                    <a:pt x="25954" y="18354"/>
                  </a:cubicBezTo>
                  <a:cubicBezTo>
                    <a:pt x="32329" y="14129"/>
                    <a:pt x="35516" y="4094"/>
                    <a:pt x="43484" y="1718"/>
                  </a:cubicBezTo>
                  <a:close/>
                  <a:moveTo>
                    <a:pt x="359474" y="1554"/>
                  </a:moveTo>
                  <a:cubicBezTo>
                    <a:pt x="367015" y="1554"/>
                    <a:pt x="373614" y="2497"/>
                    <a:pt x="378327" y="4382"/>
                  </a:cubicBezTo>
                  <a:cubicBezTo>
                    <a:pt x="380213" y="5324"/>
                    <a:pt x="382098" y="5324"/>
                    <a:pt x="383041" y="6267"/>
                  </a:cubicBezTo>
                  <a:cubicBezTo>
                    <a:pt x="385869" y="7209"/>
                    <a:pt x="389639" y="10979"/>
                    <a:pt x="392467" y="12864"/>
                  </a:cubicBezTo>
                  <a:cubicBezTo>
                    <a:pt x="396238" y="16634"/>
                    <a:pt x="398123" y="21347"/>
                    <a:pt x="400951" y="25117"/>
                  </a:cubicBezTo>
                  <a:cubicBezTo>
                    <a:pt x="404722" y="37369"/>
                    <a:pt x="407550" y="59047"/>
                    <a:pt x="404722" y="75069"/>
                  </a:cubicBezTo>
                  <a:cubicBezTo>
                    <a:pt x="404722" y="76012"/>
                    <a:pt x="403779" y="77897"/>
                    <a:pt x="402837" y="79782"/>
                  </a:cubicBezTo>
                  <a:cubicBezTo>
                    <a:pt x="400951" y="85437"/>
                    <a:pt x="400009" y="90150"/>
                    <a:pt x="397181" y="93920"/>
                  </a:cubicBezTo>
                  <a:cubicBezTo>
                    <a:pt x="392467" y="100517"/>
                    <a:pt x="385869" y="104287"/>
                    <a:pt x="377385" y="107115"/>
                  </a:cubicBezTo>
                  <a:cubicBezTo>
                    <a:pt x="364187" y="111827"/>
                    <a:pt x="347219" y="109000"/>
                    <a:pt x="336850" y="103345"/>
                  </a:cubicBezTo>
                  <a:cubicBezTo>
                    <a:pt x="334022" y="102402"/>
                    <a:pt x="329309" y="98632"/>
                    <a:pt x="327423" y="95805"/>
                  </a:cubicBezTo>
                  <a:cubicBezTo>
                    <a:pt x="326481" y="94862"/>
                    <a:pt x="326481" y="92977"/>
                    <a:pt x="326481" y="92035"/>
                  </a:cubicBezTo>
                  <a:cubicBezTo>
                    <a:pt x="324595" y="90150"/>
                    <a:pt x="321767" y="86380"/>
                    <a:pt x="320825" y="82609"/>
                  </a:cubicBezTo>
                  <a:cubicBezTo>
                    <a:pt x="319882" y="81667"/>
                    <a:pt x="319882" y="78839"/>
                    <a:pt x="319882" y="77897"/>
                  </a:cubicBezTo>
                  <a:cubicBezTo>
                    <a:pt x="318939" y="76012"/>
                    <a:pt x="317997" y="74127"/>
                    <a:pt x="317997" y="72242"/>
                  </a:cubicBezTo>
                  <a:cubicBezTo>
                    <a:pt x="317054" y="68472"/>
                    <a:pt x="317054" y="62817"/>
                    <a:pt x="317054" y="58104"/>
                  </a:cubicBezTo>
                  <a:cubicBezTo>
                    <a:pt x="317054" y="49622"/>
                    <a:pt x="317997" y="43967"/>
                    <a:pt x="318939" y="37369"/>
                  </a:cubicBezTo>
                  <a:cubicBezTo>
                    <a:pt x="319882" y="35484"/>
                    <a:pt x="319882" y="33599"/>
                    <a:pt x="319882" y="31714"/>
                  </a:cubicBezTo>
                  <a:cubicBezTo>
                    <a:pt x="320825" y="30772"/>
                    <a:pt x="321767" y="29829"/>
                    <a:pt x="322710" y="27944"/>
                  </a:cubicBezTo>
                  <a:cubicBezTo>
                    <a:pt x="323653" y="24174"/>
                    <a:pt x="324595" y="22289"/>
                    <a:pt x="327423" y="18519"/>
                  </a:cubicBezTo>
                  <a:cubicBezTo>
                    <a:pt x="328366" y="16634"/>
                    <a:pt x="329309" y="14749"/>
                    <a:pt x="330251" y="13807"/>
                  </a:cubicBezTo>
                  <a:cubicBezTo>
                    <a:pt x="334965" y="9094"/>
                    <a:pt x="343449" y="4382"/>
                    <a:pt x="350047" y="2497"/>
                  </a:cubicBezTo>
                  <a:cubicBezTo>
                    <a:pt x="351933" y="1554"/>
                    <a:pt x="356646" y="1554"/>
                    <a:pt x="359474" y="1554"/>
                  </a:cubicBezTo>
                  <a:close/>
                  <a:moveTo>
                    <a:pt x="133617" y="1554"/>
                  </a:moveTo>
                  <a:cubicBezTo>
                    <a:pt x="146887" y="2494"/>
                    <a:pt x="155418" y="5315"/>
                    <a:pt x="163001" y="10957"/>
                  </a:cubicBezTo>
                  <a:cubicBezTo>
                    <a:pt x="166793" y="13778"/>
                    <a:pt x="167741" y="14718"/>
                    <a:pt x="170584" y="19420"/>
                  </a:cubicBezTo>
                  <a:cubicBezTo>
                    <a:pt x="177220" y="28823"/>
                    <a:pt x="181011" y="41987"/>
                    <a:pt x="180063" y="58912"/>
                  </a:cubicBezTo>
                  <a:cubicBezTo>
                    <a:pt x="179115" y="68315"/>
                    <a:pt x="178167" y="74897"/>
                    <a:pt x="176272" y="83360"/>
                  </a:cubicBezTo>
                  <a:cubicBezTo>
                    <a:pt x="171532" y="89942"/>
                    <a:pt x="167741" y="96524"/>
                    <a:pt x="160158" y="101225"/>
                  </a:cubicBezTo>
                  <a:cubicBezTo>
                    <a:pt x="158262" y="103106"/>
                    <a:pt x="155418" y="104986"/>
                    <a:pt x="152574" y="105927"/>
                  </a:cubicBezTo>
                  <a:cubicBezTo>
                    <a:pt x="142148" y="109688"/>
                    <a:pt x="125086" y="110628"/>
                    <a:pt x="113711" y="107807"/>
                  </a:cubicBezTo>
                  <a:cubicBezTo>
                    <a:pt x="111815" y="106867"/>
                    <a:pt x="110867" y="105927"/>
                    <a:pt x="108972" y="104986"/>
                  </a:cubicBezTo>
                  <a:cubicBezTo>
                    <a:pt x="107076" y="104046"/>
                    <a:pt x="106128" y="104986"/>
                    <a:pt x="104232" y="104046"/>
                  </a:cubicBezTo>
                  <a:cubicBezTo>
                    <a:pt x="102336" y="103106"/>
                    <a:pt x="97597" y="99345"/>
                    <a:pt x="96649" y="96524"/>
                  </a:cubicBezTo>
                  <a:cubicBezTo>
                    <a:pt x="92858" y="87121"/>
                    <a:pt x="101389" y="78658"/>
                    <a:pt x="110867" y="80539"/>
                  </a:cubicBezTo>
                  <a:cubicBezTo>
                    <a:pt x="115607" y="80539"/>
                    <a:pt x="118451" y="85240"/>
                    <a:pt x="122242" y="87121"/>
                  </a:cubicBezTo>
                  <a:cubicBezTo>
                    <a:pt x="126034" y="89001"/>
                    <a:pt x="129825" y="90882"/>
                    <a:pt x="133617" y="89942"/>
                  </a:cubicBezTo>
                  <a:cubicBezTo>
                    <a:pt x="143096" y="89942"/>
                    <a:pt x="144991" y="84300"/>
                    <a:pt x="148783" y="76778"/>
                  </a:cubicBezTo>
                  <a:cubicBezTo>
                    <a:pt x="148783" y="73016"/>
                    <a:pt x="151627" y="66434"/>
                    <a:pt x="147835" y="64554"/>
                  </a:cubicBezTo>
                  <a:cubicBezTo>
                    <a:pt x="144991" y="63613"/>
                    <a:pt x="142148" y="68315"/>
                    <a:pt x="139304" y="69255"/>
                  </a:cubicBezTo>
                  <a:cubicBezTo>
                    <a:pt x="134565" y="70196"/>
                    <a:pt x="126034" y="70196"/>
                    <a:pt x="120346" y="70196"/>
                  </a:cubicBezTo>
                  <a:cubicBezTo>
                    <a:pt x="115607" y="69255"/>
                    <a:pt x="110867" y="68315"/>
                    <a:pt x="107076" y="66434"/>
                  </a:cubicBezTo>
                  <a:cubicBezTo>
                    <a:pt x="101389" y="63613"/>
                    <a:pt x="94753" y="60793"/>
                    <a:pt x="93805" y="53270"/>
                  </a:cubicBezTo>
                  <a:cubicBezTo>
                    <a:pt x="88118" y="47628"/>
                    <a:pt x="90014" y="34464"/>
                    <a:pt x="90962" y="25061"/>
                  </a:cubicBezTo>
                  <a:cubicBezTo>
                    <a:pt x="95701" y="17539"/>
                    <a:pt x="99493" y="11897"/>
                    <a:pt x="107076" y="8136"/>
                  </a:cubicBezTo>
                  <a:cubicBezTo>
                    <a:pt x="113711" y="3435"/>
                    <a:pt x="124138" y="1554"/>
                    <a:pt x="133617" y="1554"/>
                  </a:cubicBezTo>
                  <a:close/>
                  <a:moveTo>
                    <a:pt x="259126" y="102"/>
                  </a:moveTo>
                  <a:cubicBezTo>
                    <a:pt x="273240" y="-843"/>
                    <a:pt x="278885" y="4825"/>
                    <a:pt x="280767" y="17106"/>
                  </a:cubicBezTo>
                  <a:cubicBezTo>
                    <a:pt x="281708" y="26553"/>
                    <a:pt x="280767" y="43557"/>
                    <a:pt x="280767" y="53948"/>
                  </a:cubicBezTo>
                  <a:cubicBezTo>
                    <a:pt x="279826" y="58671"/>
                    <a:pt x="279826" y="62450"/>
                    <a:pt x="281708" y="64339"/>
                  </a:cubicBezTo>
                  <a:cubicBezTo>
                    <a:pt x="283590" y="65284"/>
                    <a:pt x="285472" y="64339"/>
                    <a:pt x="287354" y="65284"/>
                  </a:cubicBezTo>
                  <a:cubicBezTo>
                    <a:pt x="291117" y="66229"/>
                    <a:pt x="294881" y="70952"/>
                    <a:pt x="294881" y="74731"/>
                  </a:cubicBezTo>
                  <a:cubicBezTo>
                    <a:pt x="294881" y="77565"/>
                    <a:pt x="293940" y="80399"/>
                    <a:pt x="292999" y="83233"/>
                  </a:cubicBezTo>
                  <a:cubicBezTo>
                    <a:pt x="290177" y="84177"/>
                    <a:pt x="287354" y="87011"/>
                    <a:pt x="282649" y="86067"/>
                  </a:cubicBezTo>
                  <a:cubicBezTo>
                    <a:pt x="278885" y="87956"/>
                    <a:pt x="280767" y="93624"/>
                    <a:pt x="280767" y="97403"/>
                  </a:cubicBezTo>
                  <a:cubicBezTo>
                    <a:pt x="279826" y="101181"/>
                    <a:pt x="276063" y="106849"/>
                    <a:pt x="273240" y="107794"/>
                  </a:cubicBezTo>
                  <a:cubicBezTo>
                    <a:pt x="268535" y="110628"/>
                    <a:pt x="260067" y="109683"/>
                    <a:pt x="257244" y="106849"/>
                  </a:cubicBezTo>
                  <a:cubicBezTo>
                    <a:pt x="254422" y="104960"/>
                    <a:pt x="252540" y="99292"/>
                    <a:pt x="251599" y="95513"/>
                  </a:cubicBezTo>
                  <a:cubicBezTo>
                    <a:pt x="251599" y="91735"/>
                    <a:pt x="253481" y="87956"/>
                    <a:pt x="249717" y="86067"/>
                  </a:cubicBezTo>
                  <a:cubicBezTo>
                    <a:pt x="240308" y="86067"/>
                    <a:pt x="221489" y="88901"/>
                    <a:pt x="211139" y="86067"/>
                  </a:cubicBezTo>
                  <a:cubicBezTo>
                    <a:pt x="208316" y="85122"/>
                    <a:pt x="203612" y="81343"/>
                    <a:pt x="202671" y="79454"/>
                  </a:cubicBezTo>
                  <a:cubicBezTo>
                    <a:pt x="201730" y="76620"/>
                    <a:pt x="200789" y="68118"/>
                    <a:pt x="202671" y="63395"/>
                  </a:cubicBezTo>
                  <a:cubicBezTo>
                    <a:pt x="202671" y="62450"/>
                    <a:pt x="204553" y="62450"/>
                    <a:pt x="205494" y="60561"/>
                  </a:cubicBezTo>
                  <a:cubicBezTo>
                    <a:pt x="205494" y="59616"/>
                    <a:pt x="205494" y="57727"/>
                    <a:pt x="206435" y="56782"/>
                  </a:cubicBezTo>
                  <a:cubicBezTo>
                    <a:pt x="207376" y="55837"/>
                    <a:pt x="209257" y="54893"/>
                    <a:pt x="210198" y="53948"/>
                  </a:cubicBezTo>
                  <a:cubicBezTo>
                    <a:pt x="213021" y="51114"/>
                    <a:pt x="214903" y="46391"/>
                    <a:pt x="217726" y="42612"/>
                  </a:cubicBezTo>
                  <a:cubicBezTo>
                    <a:pt x="225253" y="35055"/>
                    <a:pt x="233721" y="24663"/>
                    <a:pt x="241249" y="16161"/>
                  </a:cubicBezTo>
                  <a:cubicBezTo>
                    <a:pt x="244071" y="12382"/>
                    <a:pt x="246894" y="8604"/>
                    <a:pt x="249717" y="5770"/>
                  </a:cubicBezTo>
                  <a:cubicBezTo>
                    <a:pt x="252540" y="2936"/>
                    <a:pt x="255362" y="1991"/>
                    <a:pt x="259126" y="102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işḻîḋé"/>
            <p:cNvSpPr/>
            <p:nvPr/>
          </p:nvSpPr>
          <p:spPr bwMode="auto">
            <a:xfrm>
              <a:off x="1273735" y="882959"/>
              <a:ext cx="1733256" cy="1758178"/>
            </a:xfrm>
            <a:custGeom>
              <a:avLst/>
              <a:gdLst>
                <a:gd name="connsiteX0" fmla="*/ 780239 w 1733256"/>
                <a:gd name="connsiteY0" fmla="*/ 1681855 h 1758178"/>
                <a:gd name="connsiteX1" fmla="*/ 772669 w 1733256"/>
                <a:gd name="connsiteY1" fmla="*/ 1695989 h 1758178"/>
                <a:gd name="connsiteX2" fmla="*/ 784971 w 1733256"/>
                <a:gd name="connsiteY2" fmla="*/ 1702585 h 1758178"/>
                <a:gd name="connsiteX3" fmla="*/ 796326 w 1733256"/>
                <a:gd name="connsiteY3" fmla="*/ 1690335 h 1758178"/>
                <a:gd name="connsiteX4" fmla="*/ 780239 w 1733256"/>
                <a:gd name="connsiteY4" fmla="*/ 1681855 h 1758178"/>
                <a:gd name="connsiteX5" fmla="*/ 761314 w 1733256"/>
                <a:gd name="connsiteY5" fmla="*/ 1649818 h 1758178"/>
                <a:gd name="connsiteX6" fmla="*/ 749012 w 1733256"/>
                <a:gd name="connsiteY6" fmla="*/ 1657356 h 1758178"/>
                <a:gd name="connsiteX7" fmla="*/ 764153 w 1733256"/>
                <a:gd name="connsiteY7" fmla="*/ 1660183 h 1758178"/>
                <a:gd name="connsiteX8" fmla="*/ 766991 w 1733256"/>
                <a:gd name="connsiteY8" fmla="*/ 1650760 h 1758178"/>
                <a:gd name="connsiteX9" fmla="*/ 761314 w 1733256"/>
                <a:gd name="connsiteY9" fmla="*/ 1649818 h 1758178"/>
                <a:gd name="connsiteX10" fmla="*/ 755636 w 1733256"/>
                <a:gd name="connsiteY10" fmla="*/ 1637568 h 1758178"/>
                <a:gd name="connsiteX11" fmla="*/ 738603 w 1733256"/>
                <a:gd name="connsiteY11" fmla="*/ 1647933 h 1758178"/>
                <a:gd name="connsiteX12" fmla="*/ 736711 w 1733256"/>
                <a:gd name="connsiteY12" fmla="*/ 1657356 h 1758178"/>
                <a:gd name="connsiteX13" fmla="*/ 747120 w 1733256"/>
                <a:gd name="connsiteY13" fmla="*/ 1650760 h 1758178"/>
                <a:gd name="connsiteX14" fmla="*/ 750905 w 1733256"/>
                <a:gd name="connsiteY14" fmla="*/ 1647933 h 1758178"/>
                <a:gd name="connsiteX15" fmla="*/ 755636 w 1733256"/>
                <a:gd name="connsiteY15" fmla="*/ 1637568 h 1758178"/>
                <a:gd name="connsiteX16" fmla="*/ 1094306 w 1733256"/>
                <a:gd name="connsiteY16" fmla="*/ 1635298 h 1758178"/>
                <a:gd name="connsiteX17" fmla="*/ 1102379 w 1733256"/>
                <a:gd name="connsiteY17" fmla="*/ 1638739 h 1758178"/>
                <a:gd name="connsiteX18" fmla="*/ 1105213 w 1733256"/>
                <a:gd name="connsiteY18" fmla="*/ 1650973 h 1758178"/>
                <a:gd name="connsiteX19" fmla="*/ 1101435 w 1733256"/>
                <a:gd name="connsiteY19" fmla="*/ 1663208 h 1758178"/>
                <a:gd name="connsiteX20" fmla="*/ 1106157 w 1733256"/>
                <a:gd name="connsiteY20" fmla="*/ 1668855 h 1758178"/>
                <a:gd name="connsiteX21" fmla="*/ 1096712 w 1733256"/>
                <a:gd name="connsiteY21" fmla="*/ 1679207 h 1758178"/>
                <a:gd name="connsiteX22" fmla="*/ 1066489 w 1733256"/>
                <a:gd name="connsiteY22" fmla="*/ 1702736 h 1758178"/>
                <a:gd name="connsiteX23" fmla="*/ 1069322 w 1733256"/>
                <a:gd name="connsiteY23" fmla="*/ 1712147 h 1758178"/>
                <a:gd name="connsiteX24" fmla="*/ 1077823 w 1733256"/>
                <a:gd name="connsiteY24" fmla="*/ 1718735 h 1758178"/>
                <a:gd name="connsiteX25" fmla="*/ 1103324 w 1733256"/>
                <a:gd name="connsiteY25" fmla="*/ 1717794 h 1758178"/>
                <a:gd name="connsiteX26" fmla="*/ 1133547 w 1733256"/>
                <a:gd name="connsiteY26" fmla="*/ 1696148 h 1758178"/>
                <a:gd name="connsiteX27" fmla="*/ 1136380 w 1733256"/>
                <a:gd name="connsiteY27" fmla="*/ 1676384 h 1758178"/>
                <a:gd name="connsiteX28" fmla="*/ 1145825 w 1733256"/>
                <a:gd name="connsiteY28" fmla="*/ 1682031 h 1758178"/>
                <a:gd name="connsiteX29" fmla="*/ 1149603 w 1733256"/>
                <a:gd name="connsiteY29" fmla="*/ 1696148 h 1758178"/>
                <a:gd name="connsiteX30" fmla="*/ 1082545 w 1733256"/>
                <a:gd name="connsiteY30" fmla="*/ 1736616 h 1758178"/>
                <a:gd name="connsiteX31" fmla="*/ 1058933 w 1733256"/>
                <a:gd name="connsiteY31" fmla="*/ 1727205 h 1758178"/>
                <a:gd name="connsiteX32" fmla="*/ 1055155 w 1733256"/>
                <a:gd name="connsiteY32" fmla="*/ 1705559 h 1758178"/>
                <a:gd name="connsiteX33" fmla="*/ 1067433 w 1733256"/>
                <a:gd name="connsiteY33" fmla="*/ 1679207 h 1758178"/>
                <a:gd name="connsiteX34" fmla="*/ 1087267 w 1733256"/>
                <a:gd name="connsiteY34" fmla="*/ 1666973 h 1758178"/>
                <a:gd name="connsiteX35" fmla="*/ 1087267 w 1733256"/>
                <a:gd name="connsiteY35" fmla="*/ 1663208 h 1758178"/>
                <a:gd name="connsiteX36" fmla="*/ 1087267 w 1733256"/>
                <a:gd name="connsiteY36" fmla="*/ 1657561 h 1758178"/>
                <a:gd name="connsiteX37" fmla="*/ 1070267 w 1733256"/>
                <a:gd name="connsiteY37" fmla="*/ 1660385 h 1758178"/>
                <a:gd name="connsiteX38" fmla="*/ 1055155 w 1733256"/>
                <a:gd name="connsiteY38" fmla="*/ 1669796 h 1758178"/>
                <a:gd name="connsiteX39" fmla="*/ 1050433 w 1733256"/>
                <a:gd name="connsiteY39" fmla="*/ 1673561 h 1758178"/>
                <a:gd name="connsiteX40" fmla="*/ 1032487 w 1733256"/>
                <a:gd name="connsiteY40" fmla="*/ 1734734 h 1758178"/>
                <a:gd name="connsiteX41" fmla="*/ 1031543 w 1733256"/>
                <a:gd name="connsiteY41" fmla="*/ 1750733 h 1758178"/>
                <a:gd name="connsiteX42" fmla="*/ 1021154 w 1733256"/>
                <a:gd name="connsiteY42" fmla="*/ 1754498 h 1758178"/>
                <a:gd name="connsiteX43" fmla="*/ 1013598 w 1733256"/>
                <a:gd name="connsiteY43" fmla="*/ 1745087 h 1758178"/>
                <a:gd name="connsiteX44" fmla="*/ 1012653 w 1733256"/>
                <a:gd name="connsiteY44" fmla="*/ 1735675 h 1758178"/>
                <a:gd name="connsiteX45" fmla="*/ 1003209 w 1733256"/>
                <a:gd name="connsiteY45" fmla="*/ 1724382 h 1758178"/>
                <a:gd name="connsiteX46" fmla="*/ 1001320 w 1733256"/>
                <a:gd name="connsiteY46" fmla="*/ 1706500 h 1758178"/>
                <a:gd name="connsiteX47" fmla="*/ 1003209 w 1733256"/>
                <a:gd name="connsiteY47" fmla="*/ 1691442 h 1758178"/>
                <a:gd name="connsiteX48" fmla="*/ 1006042 w 1733256"/>
                <a:gd name="connsiteY48" fmla="*/ 1674502 h 1758178"/>
                <a:gd name="connsiteX49" fmla="*/ 1019265 w 1733256"/>
                <a:gd name="connsiteY49" fmla="*/ 1665090 h 1758178"/>
                <a:gd name="connsiteX50" fmla="*/ 1019265 w 1733256"/>
                <a:gd name="connsiteY50" fmla="*/ 1677325 h 1758178"/>
                <a:gd name="connsiteX51" fmla="*/ 1010764 w 1733256"/>
                <a:gd name="connsiteY51" fmla="*/ 1688619 h 1758178"/>
                <a:gd name="connsiteX52" fmla="*/ 1006986 w 1733256"/>
                <a:gd name="connsiteY52" fmla="*/ 1699912 h 1758178"/>
                <a:gd name="connsiteX53" fmla="*/ 1014542 w 1733256"/>
                <a:gd name="connsiteY53" fmla="*/ 1709324 h 1758178"/>
                <a:gd name="connsiteX54" fmla="*/ 1022098 w 1733256"/>
                <a:gd name="connsiteY54" fmla="*/ 1732852 h 1758178"/>
                <a:gd name="connsiteX55" fmla="*/ 1028710 w 1733256"/>
                <a:gd name="connsiteY55" fmla="*/ 1722499 h 1758178"/>
                <a:gd name="connsiteX56" fmla="*/ 1042877 w 1733256"/>
                <a:gd name="connsiteY56" fmla="*/ 1677325 h 1758178"/>
                <a:gd name="connsiteX57" fmla="*/ 1061766 w 1733256"/>
                <a:gd name="connsiteY57" fmla="*/ 1647209 h 1758178"/>
                <a:gd name="connsiteX58" fmla="*/ 1083135 w 1733256"/>
                <a:gd name="connsiteY58" fmla="*/ 1637327 h 1758178"/>
                <a:gd name="connsiteX59" fmla="*/ 1094306 w 1733256"/>
                <a:gd name="connsiteY59" fmla="*/ 1635298 h 1758178"/>
                <a:gd name="connsiteX60" fmla="*/ 693182 w 1733256"/>
                <a:gd name="connsiteY60" fmla="*/ 1598935 h 1758178"/>
                <a:gd name="connsiteX61" fmla="*/ 710215 w 1733256"/>
                <a:gd name="connsiteY61" fmla="*/ 1614011 h 1758178"/>
                <a:gd name="connsiteX62" fmla="*/ 735764 w 1733256"/>
                <a:gd name="connsiteY62" fmla="*/ 1620607 h 1758178"/>
                <a:gd name="connsiteX63" fmla="*/ 730087 w 1733256"/>
                <a:gd name="connsiteY63" fmla="*/ 1634741 h 1758178"/>
                <a:gd name="connsiteX64" fmla="*/ 723463 w 1733256"/>
                <a:gd name="connsiteY64" fmla="*/ 1645106 h 1758178"/>
                <a:gd name="connsiteX65" fmla="*/ 724409 w 1733256"/>
                <a:gd name="connsiteY65" fmla="*/ 1658298 h 1758178"/>
                <a:gd name="connsiteX66" fmla="*/ 735764 w 1733256"/>
                <a:gd name="connsiteY66" fmla="*/ 1646049 h 1758178"/>
                <a:gd name="connsiteX67" fmla="*/ 742388 w 1733256"/>
                <a:gd name="connsiteY67" fmla="*/ 1629088 h 1758178"/>
                <a:gd name="connsiteX68" fmla="*/ 750905 w 1733256"/>
                <a:gd name="connsiteY68" fmla="*/ 1617781 h 1758178"/>
                <a:gd name="connsiteX69" fmla="*/ 760368 w 1733256"/>
                <a:gd name="connsiteY69" fmla="*/ 1620607 h 1758178"/>
                <a:gd name="connsiteX70" fmla="*/ 816198 w 1733256"/>
                <a:gd name="connsiteY70" fmla="*/ 1630972 h 1758178"/>
                <a:gd name="connsiteX71" fmla="*/ 817144 w 1733256"/>
                <a:gd name="connsiteY71" fmla="*/ 1639453 h 1758178"/>
                <a:gd name="connsiteX72" fmla="*/ 796326 w 1733256"/>
                <a:gd name="connsiteY72" fmla="*/ 1646049 h 1758178"/>
                <a:gd name="connsiteX73" fmla="*/ 779293 w 1733256"/>
                <a:gd name="connsiteY73" fmla="*/ 1645106 h 1758178"/>
                <a:gd name="connsiteX74" fmla="*/ 784971 w 1733256"/>
                <a:gd name="connsiteY74" fmla="*/ 1660183 h 1758178"/>
                <a:gd name="connsiteX75" fmla="*/ 801057 w 1733256"/>
                <a:gd name="connsiteY75" fmla="*/ 1663009 h 1758178"/>
                <a:gd name="connsiteX76" fmla="*/ 812413 w 1733256"/>
                <a:gd name="connsiteY76" fmla="*/ 1669605 h 1758178"/>
                <a:gd name="connsiteX77" fmla="*/ 819037 w 1733256"/>
                <a:gd name="connsiteY77" fmla="*/ 1676201 h 1758178"/>
                <a:gd name="connsiteX78" fmla="*/ 810520 w 1733256"/>
                <a:gd name="connsiteY78" fmla="*/ 1697873 h 1758178"/>
                <a:gd name="connsiteX79" fmla="*/ 799165 w 1733256"/>
                <a:gd name="connsiteY79" fmla="*/ 1706354 h 1758178"/>
                <a:gd name="connsiteX80" fmla="*/ 792541 w 1733256"/>
                <a:gd name="connsiteY80" fmla="*/ 1711065 h 1758178"/>
                <a:gd name="connsiteX81" fmla="*/ 775508 w 1733256"/>
                <a:gd name="connsiteY81" fmla="*/ 1716719 h 1758178"/>
                <a:gd name="connsiteX82" fmla="*/ 770777 w 1733256"/>
                <a:gd name="connsiteY82" fmla="*/ 1713892 h 1758178"/>
                <a:gd name="connsiteX83" fmla="*/ 762260 w 1733256"/>
                <a:gd name="connsiteY83" fmla="*/ 1727083 h 1758178"/>
                <a:gd name="connsiteX84" fmla="*/ 745227 w 1733256"/>
                <a:gd name="connsiteY84" fmla="*/ 1758178 h 1758178"/>
                <a:gd name="connsiteX85" fmla="*/ 754690 w 1733256"/>
                <a:gd name="connsiteY85" fmla="*/ 1710123 h 1758178"/>
                <a:gd name="connsiteX86" fmla="*/ 756582 w 1733256"/>
                <a:gd name="connsiteY86" fmla="*/ 1695989 h 1758178"/>
                <a:gd name="connsiteX87" fmla="*/ 759421 w 1733256"/>
                <a:gd name="connsiteY87" fmla="*/ 1683739 h 1758178"/>
                <a:gd name="connsiteX88" fmla="*/ 743335 w 1733256"/>
                <a:gd name="connsiteY88" fmla="*/ 1681855 h 1758178"/>
                <a:gd name="connsiteX89" fmla="*/ 739550 w 1733256"/>
                <a:gd name="connsiteY89" fmla="*/ 1694104 h 1758178"/>
                <a:gd name="connsiteX90" fmla="*/ 734818 w 1733256"/>
                <a:gd name="connsiteY90" fmla="*/ 1700700 h 1758178"/>
                <a:gd name="connsiteX91" fmla="*/ 727248 w 1733256"/>
                <a:gd name="connsiteY91" fmla="*/ 1700700 h 1758178"/>
                <a:gd name="connsiteX92" fmla="*/ 724409 w 1733256"/>
                <a:gd name="connsiteY92" fmla="*/ 1688451 h 1758178"/>
                <a:gd name="connsiteX93" fmla="*/ 721570 w 1733256"/>
                <a:gd name="connsiteY93" fmla="*/ 1674317 h 1758178"/>
                <a:gd name="connsiteX94" fmla="*/ 717785 w 1733256"/>
                <a:gd name="connsiteY94" fmla="*/ 1679028 h 1758178"/>
                <a:gd name="connsiteX95" fmla="*/ 709269 w 1733256"/>
                <a:gd name="connsiteY95" fmla="*/ 1693162 h 1758178"/>
                <a:gd name="connsiteX96" fmla="*/ 701699 w 1733256"/>
                <a:gd name="connsiteY96" fmla="*/ 1699758 h 1758178"/>
                <a:gd name="connsiteX97" fmla="*/ 692236 w 1733256"/>
                <a:gd name="connsiteY97" fmla="*/ 1704469 h 1758178"/>
                <a:gd name="connsiteX98" fmla="*/ 691289 w 1733256"/>
                <a:gd name="connsiteY98" fmla="*/ 1689393 h 1758178"/>
                <a:gd name="connsiteX99" fmla="*/ 700752 w 1733256"/>
                <a:gd name="connsiteY99" fmla="*/ 1685624 h 1758178"/>
                <a:gd name="connsiteX100" fmla="*/ 704537 w 1733256"/>
                <a:gd name="connsiteY100" fmla="*/ 1675259 h 1758178"/>
                <a:gd name="connsiteX101" fmla="*/ 692236 w 1733256"/>
                <a:gd name="connsiteY101" fmla="*/ 1673374 h 1758178"/>
                <a:gd name="connsiteX102" fmla="*/ 697913 w 1733256"/>
                <a:gd name="connsiteY102" fmla="*/ 1660183 h 1758178"/>
                <a:gd name="connsiteX103" fmla="*/ 707376 w 1733256"/>
                <a:gd name="connsiteY103" fmla="*/ 1651702 h 1758178"/>
                <a:gd name="connsiteX104" fmla="*/ 703591 w 1733256"/>
                <a:gd name="connsiteY104" fmla="*/ 1636626 h 1758178"/>
                <a:gd name="connsiteX105" fmla="*/ 693182 w 1733256"/>
                <a:gd name="connsiteY105" fmla="*/ 1637568 h 1758178"/>
                <a:gd name="connsiteX106" fmla="*/ 683719 w 1733256"/>
                <a:gd name="connsiteY106" fmla="*/ 1646049 h 1758178"/>
                <a:gd name="connsiteX107" fmla="*/ 674257 w 1733256"/>
                <a:gd name="connsiteY107" fmla="*/ 1689393 h 1758178"/>
                <a:gd name="connsiteX108" fmla="*/ 672364 w 1733256"/>
                <a:gd name="connsiteY108" fmla="*/ 1712007 h 1758178"/>
                <a:gd name="connsiteX109" fmla="*/ 669525 w 1733256"/>
                <a:gd name="connsiteY109" fmla="*/ 1716719 h 1758178"/>
                <a:gd name="connsiteX110" fmla="*/ 663848 w 1733256"/>
                <a:gd name="connsiteY110" fmla="*/ 1673374 h 1758178"/>
                <a:gd name="connsiteX111" fmla="*/ 693182 w 1733256"/>
                <a:gd name="connsiteY111" fmla="*/ 1598935 h 1758178"/>
                <a:gd name="connsiteX112" fmla="*/ 462129 w 1733256"/>
                <a:gd name="connsiteY112" fmla="*/ 1598113 h 1758178"/>
                <a:gd name="connsiteX113" fmla="*/ 454588 w 1733256"/>
                <a:gd name="connsiteY113" fmla="*/ 1599991 h 1758178"/>
                <a:gd name="connsiteX114" fmla="*/ 439506 w 1733256"/>
                <a:gd name="connsiteY114" fmla="*/ 1600930 h 1758178"/>
                <a:gd name="connsiteX115" fmla="*/ 416883 w 1733256"/>
                <a:gd name="connsiteY115" fmla="*/ 1603748 h 1758178"/>
                <a:gd name="connsiteX116" fmla="*/ 431965 w 1733256"/>
                <a:gd name="connsiteY116" fmla="*/ 1617835 h 1758178"/>
                <a:gd name="connsiteX117" fmla="*/ 434793 w 1733256"/>
                <a:gd name="connsiteY117" fmla="*/ 1619713 h 1758178"/>
                <a:gd name="connsiteX118" fmla="*/ 457416 w 1733256"/>
                <a:gd name="connsiteY118" fmla="*/ 1627227 h 1758178"/>
                <a:gd name="connsiteX119" fmla="*/ 467785 w 1733256"/>
                <a:gd name="connsiteY119" fmla="*/ 1624409 h 1758178"/>
                <a:gd name="connsiteX120" fmla="*/ 479097 w 1733256"/>
                <a:gd name="connsiteY120" fmla="*/ 1612200 h 1758178"/>
                <a:gd name="connsiteX121" fmla="*/ 476269 w 1733256"/>
                <a:gd name="connsiteY121" fmla="*/ 1603748 h 1758178"/>
                <a:gd name="connsiteX122" fmla="*/ 472498 w 1733256"/>
                <a:gd name="connsiteY122" fmla="*/ 1600930 h 1758178"/>
                <a:gd name="connsiteX123" fmla="*/ 462129 w 1733256"/>
                <a:gd name="connsiteY123" fmla="*/ 1598113 h 1758178"/>
                <a:gd name="connsiteX124" fmla="*/ 1085135 w 1733256"/>
                <a:gd name="connsiteY124" fmla="*/ 1583180 h 1758178"/>
                <a:gd name="connsiteX125" fmla="*/ 1091727 w 1733256"/>
                <a:gd name="connsiteY125" fmla="*/ 1594444 h 1758178"/>
                <a:gd name="connsiteX126" fmla="*/ 1077601 w 1733256"/>
                <a:gd name="connsiteY126" fmla="*/ 1617911 h 1758178"/>
                <a:gd name="connsiteX127" fmla="*/ 1037105 w 1733256"/>
                <a:gd name="connsiteY127" fmla="*/ 1661090 h 1758178"/>
                <a:gd name="connsiteX128" fmla="*/ 1050289 w 1733256"/>
                <a:gd name="connsiteY128" fmla="*/ 1624482 h 1758178"/>
                <a:gd name="connsiteX129" fmla="*/ 1024862 w 1733256"/>
                <a:gd name="connsiteY129" fmla="*/ 1635746 h 1758178"/>
                <a:gd name="connsiteX130" fmla="*/ 1021094 w 1733256"/>
                <a:gd name="connsiteY130" fmla="*/ 1652642 h 1758178"/>
                <a:gd name="connsiteX131" fmla="*/ 1013560 w 1733256"/>
                <a:gd name="connsiteY131" fmla="*/ 1653581 h 1758178"/>
                <a:gd name="connsiteX132" fmla="*/ 1009793 w 1733256"/>
                <a:gd name="connsiteY132" fmla="*/ 1650765 h 1758178"/>
                <a:gd name="connsiteX133" fmla="*/ 999434 w 1733256"/>
                <a:gd name="connsiteY133" fmla="*/ 1658274 h 1758178"/>
                <a:gd name="connsiteX134" fmla="*/ 994725 w 1733256"/>
                <a:gd name="connsiteY134" fmla="*/ 1647949 h 1758178"/>
                <a:gd name="connsiteX135" fmla="*/ 1006968 w 1733256"/>
                <a:gd name="connsiteY135" fmla="*/ 1634807 h 1758178"/>
                <a:gd name="connsiteX136" fmla="*/ 1005084 w 1733256"/>
                <a:gd name="connsiteY136" fmla="*/ 1613217 h 1758178"/>
                <a:gd name="connsiteX137" fmla="*/ 1007910 w 1733256"/>
                <a:gd name="connsiteY137" fmla="*/ 1592567 h 1758178"/>
                <a:gd name="connsiteX138" fmla="*/ 1019211 w 1733256"/>
                <a:gd name="connsiteY138" fmla="*/ 1592567 h 1758178"/>
                <a:gd name="connsiteX139" fmla="*/ 1022036 w 1733256"/>
                <a:gd name="connsiteY139" fmla="*/ 1599137 h 1758178"/>
                <a:gd name="connsiteX140" fmla="*/ 1025803 w 1733256"/>
                <a:gd name="connsiteY140" fmla="*/ 1627298 h 1758178"/>
                <a:gd name="connsiteX141" fmla="*/ 1055940 w 1733256"/>
                <a:gd name="connsiteY141" fmla="*/ 1613217 h 1758178"/>
                <a:gd name="connsiteX142" fmla="*/ 1085135 w 1733256"/>
                <a:gd name="connsiteY142" fmla="*/ 1583180 h 1758178"/>
                <a:gd name="connsiteX143" fmla="*/ 424424 w 1733256"/>
                <a:gd name="connsiteY143" fmla="*/ 1575573 h 1758178"/>
                <a:gd name="connsiteX144" fmla="*/ 420653 w 1733256"/>
                <a:gd name="connsiteY144" fmla="*/ 1587782 h 1758178"/>
                <a:gd name="connsiteX145" fmla="*/ 435735 w 1733256"/>
                <a:gd name="connsiteY145" fmla="*/ 1592478 h 1758178"/>
                <a:gd name="connsiteX146" fmla="*/ 453645 w 1733256"/>
                <a:gd name="connsiteY146" fmla="*/ 1586843 h 1758178"/>
                <a:gd name="connsiteX147" fmla="*/ 437621 w 1733256"/>
                <a:gd name="connsiteY147" fmla="*/ 1578390 h 1758178"/>
                <a:gd name="connsiteX148" fmla="*/ 424424 w 1733256"/>
                <a:gd name="connsiteY148" fmla="*/ 1575573 h 1758178"/>
                <a:gd name="connsiteX149" fmla="*/ 1414657 w 1733256"/>
                <a:gd name="connsiteY149" fmla="*/ 1545172 h 1758178"/>
                <a:gd name="connsiteX150" fmla="*/ 1421255 w 1733256"/>
                <a:gd name="connsiteY150" fmla="*/ 1545172 h 1758178"/>
                <a:gd name="connsiteX151" fmla="*/ 1429738 w 1733256"/>
                <a:gd name="connsiteY151" fmla="*/ 1553698 h 1758178"/>
                <a:gd name="connsiteX152" fmla="*/ 1427852 w 1733256"/>
                <a:gd name="connsiteY152" fmla="*/ 1559382 h 1758178"/>
                <a:gd name="connsiteX153" fmla="*/ 1411829 w 1733256"/>
                <a:gd name="connsiteY153" fmla="*/ 1571697 h 1758178"/>
                <a:gd name="connsiteX154" fmla="*/ 1384495 w 1733256"/>
                <a:gd name="connsiteY154" fmla="*/ 1572645 h 1758178"/>
                <a:gd name="connsiteX155" fmla="*/ 1343023 w 1733256"/>
                <a:gd name="connsiteY155" fmla="*/ 1569803 h 1758178"/>
                <a:gd name="connsiteX156" fmla="*/ 1333597 w 1733256"/>
                <a:gd name="connsiteY156" fmla="*/ 1565066 h 1758178"/>
                <a:gd name="connsiteX157" fmla="*/ 1326999 w 1733256"/>
                <a:gd name="connsiteY157" fmla="*/ 1557488 h 1758178"/>
                <a:gd name="connsiteX158" fmla="*/ 1336425 w 1733256"/>
                <a:gd name="connsiteY158" fmla="*/ 1548962 h 1758178"/>
                <a:gd name="connsiteX159" fmla="*/ 1351506 w 1733256"/>
                <a:gd name="connsiteY159" fmla="*/ 1549909 h 1758178"/>
                <a:gd name="connsiteX160" fmla="*/ 1372242 w 1733256"/>
                <a:gd name="connsiteY160" fmla="*/ 1551804 h 1758178"/>
                <a:gd name="connsiteX161" fmla="*/ 1414657 w 1733256"/>
                <a:gd name="connsiteY161" fmla="*/ 1545172 h 1758178"/>
                <a:gd name="connsiteX162" fmla="*/ 372579 w 1733256"/>
                <a:gd name="connsiteY162" fmla="*/ 1487291 h 1758178"/>
                <a:gd name="connsiteX163" fmla="*/ 523400 w 1733256"/>
                <a:gd name="connsiteY163" fmla="*/ 1565242 h 1758178"/>
                <a:gd name="connsiteX164" fmla="*/ 530941 w 1733256"/>
                <a:gd name="connsiteY164" fmla="*/ 1573694 h 1758178"/>
                <a:gd name="connsiteX165" fmla="*/ 534712 w 1733256"/>
                <a:gd name="connsiteY165" fmla="*/ 1583086 h 1758178"/>
                <a:gd name="connsiteX166" fmla="*/ 519630 w 1733256"/>
                <a:gd name="connsiteY166" fmla="*/ 1586843 h 1758178"/>
                <a:gd name="connsiteX167" fmla="*/ 500777 w 1733256"/>
                <a:gd name="connsiteY167" fmla="*/ 1568998 h 1758178"/>
                <a:gd name="connsiteX168" fmla="*/ 465900 w 1733256"/>
                <a:gd name="connsiteY168" fmla="*/ 1550215 h 1758178"/>
                <a:gd name="connsiteX169" fmla="*/ 426309 w 1733256"/>
                <a:gd name="connsiteY169" fmla="*/ 1539884 h 1758178"/>
                <a:gd name="connsiteX170" fmla="*/ 387661 w 1733256"/>
                <a:gd name="connsiteY170" fmla="*/ 1537067 h 1758178"/>
                <a:gd name="connsiteX171" fmla="*/ 377292 w 1733256"/>
                <a:gd name="connsiteY171" fmla="*/ 1543641 h 1758178"/>
                <a:gd name="connsiteX172" fmla="*/ 402743 w 1733256"/>
                <a:gd name="connsiteY172" fmla="*/ 1550215 h 1758178"/>
                <a:gd name="connsiteX173" fmla="*/ 414055 w 1733256"/>
                <a:gd name="connsiteY173" fmla="*/ 1553033 h 1758178"/>
                <a:gd name="connsiteX174" fmla="*/ 424424 w 1733256"/>
                <a:gd name="connsiteY174" fmla="*/ 1552093 h 1758178"/>
                <a:gd name="connsiteX175" fmla="*/ 437621 w 1733256"/>
                <a:gd name="connsiteY175" fmla="*/ 1553033 h 1758178"/>
                <a:gd name="connsiteX176" fmla="*/ 435735 w 1733256"/>
                <a:gd name="connsiteY176" fmla="*/ 1559607 h 1758178"/>
                <a:gd name="connsiteX177" fmla="*/ 444219 w 1733256"/>
                <a:gd name="connsiteY177" fmla="*/ 1565242 h 1758178"/>
                <a:gd name="connsiteX178" fmla="*/ 447990 w 1733256"/>
                <a:gd name="connsiteY178" fmla="*/ 1567120 h 1758178"/>
                <a:gd name="connsiteX179" fmla="*/ 464957 w 1733256"/>
                <a:gd name="connsiteY179" fmla="*/ 1568059 h 1758178"/>
                <a:gd name="connsiteX180" fmla="*/ 476269 w 1733256"/>
                <a:gd name="connsiteY180" fmla="*/ 1577451 h 1758178"/>
                <a:gd name="connsiteX181" fmla="*/ 487580 w 1733256"/>
                <a:gd name="connsiteY181" fmla="*/ 1592478 h 1758178"/>
                <a:gd name="connsiteX182" fmla="*/ 492293 w 1733256"/>
                <a:gd name="connsiteY182" fmla="*/ 1615957 h 1758178"/>
                <a:gd name="connsiteX183" fmla="*/ 465900 w 1733256"/>
                <a:gd name="connsiteY183" fmla="*/ 1629105 h 1758178"/>
                <a:gd name="connsiteX184" fmla="*/ 457416 w 1733256"/>
                <a:gd name="connsiteY184" fmla="*/ 1632862 h 1758178"/>
                <a:gd name="connsiteX185" fmla="*/ 446104 w 1733256"/>
                <a:gd name="connsiteY185" fmla="*/ 1633801 h 1758178"/>
                <a:gd name="connsiteX186" fmla="*/ 431022 w 1733256"/>
                <a:gd name="connsiteY186" fmla="*/ 1641314 h 1758178"/>
                <a:gd name="connsiteX187" fmla="*/ 381063 w 1733256"/>
                <a:gd name="connsiteY187" fmla="*/ 1608443 h 1758178"/>
                <a:gd name="connsiteX188" fmla="*/ 380120 w 1733256"/>
                <a:gd name="connsiteY188" fmla="*/ 1599052 h 1758178"/>
                <a:gd name="connsiteX189" fmla="*/ 383891 w 1733256"/>
                <a:gd name="connsiteY189" fmla="*/ 1593417 h 1758178"/>
                <a:gd name="connsiteX190" fmla="*/ 388604 w 1733256"/>
                <a:gd name="connsiteY190" fmla="*/ 1590599 h 1758178"/>
                <a:gd name="connsiteX191" fmla="*/ 405571 w 1733256"/>
                <a:gd name="connsiteY191" fmla="*/ 1589660 h 1758178"/>
                <a:gd name="connsiteX192" fmla="*/ 414055 w 1733256"/>
                <a:gd name="connsiteY192" fmla="*/ 1587782 h 1758178"/>
                <a:gd name="connsiteX193" fmla="*/ 416883 w 1733256"/>
                <a:gd name="connsiteY193" fmla="*/ 1584964 h 1758178"/>
                <a:gd name="connsiteX194" fmla="*/ 400858 w 1733256"/>
                <a:gd name="connsiteY194" fmla="*/ 1581208 h 1758178"/>
                <a:gd name="connsiteX195" fmla="*/ 398973 w 1733256"/>
                <a:gd name="connsiteY195" fmla="*/ 1569938 h 1758178"/>
                <a:gd name="connsiteX196" fmla="*/ 400858 w 1733256"/>
                <a:gd name="connsiteY196" fmla="*/ 1562424 h 1758178"/>
                <a:gd name="connsiteX197" fmla="*/ 384833 w 1733256"/>
                <a:gd name="connsiteY197" fmla="*/ 1558668 h 1758178"/>
                <a:gd name="connsiteX198" fmla="*/ 369751 w 1733256"/>
                <a:gd name="connsiteY198" fmla="*/ 1568059 h 1758178"/>
                <a:gd name="connsiteX199" fmla="*/ 368808 w 1733256"/>
                <a:gd name="connsiteY199" fmla="*/ 1585903 h 1758178"/>
                <a:gd name="connsiteX200" fmla="*/ 355612 w 1733256"/>
                <a:gd name="connsiteY200" fmla="*/ 1586843 h 1758178"/>
                <a:gd name="connsiteX201" fmla="*/ 365038 w 1733256"/>
                <a:gd name="connsiteY201" fmla="*/ 1536128 h 1758178"/>
                <a:gd name="connsiteX202" fmla="*/ 379177 w 1733256"/>
                <a:gd name="connsiteY202" fmla="*/ 1529554 h 1758178"/>
                <a:gd name="connsiteX203" fmla="*/ 436678 w 1733256"/>
                <a:gd name="connsiteY203" fmla="*/ 1531432 h 1758178"/>
                <a:gd name="connsiteX204" fmla="*/ 372579 w 1733256"/>
                <a:gd name="connsiteY204" fmla="*/ 1506074 h 1758178"/>
                <a:gd name="connsiteX205" fmla="*/ 372579 w 1733256"/>
                <a:gd name="connsiteY205" fmla="*/ 1487291 h 1758178"/>
                <a:gd name="connsiteX206" fmla="*/ 1306085 w 1733256"/>
                <a:gd name="connsiteY206" fmla="*/ 1474864 h 1758178"/>
                <a:gd name="connsiteX207" fmla="*/ 1317440 w 1733256"/>
                <a:gd name="connsiteY207" fmla="*/ 1477459 h 1758178"/>
                <a:gd name="connsiteX208" fmla="*/ 1316494 w 1733256"/>
                <a:gd name="connsiteY208" fmla="*/ 1497273 h 1758178"/>
                <a:gd name="connsiteX209" fmla="*/ 1315548 w 1733256"/>
                <a:gd name="connsiteY209" fmla="*/ 1503878 h 1758178"/>
                <a:gd name="connsiteX210" fmla="*/ 1318387 w 1733256"/>
                <a:gd name="connsiteY210" fmla="*/ 1505765 h 1758178"/>
                <a:gd name="connsiteX211" fmla="*/ 1329742 w 1733256"/>
                <a:gd name="connsiteY211" fmla="*/ 1497273 h 1758178"/>
                <a:gd name="connsiteX212" fmla="*/ 1341097 w 1733256"/>
                <a:gd name="connsiteY212" fmla="*/ 1497273 h 1758178"/>
                <a:gd name="connsiteX213" fmla="*/ 1345829 w 1733256"/>
                <a:gd name="connsiteY213" fmla="*/ 1511426 h 1758178"/>
                <a:gd name="connsiteX214" fmla="*/ 1343936 w 1733256"/>
                <a:gd name="connsiteY214" fmla="*/ 1519918 h 1758178"/>
                <a:gd name="connsiteX215" fmla="*/ 1318387 w 1733256"/>
                <a:gd name="connsiteY215" fmla="*/ 1551055 h 1758178"/>
                <a:gd name="connsiteX216" fmla="*/ 1320279 w 1733256"/>
                <a:gd name="connsiteY216" fmla="*/ 1559546 h 1758178"/>
                <a:gd name="connsiteX217" fmla="*/ 1302300 w 1733256"/>
                <a:gd name="connsiteY217" fmla="*/ 1639746 h 1758178"/>
                <a:gd name="connsiteX218" fmla="*/ 1290945 w 1733256"/>
                <a:gd name="connsiteY218" fmla="*/ 1653899 h 1758178"/>
                <a:gd name="connsiteX219" fmla="*/ 1280536 w 1733256"/>
                <a:gd name="connsiteY219" fmla="*/ 1644464 h 1758178"/>
                <a:gd name="connsiteX220" fmla="*/ 1289998 w 1733256"/>
                <a:gd name="connsiteY220" fmla="*/ 1626537 h 1758178"/>
                <a:gd name="connsiteX221" fmla="*/ 1292837 w 1733256"/>
                <a:gd name="connsiteY221" fmla="*/ 1618045 h 1758178"/>
                <a:gd name="connsiteX222" fmla="*/ 1294730 w 1733256"/>
                <a:gd name="connsiteY222" fmla="*/ 1575586 h 1758178"/>
                <a:gd name="connsiteX223" fmla="*/ 1291891 w 1733256"/>
                <a:gd name="connsiteY223" fmla="*/ 1574643 h 1758178"/>
                <a:gd name="connsiteX224" fmla="*/ 1281482 w 1733256"/>
                <a:gd name="connsiteY224" fmla="*/ 1584078 h 1758178"/>
                <a:gd name="connsiteX225" fmla="*/ 1272019 w 1733256"/>
                <a:gd name="connsiteY225" fmla="*/ 1590683 h 1758178"/>
                <a:gd name="connsiteX226" fmla="*/ 1265395 w 1733256"/>
                <a:gd name="connsiteY226" fmla="*/ 1564264 h 1758178"/>
                <a:gd name="connsiteX227" fmla="*/ 1274858 w 1733256"/>
                <a:gd name="connsiteY227" fmla="*/ 1556716 h 1758178"/>
                <a:gd name="connsiteX228" fmla="*/ 1286213 w 1733256"/>
                <a:gd name="connsiteY228" fmla="*/ 1545393 h 1758178"/>
                <a:gd name="connsiteX229" fmla="*/ 1290945 w 1733256"/>
                <a:gd name="connsiteY229" fmla="*/ 1538788 h 1758178"/>
                <a:gd name="connsiteX230" fmla="*/ 1289052 w 1733256"/>
                <a:gd name="connsiteY230" fmla="*/ 1517087 h 1758178"/>
                <a:gd name="connsiteX231" fmla="*/ 1294730 w 1733256"/>
                <a:gd name="connsiteY231" fmla="*/ 1482177 h 1758178"/>
                <a:gd name="connsiteX232" fmla="*/ 1306085 w 1733256"/>
                <a:gd name="connsiteY232" fmla="*/ 1474864 h 1758178"/>
                <a:gd name="connsiteX233" fmla="*/ 1519389 w 1733256"/>
                <a:gd name="connsiteY233" fmla="*/ 1339182 h 1758178"/>
                <a:gd name="connsiteX234" fmla="*/ 1525957 w 1733256"/>
                <a:gd name="connsiteY234" fmla="*/ 1345785 h 1758178"/>
                <a:gd name="connsiteX235" fmla="*/ 1526895 w 1733256"/>
                <a:gd name="connsiteY235" fmla="*/ 1355218 h 1758178"/>
                <a:gd name="connsiteX236" fmla="*/ 1526895 w 1733256"/>
                <a:gd name="connsiteY236" fmla="*/ 1361821 h 1758178"/>
                <a:gd name="connsiteX237" fmla="*/ 1540970 w 1733256"/>
                <a:gd name="connsiteY237" fmla="*/ 1357104 h 1758178"/>
                <a:gd name="connsiteX238" fmla="*/ 1563489 w 1733256"/>
                <a:gd name="connsiteY238" fmla="*/ 1342012 h 1758178"/>
                <a:gd name="connsiteX239" fmla="*/ 1563489 w 1733256"/>
                <a:gd name="connsiteY239" fmla="*/ 1362764 h 1758178"/>
                <a:gd name="connsiteX240" fmla="*/ 1551291 w 1733256"/>
                <a:gd name="connsiteY240" fmla="*/ 1377856 h 1758178"/>
                <a:gd name="connsiteX241" fmla="*/ 1548476 w 1733256"/>
                <a:gd name="connsiteY241" fmla="*/ 1384459 h 1758178"/>
                <a:gd name="connsiteX242" fmla="*/ 1550353 w 1733256"/>
                <a:gd name="connsiteY242" fmla="*/ 1387289 h 1758178"/>
                <a:gd name="connsiteX243" fmla="*/ 1558798 w 1733256"/>
                <a:gd name="connsiteY243" fmla="*/ 1402381 h 1758178"/>
                <a:gd name="connsiteX244" fmla="*/ 1559736 w 1733256"/>
                <a:gd name="connsiteY244" fmla="*/ 1408984 h 1758178"/>
                <a:gd name="connsiteX245" fmla="*/ 1555044 w 1733256"/>
                <a:gd name="connsiteY245" fmla="*/ 1441998 h 1758178"/>
                <a:gd name="connsiteX246" fmla="*/ 1538155 w 1733256"/>
                <a:gd name="connsiteY246" fmla="*/ 1434452 h 1758178"/>
                <a:gd name="connsiteX247" fmla="*/ 1543785 w 1733256"/>
                <a:gd name="connsiteY247" fmla="*/ 1429735 h 1758178"/>
                <a:gd name="connsiteX248" fmla="*/ 1547538 w 1733256"/>
                <a:gd name="connsiteY248" fmla="*/ 1415587 h 1758178"/>
                <a:gd name="connsiteX249" fmla="*/ 1543785 w 1733256"/>
                <a:gd name="connsiteY249" fmla="*/ 1407097 h 1758178"/>
                <a:gd name="connsiteX250" fmla="*/ 1534402 w 1733256"/>
                <a:gd name="connsiteY250" fmla="*/ 1398608 h 1758178"/>
                <a:gd name="connsiteX251" fmla="*/ 1529710 w 1733256"/>
                <a:gd name="connsiteY251" fmla="*/ 1403324 h 1758178"/>
                <a:gd name="connsiteX252" fmla="*/ 1511882 w 1733256"/>
                <a:gd name="connsiteY252" fmla="*/ 1429735 h 1758178"/>
                <a:gd name="connsiteX253" fmla="*/ 1503437 w 1733256"/>
                <a:gd name="connsiteY253" fmla="*/ 1433509 h 1758178"/>
                <a:gd name="connsiteX254" fmla="*/ 1497807 w 1733256"/>
                <a:gd name="connsiteY254" fmla="*/ 1426906 h 1758178"/>
                <a:gd name="connsiteX255" fmla="*/ 1514697 w 1733256"/>
                <a:gd name="connsiteY255" fmla="*/ 1392005 h 1758178"/>
                <a:gd name="connsiteX256" fmla="*/ 1518450 w 1733256"/>
                <a:gd name="connsiteY256" fmla="*/ 1386345 h 1758178"/>
                <a:gd name="connsiteX257" fmla="*/ 1510005 w 1733256"/>
                <a:gd name="connsiteY257" fmla="*/ 1374083 h 1758178"/>
                <a:gd name="connsiteX258" fmla="*/ 1483733 w 1733256"/>
                <a:gd name="connsiteY258" fmla="*/ 1393892 h 1758178"/>
                <a:gd name="connsiteX259" fmla="*/ 1481856 w 1733256"/>
                <a:gd name="connsiteY259" fmla="*/ 1375970 h 1758178"/>
                <a:gd name="connsiteX260" fmla="*/ 1499684 w 1733256"/>
                <a:gd name="connsiteY260" fmla="*/ 1351445 h 1758178"/>
                <a:gd name="connsiteX261" fmla="*/ 1519389 w 1733256"/>
                <a:gd name="connsiteY261" fmla="*/ 1339182 h 1758178"/>
                <a:gd name="connsiteX262" fmla="*/ 235423 w 1733256"/>
                <a:gd name="connsiteY262" fmla="*/ 1336095 h 1758178"/>
                <a:gd name="connsiteX263" fmla="*/ 247727 w 1733256"/>
                <a:gd name="connsiteY263" fmla="*/ 1336095 h 1758178"/>
                <a:gd name="connsiteX264" fmla="*/ 257192 w 1733256"/>
                <a:gd name="connsiteY264" fmla="*/ 1343635 h 1758178"/>
                <a:gd name="connsiteX265" fmla="*/ 268550 w 1733256"/>
                <a:gd name="connsiteY265" fmla="*/ 1354944 h 1758178"/>
                <a:gd name="connsiteX266" fmla="*/ 275175 w 1733256"/>
                <a:gd name="connsiteY266" fmla="*/ 1361541 h 1758178"/>
                <a:gd name="connsiteX267" fmla="*/ 290318 w 1733256"/>
                <a:gd name="connsiteY267" fmla="*/ 1400180 h 1758178"/>
                <a:gd name="connsiteX268" fmla="*/ 269496 w 1733256"/>
                <a:gd name="connsiteY268" fmla="*/ 1402065 h 1758178"/>
                <a:gd name="connsiteX269" fmla="*/ 260031 w 1733256"/>
                <a:gd name="connsiteY269" fmla="*/ 1395468 h 1758178"/>
                <a:gd name="connsiteX270" fmla="*/ 249620 w 1733256"/>
                <a:gd name="connsiteY270" fmla="*/ 1388871 h 1758178"/>
                <a:gd name="connsiteX271" fmla="*/ 242995 w 1733256"/>
                <a:gd name="connsiteY271" fmla="*/ 1392641 h 1758178"/>
                <a:gd name="connsiteX272" fmla="*/ 247727 w 1733256"/>
                <a:gd name="connsiteY272" fmla="*/ 1403008 h 1758178"/>
                <a:gd name="connsiteX273" fmla="*/ 239209 w 1733256"/>
                <a:gd name="connsiteY273" fmla="*/ 1422799 h 1758178"/>
                <a:gd name="connsiteX274" fmla="*/ 228798 w 1733256"/>
                <a:gd name="connsiteY274" fmla="*/ 1428453 h 1758178"/>
                <a:gd name="connsiteX275" fmla="*/ 219333 w 1733256"/>
                <a:gd name="connsiteY275" fmla="*/ 1431281 h 1758178"/>
                <a:gd name="connsiteX276" fmla="*/ 215547 w 1733256"/>
                <a:gd name="connsiteY276" fmla="*/ 1448244 h 1758178"/>
                <a:gd name="connsiteX277" fmla="*/ 201350 w 1733256"/>
                <a:gd name="connsiteY277" fmla="*/ 1453899 h 1758178"/>
                <a:gd name="connsiteX278" fmla="*/ 189046 w 1733256"/>
                <a:gd name="connsiteY278" fmla="*/ 1435993 h 1758178"/>
                <a:gd name="connsiteX279" fmla="*/ 157813 w 1733256"/>
                <a:gd name="connsiteY279" fmla="*/ 1406777 h 1758178"/>
                <a:gd name="connsiteX280" fmla="*/ 150241 w 1733256"/>
                <a:gd name="connsiteY280" fmla="*/ 1382274 h 1758178"/>
                <a:gd name="connsiteX281" fmla="*/ 172956 w 1733256"/>
                <a:gd name="connsiteY281" fmla="*/ 1388871 h 1758178"/>
                <a:gd name="connsiteX282" fmla="*/ 179581 w 1733256"/>
                <a:gd name="connsiteY282" fmla="*/ 1394526 h 1758178"/>
                <a:gd name="connsiteX283" fmla="*/ 188100 w 1733256"/>
                <a:gd name="connsiteY283" fmla="*/ 1404893 h 1758178"/>
                <a:gd name="connsiteX284" fmla="*/ 201350 w 1733256"/>
                <a:gd name="connsiteY284" fmla="*/ 1418087 h 1758178"/>
                <a:gd name="connsiteX285" fmla="*/ 211761 w 1733256"/>
                <a:gd name="connsiteY285" fmla="*/ 1420914 h 1758178"/>
                <a:gd name="connsiteX286" fmla="*/ 224066 w 1733256"/>
                <a:gd name="connsiteY286" fmla="*/ 1407720 h 1758178"/>
                <a:gd name="connsiteX287" fmla="*/ 215547 w 1733256"/>
                <a:gd name="connsiteY287" fmla="*/ 1397353 h 1758178"/>
                <a:gd name="connsiteX288" fmla="*/ 213654 w 1733256"/>
                <a:gd name="connsiteY288" fmla="*/ 1380390 h 1758178"/>
                <a:gd name="connsiteX289" fmla="*/ 234477 w 1733256"/>
                <a:gd name="connsiteY289" fmla="*/ 1375677 h 1758178"/>
                <a:gd name="connsiteX290" fmla="*/ 247727 w 1733256"/>
                <a:gd name="connsiteY290" fmla="*/ 1371908 h 1758178"/>
                <a:gd name="connsiteX291" fmla="*/ 240155 w 1733256"/>
                <a:gd name="connsiteY291" fmla="*/ 1364368 h 1758178"/>
                <a:gd name="connsiteX292" fmla="*/ 228798 w 1733256"/>
                <a:gd name="connsiteY292" fmla="*/ 1353059 h 1758178"/>
                <a:gd name="connsiteX293" fmla="*/ 235423 w 1733256"/>
                <a:gd name="connsiteY293" fmla="*/ 1336095 h 1758178"/>
                <a:gd name="connsiteX294" fmla="*/ 142112 w 1733256"/>
                <a:gd name="connsiteY294" fmla="*/ 1327874 h 1758178"/>
                <a:gd name="connsiteX295" fmla="*/ 158143 w 1733256"/>
                <a:gd name="connsiteY295" fmla="*/ 1332535 h 1758178"/>
                <a:gd name="connsiteX296" fmla="*/ 175118 w 1733256"/>
                <a:gd name="connsiteY296" fmla="*/ 1338129 h 1758178"/>
                <a:gd name="connsiteX297" fmla="*/ 181719 w 1733256"/>
                <a:gd name="connsiteY297" fmla="*/ 1340926 h 1758178"/>
                <a:gd name="connsiteX298" fmla="*/ 174175 w 1733256"/>
                <a:gd name="connsiteY298" fmla="*/ 1342790 h 1758178"/>
                <a:gd name="connsiteX299" fmla="*/ 156257 w 1733256"/>
                <a:gd name="connsiteY299" fmla="*/ 1345587 h 1758178"/>
                <a:gd name="connsiteX300" fmla="*/ 149656 w 1733256"/>
                <a:gd name="connsiteY300" fmla="*/ 1348384 h 1758178"/>
                <a:gd name="connsiteX301" fmla="*/ 136454 w 1733256"/>
                <a:gd name="connsiteY301" fmla="*/ 1357706 h 1758178"/>
                <a:gd name="connsiteX302" fmla="*/ 117593 w 1733256"/>
                <a:gd name="connsiteY302" fmla="*/ 1349316 h 1758178"/>
                <a:gd name="connsiteX303" fmla="*/ 128909 w 1733256"/>
                <a:gd name="connsiteY303" fmla="*/ 1336264 h 1758178"/>
                <a:gd name="connsiteX304" fmla="*/ 142112 w 1733256"/>
                <a:gd name="connsiteY304" fmla="*/ 1327874 h 1758178"/>
                <a:gd name="connsiteX305" fmla="*/ 173158 w 1733256"/>
                <a:gd name="connsiteY305" fmla="*/ 1295857 h 1758178"/>
                <a:gd name="connsiteX306" fmla="*/ 182575 w 1733256"/>
                <a:gd name="connsiteY306" fmla="*/ 1298690 h 1758178"/>
                <a:gd name="connsiteX307" fmla="*/ 189167 w 1733256"/>
                <a:gd name="connsiteY307" fmla="*/ 1314745 h 1758178"/>
                <a:gd name="connsiteX308" fmla="*/ 179750 w 1733256"/>
                <a:gd name="connsiteY308" fmla="*/ 1322299 h 1758178"/>
                <a:gd name="connsiteX309" fmla="*/ 166565 w 1733256"/>
                <a:gd name="connsiteY309" fmla="*/ 1311911 h 1758178"/>
                <a:gd name="connsiteX310" fmla="*/ 173158 w 1733256"/>
                <a:gd name="connsiteY310" fmla="*/ 1295857 h 1758178"/>
                <a:gd name="connsiteX311" fmla="*/ 1494806 w 1733256"/>
                <a:gd name="connsiteY311" fmla="*/ 1281896 h 1758178"/>
                <a:gd name="connsiteX312" fmla="*/ 1501421 w 1733256"/>
                <a:gd name="connsiteY312" fmla="*/ 1287543 h 1758178"/>
                <a:gd name="connsiteX313" fmla="*/ 1506146 w 1733256"/>
                <a:gd name="connsiteY313" fmla="*/ 1304485 h 1758178"/>
                <a:gd name="connsiteX314" fmla="*/ 1513707 w 1733256"/>
                <a:gd name="connsiteY314" fmla="*/ 1294132 h 1758178"/>
                <a:gd name="connsiteX315" fmla="*/ 1517487 w 1733256"/>
                <a:gd name="connsiteY315" fmla="*/ 1289426 h 1758178"/>
                <a:gd name="connsiteX316" fmla="*/ 1526938 w 1733256"/>
                <a:gd name="connsiteY316" fmla="*/ 1284719 h 1758178"/>
                <a:gd name="connsiteX317" fmla="*/ 1537334 w 1733256"/>
                <a:gd name="connsiteY317" fmla="*/ 1288484 h 1758178"/>
                <a:gd name="connsiteX318" fmla="*/ 1543004 w 1733256"/>
                <a:gd name="connsiteY318" fmla="*/ 1307309 h 1758178"/>
                <a:gd name="connsiteX319" fmla="*/ 1528828 w 1733256"/>
                <a:gd name="connsiteY319" fmla="*/ 1317662 h 1758178"/>
                <a:gd name="connsiteX320" fmla="*/ 1459838 w 1733256"/>
                <a:gd name="connsiteY320" fmla="*/ 1383548 h 1758178"/>
                <a:gd name="connsiteX321" fmla="*/ 1455112 w 1733256"/>
                <a:gd name="connsiteY321" fmla="*/ 1395784 h 1758178"/>
                <a:gd name="connsiteX322" fmla="*/ 1461728 w 1733256"/>
                <a:gd name="connsiteY322" fmla="*/ 1406138 h 1758178"/>
                <a:gd name="connsiteX323" fmla="*/ 1464563 w 1733256"/>
                <a:gd name="connsiteY323" fmla="*/ 1417432 h 1758178"/>
                <a:gd name="connsiteX324" fmla="*/ 1456057 w 1733256"/>
                <a:gd name="connsiteY324" fmla="*/ 1424021 h 1758178"/>
                <a:gd name="connsiteX325" fmla="*/ 1443772 w 1733256"/>
                <a:gd name="connsiteY325" fmla="*/ 1410844 h 1758178"/>
                <a:gd name="connsiteX326" fmla="*/ 1436211 w 1733256"/>
                <a:gd name="connsiteY326" fmla="*/ 1398608 h 1758178"/>
                <a:gd name="connsiteX327" fmla="*/ 1449442 w 1733256"/>
                <a:gd name="connsiteY327" fmla="*/ 1368489 h 1758178"/>
                <a:gd name="connsiteX328" fmla="*/ 1484410 w 1733256"/>
                <a:gd name="connsiteY328" fmla="*/ 1321427 h 1758178"/>
                <a:gd name="connsiteX329" fmla="*/ 1478739 w 1733256"/>
                <a:gd name="connsiteY329" fmla="*/ 1306368 h 1758178"/>
                <a:gd name="connsiteX330" fmla="*/ 1470233 w 1733256"/>
                <a:gd name="connsiteY330" fmla="*/ 1316721 h 1758178"/>
                <a:gd name="connsiteX331" fmla="*/ 1471179 w 1733256"/>
                <a:gd name="connsiteY331" fmla="*/ 1328016 h 1758178"/>
                <a:gd name="connsiteX332" fmla="*/ 1467398 w 1733256"/>
                <a:gd name="connsiteY332" fmla="*/ 1333663 h 1758178"/>
                <a:gd name="connsiteX333" fmla="*/ 1459838 w 1733256"/>
                <a:gd name="connsiteY333" fmla="*/ 1334605 h 1758178"/>
                <a:gd name="connsiteX334" fmla="*/ 1446607 w 1733256"/>
                <a:gd name="connsiteY334" fmla="*/ 1338369 h 1758178"/>
                <a:gd name="connsiteX335" fmla="*/ 1438101 w 1733256"/>
                <a:gd name="connsiteY335" fmla="*/ 1367547 h 1758178"/>
                <a:gd name="connsiteX336" fmla="*/ 1427705 w 1733256"/>
                <a:gd name="connsiteY336" fmla="*/ 1364724 h 1758178"/>
                <a:gd name="connsiteX337" fmla="*/ 1422035 w 1733256"/>
                <a:gd name="connsiteY337" fmla="*/ 1351547 h 1758178"/>
                <a:gd name="connsiteX338" fmla="*/ 1437156 w 1733256"/>
                <a:gd name="connsiteY338" fmla="*/ 1340252 h 1758178"/>
                <a:gd name="connsiteX339" fmla="*/ 1439991 w 1733256"/>
                <a:gd name="connsiteY339" fmla="*/ 1330839 h 1758178"/>
                <a:gd name="connsiteX340" fmla="*/ 1443772 w 1733256"/>
                <a:gd name="connsiteY340" fmla="*/ 1324251 h 1758178"/>
                <a:gd name="connsiteX341" fmla="*/ 1454167 w 1733256"/>
                <a:gd name="connsiteY341" fmla="*/ 1315780 h 1758178"/>
                <a:gd name="connsiteX342" fmla="*/ 1461728 w 1733256"/>
                <a:gd name="connsiteY342" fmla="*/ 1314839 h 1758178"/>
                <a:gd name="connsiteX343" fmla="*/ 1472124 w 1733256"/>
                <a:gd name="connsiteY343" fmla="*/ 1296014 h 1758178"/>
                <a:gd name="connsiteX344" fmla="*/ 1494806 w 1733256"/>
                <a:gd name="connsiteY344" fmla="*/ 1281896 h 1758178"/>
                <a:gd name="connsiteX345" fmla="*/ 224270 w 1733256"/>
                <a:gd name="connsiteY345" fmla="*/ 1280864 h 1758178"/>
                <a:gd name="connsiteX346" fmla="*/ 235571 w 1733256"/>
                <a:gd name="connsiteY346" fmla="*/ 1285535 h 1758178"/>
                <a:gd name="connsiteX347" fmla="*/ 243105 w 1733256"/>
                <a:gd name="connsiteY347" fmla="*/ 1298615 h 1758178"/>
                <a:gd name="connsiteX348" fmla="*/ 230862 w 1733256"/>
                <a:gd name="connsiteY348" fmla="*/ 1310760 h 1758178"/>
                <a:gd name="connsiteX349" fmla="*/ 211085 w 1733256"/>
                <a:gd name="connsiteY349" fmla="*/ 1292075 h 1758178"/>
                <a:gd name="connsiteX350" fmla="*/ 212027 w 1733256"/>
                <a:gd name="connsiteY350" fmla="*/ 1287404 h 1758178"/>
                <a:gd name="connsiteX351" fmla="*/ 224270 w 1733256"/>
                <a:gd name="connsiteY351" fmla="*/ 1280864 h 1758178"/>
                <a:gd name="connsiteX352" fmla="*/ 60744 w 1733256"/>
                <a:gd name="connsiteY352" fmla="*/ 861357 h 1758178"/>
                <a:gd name="connsiteX353" fmla="*/ 74871 w 1733256"/>
                <a:gd name="connsiteY353" fmla="*/ 862300 h 1758178"/>
                <a:gd name="connsiteX354" fmla="*/ 78638 w 1733256"/>
                <a:gd name="connsiteY354" fmla="*/ 864186 h 1758178"/>
                <a:gd name="connsiteX355" fmla="*/ 89939 w 1733256"/>
                <a:gd name="connsiteY355" fmla="*/ 871730 h 1758178"/>
                <a:gd name="connsiteX356" fmla="*/ 94648 w 1733256"/>
                <a:gd name="connsiteY356" fmla="*/ 905680 h 1758178"/>
                <a:gd name="connsiteX357" fmla="*/ 79580 w 1733256"/>
                <a:gd name="connsiteY357" fmla="*/ 921711 h 1758178"/>
                <a:gd name="connsiteX358" fmla="*/ 75812 w 1733256"/>
                <a:gd name="connsiteY358" fmla="*/ 921711 h 1758178"/>
                <a:gd name="connsiteX359" fmla="*/ 67336 w 1733256"/>
                <a:gd name="connsiteY359" fmla="*/ 922654 h 1758178"/>
                <a:gd name="connsiteX360" fmla="*/ 66395 w 1733256"/>
                <a:gd name="connsiteY360" fmla="*/ 905680 h 1758178"/>
                <a:gd name="connsiteX361" fmla="*/ 83347 w 1733256"/>
                <a:gd name="connsiteY361" fmla="*/ 888705 h 1758178"/>
                <a:gd name="connsiteX362" fmla="*/ 77696 w 1733256"/>
                <a:gd name="connsiteY362" fmla="*/ 882104 h 1758178"/>
                <a:gd name="connsiteX363" fmla="*/ 1412 w 1733256"/>
                <a:gd name="connsiteY363" fmla="*/ 880218 h 1758178"/>
                <a:gd name="connsiteX364" fmla="*/ 1412 w 1733256"/>
                <a:gd name="connsiteY364" fmla="*/ 862300 h 1758178"/>
                <a:gd name="connsiteX365" fmla="*/ 60744 w 1733256"/>
                <a:gd name="connsiteY365" fmla="*/ 861357 h 1758178"/>
                <a:gd name="connsiteX366" fmla="*/ 1731694 w 1733256"/>
                <a:gd name="connsiteY366" fmla="*/ 846630 h 1758178"/>
                <a:gd name="connsiteX367" fmla="*/ 1732639 w 1733256"/>
                <a:gd name="connsiteY367" fmla="*/ 862623 h 1758178"/>
                <a:gd name="connsiteX368" fmla="*/ 1731694 w 1733256"/>
                <a:gd name="connsiteY368" fmla="*/ 868268 h 1758178"/>
                <a:gd name="connsiteX369" fmla="*/ 1724133 w 1733256"/>
                <a:gd name="connsiteY369" fmla="*/ 871090 h 1758178"/>
                <a:gd name="connsiteX370" fmla="*/ 1712793 w 1733256"/>
                <a:gd name="connsiteY370" fmla="*/ 875794 h 1758178"/>
                <a:gd name="connsiteX371" fmla="*/ 1698617 w 1733256"/>
                <a:gd name="connsiteY371" fmla="*/ 881439 h 1758178"/>
                <a:gd name="connsiteX372" fmla="*/ 1689166 w 1733256"/>
                <a:gd name="connsiteY372" fmla="*/ 887084 h 1758178"/>
                <a:gd name="connsiteX373" fmla="*/ 1693891 w 1733256"/>
                <a:gd name="connsiteY373" fmla="*/ 889906 h 1758178"/>
                <a:gd name="connsiteX374" fmla="*/ 1729804 w 1733256"/>
                <a:gd name="connsiteY374" fmla="*/ 909662 h 1758178"/>
                <a:gd name="connsiteX375" fmla="*/ 1729804 w 1733256"/>
                <a:gd name="connsiteY375" fmla="*/ 927537 h 1758178"/>
                <a:gd name="connsiteX376" fmla="*/ 1687276 w 1733256"/>
                <a:gd name="connsiteY376" fmla="*/ 904018 h 1758178"/>
                <a:gd name="connsiteX377" fmla="*/ 1679715 w 1733256"/>
                <a:gd name="connsiteY377" fmla="*/ 900255 h 1758178"/>
                <a:gd name="connsiteX378" fmla="*/ 1675935 w 1733256"/>
                <a:gd name="connsiteY378" fmla="*/ 899314 h 1758178"/>
                <a:gd name="connsiteX379" fmla="*/ 1667429 w 1733256"/>
                <a:gd name="connsiteY379" fmla="*/ 893669 h 1758178"/>
                <a:gd name="connsiteX380" fmla="*/ 1646638 w 1733256"/>
                <a:gd name="connsiteY380" fmla="*/ 892728 h 1758178"/>
                <a:gd name="connsiteX381" fmla="*/ 1636242 w 1733256"/>
                <a:gd name="connsiteY381" fmla="*/ 889906 h 1758178"/>
                <a:gd name="connsiteX382" fmla="*/ 1637187 w 1733256"/>
                <a:gd name="connsiteY382" fmla="*/ 874853 h 1758178"/>
                <a:gd name="connsiteX383" fmla="*/ 1672155 w 1733256"/>
                <a:gd name="connsiteY383" fmla="*/ 872972 h 1758178"/>
                <a:gd name="connsiteX384" fmla="*/ 1691056 w 1733256"/>
                <a:gd name="connsiteY384" fmla="*/ 865446 h 1758178"/>
                <a:gd name="connsiteX385" fmla="*/ 1694836 w 1733256"/>
                <a:gd name="connsiteY385" fmla="*/ 862623 h 1758178"/>
                <a:gd name="connsiteX386" fmla="*/ 1698617 w 1733256"/>
                <a:gd name="connsiteY386" fmla="*/ 862623 h 1758178"/>
                <a:gd name="connsiteX387" fmla="*/ 1702397 w 1733256"/>
                <a:gd name="connsiteY387" fmla="*/ 858860 h 1758178"/>
                <a:gd name="connsiteX388" fmla="*/ 1706177 w 1733256"/>
                <a:gd name="connsiteY388" fmla="*/ 858860 h 1758178"/>
                <a:gd name="connsiteX389" fmla="*/ 1722243 w 1733256"/>
                <a:gd name="connsiteY389" fmla="*/ 852275 h 1758178"/>
                <a:gd name="connsiteX390" fmla="*/ 1731694 w 1733256"/>
                <a:gd name="connsiteY390" fmla="*/ 846630 h 1758178"/>
                <a:gd name="connsiteX391" fmla="*/ 4858 w 1733256"/>
                <a:gd name="connsiteY391" fmla="*/ 798429 h 1758178"/>
                <a:gd name="connsiteX392" fmla="*/ 11480 w 1733256"/>
                <a:gd name="connsiteY392" fmla="*/ 799370 h 1758178"/>
                <a:gd name="connsiteX393" fmla="*/ 54994 w 1733256"/>
                <a:gd name="connsiteY393" fmla="*/ 802196 h 1758178"/>
                <a:gd name="connsiteX394" fmla="*/ 75806 w 1733256"/>
                <a:gd name="connsiteY394" fmla="*/ 803137 h 1758178"/>
                <a:gd name="connsiteX395" fmla="*/ 96617 w 1733256"/>
                <a:gd name="connsiteY395" fmla="*/ 805963 h 1758178"/>
                <a:gd name="connsiteX396" fmla="*/ 94725 w 1733256"/>
                <a:gd name="connsiteY396" fmla="*/ 821972 h 1758178"/>
                <a:gd name="connsiteX397" fmla="*/ 47426 w 1733256"/>
                <a:gd name="connsiteY397" fmla="*/ 820089 h 1758178"/>
                <a:gd name="connsiteX398" fmla="*/ 1074 w 1733256"/>
                <a:gd name="connsiteY398" fmla="*/ 816322 h 1758178"/>
                <a:gd name="connsiteX399" fmla="*/ 4858 w 1733256"/>
                <a:gd name="connsiteY399" fmla="*/ 798429 h 1758178"/>
                <a:gd name="connsiteX400" fmla="*/ 1722435 w 1733256"/>
                <a:gd name="connsiteY400" fmla="*/ 732502 h 1758178"/>
                <a:gd name="connsiteX401" fmla="*/ 1727156 w 1733256"/>
                <a:gd name="connsiteY401" fmla="*/ 770088 h 1758178"/>
                <a:gd name="connsiteX402" fmla="*/ 1728101 w 1733256"/>
                <a:gd name="connsiteY402" fmla="*/ 788881 h 1758178"/>
                <a:gd name="connsiteX403" fmla="*/ 1729045 w 1733256"/>
                <a:gd name="connsiteY403" fmla="*/ 806734 h 1758178"/>
                <a:gd name="connsiteX404" fmla="*/ 1716770 w 1733256"/>
                <a:gd name="connsiteY404" fmla="*/ 807674 h 1758178"/>
                <a:gd name="connsiteX405" fmla="*/ 1711105 w 1733256"/>
                <a:gd name="connsiteY405" fmla="*/ 780424 h 1758178"/>
                <a:gd name="connsiteX406" fmla="*/ 1655397 w 1733256"/>
                <a:gd name="connsiteY406" fmla="*/ 786062 h 1758178"/>
                <a:gd name="connsiteX407" fmla="*/ 1632736 w 1733256"/>
                <a:gd name="connsiteY407" fmla="*/ 787941 h 1758178"/>
                <a:gd name="connsiteX408" fmla="*/ 1631792 w 1733256"/>
                <a:gd name="connsiteY408" fmla="*/ 770088 h 1758178"/>
                <a:gd name="connsiteX409" fmla="*/ 1651620 w 1733256"/>
                <a:gd name="connsiteY409" fmla="*/ 768208 h 1758178"/>
                <a:gd name="connsiteX410" fmla="*/ 1663895 w 1733256"/>
                <a:gd name="connsiteY410" fmla="*/ 766329 h 1758178"/>
                <a:gd name="connsiteX411" fmla="*/ 1680891 w 1733256"/>
                <a:gd name="connsiteY411" fmla="*/ 765389 h 1758178"/>
                <a:gd name="connsiteX412" fmla="*/ 1695998 w 1733256"/>
                <a:gd name="connsiteY412" fmla="*/ 762570 h 1758178"/>
                <a:gd name="connsiteX413" fmla="*/ 1709217 w 1733256"/>
                <a:gd name="connsiteY413" fmla="*/ 761631 h 1758178"/>
                <a:gd name="connsiteX414" fmla="*/ 1709217 w 1733256"/>
                <a:gd name="connsiteY414" fmla="*/ 747536 h 1758178"/>
                <a:gd name="connsiteX415" fmla="*/ 1709217 w 1733256"/>
                <a:gd name="connsiteY415" fmla="*/ 733441 h 1758178"/>
                <a:gd name="connsiteX416" fmla="*/ 1722435 w 1733256"/>
                <a:gd name="connsiteY416" fmla="*/ 732502 h 1758178"/>
                <a:gd name="connsiteX417" fmla="*/ 65938 w 1733256"/>
                <a:gd name="connsiteY417" fmla="*/ 709222 h 1758178"/>
                <a:gd name="connsiteX418" fmla="*/ 58044 w 1733256"/>
                <a:gd name="connsiteY418" fmla="*/ 710637 h 1758178"/>
                <a:gd name="connsiteX419" fmla="*/ 46733 w 1733256"/>
                <a:gd name="connsiteY419" fmla="*/ 711581 h 1758178"/>
                <a:gd name="connsiteX420" fmla="*/ 39193 w 1733256"/>
                <a:gd name="connsiteY420" fmla="*/ 713468 h 1758178"/>
                <a:gd name="connsiteX421" fmla="*/ 31652 w 1733256"/>
                <a:gd name="connsiteY421" fmla="*/ 714412 h 1758178"/>
                <a:gd name="connsiteX422" fmla="*/ 38250 w 1733256"/>
                <a:gd name="connsiteY422" fmla="*/ 721960 h 1758178"/>
                <a:gd name="connsiteX423" fmla="*/ 57101 w 1733256"/>
                <a:gd name="connsiteY423" fmla="*/ 731396 h 1758178"/>
                <a:gd name="connsiteX424" fmla="*/ 66527 w 1733256"/>
                <a:gd name="connsiteY424" fmla="*/ 737058 h 1758178"/>
                <a:gd name="connsiteX425" fmla="*/ 71239 w 1733256"/>
                <a:gd name="connsiteY425" fmla="*/ 725735 h 1758178"/>
                <a:gd name="connsiteX426" fmla="*/ 73125 w 1733256"/>
                <a:gd name="connsiteY426" fmla="*/ 710637 h 1758178"/>
                <a:gd name="connsiteX427" fmla="*/ 65938 w 1733256"/>
                <a:gd name="connsiteY427" fmla="*/ 709222 h 1758178"/>
                <a:gd name="connsiteX428" fmla="*/ 111769 w 1733256"/>
                <a:gd name="connsiteY428" fmla="*/ 684217 h 1758178"/>
                <a:gd name="connsiteX429" fmla="*/ 111769 w 1733256"/>
                <a:gd name="connsiteY429" fmla="*/ 691766 h 1758178"/>
                <a:gd name="connsiteX430" fmla="*/ 109884 w 1733256"/>
                <a:gd name="connsiteY430" fmla="*/ 702145 h 1758178"/>
                <a:gd name="connsiteX431" fmla="*/ 90091 w 1733256"/>
                <a:gd name="connsiteY431" fmla="*/ 705919 h 1758178"/>
                <a:gd name="connsiteX432" fmla="*/ 85378 w 1733256"/>
                <a:gd name="connsiteY432" fmla="*/ 731396 h 1758178"/>
                <a:gd name="connsiteX433" fmla="*/ 83493 w 1733256"/>
                <a:gd name="connsiteY433" fmla="*/ 744606 h 1758178"/>
                <a:gd name="connsiteX434" fmla="*/ 100459 w 1733256"/>
                <a:gd name="connsiteY434" fmla="*/ 756873 h 1758178"/>
                <a:gd name="connsiteX435" fmla="*/ 99516 w 1733256"/>
                <a:gd name="connsiteY435" fmla="*/ 765365 h 1758178"/>
                <a:gd name="connsiteX436" fmla="*/ 97631 w 1733256"/>
                <a:gd name="connsiteY436" fmla="*/ 772914 h 1758178"/>
                <a:gd name="connsiteX437" fmla="*/ 20341 w 1733256"/>
                <a:gd name="connsiteY437" fmla="*/ 729509 h 1758178"/>
                <a:gd name="connsiteX438" fmla="*/ 10916 w 1733256"/>
                <a:gd name="connsiteY438" fmla="*/ 722904 h 1758178"/>
                <a:gd name="connsiteX439" fmla="*/ 14686 w 1733256"/>
                <a:gd name="connsiteY439" fmla="*/ 702145 h 1758178"/>
                <a:gd name="connsiteX440" fmla="*/ 40135 w 1733256"/>
                <a:gd name="connsiteY440" fmla="*/ 696483 h 1758178"/>
                <a:gd name="connsiteX441" fmla="*/ 47676 w 1733256"/>
                <a:gd name="connsiteY441" fmla="*/ 694596 h 1758178"/>
                <a:gd name="connsiteX442" fmla="*/ 85378 w 1733256"/>
                <a:gd name="connsiteY442" fmla="*/ 688935 h 1758178"/>
                <a:gd name="connsiteX443" fmla="*/ 111769 w 1733256"/>
                <a:gd name="connsiteY443" fmla="*/ 684217 h 1758178"/>
                <a:gd name="connsiteX444" fmla="*/ 1710359 w 1733256"/>
                <a:gd name="connsiteY444" fmla="*/ 675826 h 1758178"/>
                <a:gd name="connsiteX445" fmla="*/ 1712256 w 1733256"/>
                <a:gd name="connsiteY445" fmla="*/ 682450 h 1758178"/>
                <a:gd name="connsiteX446" fmla="*/ 1714153 w 1733256"/>
                <a:gd name="connsiteY446" fmla="*/ 692859 h 1758178"/>
                <a:gd name="connsiteX447" fmla="*/ 1678113 w 1733256"/>
                <a:gd name="connsiteY447" fmla="*/ 700429 h 1758178"/>
                <a:gd name="connsiteX448" fmla="*/ 1672422 w 1733256"/>
                <a:gd name="connsiteY448" fmla="*/ 702322 h 1758178"/>
                <a:gd name="connsiteX449" fmla="*/ 1662938 w 1733256"/>
                <a:gd name="connsiteY449" fmla="*/ 703268 h 1758178"/>
                <a:gd name="connsiteX450" fmla="*/ 1655351 w 1733256"/>
                <a:gd name="connsiteY450" fmla="*/ 705161 h 1758178"/>
                <a:gd name="connsiteX451" fmla="*/ 1646815 w 1733256"/>
                <a:gd name="connsiteY451" fmla="*/ 706107 h 1758178"/>
                <a:gd name="connsiteX452" fmla="*/ 1642073 w 1733256"/>
                <a:gd name="connsiteY452" fmla="*/ 708000 h 1758178"/>
                <a:gd name="connsiteX453" fmla="*/ 1630691 w 1733256"/>
                <a:gd name="connsiteY453" fmla="*/ 708946 h 1758178"/>
                <a:gd name="connsiteX454" fmla="*/ 1620259 w 1733256"/>
                <a:gd name="connsiteY454" fmla="*/ 710839 h 1758178"/>
                <a:gd name="connsiteX455" fmla="*/ 1618362 w 1733256"/>
                <a:gd name="connsiteY455" fmla="*/ 692859 h 1758178"/>
                <a:gd name="connsiteX456" fmla="*/ 1625001 w 1733256"/>
                <a:gd name="connsiteY456" fmla="*/ 691913 h 1758178"/>
                <a:gd name="connsiteX457" fmla="*/ 1642073 w 1733256"/>
                <a:gd name="connsiteY457" fmla="*/ 688128 h 1758178"/>
                <a:gd name="connsiteX458" fmla="*/ 1664835 w 1733256"/>
                <a:gd name="connsiteY458" fmla="*/ 683396 h 1758178"/>
                <a:gd name="connsiteX459" fmla="*/ 1675268 w 1733256"/>
                <a:gd name="connsiteY459" fmla="*/ 682450 h 1758178"/>
                <a:gd name="connsiteX460" fmla="*/ 1682855 w 1733256"/>
                <a:gd name="connsiteY460" fmla="*/ 679611 h 1758178"/>
                <a:gd name="connsiteX461" fmla="*/ 1692339 w 1733256"/>
                <a:gd name="connsiteY461" fmla="*/ 678665 h 1758178"/>
                <a:gd name="connsiteX462" fmla="*/ 1697081 w 1733256"/>
                <a:gd name="connsiteY462" fmla="*/ 676772 h 1758178"/>
                <a:gd name="connsiteX463" fmla="*/ 1710359 w 1733256"/>
                <a:gd name="connsiteY463" fmla="*/ 675826 h 1758178"/>
                <a:gd name="connsiteX464" fmla="*/ 1645659 w 1733256"/>
                <a:gd name="connsiteY464" fmla="*/ 571130 h 1758178"/>
                <a:gd name="connsiteX465" fmla="*/ 1673014 w 1733256"/>
                <a:gd name="connsiteY465" fmla="*/ 572075 h 1758178"/>
                <a:gd name="connsiteX466" fmla="*/ 1689049 w 1733256"/>
                <a:gd name="connsiteY466" fmla="*/ 624970 h 1758178"/>
                <a:gd name="connsiteX467" fmla="*/ 1686219 w 1733256"/>
                <a:gd name="connsiteY467" fmla="*/ 627804 h 1758178"/>
                <a:gd name="connsiteX468" fmla="*/ 1673957 w 1733256"/>
                <a:gd name="connsiteY468" fmla="*/ 635361 h 1758178"/>
                <a:gd name="connsiteX469" fmla="*/ 1671127 w 1733256"/>
                <a:gd name="connsiteY469" fmla="*/ 627804 h 1758178"/>
                <a:gd name="connsiteX470" fmla="*/ 1673014 w 1733256"/>
                <a:gd name="connsiteY470" fmla="*/ 618358 h 1758178"/>
                <a:gd name="connsiteX471" fmla="*/ 1677730 w 1733256"/>
                <a:gd name="connsiteY471" fmla="*/ 600412 h 1758178"/>
                <a:gd name="connsiteX472" fmla="*/ 1654148 w 1733256"/>
                <a:gd name="connsiteY472" fmla="*/ 589077 h 1758178"/>
                <a:gd name="connsiteX473" fmla="*/ 1651319 w 1733256"/>
                <a:gd name="connsiteY473" fmla="*/ 610802 h 1758178"/>
                <a:gd name="connsiteX474" fmla="*/ 1641886 w 1733256"/>
                <a:gd name="connsiteY474" fmla="*/ 649529 h 1758178"/>
                <a:gd name="connsiteX475" fmla="*/ 1618304 w 1733256"/>
                <a:gd name="connsiteY475" fmla="*/ 651418 h 1758178"/>
                <a:gd name="connsiteX476" fmla="*/ 1599439 w 1733256"/>
                <a:gd name="connsiteY476" fmla="*/ 630638 h 1758178"/>
                <a:gd name="connsiteX477" fmla="*/ 1592836 w 1733256"/>
                <a:gd name="connsiteY477" fmla="*/ 609857 h 1758178"/>
                <a:gd name="connsiteX478" fmla="*/ 1591893 w 1733256"/>
                <a:gd name="connsiteY478" fmla="*/ 600412 h 1758178"/>
                <a:gd name="connsiteX479" fmla="*/ 1594723 w 1733256"/>
                <a:gd name="connsiteY479" fmla="*/ 596633 h 1758178"/>
                <a:gd name="connsiteX480" fmla="*/ 1595666 w 1733256"/>
                <a:gd name="connsiteY480" fmla="*/ 591911 h 1758178"/>
                <a:gd name="connsiteX481" fmla="*/ 1603212 w 1733256"/>
                <a:gd name="connsiteY481" fmla="*/ 582465 h 1758178"/>
                <a:gd name="connsiteX482" fmla="*/ 1612645 w 1733256"/>
                <a:gd name="connsiteY482" fmla="*/ 578687 h 1758178"/>
                <a:gd name="connsiteX483" fmla="*/ 1615474 w 1733256"/>
                <a:gd name="connsiteY483" fmla="*/ 586243 h 1758178"/>
                <a:gd name="connsiteX484" fmla="*/ 1618304 w 1733256"/>
                <a:gd name="connsiteY484" fmla="*/ 594744 h 1758178"/>
                <a:gd name="connsiteX485" fmla="*/ 1612645 w 1733256"/>
                <a:gd name="connsiteY485" fmla="*/ 599467 h 1758178"/>
                <a:gd name="connsiteX486" fmla="*/ 1606042 w 1733256"/>
                <a:gd name="connsiteY486" fmla="*/ 616469 h 1758178"/>
                <a:gd name="connsiteX487" fmla="*/ 1607928 w 1733256"/>
                <a:gd name="connsiteY487" fmla="*/ 620248 h 1758178"/>
                <a:gd name="connsiteX488" fmla="*/ 1609815 w 1733256"/>
                <a:gd name="connsiteY488" fmla="*/ 624970 h 1758178"/>
                <a:gd name="connsiteX489" fmla="*/ 1628680 w 1733256"/>
                <a:gd name="connsiteY489" fmla="*/ 632527 h 1758178"/>
                <a:gd name="connsiteX490" fmla="*/ 1635283 w 1733256"/>
                <a:gd name="connsiteY490" fmla="*/ 584354 h 1758178"/>
                <a:gd name="connsiteX491" fmla="*/ 1645659 w 1733256"/>
                <a:gd name="connsiteY491" fmla="*/ 571130 h 1758178"/>
                <a:gd name="connsiteX492" fmla="*/ 61022 w 1733256"/>
                <a:gd name="connsiteY492" fmla="*/ 544064 h 1758178"/>
                <a:gd name="connsiteX493" fmla="*/ 69504 w 1733256"/>
                <a:gd name="connsiteY493" fmla="*/ 545948 h 1758178"/>
                <a:gd name="connsiteX494" fmla="*/ 74216 w 1733256"/>
                <a:gd name="connsiteY494" fmla="*/ 546890 h 1758178"/>
                <a:gd name="connsiteX495" fmla="*/ 77986 w 1733256"/>
                <a:gd name="connsiteY495" fmla="*/ 548773 h 1758178"/>
                <a:gd name="connsiteX496" fmla="*/ 81756 w 1733256"/>
                <a:gd name="connsiteY496" fmla="*/ 549715 h 1758178"/>
                <a:gd name="connsiteX497" fmla="*/ 85526 w 1733256"/>
                <a:gd name="connsiteY497" fmla="*/ 551599 h 1758178"/>
                <a:gd name="connsiteX498" fmla="*/ 99663 w 1733256"/>
                <a:gd name="connsiteY498" fmla="*/ 555366 h 1758178"/>
                <a:gd name="connsiteX499" fmla="*/ 103433 w 1733256"/>
                <a:gd name="connsiteY499" fmla="*/ 558191 h 1758178"/>
                <a:gd name="connsiteX500" fmla="*/ 109087 w 1733256"/>
                <a:gd name="connsiteY500" fmla="*/ 559133 h 1758178"/>
                <a:gd name="connsiteX501" fmla="*/ 116627 w 1733256"/>
                <a:gd name="connsiteY501" fmla="*/ 562900 h 1758178"/>
                <a:gd name="connsiteX502" fmla="*/ 126052 w 1733256"/>
                <a:gd name="connsiteY502" fmla="*/ 565725 h 1758178"/>
                <a:gd name="connsiteX503" fmla="*/ 130764 w 1733256"/>
                <a:gd name="connsiteY503" fmla="*/ 567609 h 1758178"/>
                <a:gd name="connsiteX504" fmla="*/ 134534 w 1733256"/>
                <a:gd name="connsiteY504" fmla="*/ 568551 h 1758178"/>
                <a:gd name="connsiteX505" fmla="*/ 144901 w 1733256"/>
                <a:gd name="connsiteY505" fmla="*/ 573259 h 1758178"/>
                <a:gd name="connsiteX506" fmla="*/ 150556 w 1733256"/>
                <a:gd name="connsiteY506" fmla="*/ 575143 h 1758178"/>
                <a:gd name="connsiteX507" fmla="*/ 140189 w 1733256"/>
                <a:gd name="connsiteY507" fmla="*/ 600571 h 1758178"/>
                <a:gd name="connsiteX508" fmla="*/ 102490 w 1733256"/>
                <a:gd name="connsiteY508" fmla="*/ 604338 h 1758178"/>
                <a:gd name="connsiteX509" fmla="*/ 87411 w 1733256"/>
                <a:gd name="connsiteY509" fmla="*/ 606221 h 1758178"/>
                <a:gd name="connsiteX510" fmla="*/ 70446 w 1733256"/>
                <a:gd name="connsiteY510" fmla="*/ 608105 h 1758178"/>
                <a:gd name="connsiteX511" fmla="*/ 55367 w 1733256"/>
                <a:gd name="connsiteY511" fmla="*/ 610930 h 1758178"/>
                <a:gd name="connsiteX512" fmla="*/ 62906 w 1733256"/>
                <a:gd name="connsiteY512" fmla="*/ 614697 h 1758178"/>
                <a:gd name="connsiteX513" fmla="*/ 66676 w 1733256"/>
                <a:gd name="connsiteY513" fmla="*/ 616581 h 1758178"/>
                <a:gd name="connsiteX514" fmla="*/ 71389 w 1733256"/>
                <a:gd name="connsiteY514" fmla="*/ 617523 h 1758178"/>
                <a:gd name="connsiteX515" fmla="*/ 81756 w 1733256"/>
                <a:gd name="connsiteY515" fmla="*/ 621290 h 1758178"/>
                <a:gd name="connsiteX516" fmla="*/ 109087 w 1733256"/>
                <a:gd name="connsiteY516" fmla="*/ 632591 h 1758178"/>
                <a:gd name="connsiteX517" fmla="*/ 126994 w 1733256"/>
                <a:gd name="connsiteY517" fmla="*/ 638242 h 1758178"/>
                <a:gd name="connsiteX518" fmla="*/ 122282 w 1733256"/>
                <a:gd name="connsiteY518" fmla="*/ 654252 h 1758178"/>
                <a:gd name="connsiteX519" fmla="*/ 101548 w 1733256"/>
                <a:gd name="connsiteY519" fmla="*/ 647659 h 1758178"/>
                <a:gd name="connsiteX520" fmla="*/ 87411 w 1733256"/>
                <a:gd name="connsiteY520" fmla="*/ 642009 h 1758178"/>
                <a:gd name="connsiteX521" fmla="*/ 34632 w 1733256"/>
                <a:gd name="connsiteY521" fmla="*/ 624115 h 1758178"/>
                <a:gd name="connsiteX522" fmla="*/ 42172 w 1733256"/>
                <a:gd name="connsiteY522" fmla="*/ 596804 h 1758178"/>
                <a:gd name="connsiteX523" fmla="*/ 81756 w 1733256"/>
                <a:gd name="connsiteY523" fmla="*/ 592095 h 1758178"/>
                <a:gd name="connsiteX524" fmla="*/ 96835 w 1733256"/>
                <a:gd name="connsiteY524" fmla="*/ 589270 h 1758178"/>
                <a:gd name="connsiteX525" fmla="*/ 111915 w 1733256"/>
                <a:gd name="connsiteY525" fmla="*/ 588328 h 1758178"/>
                <a:gd name="connsiteX526" fmla="*/ 125109 w 1733256"/>
                <a:gd name="connsiteY526" fmla="*/ 584561 h 1758178"/>
                <a:gd name="connsiteX527" fmla="*/ 105317 w 1733256"/>
                <a:gd name="connsiteY527" fmla="*/ 576085 h 1758178"/>
                <a:gd name="connsiteX528" fmla="*/ 87411 w 1733256"/>
                <a:gd name="connsiteY528" fmla="*/ 569492 h 1758178"/>
                <a:gd name="connsiteX529" fmla="*/ 71389 w 1733256"/>
                <a:gd name="connsiteY529" fmla="*/ 563842 h 1758178"/>
                <a:gd name="connsiteX530" fmla="*/ 66676 w 1733256"/>
                <a:gd name="connsiteY530" fmla="*/ 563842 h 1758178"/>
                <a:gd name="connsiteX531" fmla="*/ 62906 w 1733256"/>
                <a:gd name="connsiteY531" fmla="*/ 561016 h 1758178"/>
                <a:gd name="connsiteX532" fmla="*/ 57252 w 1733256"/>
                <a:gd name="connsiteY532" fmla="*/ 559133 h 1758178"/>
                <a:gd name="connsiteX533" fmla="*/ 59137 w 1733256"/>
                <a:gd name="connsiteY533" fmla="*/ 551599 h 1758178"/>
                <a:gd name="connsiteX534" fmla="*/ 61022 w 1733256"/>
                <a:gd name="connsiteY534" fmla="*/ 544064 h 1758178"/>
                <a:gd name="connsiteX535" fmla="*/ 1620254 w 1733256"/>
                <a:gd name="connsiteY535" fmla="*/ 475886 h 1758178"/>
                <a:gd name="connsiteX536" fmla="*/ 1599552 w 1733256"/>
                <a:gd name="connsiteY536" fmla="*/ 487215 h 1758178"/>
                <a:gd name="connsiteX537" fmla="*/ 1609903 w 1733256"/>
                <a:gd name="connsiteY537" fmla="*/ 509872 h 1758178"/>
                <a:gd name="connsiteX538" fmla="*/ 1629665 w 1733256"/>
                <a:gd name="connsiteY538" fmla="*/ 508928 h 1758178"/>
                <a:gd name="connsiteX539" fmla="*/ 1632488 w 1733256"/>
                <a:gd name="connsiteY539" fmla="*/ 494767 h 1758178"/>
                <a:gd name="connsiteX540" fmla="*/ 1624959 w 1733256"/>
                <a:gd name="connsiteY540" fmla="*/ 479662 h 1758178"/>
                <a:gd name="connsiteX541" fmla="*/ 1620254 w 1733256"/>
                <a:gd name="connsiteY541" fmla="*/ 475886 h 1758178"/>
                <a:gd name="connsiteX542" fmla="*/ 1625900 w 1733256"/>
                <a:gd name="connsiteY542" fmla="*/ 452285 h 1758178"/>
                <a:gd name="connsiteX543" fmla="*/ 1629665 w 1733256"/>
                <a:gd name="connsiteY543" fmla="*/ 454173 h 1758178"/>
                <a:gd name="connsiteX544" fmla="*/ 1634370 w 1733256"/>
                <a:gd name="connsiteY544" fmla="*/ 465501 h 1758178"/>
                <a:gd name="connsiteX545" fmla="*/ 1636252 w 1733256"/>
                <a:gd name="connsiteY545" fmla="*/ 469278 h 1758178"/>
                <a:gd name="connsiteX546" fmla="*/ 1637193 w 1733256"/>
                <a:gd name="connsiteY546" fmla="*/ 473054 h 1758178"/>
                <a:gd name="connsiteX547" fmla="*/ 1640016 w 1733256"/>
                <a:gd name="connsiteY547" fmla="*/ 476830 h 1758178"/>
                <a:gd name="connsiteX548" fmla="*/ 1640957 w 1733256"/>
                <a:gd name="connsiteY548" fmla="*/ 479662 h 1758178"/>
                <a:gd name="connsiteX549" fmla="*/ 1642839 w 1733256"/>
                <a:gd name="connsiteY549" fmla="*/ 482494 h 1758178"/>
                <a:gd name="connsiteX550" fmla="*/ 1643780 w 1733256"/>
                <a:gd name="connsiteY550" fmla="*/ 487215 h 1758178"/>
                <a:gd name="connsiteX551" fmla="*/ 1647544 w 1733256"/>
                <a:gd name="connsiteY551" fmla="*/ 494767 h 1758178"/>
                <a:gd name="connsiteX552" fmla="*/ 1649426 w 1733256"/>
                <a:gd name="connsiteY552" fmla="*/ 506095 h 1758178"/>
                <a:gd name="connsiteX553" fmla="*/ 1649426 w 1733256"/>
                <a:gd name="connsiteY553" fmla="*/ 513648 h 1758178"/>
                <a:gd name="connsiteX554" fmla="*/ 1641898 w 1733256"/>
                <a:gd name="connsiteY554" fmla="*/ 524976 h 1758178"/>
                <a:gd name="connsiteX555" fmla="*/ 1639075 w 1733256"/>
                <a:gd name="connsiteY555" fmla="*/ 525920 h 1758178"/>
                <a:gd name="connsiteX556" fmla="*/ 1620254 w 1733256"/>
                <a:gd name="connsiteY556" fmla="*/ 529696 h 1758178"/>
                <a:gd name="connsiteX557" fmla="*/ 1607080 w 1733256"/>
                <a:gd name="connsiteY557" fmla="*/ 524032 h 1758178"/>
                <a:gd name="connsiteX558" fmla="*/ 1608021 w 1733256"/>
                <a:gd name="connsiteY558" fmla="*/ 530641 h 1758178"/>
                <a:gd name="connsiteX559" fmla="*/ 1593906 w 1733256"/>
                <a:gd name="connsiteY559" fmla="*/ 544801 h 1758178"/>
                <a:gd name="connsiteX560" fmla="*/ 1589201 w 1733256"/>
                <a:gd name="connsiteY560" fmla="*/ 548577 h 1758178"/>
                <a:gd name="connsiteX561" fmla="*/ 1584496 w 1733256"/>
                <a:gd name="connsiteY561" fmla="*/ 550465 h 1758178"/>
                <a:gd name="connsiteX562" fmla="*/ 1583555 w 1733256"/>
                <a:gd name="connsiteY562" fmla="*/ 552354 h 1758178"/>
                <a:gd name="connsiteX563" fmla="*/ 1575085 w 1733256"/>
                <a:gd name="connsiteY563" fmla="*/ 558962 h 1758178"/>
                <a:gd name="connsiteX564" fmla="*/ 1569439 w 1733256"/>
                <a:gd name="connsiteY564" fmla="*/ 550465 h 1758178"/>
                <a:gd name="connsiteX565" fmla="*/ 1566616 w 1733256"/>
                <a:gd name="connsiteY565" fmla="*/ 542913 h 1758178"/>
                <a:gd name="connsiteX566" fmla="*/ 1576968 w 1733256"/>
                <a:gd name="connsiteY566" fmla="*/ 533473 h 1758178"/>
                <a:gd name="connsiteX567" fmla="*/ 1594847 w 1733256"/>
                <a:gd name="connsiteY567" fmla="*/ 521200 h 1758178"/>
                <a:gd name="connsiteX568" fmla="*/ 1592965 w 1733256"/>
                <a:gd name="connsiteY568" fmla="*/ 509872 h 1758178"/>
                <a:gd name="connsiteX569" fmla="*/ 1584496 w 1733256"/>
                <a:gd name="connsiteY569" fmla="*/ 493823 h 1758178"/>
                <a:gd name="connsiteX570" fmla="*/ 1564734 w 1733256"/>
                <a:gd name="connsiteY570" fmla="*/ 501375 h 1758178"/>
                <a:gd name="connsiteX571" fmla="*/ 1549678 w 1733256"/>
                <a:gd name="connsiteY571" fmla="*/ 507983 h 1758178"/>
                <a:gd name="connsiteX572" fmla="*/ 1545914 w 1733256"/>
                <a:gd name="connsiteY572" fmla="*/ 498543 h 1758178"/>
                <a:gd name="connsiteX573" fmla="*/ 1543091 w 1733256"/>
                <a:gd name="connsiteY573" fmla="*/ 491935 h 1758178"/>
                <a:gd name="connsiteX574" fmla="*/ 1588260 w 1733256"/>
                <a:gd name="connsiteY574" fmla="*/ 469278 h 1758178"/>
                <a:gd name="connsiteX575" fmla="*/ 1592024 w 1733256"/>
                <a:gd name="connsiteY575" fmla="*/ 469278 h 1758178"/>
                <a:gd name="connsiteX576" fmla="*/ 1593906 w 1733256"/>
                <a:gd name="connsiteY576" fmla="*/ 466446 h 1758178"/>
                <a:gd name="connsiteX577" fmla="*/ 1625900 w 1733256"/>
                <a:gd name="connsiteY577" fmla="*/ 452285 h 1758178"/>
                <a:gd name="connsiteX578" fmla="*/ 129954 w 1733256"/>
                <a:gd name="connsiteY578" fmla="*/ 430110 h 1758178"/>
                <a:gd name="connsiteX579" fmla="*/ 146014 w 1733256"/>
                <a:gd name="connsiteY579" fmla="*/ 434803 h 1758178"/>
                <a:gd name="connsiteX580" fmla="*/ 137512 w 1733256"/>
                <a:gd name="connsiteY580" fmla="*/ 450758 h 1758178"/>
                <a:gd name="connsiteX581" fmla="*/ 115784 w 1733256"/>
                <a:gd name="connsiteY581" fmla="*/ 456389 h 1758178"/>
                <a:gd name="connsiteX582" fmla="*/ 111061 w 1733256"/>
                <a:gd name="connsiteY582" fmla="*/ 466713 h 1758178"/>
                <a:gd name="connsiteX583" fmla="*/ 127120 w 1733256"/>
                <a:gd name="connsiteY583" fmla="*/ 501439 h 1758178"/>
                <a:gd name="connsiteX584" fmla="*/ 167741 w 1733256"/>
                <a:gd name="connsiteY584" fmla="*/ 506131 h 1758178"/>
                <a:gd name="connsiteX585" fmla="*/ 180967 w 1733256"/>
                <a:gd name="connsiteY585" fmla="*/ 485484 h 1758178"/>
                <a:gd name="connsiteX586" fmla="*/ 183801 w 1733256"/>
                <a:gd name="connsiteY586" fmla="*/ 478914 h 1758178"/>
                <a:gd name="connsiteX587" fmla="*/ 176243 w 1733256"/>
                <a:gd name="connsiteY587" fmla="*/ 472344 h 1758178"/>
                <a:gd name="connsiteX588" fmla="*/ 166796 w 1733256"/>
                <a:gd name="connsiteY588" fmla="*/ 467651 h 1758178"/>
                <a:gd name="connsiteX589" fmla="*/ 156405 w 1733256"/>
                <a:gd name="connsiteY589" fmla="*/ 482668 h 1758178"/>
                <a:gd name="connsiteX590" fmla="*/ 144124 w 1733256"/>
                <a:gd name="connsiteY590" fmla="*/ 476098 h 1758178"/>
                <a:gd name="connsiteX591" fmla="*/ 150737 w 1733256"/>
                <a:gd name="connsiteY591" fmla="*/ 462959 h 1758178"/>
                <a:gd name="connsiteX592" fmla="*/ 157350 w 1733256"/>
                <a:gd name="connsiteY592" fmla="*/ 450758 h 1758178"/>
                <a:gd name="connsiteX593" fmla="*/ 163018 w 1733256"/>
                <a:gd name="connsiteY593" fmla="*/ 444188 h 1758178"/>
                <a:gd name="connsiteX594" fmla="*/ 167741 w 1733256"/>
                <a:gd name="connsiteY594" fmla="*/ 447942 h 1758178"/>
                <a:gd name="connsiteX595" fmla="*/ 170575 w 1733256"/>
                <a:gd name="connsiteY595" fmla="*/ 447942 h 1758178"/>
                <a:gd name="connsiteX596" fmla="*/ 202694 w 1733256"/>
                <a:gd name="connsiteY596" fmla="*/ 467651 h 1758178"/>
                <a:gd name="connsiteX597" fmla="*/ 180967 w 1733256"/>
                <a:gd name="connsiteY597" fmla="*/ 512701 h 1758178"/>
                <a:gd name="connsiteX598" fmla="*/ 178133 w 1733256"/>
                <a:gd name="connsiteY598" fmla="*/ 513640 h 1758178"/>
                <a:gd name="connsiteX599" fmla="*/ 170575 w 1733256"/>
                <a:gd name="connsiteY599" fmla="*/ 521148 h 1758178"/>
                <a:gd name="connsiteX600" fmla="*/ 145069 w 1733256"/>
                <a:gd name="connsiteY600" fmla="*/ 528656 h 1758178"/>
                <a:gd name="connsiteX601" fmla="*/ 137512 w 1733256"/>
                <a:gd name="connsiteY601" fmla="*/ 525841 h 1758178"/>
                <a:gd name="connsiteX602" fmla="*/ 125231 w 1733256"/>
                <a:gd name="connsiteY602" fmla="*/ 523025 h 1758178"/>
                <a:gd name="connsiteX603" fmla="*/ 119563 w 1733256"/>
                <a:gd name="connsiteY603" fmla="*/ 519271 h 1758178"/>
                <a:gd name="connsiteX604" fmla="*/ 112950 w 1733256"/>
                <a:gd name="connsiteY604" fmla="*/ 513640 h 1758178"/>
                <a:gd name="connsiteX605" fmla="*/ 110116 w 1733256"/>
                <a:gd name="connsiteY605" fmla="*/ 513640 h 1758178"/>
                <a:gd name="connsiteX606" fmla="*/ 103504 w 1733256"/>
                <a:gd name="connsiteY606" fmla="*/ 507070 h 1758178"/>
                <a:gd name="connsiteX607" fmla="*/ 102559 w 1733256"/>
                <a:gd name="connsiteY607" fmla="*/ 505193 h 1758178"/>
                <a:gd name="connsiteX608" fmla="*/ 100670 w 1733256"/>
                <a:gd name="connsiteY608" fmla="*/ 502377 h 1758178"/>
                <a:gd name="connsiteX609" fmla="*/ 94057 w 1733256"/>
                <a:gd name="connsiteY609" fmla="*/ 474221 h 1758178"/>
                <a:gd name="connsiteX610" fmla="*/ 100670 w 1733256"/>
                <a:gd name="connsiteY610" fmla="*/ 457327 h 1758178"/>
                <a:gd name="connsiteX611" fmla="*/ 104448 w 1733256"/>
                <a:gd name="connsiteY611" fmla="*/ 450758 h 1758178"/>
                <a:gd name="connsiteX612" fmla="*/ 129954 w 1733256"/>
                <a:gd name="connsiteY612" fmla="*/ 430110 h 1758178"/>
                <a:gd name="connsiteX613" fmla="*/ 1567578 w 1733256"/>
                <a:gd name="connsiteY613" fmla="*/ 357594 h 1758178"/>
                <a:gd name="connsiteX614" fmla="*/ 1587355 w 1733256"/>
                <a:gd name="connsiteY614" fmla="*/ 385803 h 1758178"/>
                <a:gd name="connsiteX615" fmla="*/ 1601482 w 1733256"/>
                <a:gd name="connsiteY615" fmla="*/ 408370 h 1758178"/>
                <a:gd name="connsiteX616" fmla="*/ 1591122 w 1733256"/>
                <a:gd name="connsiteY616" fmla="*/ 415892 h 1758178"/>
                <a:gd name="connsiteX617" fmla="*/ 1583588 w 1733256"/>
                <a:gd name="connsiteY617" fmla="*/ 407429 h 1758178"/>
                <a:gd name="connsiteX618" fmla="*/ 1575112 w 1733256"/>
                <a:gd name="connsiteY618" fmla="*/ 394265 h 1758178"/>
                <a:gd name="connsiteX619" fmla="*/ 1565694 w 1733256"/>
                <a:gd name="connsiteY619" fmla="*/ 382041 h 1758178"/>
                <a:gd name="connsiteX620" fmla="*/ 1558160 w 1733256"/>
                <a:gd name="connsiteY620" fmla="*/ 386743 h 1758178"/>
                <a:gd name="connsiteX621" fmla="*/ 1546859 w 1733256"/>
                <a:gd name="connsiteY621" fmla="*/ 395206 h 1758178"/>
                <a:gd name="connsiteX622" fmla="*/ 1555335 w 1733256"/>
                <a:gd name="connsiteY622" fmla="*/ 408370 h 1758178"/>
                <a:gd name="connsiteX623" fmla="*/ 1563811 w 1733256"/>
                <a:gd name="connsiteY623" fmla="*/ 421534 h 1758178"/>
                <a:gd name="connsiteX624" fmla="*/ 1566636 w 1733256"/>
                <a:gd name="connsiteY624" fmla="*/ 428116 h 1758178"/>
                <a:gd name="connsiteX625" fmla="*/ 1562869 w 1733256"/>
                <a:gd name="connsiteY625" fmla="*/ 431877 h 1758178"/>
                <a:gd name="connsiteX626" fmla="*/ 1550626 w 1733256"/>
                <a:gd name="connsiteY626" fmla="*/ 427176 h 1758178"/>
                <a:gd name="connsiteX627" fmla="*/ 1540267 w 1733256"/>
                <a:gd name="connsiteY627" fmla="*/ 412131 h 1758178"/>
                <a:gd name="connsiteX628" fmla="*/ 1533674 w 1733256"/>
                <a:gd name="connsiteY628" fmla="*/ 403668 h 1758178"/>
                <a:gd name="connsiteX629" fmla="*/ 1525198 w 1733256"/>
                <a:gd name="connsiteY629" fmla="*/ 408370 h 1758178"/>
                <a:gd name="connsiteX630" fmla="*/ 1515781 w 1733256"/>
                <a:gd name="connsiteY630" fmla="*/ 413071 h 1758178"/>
                <a:gd name="connsiteX631" fmla="*/ 1517664 w 1733256"/>
                <a:gd name="connsiteY631" fmla="*/ 427176 h 1758178"/>
                <a:gd name="connsiteX632" fmla="*/ 1522373 w 1733256"/>
                <a:gd name="connsiteY632" fmla="*/ 434698 h 1758178"/>
                <a:gd name="connsiteX633" fmla="*/ 1525198 w 1733256"/>
                <a:gd name="connsiteY633" fmla="*/ 436578 h 1758178"/>
                <a:gd name="connsiteX634" fmla="*/ 1528024 w 1733256"/>
                <a:gd name="connsiteY634" fmla="*/ 442220 h 1758178"/>
                <a:gd name="connsiteX635" fmla="*/ 1530849 w 1733256"/>
                <a:gd name="connsiteY635" fmla="*/ 446922 h 1758178"/>
                <a:gd name="connsiteX636" fmla="*/ 1531791 w 1733256"/>
                <a:gd name="connsiteY636" fmla="*/ 449743 h 1758178"/>
                <a:gd name="connsiteX637" fmla="*/ 1534616 w 1733256"/>
                <a:gd name="connsiteY637" fmla="*/ 453504 h 1758178"/>
                <a:gd name="connsiteX638" fmla="*/ 1528024 w 1733256"/>
                <a:gd name="connsiteY638" fmla="*/ 458205 h 1758178"/>
                <a:gd name="connsiteX639" fmla="*/ 1516722 w 1733256"/>
                <a:gd name="connsiteY639" fmla="*/ 450683 h 1758178"/>
                <a:gd name="connsiteX640" fmla="*/ 1509188 w 1733256"/>
                <a:gd name="connsiteY640" fmla="*/ 442220 h 1758178"/>
                <a:gd name="connsiteX641" fmla="*/ 1503537 w 1733256"/>
                <a:gd name="connsiteY641" fmla="*/ 432817 h 1758178"/>
                <a:gd name="connsiteX642" fmla="*/ 1498829 w 1733256"/>
                <a:gd name="connsiteY642" fmla="*/ 424355 h 1758178"/>
                <a:gd name="connsiteX643" fmla="*/ 1494120 w 1733256"/>
                <a:gd name="connsiteY643" fmla="*/ 416832 h 1758178"/>
                <a:gd name="connsiteX644" fmla="*/ 1489411 w 1733256"/>
                <a:gd name="connsiteY644" fmla="*/ 409310 h 1758178"/>
                <a:gd name="connsiteX645" fmla="*/ 1498829 w 1733256"/>
                <a:gd name="connsiteY645" fmla="*/ 401788 h 1758178"/>
                <a:gd name="connsiteX646" fmla="*/ 1521431 w 1733256"/>
                <a:gd name="connsiteY646" fmla="*/ 386743 h 1758178"/>
                <a:gd name="connsiteX647" fmla="*/ 1524256 w 1733256"/>
                <a:gd name="connsiteY647" fmla="*/ 385803 h 1758178"/>
                <a:gd name="connsiteX648" fmla="*/ 1557219 w 1733256"/>
                <a:gd name="connsiteY648" fmla="*/ 364176 h 1758178"/>
                <a:gd name="connsiteX649" fmla="*/ 1567578 w 1733256"/>
                <a:gd name="connsiteY649" fmla="*/ 357594 h 1758178"/>
                <a:gd name="connsiteX650" fmla="*/ 196919 w 1733256"/>
                <a:gd name="connsiteY650" fmla="*/ 312046 h 1758178"/>
                <a:gd name="connsiteX651" fmla="*/ 200697 w 1733256"/>
                <a:gd name="connsiteY651" fmla="*/ 321490 h 1758178"/>
                <a:gd name="connsiteX652" fmla="*/ 202586 w 1733256"/>
                <a:gd name="connsiteY652" fmla="*/ 325267 h 1758178"/>
                <a:gd name="connsiteX653" fmla="*/ 203530 w 1733256"/>
                <a:gd name="connsiteY653" fmla="*/ 329044 h 1758178"/>
                <a:gd name="connsiteX654" fmla="*/ 205419 w 1733256"/>
                <a:gd name="connsiteY654" fmla="*/ 334711 h 1758178"/>
                <a:gd name="connsiteX655" fmla="*/ 206363 w 1733256"/>
                <a:gd name="connsiteY655" fmla="*/ 339432 h 1758178"/>
                <a:gd name="connsiteX656" fmla="*/ 212029 w 1733256"/>
                <a:gd name="connsiteY656" fmla="*/ 352654 h 1758178"/>
                <a:gd name="connsiteX657" fmla="*/ 217695 w 1733256"/>
                <a:gd name="connsiteY657" fmla="*/ 363986 h 1758178"/>
                <a:gd name="connsiteX658" fmla="*/ 273413 w 1733256"/>
                <a:gd name="connsiteY658" fmla="*/ 366819 h 1758178"/>
                <a:gd name="connsiteX659" fmla="*/ 261136 w 1733256"/>
                <a:gd name="connsiteY659" fmla="*/ 384762 h 1758178"/>
                <a:gd name="connsiteX660" fmla="*/ 233750 w 1733256"/>
                <a:gd name="connsiteY660" fmla="*/ 381929 h 1758178"/>
                <a:gd name="connsiteX661" fmla="*/ 218640 w 1733256"/>
                <a:gd name="connsiteY661" fmla="*/ 382873 h 1758178"/>
                <a:gd name="connsiteX662" fmla="*/ 225250 w 1733256"/>
                <a:gd name="connsiteY662" fmla="*/ 401760 h 1758178"/>
                <a:gd name="connsiteX663" fmla="*/ 228083 w 1733256"/>
                <a:gd name="connsiteY663" fmla="*/ 409315 h 1758178"/>
                <a:gd name="connsiteX664" fmla="*/ 232805 w 1733256"/>
                <a:gd name="connsiteY664" fmla="*/ 419703 h 1758178"/>
                <a:gd name="connsiteX665" fmla="*/ 226195 w 1733256"/>
                <a:gd name="connsiteY665" fmla="*/ 430091 h 1758178"/>
                <a:gd name="connsiteX666" fmla="*/ 220529 w 1733256"/>
                <a:gd name="connsiteY666" fmla="*/ 436702 h 1758178"/>
                <a:gd name="connsiteX667" fmla="*/ 215807 w 1733256"/>
                <a:gd name="connsiteY667" fmla="*/ 422536 h 1758178"/>
                <a:gd name="connsiteX668" fmla="*/ 213918 w 1733256"/>
                <a:gd name="connsiteY668" fmla="*/ 416870 h 1758178"/>
                <a:gd name="connsiteX669" fmla="*/ 211085 w 1733256"/>
                <a:gd name="connsiteY669" fmla="*/ 405538 h 1758178"/>
                <a:gd name="connsiteX670" fmla="*/ 205419 w 1733256"/>
                <a:gd name="connsiteY670" fmla="*/ 391372 h 1758178"/>
                <a:gd name="connsiteX671" fmla="*/ 199753 w 1733256"/>
                <a:gd name="connsiteY671" fmla="*/ 380984 h 1758178"/>
                <a:gd name="connsiteX672" fmla="*/ 148757 w 1733256"/>
                <a:gd name="connsiteY672" fmla="*/ 378151 h 1758178"/>
                <a:gd name="connsiteX673" fmla="*/ 159145 w 1733256"/>
                <a:gd name="connsiteY673" fmla="*/ 361153 h 1758178"/>
                <a:gd name="connsiteX674" fmla="*/ 183698 w 1733256"/>
                <a:gd name="connsiteY674" fmla="*/ 363042 h 1758178"/>
                <a:gd name="connsiteX675" fmla="*/ 197864 w 1733256"/>
                <a:gd name="connsiteY675" fmla="*/ 363042 h 1758178"/>
                <a:gd name="connsiteX676" fmla="*/ 192198 w 1733256"/>
                <a:gd name="connsiteY676" fmla="*/ 343210 h 1758178"/>
                <a:gd name="connsiteX677" fmla="*/ 189365 w 1733256"/>
                <a:gd name="connsiteY677" fmla="*/ 335655 h 1758178"/>
                <a:gd name="connsiteX678" fmla="*/ 186531 w 1733256"/>
                <a:gd name="connsiteY678" fmla="*/ 327156 h 1758178"/>
                <a:gd name="connsiteX679" fmla="*/ 195031 w 1733256"/>
                <a:gd name="connsiteY679" fmla="*/ 312990 h 1758178"/>
                <a:gd name="connsiteX680" fmla="*/ 196919 w 1733256"/>
                <a:gd name="connsiteY680" fmla="*/ 312046 h 1758178"/>
                <a:gd name="connsiteX681" fmla="*/ 239476 w 1733256"/>
                <a:gd name="connsiteY681" fmla="*/ 267647 h 1758178"/>
                <a:gd name="connsiteX682" fmla="*/ 244925 w 1733256"/>
                <a:gd name="connsiteY682" fmla="*/ 271871 h 1758178"/>
                <a:gd name="connsiteX683" fmla="*/ 252507 w 1733256"/>
                <a:gd name="connsiteY683" fmla="*/ 278441 h 1758178"/>
                <a:gd name="connsiteX684" fmla="*/ 300842 w 1733256"/>
                <a:gd name="connsiteY684" fmla="*/ 321620 h 1758178"/>
                <a:gd name="connsiteX685" fmla="*/ 301790 w 1733256"/>
                <a:gd name="connsiteY685" fmla="*/ 323498 h 1758178"/>
                <a:gd name="connsiteX686" fmla="*/ 308424 w 1733256"/>
                <a:gd name="connsiteY686" fmla="*/ 329130 h 1758178"/>
                <a:gd name="connsiteX687" fmla="*/ 303685 w 1733256"/>
                <a:gd name="connsiteY687" fmla="*/ 337578 h 1758178"/>
                <a:gd name="connsiteX688" fmla="*/ 296103 w 1733256"/>
                <a:gd name="connsiteY688" fmla="*/ 343210 h 1758178"/>
                <a:gd name="connsiteX689" fmla="*/ 292312 w 1733256"/>
                <a:gd name="connsiteY689" fmla="*/ 339455 h 1758178"/>
                <a:gd name="connsiteX690" fmla="*/ 285678 w 1733256"/>
                <a:gd name="connsiteY690" fmla="*/ 333823 h 1758178"/>
                <a:gd name="connsiteX691" fmla="*/ 283783 w 1733256"/>
                <a:gd name="connsiteY691" fmla="*/ 332884 h 1758178"/>
                <a:gd name="connsiteX692" fmla="*/ 260089 w 1733256"/>
                <a:gd name="connsiteY692" fmla="*/ 310356 h 1758178"/>
                <a:gd name="connsiteX693" fmla="*/ 237343 w 1733256"/>
                <a:gd name="connsiteY693" fmla="*/ 290644 h 1758178"/>
                <a:gd name="connsiteX694" fmla="*/ 227866 w 1733256"/>
                <a:gd name="connsiteY694" fmla="*/ 280319 h 1758178"/>
                <a:gd name="connsiteX695" fmla="*/ 231657 w 1733256"/>
                <a:gd name="connsiteY695" fmla="*/ 275625 h 1758178"/>
                <a:gd name="connsiteX696" fmla="*/ 235448 w 1733256"/>
                <a:gd name="connsiteY696" fmla="*/ 271871 h 1758178"/>
                <a:gd name="connsiteX697" fmla="*/ 239476 w 1733256"/>
                <a:gd name="connsiteY697" fmla="*/ 267647 h 1758178"/>
                <a:gd name="connsiteX698" fmla="*/ 1479821 w 1733256"/>
                <a:gd name="connsiteY698" fmla="*/ 254513 h 1758178"/>
                <a:gd name="connsiteX699" fmla="*/ 1488297 w 1733256"/>
                <a:gd name="connsiteY699" fmla="*/ 275249 h 1758178"/>
                <a:gd name="connsiteX700" fmla="*/ 1485472 w 1733256"/>
                <a:gd name="connsiteY700" fmla="*/ 280904 h 1758178"/>
                <a:gd name="connsiteX701" fmla="*/ 1477938 w 1733256"/>
                <a:gd name="connsiteY701" fmla="*/ 295043 h 1758178"/>
                <a:gd name="connsiteX702" fmla="*/ 1466637 w 1733256"/>
                <a:gd name="connsiteY702" fmla="*/ 315779 h 1758178"/>
                <a:gd name="connsiteX703" fmla="*/ 1462870 w 1733256"/>
                <a:gd name="connsiteY703" fmla="*/ 323319 h 1758178"/>
                <a:gd name="connsiteX704" fmla="*/ 1454394 w 1733256"/>
                <a:gd name="connsiteY704" fmla="*/ 335573 h 1758178"/>
                <a:gd name="connsiteX705" fmla="*/ 1468520 w 1733256"/>
                <a:gd name="connsiteY705" fmla="*/ 332745 h 1758178"/>
                <a:gd name="connsiteX706" fmla="*/ 1476996 w 1733256"/>
                <a:gd name="connsiteY706" fmla="*/ 329917 h 1758178"/>
                <a:gd name="connsiteX707" fmla="*/ 1484530 w 1733256"/>
                <a:gd name="connsiteY707" fmla="*/ 326147 h 1758178"/>
                <a:gd name="connsiteX708" fmla="*/ 1494890 w 1733256"/>
                <a:gd name="connsiteY708" fmla="*/ 321434 h 1758178"/>
                <a:gd name="connsiteX709" fmla="*/ 1497715 w 1733256"/>
                <a:gd name="connsiteY709" fmla="*/ 320492 h 1758178"/>
                <a:gd name="connsiteX710" fmla="*/ 1508075 w 1733256"/>
                <a:gd name="connsiteY710" fmla="*/ 314836 h 1758178"/>
                <a:gd name="connsiteX711" fmla="*/ 1519376 w 1733256"/>
                <a:gd name="connsiteY711" fmla="*/ 311066 h 1758178"/>
                <a:gd name="connsiteX712" fmla="*/ 1527852 w 1733256"/>
                <a:gd name="connsiteY712" fmla="*/ 308238 h 1758178"/>
                <a:gd name="connsiteX713" fmla="*/ 1534444 w 1733256"/>
                <a:gd name="connsiteY713" fmla="*/ 312951 h 1758178"/>
                <a:gd name="connsiteX714" fmla="*/ 1539153 w 1733256"/>
                <a:gd name="connsiteY714" fmla="*/ 319549 h 1758178"/>
                <a:gd name="connsiteX715" fmla="*/ 1525968 w 1733256"/>
                <a:gd name="connsiteY715" fmla="*/ 326147 h 1758178"/>
                <a:gd name="connsiteX716" fmla="*/ 1515609 w 1733256"/>
                <a:gd name="connsiteY716" fmla="*/ 330860 h 1758178"/>
                <a:gd name="connsiteX717" fmla="*/ 1493948 w 1733256"/>
                <a:gd name="connsiteY717" fmla="*/ 340285 h 1758178"/>
                <a:gd name="connsiteX718" fmla="*/ 1486414 w 1733256"/>
                <a:gd name="connsiteY718" fmla="*/ 343113 h 1758178"/>
                <a:gd name="connsiteX719" fmla="*/ 1473229 w 1733256"/>
                <a:gd name="connsiteY719" fmla="*/ 346883 h 1758178"/>
                <a:gd name="connsiteX720" fmla="*/ 1470404 w 1733256"/>
                <a:gd name="connsiteY720" fmla="*/ 349711 h 1758178"/>
                <a:gd name="connsiteX721" fmla="*/ 1466637 w 1733256"/>
                <a:gd name="connsiteY721" fmla="*/ 349711 h 1758178"/>
                <a:gd name="connsiteX722" fmla="*/ 1447801 w 1733256"/>
                <a:gd name="connsiteY722" fmla="*/ 358194 h 1758178"/>
                <a:gd name="connsiteX723" fmla="*/ 1437442 w 1733256"/>
                <a:gd name="connsiteY723" fmla="*/ 346883 h 1758178"/>
                <a:gd name="connsiteX724" fmla="*/ 1433675 w 1733256"/>
                <a:gd name="connsiteY724" fmla="*/ 343113 h 1758178"/>
                <a:gd name="connsiteX725" fmla="*/ 1434617 w 1733256"/>
                <a:gd name="connsiteY725" fmla="*/ 337458 h 1758178"/>
                <a:gd name="connsiteX726" fmla="*/ 1441209 w 1733256"/>
                <a:gd name="connsiteY726" fmla="*/ 325204 h 1758178"/>
                <a:gd name="connsiteX727" fmla="*/ 1449685 w 1733256"/>
                <a:gd name="connsiteY727" fmla="*/ 311066 h 1758178"/>
                <a:gd name="connsiteX728" fmla="*/ 1450627 w 1733256"/>
                <a:gd name="connsiteY728" fmla="*/ 307296 h 1758178"/>
                <a:gd name="connsiteX729" fmla="*/ 1452510 w 1733256"/>
                <a:gd name="connsiteY729" fmla="*/ 304468 h 1758178"/>
                <a:gd name="connsiteX730" fmla="*/ 1459103 w 1733256"/>
                <a:gd name="connsiteY730" fmla="*/ 292215 h 1758178"/>
                <a:gd name="connsiteX731" fmla="*/ 1475113 w 1733256"/>
                <a:gd name="connsiteY731" fmla="*/ 260168 h 1758178"/>
                <a:gd name="connsiteX732" fmla="*/ 1478880 w 1733256"/>
                <a:gd name="connsiteY732" fmla="*/ 255455 h 1758178"/>
                <a:gd name="connsiteX733" fmla="*/ 1479821 w 1733256"/>
                <a:gd name="connsiteY733" fmla="*/ 254513 h 1758178"/>
                <a:gd name="connsiteX734" fmla="*/ 1437256 w 1733256"/>
                <a:gd name="connsiteY734" fmla="*/ 214359 h 1758178"/>
                <a:gd name="connsiteX735" fmla="*/ 1450456 w 1733256"/>
                <a:gd name="connsiteY735" fmla="*/ 226550 h 1758178"/>
                <a:gd name="connsiteX736" fmla="*/ 1442913 w 1733256"/>
                <a:gd name="connsiteY736" fmla="*/ 235927 h 1758178"/>
                <a:gd name="connsiteX737" fmla="*/ 1394830 w 1733256"/>
                <a:gd name="connsiteY737" fmla="*/ 286566 h 1758178"/>
                <a:gd name="connsiteX738" fmla="*/ 1386344 w 1733256"/>
                <a:gd name="connsiteY738" fmla="*/ 294068 h 1758178"/>
                <a:gd name="connsiteX739" fmla="*/ 1379745 w 1733256"/>
                <a:gd name="connsiteY739" fmla="*/ 289379 h 1758178"/>
                <a:gd name="connsiteX740" fmla="*/ 1373145 w 1733256"/>
                <a:gd name="connsiteY740" fmla="*/ 283753 h 1758178"/>
                <a:gd name="connsiteX741" fmla="*/ 1388230 w 1733256"/>
                <a:gd name="connsiteY741" fmla="*/ 265935 h 1758178"/>
                <a:gd name="connsiteX742" fmla="*/ 1437256 w 1733256"/>
                <a:gd name="connsiteY742" fmla="*/ 214359 h 1758178"/>
                <a:gd name="connsiteX743" fmla="*/ 1330718 w 1733256"/>
                <a:gd name="connsiteY743" fmla="*/ 134834 h 1758178"/>
                <a:gd name="connsiteX744" fmla="*/ 1344854 w 1733256"/>
                <a:gd name="connsiteY744" fmla="*/ 142394 h 1758178"/>
                <a:gd name="connsiteX745" fmla="*/ 1350509 w 1733256"/>
                <a:gd name="connsiteY745" fmla="*/ 147118 h 1758178"/>
                <a:gd name="connsiteX746" fmla="*/ 1355221 w 1733256"/>
                <a:gd name="connsiteY746" fmla="*/ 151843 h 1758178"/>
                <a:gd name="connsiteX747" fmla="*/ 1352393 w 1733256"/>
                <a:gd name="connsiteY747" fmla="*/ 162237 h 1758178"/>
                <a:gd name="connsiteX748" fmla="*/ 1351451 w 1733256"/>
                <a:gd name="connsiteY748" fmla="*/ 171685 h 1758178"/>
                <a:gd name="connsiteX749" fmla="*/ 1345797 w 1733256"/>
                <a:gd name="connsiteY749" fmla="*/ 194363 h 1758178"/>
                <a:gd name="connsiteX750" fmla="*/ 1345797 w 1733256"/>
                <a:gd name="connsiteY750" fmla="*/ 201922 h 1758178"/>
                <a:gd name="connsiteX751" fmla="*/ 1342969 w 1733256"/>
                <a:gd name="connsiteY751" fmla="*/ 212316 h 1758178"/>
                <a:gd name="connsiteX752" fmla="*/ 1342969 w 1733256"/>
                <a:gd name="connsiteY752" fmla="*/ 217041 h 1758178"/>
                <a:gd name="connsiteX753" fmla="*/ 1341084 w 1733256"/>
                <a:gd name="connsiteY753" fmla="*/ 232159 h 1758178"/>
                <a:gd name="connsiteX754" fmla="*/ 1347681 w 1733256"/>
                <a:gd name="connsiteY754" fmla="*/ 225545 h 1758178"/>
                <a:gd name="connsiteX755" fmla="*/ 1380666 w 1733256"/>
                <a:gd name="connsiteY755" fmla="*/ 182079 h 1758178"/>
                <a:gd name="connsiteX756" fmla="*/ 1386321 w 1733256"/>
                <a:gd name="connsiteY756" fmla="*/ 174520 h 1758178"/>
                <a:gd name="connsiteX757" fmla="*/ 1392918 w 1733256"/>
                <a:gd name="connsiteY757" fmla="*/ 179245 h 1758178"/>
                <a:gd name="connsiteX758" fmla="*/ 1399515 w 1733256"/>
                <a:gd name="connsiteY758" fmla="*/ 184914 h 1758178"/>
                <a:gd name="connsiteX759" fmla="*/ 1392918 w 1733256"/>
                <a:gd name="connsiteY759" fmla="*/ 193418 h 1758178"/>
                <a:gd name="connsiteX760" fmla="*/ 1386321 w 1733256"/>
                <a:gd name="connsiteY760" fmla="*/ 201922 h 1758178"/>
                <a:gd name="connsiteX761" fmla="*/ 1384436 w 1733256"/>
                <a:gd name="connsiteY761" fmla="*/ 205702 h 1758178"/>
                <a:gd name="connsiteX762" fmla="*/ 1354278 w 1733256"/>
                <a:gd name="connsiteY762" fmla="*/ 247277 h 1758178"/>
                <a:gd name="connsiteX763" fmla="*/ 1349566 w 1733256"/>
                <a:gd name="connsiteY763" fmla="*/ 252002 h 1758178"/>
                <a:gd name="connsiteX764" fmla="*/ 1342969 w 1733256"/>
                <a:gd name="connsiteY764" fmla="*/ 259561 h 1758178"/>
                <a:gd name="connsiteX765" fmla="*/ 1335430 w 1733256"/>
                <a:gd name="connsiteY765" fmla="*/ 253892 h 1758178"/>
                <a:gd name="connsiteX766" fmla="*/ 1327890 w 1733256"/>
                <a:gd name="connsiteY766" fmla="*/ 249167 h 1758178"/>
                <a:gd name="connsiteX767" fmla="*/ 1321293 w 1733256"/>
                <a:gd name="connsiteY767" fmla="*/ 242553 h 1758178"/>
                <a:gd name="connsiteX768" fmla="*/ 1322236 w 1733256"/>
                <a:gd name="connsiteY768" fmla="*/ 237828 h 1758178"/>
                <a:gd name="connsiteX769" fmla="*/ 1326948 w 1733256"/>
                <a:gd name="connsiteY769" fmla="*/ 213261 h 1758178"/>
                <a:gd name="connsiteX770" fmla="*/ 1328833 w 1733256"/>
                <a:gd name="connsiteY770" fmla="*/ 209481 h 1758178"/>
                <a:gd name="connsiteX771" fmla="*/ 1329775 w 1733256"/>
                <a:gd name="connsiteY771" fmla="*/ 197198 h 1758178"/>
                <a:gd name="connsiteX772" fmla="*/ 1332603 w 1733256"/>
                <a:gd name="connsiteY772" fmla="*/ 191528 h 1758178"/>
                <a:gd name="connsiteX773" fmla="*/ 1332603 w 1733256"/>
                <a:gd name="connsiteY773" fmla="*/ 185859 h 1758178"/>
                <a:gd name="connsiteX774" fmla="*/ 1334487 w 1733256"/>
                <a:gd name="connsiteY774" fmla="*/ 180190 h 1758178"/>
                <a:gd name="connsiteX775" fmla="*/ 1334487 w 1733256"/>
                <a:gd name="connsiteY775" fmla="*/ 176410 h 1758178"/>
                <a:gd name="connsiteX776" fmla="*/ 1337315 w 1733256"/>
                <a:gd name="connsiteY776" fmla="*/ 158457 h 1758178"/>
                <a:gd name="connsiteX777" fmla="*/ 1332603 w 1733256"/>
                <a:gd name="connsiteY777" fmla="*/ 161292 h 1758178"/>
                <a:gd name="connsiteX778" fmla="*/ 1323178 w 1733256"/>
                <a:gd name="connsiteY778" fmla="*/ 174520 h 1758178"/>
                <a:gd name="connsiteX779" fmla="*/ 1300560 w 1733256"/>
                <a:gd name="connsiteY779" fmla="*/ 204757 h 1758178"/>
                <a:gd name="connsiteX780" fmla="*/ 1293021 w 1733256"/>
                <a:gd name="connsiteY780" fmla="*/ 213261 h 1758178"/>
                <a:gd name="connsiteX781" fmla="*/ 1288308 w 1733256"/>
                <a:gd name="connsiteY781" fmla="*/ 218930 h 1758178"/>
                <a:gd name="connsiteX782" fmla="*/ 1281711 w 1733256"/>
                <a:gd name="connsiteY782" fmla="*/ 214206 h 1758178"/>
                <a:gd name="connsiteX783" fmla="*/ 1276057 w 1733256"/>
                <a:gd name="connsiteY783" fmla="*/ 210426 h 1758178"/>
                <a:gd name="connsiteX784" fmla="*/ 1289251 w 1733256"/>
                <a:gd name="connsiteY784" fmla="*/ 188694 h 1758178"/>
                <a:gd name="connsiteX785" fmla="*/ 1298675 w 1733256"/>
                <a:gd name="connsiteY785" fmla="*/ 177355 h 1758178"/>
                <a:gd name="connsiteX786" fmla="*/ 1330718 w 1733256"/>
                <a:gd name="connsiteY786" fmla="*/ 134834 h 1758178"/>
                <a:gd name="connsiteX787" fmla="*/ 425145 w 1733256"/>
                <a:gd name="connsiteY787" fmla="*/ 118812 h 1758178"/>
                <a:gd name="connsiteX788" fmla="*/ 429873 w 1733256"/>
                <a:gd name="connsiteY788" fmla="*/ 122579 h 1758178"/>
                <a:gd name="connsiteX789" fmla="*/ 432710 w 1733256"/>
                <a:gd name="connsiteY789" fmla="*/ 127288 h 1758178"/>
                <a:gd name="connsiteX790" fmla="*/ 434601 w 1733256"/>
                <a:gd name="connsiteY790" fmla="*/ 131055 h 1758178"/>
                <a:gd name="connsiteX791" fmla="*/ 437438 w 1733256"/>
                <a:gd name="connsiteY791" fmla="*/ 133880 h 1758178"/>
                <a:gd name="connsiteX792" fmla="*/ 444057 w 1733256"/>
                <a:gd name="connsiteY792" fmla="*/ 143298 h 1758178"/>
                <a:gd name="connsiteX793" fmla="*/ 445002 w 1733256"/>
                <a:gd name="connsiteY793" fmla="*/ 146123 h 1758178"/>
                <a:gd name="connsiteX794" fmla="*/ 447839 w 1733256"/>
                <a:gd name="connsiteY794" fmla="*/ 148948 h 1758178"/>
                <a:gd name="connsiteX795" fmla="*/ 475261 w 1733256"/>
                <a:gd name="connsiteY795" fmla="*/ 192270 h 1758178"/>
                <a:gd name="connsiteX796" fmla="*/ 465805 w 1733256"/>
                <a:gd name="connsiteY796" fmla="*/ 205455 h 1758178"/>
                <a:gd name="connsiteX797" fmla="*/ 454458 w 1733256"/>
                <a:gd name="connsiteY797" fmla="*/ 212047 h 1758178"/>
                <a:gd name="connsiteX798" fmla="*/ 437438 w 1733256"/>
                <a:gd name="connsiteY798" fmla="*/ 201688 h 1758178"/>
                <a:gd name="connsiteX799" fmla="*/ 422308 w 1733256"/>
                <a:gd name="connsiteY799" fmla="*/ 193212 h 1758178"/>
                <a:gd name="connsiteX800" fmla="*/ 419472 w 1733256"/>
                <a:gd name="connsiteY800" fmla="*/ 191328 h 1758178"/>
                <a:gd name="connsiteX801" fmla="*/ 408125 w 1733256"/>
                <a:gd name="connsiteY801" fmla="*/ 183794 h 1758178"/>
                <a:gd name="connsiteX802" fmla="*/ 399614 w 1733256"/>
                <a:gd name="connsiteY802" fmla="*/ 179085 h 1758178"/>
                <a:gd name="connsiteX803" fmla="*/ 397723 w 1733256"/>
                <a:gd name="connsiteY803" fmla="*/ 177202 h 1758178"/>
                <a:gd name="connsiteX804" fmla="*/ 381648 w 1733256"/>
                <a:gd name="connsiteY804" fmla="*/ 167784 h 1758178"/>
                <a:gd name="connsiteX805" fmla="*/ 386376 w 1733256"/>
                <a:gd name="connsiteY805" fmla="*/ 180027 h 1758178"/>
                <a:gd name="connsiteX806" fmla="*/ 389213 w 1733256"/>
                <a:gd name="connsiteY806" fmla="*/ 184736 h 1758178"/>
                <a:gd name="connsiteX807" fmla="*/ 392050 w 1733256"/>
                <a:gd name="connsiteY807" fmla="*/ 188503 h 1758178"/>
                <a:gd name="connsiteX808" fmla="*/ 392050 w 1733256"/>
                <a:gd name="connsiteY808" fmla="*/ 190387 h 1758178"/>
                <a:gd name="connsiteX809" fmla="*/ 398669 w 1733256"/>
                <a:gd name="connsiteY809" fmla="*/ 197921 h 1758178"/>
                <a:gd name="connsiteX810" fmla="*/ 400560 w 1733256"/>
                <a:gd name="connsiteY810" fmla="*/ 203571 h 1758178"/>
                <a:gd name="connsiteX811" fmla="*/ 403397 w 1733256"/>
                <a:gd name="connsiteY811" fmla="*/ 206397 h 1758178"/>
                <a:gd name="connsiteX812" fmla="*/ 404342 w 1733256"/>
                <a:gd name="connsiteY812" fmla="*/ 209222 h 1758178"/>
                <a:gd name="connsiteX813" fmla="*/ 421363 w 1733256"/>
                <a:gd name="connsiteY813" fmla="*/ 234650 h 1758178"/>
                <a:gd name="connsiteX814" fmla="*/ 407179 w 1733256"/>
                <a:gd name="connsiteY814" fmla="*/ 243126 h 1758178"/>
                <a:gd name="connsiteX815" fmla="*/ 381648 w 1733256"/>
                <a:gd name="connsiteY815" fmla="*/ 206397 h 1758178"/>
                <a:gd name="connsiteX816" fmla="*/ 368410 w 1733256"/>
                <a:gd name="connsiteY816" fmla="*/ 184736 h 1758178"/>
                <a:gd name="connsiteX817" fmla="*/ 356118 w 1733256"/>
                <a:gd name="connsiteY817" fmla="*/ 163075 h 1758178"/>
                <a:gd name="connsiteX818" fmla="*/ 359900 w 1733256"/>
                <a:gd name="connsiteY818" fmla="*/ 162133 h 1758178"/>
                <a:gd name="connsiteX819" fmla="*/ 379757 w 1733256"/>
                <a:gd name="connsiteY819" fmla="*/ 148948 h 1758178"/>
                <a:gd name="connsiteX820" fmla="*/ 412853 w 1733256"/>
                <a:gd name="connsiteY820" fmla="*/ 168726 h 1758178"/>
                <a:gd name="connsiteX821" fmla="*/ 414744 w 1733256"/>
                <a:gd name="connsiteY821" fmla="*/ 169667 h 1758178"/>
                <a:gd name="connsiteX822" fmla="*/ 440274 w 1733256"/>
                <a:gd name="connsiteY822" fmla="*/ 184736 h 1758178"/>
                <a:gd name="connsiteX823" fmla="*/ 451621 w 1733256"/>
                <a:gd name="connsiteY823" fmla="*/ 189445 h 1758178"/>
                <a:gd name="connsiteX824" fmla="*/ 448784 w 1733256"/>
                <a:gd name="connsiteY824" fmla="*/ 182852 h 1758178"/>
                <a:gd name="connsiteX825" fmla="*/ 446893 w 1733256"/>
                <a:gd name="connsiteY825" fmla="*/ 181911 h 1758178"/>
                <a:gd name="connsiteX826" fmla="*/ 440274 w 1733256"/>
                <a:gd name="connsiteY826" fmla="*/ 169667 h 1758178"/>
                <a:gd name="connsiteX827" fmla="*/ 425145 w 1733256"/>
                <a:gd name="connsiteY827" fmla="*/ 147065 h 1758178"/>
                <a:gd name="connsiteX828" fmla="*/ 412853 w 1733256"/>
                <a:gd name="connsiteY828" fmla="*/ 127288 h 1758178"/>
                <a:gd name="connsiteX829" fmla="*/ 425145 w 1733256"/>
                <a:gd name="connsiteY829" fmla="*/ 118812 h 1758178"/>
                <a:gd name="connsiteX830" fmla="*/ 518612 w 1733256"/>
                <a:gd name="connsiteY830" fmla="*/ 85064 h 1758178"/>
                <a:gd name="connsiteX831" fmla="*/ 504386 w 1733256"/>
                <a:gd name="connsiteY831" fmla="*/ 117998 h 1758178"/>
                <a:gd name="connsiteX832" fmla="*/ 506283 w 1733256"/>
                <a:gd name="connsiteY832" fmla="*/ 121762 h 1758178"/>
                <a:gd name="connsiteX833" fmla="*/ 512922 w 1733256"/>
                <a:gd name="connsiteY833" fmla="*/ 138700 h 1758178"/>
                <a:gd name="connsiteX834" fmla="*/ 541374 w 1733256"/>
                <a:gd name="connsiteY834" fmla="*/ 152814 h 1758178"/>
                <a:gd name="connsiteX835" fmla="*/ 557498 w 1733256"/>
                <a:gd name="connsiteY835" fmla="*/ 141523 h 1758178"/>
                <a:gd name="connsiteX836" fmla="*/ 541374 w 1733256"/>
                <a:gd name="connsiteY836" fmla="*/ 87887 h 1758178"/>
                <a:gd name="connsiteX837" fmla="*/ 518612 w 1733256"/>
                <a:gd name="connsiteY837" fmla="*/ 85064 h 1758178"/>
                <a:gd name="connsiteX838" fmla="*/ 1208619 w 1733256"/>
                <a:gd name="connsiteY838" fmla="*/ 69326 h 1758178"/>
                <a:gd name="connsiteX839" fmla="*/ 1223700 w 1733256"/>
                <a:gd name="connsiteY839" fmla="*/ 77802 h 1758178"/>
                <a:gd name="connsiteX840" fmla="*/ 1218987 w 1733256"/>
                <a:gd name="connsiteY840" fmla="*/ 87220 h 1758178"/>
                <a:gd name="connsiteX841" fmla="*/ 1216159 w 1733256"/>
                <a:gd name="connsiteY841" fmla="*/ 93812 h 1758178"/>
                <a:gd name="connsiteX842" fmla="*/ 1212389 w 1733256"/>
                <a:gd name="connsiteY842" fmla="*/ 104171 h 1758178"/>
                <a:gd name="connsiteX843" fmla="*/ 1209561 w 1733256"/>
                <a:gd name="connsiteY843" fmla="*/ 107939 h 1758178"/>
                <a:gd name="connsiteX844" fmla="*/ 1209561 w 1733256"/>
                <a:gd name="connsiteY844" fmla="*/ 110764 h 1758178"/>
                <a:gd name="connsiteX845" fmla="*/ 1202963 w 1733256"/>
                <a:gd name="connsiteY845" fmla="*/ 123007 h 1758178"/>
                <a:gd name="connsiteX846" fmla="*/ 1197308 w 1733256"/>
                <a:gd name="connsiteY846" fmla="*/ 152202 h 1758178"/>
                <a:gd name="connsiteX847" fmla="*/ 1218987 w 1733256"/>
                <a:gd name="connsiteY847" fmla="*/ 164445 h 1758178"/>
                <a:gd name="connsiteX848" fmla="*/ 1241608 w 1733256"/>
                <a:gd name="connsiteY848" fmla="*/ 143726 h 1758178"/>
                <a:gd name="connsiteX849" fmla="*/ 1251034 w 1733256"/>
                <a:gd name="connsiteY849" fmla="*/ 123949 h 1758178"/>
                <a:gd name="connsiteX850" fmla="*/ 1260459 w 1733256"/>
                <a:gd name="connsiteY850" fmla="*/ 106055 h 1758178"/>
                <a:gd name="connsiteX851" fmla="*/ 1265172 w 1733256"/>
                <a:gd name="connsiteY851" fmla="*/ 97579 h 1758178"/>
                <a:gd name="connsiteX852" fmla="*/ 1272712 w 1733256"/>
                <a:gd name="connsiteY852" fmla="*/ 100404 h 1758178"/>
                <a:gd name="connsiteX853" fmla="*/ 1280253 w 1733256"/>
                <a:gd name="connsiteY853" fmla="*/ 104171 h 1758178"/>
                <a:gd name="connsiteX854" fmla="*/ 1268000 w 1733256"/>
                <a:gd name="connsiteY854" fmla="*/ 131483 h 1758178"/>
                <a:gd name="connsiteX855" fmla="*/ 1267057 w 1733256"/>
                <a:gd name="connsiteY855" fmla="*/ 135250 h 1758178"/>
                <a:gd name="connsiteX856" fmla="*/ 1258574 w 1733256"/>
                <a:gd name="connsiteY856" fmla="*/ 153144 h 1758178"/>
                <a:gd name="connsiteX857" fmla="*/ 1254804 w 1733256"/>
                <a:gd name="connsiteY857" fmla="*/ 157853 h 1758178"/>
                <a:gd name="connsiteX858" fmla="*/ 1246321 w 1733256"/>
                <a:gd name="connsiteY858" fmla="*/ 171037 h 1758178"/>
                <a:gd name="connsiteX859" fmla="*/ 1198251 w 1733256"/>
                <a:gd name="connsiteY859" fmla="*/ 170096 h 1758178"/>
                <a:gd name="connsiteX860" fmla="*/ 1180342 w 1733256"/>
                <a:gd name="connsiteY860" fmla="*/ 154085 h 1758178"/>
                <a:gd name="connsiteX861" fmla="*/ 1177514 w 1733256"/>
                <a:gd name="connsiteY861" fmla="*/ 133366 h 1758178"/>
                <a:gd name="connsiteX862" fmla="*/ 1179400 w 1733256"/>
                <a:gd name="connsiteY862" fmla="*/ 128658 h 1758178"/>
                <a:gd name="connsiteX863" fmla="*/ 1180342 w 1733256"/>
                <a:gd name="connsiteY863" fmla="*/ 123949 h 1758178"/>
                <a:gd name="connsiteX864" fmla="*/ 1183170 w 1733256"/>
                <a:gd name="connsiteY864" fmla="*/ 120182 h 1758178"/>
                <a:gd name="connsiteX865" fmla="*/ 1184112 w 1733256"/>
                <a:gd name="connsiteY865" fmla="*/ 115473 h 1758178"/>
                <a:gd name="connsiteX866" fmla="*/ 1192595 w 1733256"/>
                <a:gd name="connsiteY866" fmla="*/ 101346 h 1758178"/>
                <a:gd name="connsiteX867" fmla="*/ 1193538 w 1733256"/>
                <a:gd name="connsiteY867" fmla="*/ 96637 h 1758178"/>
                <a:gd name="connsiteX868" fmla="*/ 1199193 w 1733256"/>
                <a:gd name="connsiteY868" fmla="*/ 84394 h 1758178"/>
                <a:gd name="connsiteX869" fmla="*/ 1206734 w 1733256"/>
                <a:gd name="connsiteY869" fmla="*/ 70268 h 1758178"/>
                <a:gd name="connsiteX870" fmla="*/ 1208619 w 1733256"/>
                <a:gd name="connsiteY870" fmla="*/ 69326 h 1758178"/>
                <a:gd name="connsiteX871" fmla="*/ 532839 w 1733256"/>
                <a:gd name="connsiteY871" fmla="*/ 68127 h 1758178"/>
                <a:gd name="connsiteX872" fmla="*/ 540426 w 1733256"/>
                <a:gd name="connsiteY872" fmla="*/ 70009 h 1758178"/>
                <a:gd name="connsiteX873" fmla="*/ 551807 w 1733256"/>
                <a:gd name="connsiteY873" fmla="*/ 73773 h 1758178"/>
                <a:gd name="connsiteX874" fmla="*/ 566033 w 1733256"/>
                <a:gd name="connsiteY874" fmla="*/ 87887 h 1758178"/>
                <a:gd name="connsiteX875" fmla="*/ 567930 w 1733256"/>
                <a:gd name="connsiteY875" fmla="*/ 89769 h 1758178"/>
                <a:gd name="connsiteX876" fmla="*/ 567930 w 1733256"/>
                <a:gd name="connsiteY876" fmla="*/ 92592 h 1758178"/>
                <a:gd name="connsiteX877" fmla="*/ 571724 w 1733256"/>
                <a:gd name="connsiteY877" fmla="*/ 96356 h 1758178"/>
                <a:gd name="connsiteX878" fmla="*/ 572672 w 1733256"/>
                <a:gd name="connsiteY878" fmla="*/ 100120 h 1758178"/>
                <a:gd name="connsiteX879" fmla="*/ 574569 w 1733256"/>
                <a:gd name="connsiteY879" fmla="*/ 102943 h 1758178"/>
                <a:gd name="connsiteX880" fmla="*/ 572672 w 1733256"/>
                <a:gd name="connsiteY880" fmla="*/ 145287 h 1758178"/>
                <a:gd name="connsiteX881" fmla="*/ 565085 w 1733256"/>
                <a:gd name="connsiteY881" fmla="*/ 153755 h 1758178"/>
                <a:gd name="connsiteX882" fmla="*/ 546116 w 1733256"/>
                <a:gd name="connsiteY882" fmla="*/ 164106 h 1758178"/>
                <a:gd name="connsiteX883" fmla="*/ 512922 w 1733256"/>
                <a:gd name="connsiteY883" fmla="*/ 164106 h 1758178"/>
                <a:gd name="connsiteX884" fmla="*/ 499644 w 1733256"/>
                <a:gd name="connsiteY884" fmla="*/ 152814 h 1758178"/>
                <a:gd name="connsiteX885" fmla="*/ 488262 w 1733256"/>
                <a:gd name="connsiteY885" fmla="*/ 133995 h 1758178"/>
                <a:gd name="connsiteX886" fmla="*/ 486366 w 1733256"/>
                <a:gd name="connsiteY886" fmla="*/ 128349 h 1758178"/>
                <a:gd name="connsiteX887" fmla="*/ 485417 w 1733256"/>
                <a:gd name="connsiteY887" fmla="*/ 121762 h 1758178"/>
                <a:gd name="connsiteX888" fmla="*/ 483520 w 1733256"/>
                <a:gd name="connsiteY888" fmla="*/ 105766 h 1758178"/>
                <a:gd name="connsiteX889" fmla="*/ 485417 w 1733256"/>
                <a:gd name="connsiteY889" fmla="*/ 101061 h 1758178"/>
                <a:gd name="connsiteX890" fmla="*/ 486366 w 1733256"/>
                <a:gd name="connsiteY890" fmla="*/ 96356 h 1758178"/>
                <a:gd name="connsiteX891" fmla="*/ 490159 w 1733256"/>
                <a:gd name="connsiteY891" fmla="*/ 88828 h 1758178"/>
                <a:gd name="connsiteX892" fmla="*/ 496798 w 1733256"/>
                <a:gd name="connsiteY892" fmla="*/ 82241 h 1758178"/>
                <a:gd name="connsiteX893" fmla="*/ 500592 w 1733256"/>
                <a:gd name="connsiteY893" fmla="*/ 79419 h 1758178"/>
                <a:gd name="connsiteX894" fmla="*/ 504386 w 1733256"/>
                <a:gd name="connsiteY894" fmla="*/ 76596 h 1758178"/>
                <a:gd name="connsiteX895" fmla="*/ 508179 w 1733256"/>
                <a:gd name="connsiteY895" fmla="*/ 75655 h 1758178"/>
                <a:gd name="connsiteX896" fmla="*/ 511973 w 1733256"/>
                <a:gd name="connsiteY896" fmla="*/ 72832 h 1758178"/>
                <a:gd name="connsiteX897" fmla="*/ 532839 w 1733256"/>
                <a:gd name="connsiteY897" fmla="*/ 68127 h 1758178"/>
                <a:gd name="connsiteX898" fmla="*/ 639318 w 1733256"/>
                <a:gd name="connsiteY898" fmla="*/ 44264 h 1758178"/>
                <a:gd name="connsiteX899" fmla="*/ 627053 w 1733256"/>
                <a:gd name="connsiteY899" fmla="*/ 46272 h 1758178"/>
                <a:gd name="connsiteX900" fmla="*/ 623279 w 1733256"/>
                <a:gd name="connsiteY900" fmla="*/ 51941 h 1758178"/>
                <a:gd name="connsiteX901" fmla="*/ 627053 w 1733256"/>
                <a:gd name="connsiteY901" fmla="*/ 65169 h 1758178"/>
                <a:gd name="connsiteX902" fmla="*/ 628940 w 1733256"/>
                <a:gd name="connsiteY902" fmla="*/ 73673 h 1758178"/>
                <a:gd name="connsiteX903" fmla="*/ 651583 w 1733256"/>
                <a:gd name="connsiteY903" fmla="*/ 69893 h 1758178"/>
                <a:gd name="connsiteX904" fmla="*/ 659131 w 1733256"/>
                <a:gd name="connsiteY904" fmla="*/ 60445 h 1758178"/>
                <a:gd name="connsiteX905" fmla="*/ 651583 w 1733256"/>
                <a:gd name="connsiteY905" fmla="*/ 44382 h 1758178"/>
                <a:gd name="connsiteX906" fmla="*/ 639318 w 1733256"/>
                <a:gd name="connsiteY906" fmla="*/ 44264 h 1758178"/>
                <a:gd name="connsiteX907" fmla="*/ 654413 w 1733256"/>
                <a:gd name="connsiteY907" fmla="*/ 28320 h 1758178"/>
                <a:gd name="connsiteX908" fmla="*/ 671396 w 1733256"/>
                <a:gd name="connsiteY908" fmla="*/ 35879 h 1758178"/>
                <a:gd name="connsiteX909" fmla="*/ 676113 w 1733256"/>
                <a:gd name="connsiteY909" fmla="*/ 60445 h 1758178"/>
                <a:gd name="connsiteX910" fmla="*/ 666678 w 1733256"/>
                <a:gd name="connsiteY910" fmla="*/ 71783 h 1758178"/>
                <a:gd name="connsiteX911" fmla="*/ 675170 w 1733256"/>
                <a:gd name="connsiteY911" fmla="*/ 75563 h 1758178"/>
                <a:gd name="connsiteX912" fmla="*/ 681774 w 1733256"/>
                <a:gd name="connsiteY912" fmla="*/ 81232 h 1758178"/>
                <a:gd name="connsiteX913" fmla="*/ 685548 w 1733256"/>
                <a:gd name="connsiteY913" fmla="*/ 89735 h 1758178"/>
                <a:gd name="connsiteX914" fmla="*/ 692152 w 1733256"/>
                <a:gd name="connsiteY914" fmla="*/ 106743 h 1758178"/>
                <a:gd name="connsiteX915" fmla="*/ 694982 w 1733256"/>
                <a:gd name="connsiteY915" fmla="*/ 112412 h 1758178"/>
                <a:gd name="connsiteX916" fmla="*/ 685548 w 1733256"/>
                <a:gd name="connsiteY916" fmla="*/ 115246 h 1758178"/>
                <a:gd name="connsiteX917" fmla="*/ 675170 w 1733256"/>
                <a:gd name="connsiteY917" fmla="*/ 114302 h 1758178"/>
                <a:gd name="connsiteX918" fmla="*/ 664792 w 1733256"/>
                <a:gd name="connsiteY918" fmla="*/ 87846 h 1758178"/>
                <a:gd name="connsiteX919" fmla="*/ 636488 w 1733256"/>
                <a:gd name="connsiteY919" fmla="*/ 87846 h 1758178"/>
                <a:gd name="connsiteX920" fmla="*/ 635544 w 1733256"/>
                <a:gd name="connsiteY920" fmla="*/ 102018 h 1758178"/>
                <a:gd name="connsiteX921" fmla="*/ 636488 w 1733256"/>
                <a:gd name="connsiteY921" fmla="*/ 107688 h 1758178"/>
                <a:gd name="connsiteX922" fmla="*/ 638374 w 1733256"/>
                <a:gd name="connsiteY922" fmla="*/ 113357 h 1758178"/>
                <a:gd name="connsiteX923" fmla="*/ 642148 w 1733256"/>
                <a:gd name="connsiteY923" fmla="*/ 126585 h 1758178"/>
                <a:gd name="connsiteX924" fmla="*/ 623279 w 1733256"/>
                <a:gd name="connsiteY924" fmla="*/ 130364 h 1758178"/>
                <a:gd name="connsiteX925" fmla="*/ 611014 w 1733256"/>
                <a:gd name="connsiteY925" fmla="*/ 85956 h 1758178"/>
                <a:gd name="connsiteX926" fmla="*/ 600636 w 1733256"/>
                <a:gd name="connsiteY926" fmla="*/ 39658 h 1758178"/>
                <a:gd name="connsiteX927" fmla="*/ 619505 w 1733256"/>
                <a:gd name="connsiteY927" fmla="*/ 34934 h 1758178"/>
                <a:gd name="connsiteX928" fmla="*/ 624223 w 1733256"/>
                <a:gd name="connsiteY928" fmla="*/ 33044 h 1758178"/>
                <a:gd name="connsiteX929" fmla="*/ 631770 w 1733256"/>
                <a:gd name="connsiteY929" fmla="*/ 32099 h 1758178"/>
                <a:gd name="connsiteX930" fmla="*/ 636488 w 1733256"/>
                <a:gd name="connsiteY930" fmla="*/ 30209 h 1758178"/>
                <a:gd name="connsiteX931" fmla="*/ 645922 w 1733256"/>
                <a:gd name="connsiteY931" fmla="*/ 29265 h 1758178"/>
                <a:gd name="connsiteX932" fmla="*/ 654413 w 1733256"/>
                <a:gd name="connsiteY932" fmla="*/ 28320 h 1758178"/>
                <a:gd name="connsiteX933" fmla="*/ 914461 w 1733256"/>
                <a:gd name="connsiteY933" fmla="*/ 19857 h 1758178"/>
                <a:gd name="connsiteX934" fmla="*/ 913519 w 1733256"/>
                <a:gd name="connsiteY934" fmla="*/ 21742 h 1758178"/>
                <a:gd name="connsiteX935" fmla="*/ 905977 w 1733256"/>
                <a:gd name="connsiteY935" fmla="*/ 40594 h 1758178"/>
                <a:gd name="connsiteX936" fmla="*/ 904092 w 1733256"/>
                <a:gd name="connsiteY936" fmla="*/ 43422 h 1758178"/>
                <a:gd name="connsiteX937" fmla="*/ 903149 w 1733256"/>
                <a:gd name="connsiteY937" fmla="*/ 48135 h 1758178"/>
                <a:gd name="connsiteX938" fmla="*/ 900321 w 1733256"/>
                <a:gd name="connsiteY938" fmla="*/ 60389 h 1758178"/>
                <a:gd name="connsiteX939" fmla="*/ 925773 w 1733256"/>
                <a:gd name="connsiteY939" fmla="*/ 61331 h 1758178"/>
                <a:gd name="connsiteX940" fmla="*/ 923888 w 1733256"/>
                <a:gd name="connsiteY940" fmla="*/ 48135 h 1758178"/>
                <a:gd name="connsiteX941" fmla="*/ 920117 w 1733256"/>
                <a:gd name="connsiteY941" fmla="*/ 28340 h 1758178"/>
                <a:gd name="connsiteX942" fmla="*/ 914461 w 1733256"/>
                <a:gd name="connsiteY942" fmla="*/ 19857 h 1758178"/>
                <a:gd name="connsiteX943" fmla="*/ 1007622 w 1733256"/>
                <a:gd name="connsiteY943" fmla="*/ 11536 h 1758178"/>
                <a:gd name="connsiteX944" fmla="*/ 1022731 w 1733256"/>
                <a:gd name="connsiteY944" fmla="*/ 15303 h 1758178"/>
                <a:gd name="connsiteX945" fmla="*/ 1020843 w 1733256"/>
                <a:gd name="connsiteY945" fmla="*/ 24720 h 1758178"/>
                <a:gd name="connsiteX946" fmla="*/ 1019898 w 1733256"/>
                <a:gd name="connsiteY946" fmla="*/ 36022 h 1758178"/>
                <a:gd name="connsiteX947" fmla="*/ 1018010 w 1733256"/>
                <a:gd name="connsiteY947" fmla="*/ 40730 h 1758178"/>
                <a:gd name="connsiteX948" fmla="*/ 1017065 w 1733256"/>
                <a:gd name="connsiteY948" fmla="*/ 51090 h 1758178"/>
                <a:gd name="connsiteX949" fmla="*/ 1012343 w 1733256"/>
                <a:gd name="connsiteY949" fmla="*/ 71809 h 1758178"/>
                <a:gd name="connsiteX950" fmla="*/ 1010455 w 1733256"/>
                <a:gd name="connsiteY950" fmla="*/ 84994 h 1758178"/>
                <a:gd name="connsiteX951" fmla="*/ 1008566 w 1733256"/>
                <a:gd name="connsiteY951" fmla="*/ 89702 h 1758178"/>
                <a:gd name="connsiteX952" fmla="*/ 1024620 w 1733256"/>
                <a:gd name="connsiteY952" fmla="*/ 95353 h 1758178"/>
                <a:gd name="connsiteX953" fmla="*/ 1030286 w 1733256"/>
                <a:gd name="connsiteY953" fmla="*/ 97237 h 1758178"/>
                <a:gd name="connsiteX954" fmla="*/ 1048229 w 1733256"/>
                <a:gd name="connsiteY954" fmla="*/ 101004 h 1758178"/>
                <a:gd name="connsiteX955" fmla="*/ 1047285 w 1733256"/>
                <a:gd name="connsiteY955" fmla="*/ 114188 h 1758178"/>
                <a:gd name="connsiteX956" fmla="*/ 1035008 w 1733256"/>
                <a:gd name="connsiteY956" fmla="*/ 112305 h 1758178"/>
                <a:gd name="connsiteX957" fmla="*/ 1026509 w 1733256"/>
                <a:gd name="connsiteY957" fmla="*/ 111363 h 1758178"/>
                <a:gd name="connsiteX958" fmla="*/ 1022731 w 1733256"/>
                <a:gd name="connsiteY958" fmla="*/ 109479 h 1758178"/>
                <a:gd name="connsiteX959" fmla="*/ 1009510 w 1733256"/>
                <a:gd name="connsiteY959" fmla="*/ 107596 h 1758178"/>
                <a:gd name="connsiteX960" fmla="*/ 988734 w 1733256"/>
                <a:gd name="connsiteY960" fmla="*/ 103829 h 1758178"/>
                <a:gd name="connsiteX961" fmla="*/ 992512 w 1733256"/>
                <a:gd name="connsiteY961" fmla="*/ 79343 h 1758178"/>
                <a:gd name="connsiteX962" fmla="*/ 1002900 w 1733256"/>
                <a:gd name="connsiteY962" fmla="*/ 27546 h 1758178"/>
                <a:gd name="connsiteX963" fmla="*/ 1007622 w 1733256"/>
                <a:gd name="connsiteY963" fmla="*/ 11536 h 1758178"/>
                <a:gd name="connsiteX964" fmla="*/ 907863 w 1733256"/>
                <a:gd name="connsiteY964" fmla="*/ 1005 h 1758178"/>
                <a:gd name="connsiteX965" fmla="*/ 926716 w 1733256"/>
                <a:gd name="connsiteY965" fmla="*/ 1947 h 1758178"/>
                <a:gd name="connsiteX966" fmla="*/ 934257 w 1733256"/>
                <a:gd name="connsiteY966" fmla="*/ 19857 h 1758178"/>
                <a:gd name="connsiteX967" fmla="*/ 939913 w 1733256"/>
                <a:gd name="connsiteY967" fmla="*/ 39652 h 1758178"/>
                <a:gd name="connsiteX968" fmla="*/ 943684 w 1733256"/>
                <a:gd name="connsiteY968" fmla="*/ 54733 h 1758178"/>
                <a:gd name="connsiteX969" fmla="*/ 946512 w 1733256"/>
                <a:gd name="connsiteY969" fmla="*/ 59446 h 1758178"/>
                <a:gd name="connsiteX970" fmla="*/ 947455 w 1733256"/>
                <a:gd name="connsiteY970" fmla="*/ 66044 h 1758178"/>
                <a:gd name="connsiteX971" fmla="*/ 949340 w 1733256"/>
                <a:gd name="connsiteY971" fmla="*/ 70757 h 1758178"/>
                <a:gd name="connsiteX972" fmla="*/ 950283 w 1733256"/>
                <a:gd name="connsiteY972" fmla="*/ 75470 h 1758178"/>
                <a:gd name="connsiteX973" fmla="*/ 954996 w 1733256"/>
                <a:gd name="connsiteY973" fmla="*/ 98093 h 1758178"/>
                <a:gd name="connsiteX974" fmla="*/ 939913 w 1733256"/>
                <a:gd name="connsiteY974" fmla="*/ 97150 h 1758178"/>
                <a:gd name="connsiteX975" fmla="*/ 936143 w 1733256"/>
                <a:gd name="connsiteY975" fmla="*/ 87724 h 1758178"/>
                <a:gd name="connsiteX976" fmla="*/ 924831 w 1733256"/>
                <a:gd name="connsiteY976" fmla="*/ 75470 h 1758178"/>
                <a:gd name="connsiteX977" fmla="*/ 917289 w 1733256"/>
                <a:gd name="connsiteY977" fmla="*/ 75470 h 1758178"/>
                <a:gd name="connsiteX978" fmla="*/ 896551 w 1733256"/>
                <a:gd name="connsiteY978" fmla="*/ 74528 h 1758178"/>
                <a:gd name="connsiteX979" fmla="*/ 890895 w 1733256"/>
                <a:gd name="connsiteY979" fmla="*/ 81126 h 1758178"/>
                <a:gd name="connsiteX980" fmla="*/ 883353 w 1733256"/>
                <a:gd name="connsiteY980" fmla="*/ 93380 h 1758178"/>
                <a:gd name="connsiteX981" fmla="*/ 867328 w 1733256"/>
                <a:gd name="connsiteY981" fmla="*/ 92437 h 1758178"/>
                <a:gd name="connsiteX982" fmla="*/ 876755 w 1733256"/>
                <a:gd name="connsiteY982" fmla="*/ 70757 h 1758178"/>
                <a:gd name="connsiteX983" fmla="*/ 891837 w 1733256"/>
                <a:gd name="connsiteY983" fmla="*/ 33996 h 1758178"/>
                <a:gd name="connsiteX984" fmla="*/ 901264 w 1733256"/>
                <a:gd name="connsiteY984" fmla="*/ 12316 h 1758178"/>
                <a:gd name="connsiteX985" fmla="*/ 907863 w 1733256"/>
                <a:gd name="connsiteY985" fmla="*/ 1005 h 1758178"/>
                <a:gd name="connsiteX986" fmla="*/ 823735 w 1733256"/>
                <a:gd name="connsiteY986" fmla="*/ 151 h 1758178"/>
                <a:gd name="connsiteX987" fmla="*/ 828451 w 1733256"/>
                <a:gd name="connsiteY987" fmla="*/ 34137 h 1758178"/>
                <a:gd name="connsiteX988" fmla="*/ 830337 w 1733256"/>
                <a:gd name="connsiteY988" fmla="*/ 60570 h 1758178"/>
                <a:gd name="connsiteX989" fmla="*/ 831281 w 1733256"/>
                <a:gd name="connsiteY989" fmla="*/ 64346 h 1758178"/>
                <a:gd name="connsiteX990" fmla="*/ 833167 w 1733256"/>
                <a:gd name="connsiteY990" fmla="*/ 92667 h 1758178"/>
                <a:gd name="connsiteX991" fmla="*/ 816190 w 1733256"/>
                <a:gd name="connsiteY991" fmla="*/ 93611 h 1758178"/>
                <a:gd name="connsiteX992" fmla="*/ 813360 w 1733256"/>
                <a:gd name="connsiteY992" fmla="*/ 65290 h 1758178"/>
                <a:gd name="connsiteX993" fmla="*/ 812417 w 1733256"/>
                <a:gd name="connsiteY993" fmla="*/ 61514 h 1758178"/>
                <a:gd name="connsiteX994" fmla="*/ 811474 w 1733256"/>
                <a:gd name="connsiteY994" fmla="*/ 38857 h 1758178"/>
                <a:gd name="connsiteX995" fmla="*/ 808644 w 1733256"/>
                <a:gd name="connsiteY995" fmla="*/ 28472 h 1758178"/>
                <a:gd name="connsiteX996" fmla="*/ 806758 w 1733256"/>
                <a:gd name="connsiteY996" fmla="*/ 18088 h 1758178"/>
                <a:gd name="connsiteX997" fmla="*/ 803929 w 1733256"/>
                <a:gd name="connsiteY997" fmla="*/ 28472 h 1758178"/>
                <a:gd name="connsiteX998" fmla="*/ 801099 w 1733256"/>
                <a:gd name="connsiteY998" fmla="*/ 34137 h 1758178"/>
                <a:gd name="connsiteX999" fmla="*/ 801099 w 1733256"/>
                <a:gd name="connsiteY999" fmla="*/ 41689 h 1758178"/>
                <a:gd name="connsiteX1000" fmla="*/ 798270 w 1733256"/>
                <a:gd name="connsiteY1000" fmla="*/ 47353 h 1758178"/>
                <a:gd name="connsiteX1001" fmla="*/ 797326 w 1733256"/>
                <a:gd name="connsiteY1001" fmla="*/ 55850 h 1758178"/>
                <a:gd name="connsiteX1002" fmla="*/ 795440 w 1733256"/>
                <a:gd name="connsiteY1002" fmla="*/ 62458 h 1758178"/>
                <a:gd name="connsiteX1003" fmla="*/ 794497 w 1733256"/>
                <a:gd name="connsiteY1003" fmla="*/ 72842 h 1758178"/>
                <a:gd name="connsiteX1004" fmla="*/ 791667 w 1733256"/>
                <a:gd name="connsiteY1004" fmla="*/ 80395 h 1758178"/>
                <a:gd name="connsiteX1005" fmla="*/ 790724 w 1733256"/>
                <a:gd name="connsiteY1005" fmla="*/ 86059 h 1758178"/>
                <a:gd name="connsiteX1006" fmla="*/ 786951 w 1733256"/>
                <a:gd name="connsiteY1006" fmla="*/ 99276 h 1758178"/>
                <a:gd name="connsiteX1007" fmla="*/ 771861 w 1733256"/>
                <a:gd name="connsiteY1007" fmla="*/ 99276 h 1758178"/>
                <a:gd name="connsiteX1008" fmla="*/ 766202 w 1733256"/>
                <a:gd name="connsiteY1008" fmla="*/ 87003 h 1758178"/>
                <a:gd name="connsiteX1009" fmla="*/ 746395 w 1733256"/>
                <a:gd name="connsiteY1009" fmla="*/ 39801 h 1758178"/>
                <a:gd name="connsiteX1010" fmla="*/ 744509 w 1733256"/>
                <a:gd name="connsiteY1010" fmla="*/ 36025 h 1758178"/>
                <a:gd name="connsiteX1011" fmla="*/ 738850 w 1733256"/>
                <a:gd name="connsiteY1011" fmla="*/ 23752 h 1758178"/>
                <a:gd name="connsiteX1012" fmla="*/ 738850 w 1733256"/>
                <a:gd name="connsiteY1012" fmla="*/ 36969 h 1758178"/>
                <a:gd name="connsiteX1013" fmla="*/ 737906 w 1733256"/>
                <a:gd name="connsiteY1013" fmla="*/ 40745 h 1758178"/>
                <a:gd name="connsiteX1014" fmla="*/ 742622 w 1733256"/>
                <a:gd name="connsiteY1014" fmla="*/ 78507 h 1758178"/>
                <a:gd name="connsiteX1015" fmla="*/ 742622 w 1733256"/>
                <a:gd name="connsiteY1015" fmla="*/ 88891 h 1758178"/>
                <a:gd name="connsiteX1016" fmla="*/ 744509 w 1733256"/>
                <a:gd name="connsiteY1016" fmla="*/ 103052 h 1758178"/>
                <a:gd name="connsiteX1017" fmla="*/ 729418 w 1733256"/>
                <a:gd name="connsiteY1017" fmla="*/ 104940 h 1758178"/>
                <a:gd name="connsiteX1018" fmla="*/ 725645 w 1733256"/>
                <a:gd name="connsiteY1018" fmla="*/ 90779 h 1758178"/>
                <a:gd name="connsiteX1019" fmla="*/ 724702 w 1733256"/>
                <a:gd name="connsiteY1019" fmla="*/ 74730 h 1758178"/>
                <a:gd name="connsiteX1020" fmla="*/ 722816 w 1733256"/>
                <a:gd name="connsiteY1020" fmla="*/ 62458 h 1758178"/>
                <a:gd name="connsiteX1021" fmla="*/ 720929 w 1733256"/>
                <a:gd name="connsiteY1021" fmla="*/ 40745 h 1758178"/>
                <a:gd name="connsiteX1022" fmla="*/ 719043 w 1733256"/>
                <a:gd name="connsiteY1022" fmla="*/ 36025 h 1758178"/>
                <a:gd name="connsiteX1023" fmla="*/ 718100 w 1733256"/>
                <a:gd name="connsiteY1023" fmla="*/ 13368 h 1758178"/>
                <a:gd name="connsiteX1024" fmla="*/ 726588 w 1733256"/>
                <a:gd name="connsiteY1024" fmla="*/ 10535 h 1758178"/>
                <a:gd name="connsiteX1025" fmla="*/ 751111 w 1733256"/>
                <a:gd name="connsiteY1025" fmla="*/ 8647 h 1758178"/>
                <a:gd name="connsiteX1026" fmla="*/ 760543 w 1733256"/>
                <a:gd name="connsiteY1026" fmla="*/ 34137 h 1758178"/>
                <a:gd name="connsiteX1027" fmla="*/ 763372 w 1733256"/>
                <a:gd name="connsiteY1027" fmla="*/ 39801 h 1758178"/>
                <a:gd name="connsiteX1028" fmla="*/ 763372 w 1733256"/>
                <a:gd name="connsiteY1028" fmla="*/ 43577 h 1758178"/>
                <a:gd name="connsiteX1029" fmla="*/ 766202 w 1733256"/>
                <a:gd name="connsiteY1029" fmla="*/ 47353 h 1758178"/>
                <a:gd name="connsiteX1030" fmla="*/ 770918 w 1733256"/>
                <a:gd name="connsiteY1030" fmla="*/ 60570 h 1758178"/>
                <a:gd name="connsiteX1031" fmla="*/ 772804 w 1733256"/>
                <a:gd name="connsiteY1031" fmla="*/ 64346 h 1758178"/>
                <a:gd name="connsiteX1032" fmla="*/ 778463 w 1733256"/>
                <a:gd name="connsiteY1032" fmla="*/ 72842 h 1758178"/>
                <a:gd name="connsiteX1033" fmla="*/ 781292 w 1733256"/>
                <a:gd name="connsiteY1033" fmla="*/ 63402 h 1758178"/>
                <a:gd name="connsiteX1034" fmla="*/ 784122 w 1733256"/>
                <a:gd name="connsiteY1034" fmla="*/ 54905 h 1758178"/>
                <a:gd name="connsiteX1035" fmla="*/ 784122 w 1733256"/>
                <a:gd name="connsiteY1035" fmla="*/ 47353 h 1758178"/>
                <a:gd name="connsiteX1036" fmla="*/ 786951 w 1733256"/>
                <a:gd name="connsiteY1036" fmla="*/ 36025 h 1758178"/>
                <a:gd name="connsiteX1037" fmla="*/ 794497 w 1733256"/>
                <a:gd name="connsiteY1037" fmla="*/ 2983 h 1758178"/>
                <a:gd name="connsiteX1038" fmla="*/ 823735 w 1733256"/>
                <a:gd name="connsiteY1038" fmla="*/ 151 h 175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1733256" h="1758178">
                  <a:moveTo>
                    <a:pt x="780239" y="1681855"/>
                  </a:moveTo>
                  <a:cubicBezTo>
                    <a:pt x="777401" y="1684682"/>
                    <a:pt x="772669" y="1692220"/>
                    <a:pt x="772669" y="1695989"/>
                  </a:cubicBezTo>
                  <a:cubicBezTo>
                    <a:pt x="773615" y="1699758"/>
                    <a:pt x="780239" y="1703527"/>
                    <a:pt x="784971" y="1702585"/>
                  </a:cubicBezTo>
                  <a:cubicBezTo>
                    <a:pt x="788756" y="1698815"/>
                    <a:pt x="796326" y="1696931"/>
                    <a:pt x="796326" y="1690335"/>
                  </a:cubicBezTo>
                  <a:cubicBezTo>
                    <a:pt x="795380" y="1683739"/>
                    <a:pt x="785917" y="1683739"/>
                    <a:pt x="780239" y="1681855"/>
                  </a:cubicBezTo>
                  <a:close/>
                  <a:moveTo>
                    <a:pt x="761314" y="1649818"/>
                  </a:moveTo>
                  <a:cubicBezTo>
                    <a:pt x="757529" y="1652644"/>
                    <a:pt x="751851" y="1654529"/>
                    <a:pt x="749012" y="1657356"/>
                  </a:cubicBezTo>
                  <a:cubicBezTo>
                    <a:pt x="749959" y="1663952"/>
                    <a:pt x="758475" y="1662067"/>
                    <a:pt x="764153" y="1660183"/>
                  </a:cubicBezTo>
                  <a:cubicBezTo>
                    <a:pt x="766045" y="1657356"/>
                    <a:pt x="766991" y="1654529"/>
                    <a:pt x="766991" y="1650760"/>
                  </a:cubicBezTo>
                  <a:cubicBezTo>
                    <a:pt x="766045" y="1649818"/>
                    <a:pt x="762260" y="1648875"/>
                    <a:pt x="761314" y="1649818"/>
                  </a:cubicBezTo>
                  <a:close/>
                  <a:moveTo>
                    <a:pt x="755636" y="1637568"/>
                  </a:moveTo>
                  <a:cubicBezTo>
                    <a:pt x="749012" y="1630972"/>
                    <a:pt x="742388" y="1642280"/>
                    <a:pt x="738603" y="1647933"/>
                  </a:cubicBezTo>
                  <a:cubicBezTo>
                    <a:pt x="736711" y="1649818"/>
                    <a:pt x="731979" y="1656414"/>
                    <a:pt x="736711" y="1657356"/>
                  </a:cubicBezTo>
                  <a:cubicBezTo>
                    <a:pt x="739550" y="1658298"/>
                    <a:pt x="744281" y="1652644"/>
                    <a:pt x="747120" y="1650760"/>
                  </a:cubicBezTo>
                  <a:cubicBezTo>
                    <a:pt x="749012" y="1649818"/>
                    <a:pt x="749959" y="1648875"/>
                    <a:pt x="750905" y="1647933"/>
                  </a:cubicBezTo>
                  <a:cubicBezTo>
                    <a:pt x="752797" y="1644164"/>
                    <a:pt x="755636" y="1643222"/>
                    <a:pt x="755636" y="1637568"/>
                  </a:cubicBezTo>
                  <a:close/>
                  <a:moveTo>
                    <a:pt x="1094306" y="1635298"/>
                  </a:moveTo>
                  <a:cubicBezTo>
                    <a:pt x="1097656" y="1635386"/>
                    <a:pt x="1100490" y="1636386"/>
                    <a:pt x="1102379" y="1638739"/>
                  </a:cubicBezTo>
                  <a:cubicBezTo>
                    <a:pt x="1105213" y="1641562"/>
                    <a:pt x="1105213" y="1645327"/>
                    <a:pt x="1105213" y="1650973"/>
                  </a:cubicBezTo>
                  <a:cubicBezTo>
                    <a:pt x="1104268" y="1654738"/>
                    <a:pt x="1100490" y="1659444"/>
                    <a:pt x="1101435" y="1663208"/>
                  </a:cubicBezTo>
                  <a:cubicBezTo>
                    <a:pt x="1102379" y="1666031"/>
                    <a:pt x="1105213" y="1666031"/>
                    <a:pt x="1106157" y="1668855"/>
                  </a:cubicBezTo>
                  <a:cubicBezTo>
                    <a:pt x="1108046" y="1671678"/>
                    <a:pt x="1100490" y="1677325"/>
                    <a:pt x="1096712" y="1679207"/>
                  </a:cubicBezTo>
                  <a:cubicBezTo>
                    <a:pt x="1086323" y="1682972"/>
                    <a:pt x="1066489" y="1686736"/>
                    <a:pt x="1066489" y="1702736"/>
                  </a:cubicBezTo>
                  <a:cubicBezTo>
                    <a:pt x="1066489" y="1705559"/>
                    <a:pt x="1068378" y="1710265"/>
                    <a:pt x="1069322" y="1712147"/>
                  </a:cubicBezTo>
                  <a:cubicBezTo>
                    <a:pt x="1071211" y="1714970"/>
                    <a:pt x="1074989" y="1717794"/>
                    <a:pt x="1077823" y="1718735"/>
                  </a:cubicBezTo>
                  <a:cubicBezTo>
                    <a:pt x="1086323" y="1722499"/>
                    <a:pt x="1095768" y="1719676"/>
                    <a:pt x="1103324" y="1717794"/>
                  </a:cubicBezTo>
                  <a:cubicBezTo>
                    <a:pt x="1111824" y="1714029"/>
                    <a:pt x="1130714" y="1706500"/>
                    <a:pt x="1133547" y="1696148"/>
                  </a:cubicBezTo>
                  <a:cubicBezTo>
                    <a:pt x="1135436" y="1690501"/>
                    <a:pt x="1136380" y="1682972"/>
                    <a:pt x="1136380" y="1676384"/>
                  </a:cubicBezTo>
                  <a:cubicBezTo>
                    <a:pt x="1141103" y="1674502"/>
                    <a:pt x="1142992" y="1680148"/>
                    <a:pt x="1145825" y="1682031"/>
                  </a:cubicBezTo>
                  <a:cubicBezTo>
                    <a:pt x="1146770" y="1686736"/>
                    <a:pt x="1149603" y="1690501"/>
                    <a:pt x="1149603" y="1696148"/>
                  </a:cubicBezTo>
                  <a:cubicBezTo>
                    <a:pt x="1137325" y="1716853"/>
                    <a:pt x="1113713" y="1737558"/>
                    <a:pt x="1082545" y="1736616"/>
                  </a:cubicBezTo>
                  <a:cubicBezTo>
                    <a:pt x="1074045" y="1736616"/>
                    <a:pt x="1067433" y="1736616"/>
                    <a:pt x="1058933" y="1727205"/>
                  </a:cubicBezTo>
                  <a:cubicBezTo>
                    <a:pt x="1056100" y="1721558"/>
                    <a:pt x="1054211" y="1714029"/>
                    <a:pt x="1055155" y="1705559"/>
                  </a:cubicBezTo>
                  <a:cubicBezTo>
                    <a:pt x="1057044" y="1697089"/>
                    <a:pt x="1060822" y="1683913"/>
                    <a:pt x="1067433" y="1679207"/>
                  </a:cubicBezTo>
                  <a:cubicBezTo>
                    <a:pt x="1074045" y="1675443"/>
                    <a:pt x="1083489" y="1675443"/>
                    <a:pt x="1087267" y="1666973"/>
                  </a:cubicBezTo>
                  <a:cubicBezTo>
                    <a:pt x="1088212" y="1666031"/>
                    <a:pt x="1087267" y="1664149"/>
                    <a:pt x="1087267" y="1663208"/>
                  </a:cubicBezTo>
                  <a:cubicBezTo>
                    <a:pt x="1087267" y="1661326"/>
                    <a:pt x="1088212" y="1659444"/>
                    <a:pt x="1087267" y="1657561"/>
                  </a:cubicBezTo>
                  <a:cubicBezTo>
                    <a:pt x="1082545" y="1653797"/>
                    <a:pt x="1074989" y="1657561"/>
                    <a:pt x="1070267" y="1660385"/>
                  </a:cubicBezTo>
                  <a:cubicBezTo>
                    <a:pt x="1064600" y="1663208"/>
                    <a:pt x="1059877" y="1665090"/>
                    <a:pt x="1055155" y="1669796"/>
                  </a:cubicBezTo>
                  <a:cubicBezTo>
                    <a:pt x="1053266" y="1670737"/>
                    <a:pt x="1051377" y="1672619"/>
                    <a:pt x="1050433" y="1673561"/>
                  </a:cubicBezTo>
                  <a:cubicBezTo>
                    <a:pt x="1041932" y="1686736"/>
                    <a:pt x="1034376" y="1719676"/>
                    <a:pt x="1032487" y="1734734"/>
                  </a:cubicBezTo>
                  <a:cubicBezTo>
                    <a:pt x="1032487" y="1740381"/>
                    <a:pt x="1034376" y="1746028"/>
                    <a:pt x="1031543" y="1750733"/>
                  </a:cubicBezTo>
                  <a:cubicBezTo>
                    <a:pt x="1028710" y="1753557"/>
                    <a:pt x="1025876" y="1756380"/>
                    <a:pt x="1021154" y="1754498"/>
                  </a:cubicBezTo>
                  <a:cubicBezTo>
                    <a:pt x="1020209" y="1753557"/>
                    <a:pt x="1015487" y="1747910"/>
                    <a:pt x="1013598" y="1745087"/>
                  </a:cubicBezTo>
                  <a:cubicBezTo>
                    <a:pt x="1011709" y="1741322"/>
                    <a:pt x="1013598" y="1739440"/>
                    <a:pt x="1012653" y="1735675"/>
                  </a:cubicBezTo>
                  <a:cubicBezTo>
                    <a:pt x="1011709" y="1730029"/>
                    <a:pt x="1006042" y="1727205"/>
                    <a:pt x="1003209" y="1724382"/>
                  </a:cubicBezTo>
                  <a:cubicBezTo>
                    <a:pt x="1000375" y="1718735"/>
                    <a:pt x="1001320" y="1714029"/>
                    <a:pt x="1001320" y="1706500"/>
                  </a:cubicBezTo>
                  <a:cubicBezTo>
                    <a:pt x="1001320" y="1699912"/>
                    <a:pt x="1001320" y="1696148"/>
                    <a:pt x="1003209" y="1691442"/>
                  </a:cubicBezTo>
                  <a:cubicBezTo>
                    <a:pt x="1005098" y="1683913"/>
                    <a:pt x="1005098" y="1681090"/>
                    <a:pt x="1006042" y="1674502"/>
                  </a:cubicBezTo>
                  <a:cubicBezTo>
                    <a:pt x="1006986" y="1668855"/>
                    <a:pt x="1014542" y="1665090"/>
                    <a:pt x="1019265" y="1665090"/>
                  </a:cubicBezTo>
                  <a:cubicBezTo>
                    <a:pt x="1022098" y="1667914"/>
                    <a:pt x="1021154" y="1674502"/>
                    <a:pt x="1019265" y="1677325"/>
                  </a:cubicBezTo>
                  <a:cubicBezTo>
                    <a:pt x="1019265" y="1679207"/>
                    <a:pt x="1011709" y="1688619"/>
                    <a:pt x="1010764" y="1688619"/>
                  </a:cubicBezTo>
                  <a:cubicBezTo>
                    <a:pt x="1009820" y="1691442"/>
                    <a:pt x="1006986" y="1695207"/>
                    <a:pt x="1006986" y="1699912"/>
                  </a:cubicBezTo>
                  <a:cubicBezTo>
                    <a:pt x="1007931" y="1702736"/>
                    <a:pt x="1013598" y="1704618"/>
                    <a:pt x="1014542" y="1709324"/>
                  </a:cubicBezTo>
                  <a:cubicBezTo>
                    <a:pt x="1015487" y="1714029"/>
                    <a:pt x="1015487" y="1732852"/>
                    <a:pt x="1022098" y="1732852"/>
                  </a:cubicBezTo>
                  <a:cubicBezTo>
                    <a:pt x="1026821" y="1733793"/>
                    <a:pt x="1026821" y="1727205"/>
                    <a:pt x="1028710" y="1722499"/>
                  </a:cubicBezTo>
                  <a:cubicBezTo>
                    <a:pt x="1032487" y="1707441"/>
                    <a:pt x="1038154" y="1692383"/>
                    <a:pt x="1042877" y="1677325"/>
                  </a:cubicBezTo>
                  <a:cubicBezTo>
                    <a:pt x="1045710" y="1667914"/>
                    <a:pt x="1053266" y="1651914"/>
                    <a:pt x="1061766" y="1647209"/>
                  </a:cubicBezTo>
                  <a:cubicBezTo>
                    <a:pt x="1066961" y="1644385"/>
                    <a:pt x="1075225" y="1639915"/>
                    <a:pt x="1083135" y="1637327"/>
                  </a:cubicBezTo>
                  <a:cubicBezTo>
                    <a:pt x="1087090" y="1636033"/>
                    <a:pt x="1090956" y="1635210"/>
                    <a:pt x="1094306" y="1635298"/>
                  </a:cubicBezTo>
                  <a:close/>
                  <a:moveTo>
                    <a:pt x="693182" y="1598935"/>
                  </a:moveTo>
                  <a:cubicBezTo>
                    <a:pt x="700752" y="1595166"/>
                    <a:pt x="713054" y="1600820"/>
                    <a:pt x="710215" y="1614011"/>
                  </a:cubicBezTo>
                  <a:cubicBezTo>
                    <a:pt x="716839" y="1617781"/>
                    <a:pt x="734818" y="1609300"/>
                    <a:pt x="735764" y="1620607"/>
                  </a:cubicBezTo>
                  <a:cubicBezTo>
                    <a:pt x="735764" y="1622492"/>
                    <a:pt x="731979" y="1631914"/>
                    <a:pt x="730087" y="1634741"/>
                  </a:cubicBezTo>
                  <a:cubicBezTo>
                    <a:pt x="728194" y="1638510"/>
                    <a:pt x="724409" y="1641337"/>
                    <a:pt x="723463" y="1645106"/>
                  </a:cubicBezTo>
                  <a:cubicBezTo>
                    <a:pt x="722517" y="1648875"/>
                    <a:pt x="722517" y="1654529"/>
                    <a:pt x="724409" y="1658298"/>
                  </a:cubicBezTo>
                  <a:cubicBezTo>
                    <a:pt x="729140" y="1656414"/>
                    <a:pt x="731979" y="1651702"/>
                    <a:pt x="735764" y="1646049"/>
                  </a:cubicBezTo>
                  <a:cubicBezTo>
                    <a:pt x="738603" y="1641337"/>
                    <a:pt x="741442" y="1637568"/>
                    <a:pt x="742388" y="1629088"/>
                  </a:cubicBezTo>
                  <a:cubicBezTo>
                    <a:pt x="742388" y="1624376"/>
                    <a:pt x="747120" y="1619665"/>
                    <a:pt x="750905" y="1617781"/>
                  </a:cubicBezTo>
                  <a:cubicBezTo>
                    <a:pt x="754690" y="1616838"/>
                    <a:pt x="757529" y="1619665"/>
                    <a:pt x="760368" y="1620607"/>
                  </a:cubicBezTo>
                  <a:cubicBezTo>
                    <a:pt x="780239" y="1623434"/>
                    <a:pt x="798219" y="1622492"/>
                    <a:pt x="816198" y="1630972"/>
                  </a:cubicBezTo>
                  <a:cubicBezTo>
                    <a:pt x="819983" y="1632857"/>
                    <a:pt x="819983" y="1637568"/>
                    <a:pt x="817144" y="1639453"/>
                  </a:cubicBezTo>
                  <a:cubicBezTo>
                    <a:pt x="812413" y="1643222"/>
                    <a:pt x="803896" y="1646049"/>
                    <a:pt x="796326" y="1646049"/>
                  </a:cubicBezTo>
                  <a:cubicBezTo>
                    <a:pt x="794433" y="1645106"/>
                    <a:pt x="781186" y="1637568"/>
                    <a:pt x="779293" y="1645106"/>
                  </a:cubicBezTo>
                  <a:cubicBezTo>
                    <a:pt x="779293" y="1646049"/>
                    <a:pt x="784024" y="1659240"/>
                    <a:pt x="784971" y="1660183"/>
                  </a:cubicBezTo>
                  <a:cubicBezTo>
                    <a:pt x="787810" y="1662067"/>
                    <a:pt x="795380" y="1662067"/>
                    <a:pt x="801057" y="1663009"/>
                  </a:cubicBezTo>
                  <a:cubicBezTo>
                    <a:pt x="805789" y="1664894"/>
                    <a:pt x="809574" y="1666778"/>
                    <a:pt x="812413" y="1669605"/>
                  </a:cubicBezTo>
                  <a:cubicBezTo>
                    <a:pt x="815251" y="1670548"/>
                    <a:pt x="818090" y="1672432"/>
                    <a:pt x="819037" y="1676201"/>
                  </a:cubicBezTo>
                  <a:cubicBezTo>
                    <a:pt x="819037" y="1682797"/>
                    <a:pt x="814305" y="1693162"/>
                    <a:pt x="810520" y="1697873"/>
                  </a:cubicBezTo>
                  <a:cubicBezTo>
                    <a:pt x="808628" y="1700700"/>
                    <a:pt x="802950" y="1703527"/>
                    <a:pt x="799165" y="1706354"/>
                  </a:cubicBezTo>
                  <a:cubicBezTo>
                    <a:pt x="796326" y="1709180"/>
                    <a:pt x="795380" y="1709180"/>
                    <a:pt x="792541" y="1711065"/>
                  </a:cubicBezTo>
                  <a:cubicBezTo>
                    <a:pt x="786863" y="1713892"/>
                    <a:pt x="783078" y="1718603"/>
                    <a:pt x="775508" y="1716719"/>
                  </a:cubicBezTo>
                  <a:cubicBezTo>
                    <a:pt x="773615" y="1715776"/>
                    <a:pt x="773615" y="1714834"/>
                    <a:pt x="770777" y="1713892"/>
                  </a:cubicBezTo>
                  <a:cubicBezTo>
                    <a:pt x="767938" y="1716719"/>
                    <a:pt x="764153" y="1721430"/>
                    <a:pt x="762260" y="1727083"/>
                  </a:cubicBezTo>
                  <a:cubicBezTo>
                    <a:pt x="759421" y="1736506"/>
                    <a:pt x="756582" y="1757236"/>
                    <a:pt x="745227" y="1758178"/>
                  </a:cubicBezTo>
                  <a:cubicBezTo>
                    <a:pt x="739550" y="1755351"/>
                    <a:pt x="753744" y="1713892"/>
                    <a:pt x="754690" y="1710123"/>
                  </a:cubicBezTo>
                  <a:cubicBezTo>
                    <a:pt x="755636" y="1705411"/>
                    <a:pt x="755636" y="1700700"/>
                    <a:pt x="756582" y="1695989"/>
                  </a:cubicBezTo>
                  <a:cubicBezTo>
                    <a:pt x="757529" y="1693162"/>
                    <a:pt x="759421" y="1688451"/>
                    <a:pt x="759421" y="1683739"/>
                  </a:cubicBezTo>
                  <a:cubicBezTo>
                    <a:pt x="756582" y="1679970"/>
                    <a:pt x="747120" y="1679028"/>
                    <a:pt x="743335" y="1681855"/>
                  </a:cubicBezTo>
                  <a:cubicBezTo>
                    <a:pt x="740496" y="1683739"/>
                    <a:pt x="741442" y="1689393"/>
                    <a:pt x="739550" y="1694104"/>
                  </a:cubicBezTo>
                  <a:cubicBezTo>
                    <a:pt x="739550" y="1694104"/>
                    <a:pt x="735764" y="1699758"/>
                    <a:pt x="734818" y="1700700"/>
                  </a:cubicBezTo>
                  <a:cubicBezTo>
                    <a:pt x="732926" y="1701642"/>
                    <a:pt x="730087" y="1701642"/>
                    <a:pt x="727248" y="1700700"/>
                  </a:cubicBezTo>
                  <a:cubicBezTo>
                    <a:pt x="724409" y="1697873"/>
                    <a:pt x="725355" y="1692220"/>
                    <a:pt x="724409" y="1688451"/>
                  </a:cubicBezTo>
                  <a:cubicBezTo>
                    <a:pt x="724409" y="1684682"/>
                    <a:pt x="725355" y="1674317"/>
                    <a:pt x="721570" y="1674317"/>
                  </a:cubicBezTo>
                  <a:cubicBezTo>
                    <a:pt x="720624" y="1674317"/>
                    <a:pt x="719678" y="1676201"/>
                    <a:pt x="717785" y="1679028"/>
                  </a:cubicBezTo>
                  <a:cubicBezTo>
                    <a:pt x="715893" y="1682797"/>
                    <a:pt x="711161" y="1690335"/>
                    <a:pt x="709269" y="1693162"/>
                  </a:cubicBezTo>
                  <a:cubicBezTo>
                    <a:pt x="707376" y="1695046"/>
                    <a:pt x="703591" y="1698815"/>
                    <a:pt x="701699" y="1699758"/>
                  </a:cubicBezTo>
                  <a:cubicBezTo>
                    <a:pt x="700752" y="1701642"/>
                    <a:pt x="694128" y="1704469"/>
                    <a:pt x="692236" y="1704469"/>
                  </a:cubicBezTo>
                  <a:cubicBezTo>
                    <a:pt x="682773" y="1705411"/>
                    <a:pt x="686558" y="1693162"/>
                    <a:pt x="691289" y="1689393"/>
                  </a:cubicBezTo>
                  <a:cubicBezTo>
                    <a:pt x="694128" y="1687508"/>
                    <a:pt x="697913" y="1687508"/>
                    <a:pt x="700752" y="1685624"/>
                  </a:cubicBezTo>
                  <a:cubicBezTo>
                    <a:pt x="703591" y="1683739"/>
                    <a:pt x="708322" y="1679028"/>
                    <a:pt x="704537" y="1675259"/>
                  </a:cubicBezTo>
                  <a:cubicBezTo>
                    <a:pt x="700752" y="1674317"/>
                    <a:pt x="695075" y="1676201"/>
                    <a:pt x="692236" y="1673374"/>
                  </a:cubicBezTo>
                  <a:cubicBezTo>
                    <a:pt x="688451" y="1668663"/>
                    <a:pt x="693182" y="1662067"/>
                    <a:pt x="697913" y="1660183"/>
                  </a:cubicBezTo>
                  <a:cubicBezTo>
                    <a:pt x="702645" y="1659240"/>
                    <a:pt x="706430" y="1656414"/>
                    <a:pt x="707376" y="1651702"/>
                  </a:cubicBezTo>
                  <a:cubicBezTo>
                    <a:pt x="708322" y="1646991"/>
                    <a:pt x="703591" y="1642280"/>
                    <a:pt x="703591" y="1636626"/>
                  </a:cubicBezTo>
                  <a:cubicBezTo>
                    <a:pt x="700752" y="1634741"/>
                    <a:pt x="696967" y="1635684"/>
                    <a:pt x="693182" y="1637568"/>
                  </a:cubicBezTo>
                  <a:cubicBezTo>
                    <a:pt x="689397" y="1639453"/>
                    <a:pt x="685612" y="1641337"/>
                    <a:pt x="683719" y="1646049"/>
                  </a:cubicBezTo>
                  <a:cubicBezTo>
                    <a:pt x="675203" y="1659240"/>
                    <a:pt x="675203" y="1673374"/>
                    <a:pt x="674257" y="1689393"/>
                  </a:cubicBezTo>
                  <a:cubicBezTo>
                    <a:pt x="673310" y="1695989"/>
                    <a:pt x="674257" y="1705411"/>
                    <a:pt x="672364" y="1712007"/>
                  </a:cubicBezTo>
                  <a:cubicBezTo>
                    <a:pt x="672364" y="1713892"/>
                    <a:pt x="669525" y="1714834"/>
                    <a:pt x="669525" y="1716719"/>
                  </a:cubicBezTo>
                  <a:cubicBezTo>
                    <a:pt x="658170" y="1710123"/>
                    <a:pt x="661009" y="1686566"/>
                    <a:pt x="663848" y="1673374"/>
                  </a:cubicBezTo>
                  <a:cubicBezTo>
                    <a:pt x="670471" y="1646049"/>
                    <a:pt x="672364" y="1618723"/>
                    <a:pt x="693182" y="1598935"/>
                  </a:cubicBezTo>
                  <a:close/>
                  <a:moveTo>
                    <a:pt x="462129" y="1598113"/>
                  </a:moveTo>
                  <a:cubicBezTo>
                    <a:pt x="459301" y="1598113"/>
                    <a:pt x="457416" y="1599052"/>
                    <a:pt x="454588" y="1599991"/>
                  </a:cubicBezTo>
                  <a:cubicBezTo>
                    <a:pt x="450818" y="1600930"/>
                    <a:pt x="444219" y="1601869"/>
                    <a:pt x="439506" y="1600930"/>
                  </a:cubicBezTo>
                  <a:cubicBezTo>
                    <a:pt x="431022" y="1600930"/>
                    <a:pt x="418768" y="1595295"/>
                    <a:pt x="416883" y="1603748"/>
                  </a:cubicBezTo>
                  <a:cubicBezTo>
                    <a:pt x="414997" y="1614078"/>
                    <a:pt x="424424" y="1615957"/>
                    <a:pt x="431965" y="1617835"/>
                  </a:cubicBezTo>
                  <a:cubicBezTo>
                    <a:pt x="433850" y="1617835"/>
                    <a:pt x="433850" y="1618774"/>
                    <a:pt x="434793" y="1619713"/>
                  </a:cubicBezTo>
                  <a:cubicBezTo>
                    <a:pt x="439506" y="1624409"/>
                    <a:pt x="445162" y="1628166"/>
                    <a:pt x="457416" y="1627227"/>
                  </a:cubicBezTo>
                  <a:cubicBezTo>
                    <a:pt x="460244" y="1627227"/>
                    <a:pt x="464014" y="1625348"/>
                    <a:pt x="467785" y="1624409"/>
                  </a:cubicBezTo>
                  <a:cubicBezTo>
                    <a:pt x="475326" y="1621592"/>
                    <a:pt x="480039" y="1619713"/>
                    <a:pt x="479097" y="1612200"/>
                  </a:cubicBezTo>
                  <a:cubicBezTo>
                    <a:pt x="479097" y="1610322"/>
                    <a:pt x="477211" y="1605626"/>
                    <a:pt x="476269" y="1603748"/>
                  </a:cubicBezTo>
                  <a:cubicBezTo>
                    <a:pt x="475326" y="1602808"/>
                    <a:pt x="473441" y="1601869"/>
                    <a:pt x="472498" y="1600930"/>
                  </a:cubicBezTo>
                  <a:cubicBezTo>
                    <a:pt x="468728" y="1597173"/>
                    <a:pt x="467785" y="1597173"/>
                    <a:pt x="462129" y="1598113"/>
                  </a:cubicBezTo>
                  <a:close/>
                  <a:moveTo>
                    <a:pt x="1085135" y="1583180"/>
                  </a:moveTo>
                  <a:cubicBezTo>
                    <a:pt x="1089844" y="1584119"/>
                    <a:pt x="1091727" y="1589751"/>
                    <a:pt x="1091727" y="1594444"/>
                  </a:cubicBezTo>
                  <a:cubicBezTo>
                    <a:pt x="1092669" y="1605708"/>
                    <a:pt x="1086077" y="1615095"/>
                    <a:pt x="1077601" y="1617911"/>
                  </a:cubicBezTo>
                  <a:cubicBezTo>
                    <a:pt x="1057824" y="1626359"/>
                    <a:pt x="1046522" y="1654520"/>
                    <a:pt x="1037105" y="1661090"/>
                  </a:cubicBezTo>
                  <a:cubicBezTo>
                    <a:pt x="1023920" y="1656397"/>
                    <a:pt x="1055940" y="1633869"/>
                    <a:pt x="1050289" y="1624482"/>
                  </a:cubicBezTo>
                  <a:cubicBezTo>
                    <a:pt x="1040872" y="1625420"/>
                    <a:pt x="1032396" y="1631053"/>
                    <a:pt x="1024862" y="1635746"/>
                  </a:cubicBezTo>
                  <a:cubicBezTo>
                    <a:pt x="1025803" y="1642317"/>
                    <a:pt x="1024862" y="1648887"/>
                    <a:pt x="1021094" y="1652642"/>
                  </a:cubicBezTo>
                  <a:cubicBezTo>
                    <a:pt x="1018269" y="1656397"/>
                    <a:pt x="1017327" y="1656397"/>
                    <a:pt x="1013560" y="1653581"/>
                  </a:cubicBezTo>
                  <a:cubicBezTo>
                    <a:pt x="1012619" y="1652642"/>
                    <a:pt x="1011677" y="1650765"/>
                    <a:pt x="1009793" y="1650765"/>
                  </a:cubicBezTo>
                  <a:cubicBezTo>
                    <a:pt x="1005084" y="1649826"/>
                    <a:pt x="1003201" y="1658274"/>
                    <a:pt x="999434" y="1658274"/>
                  </a:cubicBezTo>
                  <a:cubicBezTo>
                    <a:pt x="995666" y="1658274"/>
                    <a:pt x="993783" y="1652642"/>
                    <a:pt x="994725" y="1647949"/>
                  </a:cubicBezTo>
                  <a:cubicBezTo>
                    <a:pt x="994725" y="1641378"/>
                    <a:pt x="1002259" y="1634807"/>
                    <a:pt x="1006968" y="1634807"/>
                  </a:cubicBezTo>
                  <a:cubicBezTo>
                    <a:pt x="1011677" y="1630114"/>
                    <a:pt x="1006026" y="1622604"/>
                    <a:pt x="1005084" y="1613217"/>
                  </a:cubicBezTo>
                  <a:cubicBezTo>
                    <a:pt x="1004143" y="1605708"/>
                    <a:pt x="1005084" y="1596321"/>
                    <a:pt x="1007910" y="1592567"/>
                  </a:cubicBezTo>
                  <a:cubicBezTo>
                    <a:pt x="1011677" y="1587873"/>
                    <a:pt x="1015444" y="1586935"/>
                    <a:pt x="1019211" y="1592567"/>
                  </a:cubicBezTo>
                  <a:cubicBezTo>
                    <a:pt x="1020153" y="1594444"/>
                    <a:pt x="1022036" y="1597260"/>
                    <a:pt x="1022036" y="1599137"/>
                  </a:cubicBezTo>
                  <a:cubicBezTo>
                    <a:pt x="1022978" y="1607585"/>
                    <a:pt x="1019211" y="1626359"/>
                    <a:pt x="1025803" y="1627298"/>
                  </a:cubicBezTo>
                  <a:cubicBezTo>
                    <a:pt x="1031454" y="1628236"/>
                    <a:pt x="1052173" y="1616972"/>
                    <a:pt x="1055940" y="1613217"/>
                  </a:cubicBezTo>
                  <a:cubicBezTo>
                    <a:pt x="1066300" y="1606647"/>
                    <a:pt x="1075717" y="1585996"/>
                    <a:pt x="1085135" y="1583180"/>
                  </a:cubicBezTo>
                  <a:close/>
                  <a:moveTo>
                    <a:pt x="424424" y="1575573"/>
                  </a:moveTo>
                  <a:cubicBezTo>
                    <a:pt x="420653" y="1578390"/>
                    <a:pt x="419711" y="1582147"/>
                    <a:pt x="420653" y="1587782"/>
                  </a:cubicBezTo>
                  <a:cubicBezTo>
                    <a:pt x="423481" y="1593417"/>
                    <a:pt x="428194" y="1592478"/>
                    <a:pt x="435735" y="1592478"/>
                  </a:cubicBezTo>
                  <a:cubicBezTo>
                    <a:pt x="443276" y="1593417"/>
                    <a:pt x="451760" y="1594356"/>
                    <a:pt x="453645" y="1586843"/>
                  </a:cubicBezTo>
                  <a:cubicBezTo>
                    <a:pt x="454588" y="1579329"/>
                    <a:pt x="445162" y="1580268"/>
                    <a:pt x="437621" y="1578390"/>
                  </a:cubicBezTo>
                  <a:cubicBezTo>
                    <a:pt x="431965" y="1577451"/>
                    <a:pt x="428194" y="1575573"/>
                    <a:pt x="424424" y="1575573"/>
                  </a:cubicBezTo>
                  <a:close/>
                  <a:moveTo>
                    <a:pt x="1414657" y="1545172"/>
                  </a:moveTo>
                  <a:cubicBezTo>
                    <a:pt x="1417484" y="1544225"/>
                    <a:pt x="1419369" y="1545172"/>
                    <a:pt x="1421255" y="1545172"/>
                  </a:cubicBezTo>
                  <a:cubicBezTo>
                    <a:pt x="1425967" y="1547067"/>
                    <a:pt x="1429738" y="1548014"/>
                    <a:pt x="1429738" y="1553698"/>
                  </a:cubicBezTo>
                  <a:cubicBezTo>
                    <a:pt x="1430680" y="1555593"/>
                    <a:pt x="1428795" y="1557488"/>
                    <a:pt x="1427852" y="1559382"/>
                  </a:cubicBezTo>
                  <a:cubicBezTo>
                    <a:pt x="1425025" y="1565066"/>
                    <a:pt x="1420312" y="1568856"/>
                    <a:pt x="1411829" y="1571697"/>
                  </a:cubicBezTo>
                  <a:cubicBezTo>
                    <a:pt x="1403346" y="1572645"/>
                    <a:pt x="1392978" y="1571697"/>
                    <a:pt x="1384495" y="1572645"/>
                  </a:cubicBezTo>
                  <a:cubicBezTo>
                    <a:pt x="1370357" y="1573592"/>
                    <a:pt x="1355276" y="1573592"/>
                    <a:pt x="1343023" y="1569803"/>
                  </a:cubicBezTo>
                  <a:cubicBezTo>
                    <a:pt x="1340195" y="1568856"/>
                    <a:pt x="1336425" y="1566961"/>
                    <a:pt x="1333597" y="1565066"/>
                  </a:cubicBezTo>
                  <a:cubicBezTo>
                    <a:pt x="1329827" y="1563172"/>
                    <a:pt x="1326999" y="1560330"/>
                    <a:pt x="1326999" y="1557488"/>
                  </a:cubicBezTo>
                  <a:cubicBezTo>
                    <a:pt x="1326999" y="1553698"/>
                    <a:pt x="1332654" y="1549909"/>
                    <a:pt x="1336425" y="1548962"/>
                  </a:cubicBezTo>
                  <a:cubicBezTo>
                    <a:pt x="1341137" y="1548014"/>
                    <a:pt x="1347735" y="1548014"/>
                    <a:pt x="1351506" y="1549909"/>
                  </a:cubicBezTo>
                  <a:cubicBezTo>
                    <a:pt x="1360931" y="1551804"/>
                    <a:pt x="1362816" y="1552751"/>
                    <a:pt x="1372242" y="1551804"/>
                  </a:cubicBezTo>
                  <a:cubicBezTo>
                    <a:pt x="1388265" y="1551804"/>
                    <a:pt x="1401461" y="1548014"/>
                    <a:pt x="1414657" y="1545172"/>
                  </a:cubicBezTo>
                  <a:close/>
                  <a:moveTo>
                    <a:pt x="372579" y="1487291"/>
                  </a:moveTo>
                  <a:cubicBezTo>
                    <a:pt x="446104" y="1501379"/>
                    <a:pt x="494179" y="1536128"/>
                    <a:pt x="523400" y="1565242"/>
                  </a:cubicBezTo>
                  <a:cubicBezTo>
                    <a:pt x="526228" y="1568059"/>
                    <a:pt x="529056" y="1569938"/>
                    <a:pt x="530941" y="1573694"/>
                  </a:cubicBezTo>
                  <a:cubicBezTo>
                    <a:pt x="532827" y="1575573"/>
                    <a:pt x="534712" y="1581208"/>
                    <a:pt x="534712" y="1583086"/>
                  </a:cubicBezTo>
                  <a:cubicBezTo>
                    <a:pt x="533769" y="1590599"/>
                    <a:pt x="523400" y="1590599"/>
                    <a:pt x="519630" y="1586843"/>
                  </a:cubicBezTo>
                  <a:cubicBezTo>
                    <a:pt x="513031" y="1581208"/>
                    <a:pt x="508318" y="1573694"/>
                    <a:pt x="500777" y="1568998"/>
                  </a:cubicBezTo>
                  <a:cubicBezTo>
                    <a:pt x="490408" y="1561485"/>
                    <a:pt x="478154" y="1554911"/>
                    <a:pt x="465900" y="1550215"/>
                  </a:cubicBezTo>
                  <a:cubicBezTo>
                    <a:pt x="452703" y="1544580"/>
                    <a:pt x="442334" y="1540824"/>
                    <a:pt x="426309" y="1539884"/>
                  </a:cubicBezTo>
                  <a:cubicBezTo>
                    <a:pt x="413112" y="1538945"/>
                    <a:pt x="400858" y="1536128"/>
                    <a:pt x="387661" y="1537067"/>
                  </a:cubicBezTo>
                  <a:cubicBezTo>
                    <a:pt x="382005" y="1537067"/>
                    <a:pt x="378235" y="1538945"/>
                    <a:pt x="377292" y="1543641"/>
                  </a:cubicBezTo>
                  <a:cubicBezTo>
                    <a:pt x="383891" y="1548337"/>
                    <a:pt x="394260" y="1547398"/>
                    <a:pt x="402743" y="1550215"/>
                  </a:cubicBezTo>
                  <a:cubicBezTo>
                    <a:pt x="407456" y="1551154"/>
                    <a:pt x="410284" y="1553033"/>
                    <a:pt x="414055" y="1553033"/>
                  </a:cubicBezTo>
                  <a:cubicBezTo>
                    <a:pt x="417825" y="1553033"/>
                    <a:pt x="421596" y="1553033"/>
                    <a:pt x="424424" y="1552093"/>
                  </a:cubicBezTo>
                  <a:cubicBezTo>
                    <a:pt x="428194" y="1551154"/>
                    <a:pt x="436678" y="1547398"/>
                    <a:pt x="437621" y="1553033"/>
                  </a:cubicBezTo>
                  <a:cubicBezTo>
                    <a:pt x="437621" y="1555850"/>
                    <a:pt x="435735" y="1557728"/>
                    <a:pt x="435735" y="1559607"/>
                  </a:cubicBezTo>
                  <a:cubicBezTo>
                    <a:pt x="435735" y="1562424"/>
                    <a:pt x="440449" y="1564303"/>
                    <a:pt x="444219" y="1565242"/>
                  </a:cubicBezTo>
                  <a:cubicBezTo>
                    <a:pt x="446104" y="1566181"/>
                    <a:pt x="447047" y="1567120"/>
                    <a:pt x="447990" y="1567120"/>
                  </a:cubicBezTo>
                  <a:cubicBezTo>
                    <a:pt x="453645" y="1568059"/>
                    <a:pt x="459301" y="1566181"/>
                    <a:pt x="464957" y="1568059"/>
                  </a:cubicBezTo>
                  <a:cubicBezTo>
                    <a:pt x="469670" y="1568998"/>
                    <a:pt x="475326" y="1572755"/>
                    <a:pt x="476269" y="1577451"/>
                  </a:cubicBezTo>
                  <a:cubicBezTo>
                    <a:pt x="476269" y="1585903"/>
                    <a:pt x="482867" y="1588721"/>
                    <a:pt x="487580" y="1592478"/>
                  </a:cubicBezTo>
                  <a:cubicBezTo>
                    <a:pt x="493236" y="1596234"/>
                    <a:pt x="497007" y="1609383"/>
                    <a:pt x="492293" y="1615957"/>
                  </a:cubicBezTo>
                  <a:cubicBezTo>
                    <a:pt x="486638" y="1622531"/>
                    <a:pt x="475326" y="1626287"/>
                    <a:pt x="465900" y="1629105"/>
                  </a:cubicBezTo>
                  <a:cubicBezTo>
                    <a:pt x="463072" y="1630983"/>
                    <a:pt x="459301" y="1631922"/>
                    <a:pt x="457416" y="1632862"/>
                  </a:cubicBezTo>
                  <a:cubicBezTo>
                    <a:pt x="453645" y="1632862"/>
                    <a:pt x="449875" y="1632862"/>
                    <a:pt x="446104" y="1633801"/>
                  </a:cubicBezTo>
                  <a:cubicBezTo>
                    <a:pt x="440449" y="1635679"/>
                    <a:pt x="434793" y="1641314"/>
                    <a:pt x="431022" y="1641314"/>
                  </a:cubicBezTo>
                  <a:cubicBezTo>
                    <a:pt x="419711" y="1641314"/>
                    <a:pt x="387661" y="1617835"/>
                    <a:pt x="381063" y="1608443"/>
                  </a:cubicBezTo>
                  <a:cubicBezTo>
                    <a:pt x="380120" y="1605626"/>
                    <a:pt x="379177" y="1601869"/>
                    <a:pt x="380120" y="1599052"/>
                  </a:cubicBezTo>
                  <a:cubicBezTo>
                    <a:pt x="380120" y="1596234"/>
                    <a:pt x="381063" y="1595295"/>
                    <a:pt x="383891" y="1593417"/>
                  </a:cubicBezTo>
                  <a:cubicBezTo>
                    <a:pt x="384833" y="1592478"/>
                    <a:pt x="387661" y="1591538"/>
                    <a:pt x="388604" y="1590599"/>
                  </a:cubicBezTo>
                  <a:cubicBezTo>
                    <a:pt x="393317" y="1588721"/>
                    <a:pt x="399915" y="1590599"/>
                    <a:pt x="405571" y="1589660"/>
                  </a:cubicBezTo>
                  <a:cubicBezTo>
                    <a:pt x="407456" y="1589660"/>
                    <a:pt x="412170" y="1588721"/>
                    <a:pt x="414055" y="1587782"/>
                  </a:cubicBezTo>
                  <a:cubicBezTo>
                    <a:pt x="414997" y="1586843"/>
                    <a:pt x="415940" y="1586843"/>
                    <a:pt x="416883" y="1584964"/>
                  </a:cubicBezTo>
                  <a:cubicBezTo>
                    <a:pt x="416883" y="1579329"/>
                    <a:pt x="404628" y="1584025"/>
                    <a:pt x="400858" y="1581208"/>
                  </a:cubicBezTo>
                  <a:cubicBezTo>
                    <a:pt x="398030" y="1577451"/>
                    <a:pt x="398030" y="1573694"/>
                    <a:pt x="398973" y="1569938"/>
                  </a:cubicBezTo>
                  <a:cubicBezTo>
                    <a:pt x="398973" y="1567120"/>
                    <a:pt x="400858" y="1564303"/>
                    <a:pt x="400858" y="1562424"/>
                  </a:cubicBezTo>
                  <a:cubicBezTo>
                    <a:pt x="399915" y="1557728"/>
                    <a:pt x="388604" y="1558668"/>
                    <a:pt x="384833" y="1558668"/>
                  </a:cubicBezTo>
                  <a:cubicBezTo>
                    <a:pt x="379177" y="1559607"/>
                    <a:pt x="370694" y="1562424"/>
                    <a:pt x="369751" y="1568059"/>
                  </a:cubicBezTo>
                  <a:cubicBezTo>
                    <a:pt x="368808" y="1573694"/>
                    <a:pt x="371636" y="1581208"/>
                    <a:pt x="368808" y="1585903"/>
                  </a:cubicBezTo>
                  <a:cubicBezTo>
                    <a:pt x="365981" y="1591538"/>
                    <a:pt x="359382" y="1593417"/>
                    <a:pt x="355612" y="1586843"/>
                  </a:cubicBezTo>
                  <a:cubicBezTo>
                    <a:pt x="347128" y="1573694"/>
                    <a:pt x="353726" y="1545519"/>
                    <a:pt x="365038" y="1536128"/>
                  </a:cubicBezTo>
                  <a:cubicBezTo>
                    <a:pt x="368808" y="1533310"/>
                    <a:pt x="373522" y="1530493"/>
                    <a:pt x="379177" y="1529554"/>
                  </a:cubicBezTo>
                  <a:cubicBezTo>
                    <a:pt x="394260" y="1526736"/>
                    <a:pt x="426309" y="1538006"/>
                    <a:pt x="436678" y="1531432"/>
                  </a:cubicBezTo>
                  <a:cubicBezTo>
                    <a:pt x="435735" y="1524858"/>
                    <a:pt x="385776" y="1509831"/>
                    <a:pt x="372579" y="1506074"/>
                  </a:cubicBezTo>
                  <a:cubicBezTo>
                    <a:pt x="365038" y="1503257"/>
                    <a:pt x="365038" y="1490109"/>
                    <a:pt x="372579" y="1487291"/>
                  </a:cubicBezTo>
                  <a:close/>
                  <a:moveTo>
                    <a:pt x="1306085" y="1474864"/>
                  </a:moveTo>
                  <a:cubicBezTo>
                    <a:pt x="1310817" y="1473449"/>
                    <a:pt x="1315548" y="1473685"/>
                    <a:pt x="1317440" y="1477459"/>
                  </a:cubicBezTo>
                  <a:cubicBezTo>
                    <a:pt x="1320279" y="1481233"/>
                    <a:pt x="1318387" y="1491612"/>
                    <a:pt x="1316494" y="1497273"/>
                  </a:cubicBezTo>
                  <a:cubicBezTo>
                    <a:pt x="1315548" y="1500104"/>
                    <a:pt x="1313655" y="1501047"/>
                    <a:pt x="1315548" y="1503878"/>
                  </a:cubicBezTo>
                  <a:cubicBezTo>
                    <a:pt x="1316494" y="1504821"/>
                    <a:pt x="1317440" y="1505765"/>
                    <a:pt x="1318387" y="1505765"/>
                  </a:cubicBezTo>
                  <a:cubicBezTo>
                    <a:pt x="1321225" y="1506708"/>
                    <a:pt x="1326903" y="1498217"/>
                    <a:pt x="1329742" y="1497273"/>
                  </a:cubicBezTo>
                  <a:cubicBezTo>
                    <a:pt x="1333527" y="1494443"/>
                    <a:pt x="1337312" y="1495386"/>
                    <a:pt x="1341097" y="1497273"/>
                  </a:cubicBezTo>
                  <a:cubicBezTo>
                    <a:pt x="1345829" y="1500104"/>
                    <a:pt x="1346775" y="1505765"/>
                    <a:pt x="1345829" y="1511426"/>
                  </a:cubicBezTo>
                  <a:cubicBezTo>
                    <a:pt x="1345829" y="1514257"/>
                    <a:pt x="1344883" y="1518031"/>
                    <a:pt x="1343936" y="1519918"/>
                  </a:cubicBezTo>
                  <a:cubicBezTo>
                    <a:pt x="1339205" y="1531240"/>
                    <a:pt x="1318387" y="1538788"/>
                    <a:pt x="1318387" y="1551055"/>
                  </a:cubicBezTo>
                  <a:cubicBezTo>
                    <a:pt x="1318387" y="1553885"/>
                    <a:pt x="1320279" y="1556716"/>
                    <a:pt x="1320279" y="1559546"/>
                  </a:cubicBezTo>
                  <a:cubicBezTo>
                    <a:pt x="1321225" y="1574643"/>
                    <a:pt x="1310816" y="1618045"/>
                    <a:pt x="1302300" y="1639746"/>
                  </a:cubicBezTo>
                  <a:cubicBezTo>
                    <a:pt x="1300407" y="1646351"/>
                    <a:pt x="1298515" y="1653899"/>
                    <a:pt x="1290945" y="1653899"/>
                  </a:cubicBezTo>
                  <a:cubicBezTo>
                    <a:pt x="1286213" y="1653899"/>
                    <a:pt x="1280536" y="1647295"/>
                    <a:pt x="1280536" y="1644464"/>
                  </a:cubicBezTo>
                  <a:cubicBezTo>
                    <a:pt x="1279589" y="1639746"/>
                    <a:pt x="1287160" y="1634085"/>
                    <a:pt x="1289998" y="1626537"/>
                  </a:cubicBezTo>
                  <a:cubicBezTo>
                    <a:pt x="1290945" y="1624650"/>
                    <a:pt x="1291891" y="1621819"/>
                    <a:pt x="1292837" y="1618045"/>
                  </a:cubicBezTo>
                  <a:cubicBezTo>
                    <a:pt x="1295676" y="1604836"/>
                    <a:pt x="1298515" y="1583135"/>
                    <a:pt x="1294730" y="1575586"/>
                  </a:cubicBezTo>
                  <a:cubicBezTo>
                    <a:pt x="1294730" y="1573699"/>
                    <a:pt x="1293784" y="1574643"/>
                    <a:pt x="1291891" y="1574643"/>
                  </a:cubicBezTo>
                  <a:cubicBezTo>
                    <a:pt x="1287160" y="1577473"/>
                    <a:pt x="1284321" y="1581247"/>
                    <a:pt x="1281482" y="1584078"/>
                  </a:cubicBezTo>
                  <a:cubicBezTo>
                    <a:pt x="1278643" y="1585965"/>
                    <a:pt x="1274858" y="1589739"/>
                    <a:pt x="1272019" y="1590683"/>
                  </a:cubicBezTo>
                  <a:cubicBezTo>
                    <a:pt x="1256879" y="1596344"/>
                    <a:pt x="1259718" y="1571812"/>
                    <a:pt x="1265395" y="1564264"/>
                  </a:cubicBezTo>
                  <a:cubicBezTo>
                    <a:pt x="1266342" y="1562377"/>
                    <a:pt x="1272966" y="1559546"/>
                    <a:pt x="1274858" y="1556716"/>
                  </a:cubicBezTo>
                  <a:cubicBezTo>
                    <a:pt x="1279589" y="1553885"/>
                    <a:pt x="1282428" y="1550111"/>
                    <a:pt x="1286213" y="1545393"/>
                  </a:cubicBezTo>
                  <a:cubicBezTo>
                    <a:pt x="1287160" y="1543506"/>
                    <a:pt x="1289998" y="1539732"/>
                    <a:pt x="1290945" y="1538788"/>
                  </a:cubicBezTo>
                  <a:cubicBezTo>
                    <a:pt x="1291891" y="1532184"/>
                    <a:pt x="1289052" y="1524636"/>
                    <a:pt x="1289052" y="1517087"/>
                  </a:cubicBezTo>
                  <a:cubicBezTo>
                    <a:pt x="1288106" y="1505765"/>
                    <a:pt x="1289052" y="1491612"/>
                    <a:pt x="1294730" y="1482177"/>
                  </a:cubicBezTo>
                  <a:cubicBezTo>
                    <a:pt x="1296622" y="1479346"/>
                    <a:pt x="1301354" y="1476280"/>
                    <a:pt x="1306085" y="1474864"/>
                  </a:cubicBezTo>
                  <a:close/>
                  <a:moveTo>
                    <a:pt x="1519389" y="1339182"/>
                  </a:moveTo>
                  <a:cubicBezTo>
                    <a:pt x="1522203" y="1341069"/>
                    <a:pt x="1525018" y="1343899"/>
                    <a:pt x="1525957" y="1345785"/>
                  </a:cubicBezTo>
                  <a:cubicBezTo>
                    <a:pt x="1526895" y="1348615"/>
                    <a:pt x="1526895" y="1352388"/>
                    <a:pt x="1526895" y="1355218"/>
                  </a:cubicBezTo>
                  <a:cubicBezTo>
                    <a:pt x="1526895" y="1358048"/>
                    <a:pt x="1525957" y="1359934"/>
                    <a:pt x="1526895" y="1361821"/>
                  </a:cubicBezTo>
                  <a:cubicBezTo>
                    <a:pt x="1529710" y="1369367"/>
                    <a:pt x="1538155" y="1360877"/>
                    <a:pt x="1540970" y="1357104"/>
                  </a:cubicBezTo>
                  <a:cubicBezTo>
                    <a:pt x="1546600" y="1349558"/>
                    <a:pt x="1551291" y="1336353"/>
                    <a:pt x="1563489" y="1342012"/>
                  </a:cubicBezTo>
                  <a:cubicBezTo>
                    <a:pt x="1569119" y="1344842"/>
                    <a:pt x="1566304" y="1357104"/>
                    <a:pt x="1563489" y="1362764"/>
                  </a:cubicBezTo>
                  <a:cubicBezTo>
                    <a:pt x="1560674" y="1368424"/>
                    <a:pt x="1555044" y="1372197"/>
                    <a:pt x="1551291" y="1377856"/>
                  </a:cubicBezTo>
                  <a:cubicBezTo>
                    <a:pt x="1549415" y="1380686"/>
                    <a:pt x="1548476" y="1382572"/>
                    <a:pt x="1548476" y="1384459"/>
                  </a:cubicBezTo>
                  <a:cubicBezTo>
                    <a:pt x="1548476" y="1386345"/>
                    <a:pt x="1549415" y="1387289"/>
                    <a:pt x="1550353" y="1387289"/>
                  </a:cubicBezTo>
                  <a:cubicBezTo>
                    <a:pt x="1554106" y="1390119"/>
                    <a:pt x="1556921" y="1397665"/>
                    <a:pt x="1558798" y="1402381"/>
                  </a:cubicBezTo>
                  <a:cubicBezTo>
                    <a:pt x="1558798" y="1403324"/>
                    <a:pt x="1558798" y="1406154"/>
                    <a:pt x="1559736" y="1408984"/>
                  </a:cubicBezTo>
                  <a:cubicBezTo>
                    <a:pt x="1560674" y="1419360"/>
                    <a:pt x="1563489" y="1434452"/>
                    <a:pt x="1555044" y="1441998"/>
                  </a:cubicBezTo>
                  <a:cubicBezTo>
                    <a:pt x="1550353" y="1442941"/>
                    <a:pt x="1538155" y="1438225"/>
                    <a:pt x="1538155" y="1434452"/>
                  </a:cubicBezTo>
                  <a:cubicBezTo>
                    <a:pt x="1539093" y="1431622"/>
                    <a:pt x="1541908" y="1430679"/>
                    <a:pt x="1543785" y="1429735"/>
                  </a:cubicBezTo>
                  <a:cubicBezTo>
                    <a:pt x="1548476" y="1425962"/>
                    <a:pt x="1549415" y="1423133"/>
                    <a:pt x="1547538" y="1415587"/>
                  </a:cubicBezTo>
                  <a:cubicBezTo>
                    <a:pt x="1546600" y="1412757"/>
                    <a:pt x="1545661" y="1409927"/>
                    <a:pt x="1543785" y="1407097"/>
                  </a:cubicBezTo>
                  <a:cubicBezTo>
                    <a:pt x="1542846" y="1405211"/>
                    <a:pt x="1538155" y="1398608"/>
                    <a:pt x="1534402" y="1398608"/>
                  </a:cubicBezTo>
                  <a:cubicBezTo>
                    <a:pt x="1533463" y="1398608"/>
                    <a:pt x="1531587" y="1400494"/>
                    <a:pt x="1529710" y="1403324"/>
                  </a:cubicBezTo>
                  <a:cubicBezTo>
                    <a:pt x="1522203" y="1410870"/>
                    <a:pt x="1519389" y="1421246"/>
                    <a:pt x="1511882" y="1429735"/>
                  </a:cubicBezTo>
                  <a:cubicBezTo>
                    <a:pt x="1510005" y="1431622"/>
                    <a:pt x="1507190" y="1434452"/>
                    <a:pt x="1503437" y="1433509"/>
                  </a:cubicBezTo>
                  <a:cubicBezTo>
                    <a:pt x="1501561" y="1433509"/>
                    <a:pt x="1497807" y="1429735"/>
                    <a:pt x="1497807" y="1426906"/>
                  </a:cubicBezTo>
                  <a:cubicBezTo>
                    <a:pt x="1496869" y="1420303"/>
                    <a:pt x="1510944" y="1395778"/>
                    <a:pt x="1514697" y="1392005"/>
                  </a:cubicBezTo>
                  <a:cubicBezTo>
                    <a:pt x="1516574" y="1390119"/>
                    <a:pt x="1518450" y="1390119"/>
                    <a:pt x="1518450" y="1386345"/>
                  </a:cubicBezTo>
                  <a:cubicBezTo>
                    <a:pt x="1518450" y="1382572"/>
                    <a:pt x="1512820" y="1378799"/>
                    <a:pt x="1510005" y="1374083"/>
                  </a:cubicBezTo>
                  <a:cubicBezTo>
                    <a:pt x="1500622" y="1380686"/>
                    <a:pt x="1496869" y="1396721"/>
                    <a:pt x="1483733" y="1393892"/>
                  </a:cubicBezTo>
                  <a:cubicBezTo>
                    <a:pt x="1476226" y="1392948"/>
                    <a:pt x="1479041" y="1380686"/>
                    <a:pt x="1481856" y="1375970"/>
                  </a:cubicBezTo>
                  <a:cubicBezTo>
                    <a:pt x="1488424" y="1364650"/>
                    <a:pt x="1492177" y="1359934"/>
                    <a:pt x="1499684" y="1351445"/>
                  </a:cubicBezTo>
                  <a:cubicBezTo>
                    <a:pt x="1504376" y="1346729"/>
                    <a:pt x="1512820" y="1334466"/>
                    <a:pt x="1519389" y="1339182"/>
                  </a:cubicBezTo>
                  <a:close/>
                  <a:moveTo>
                    <a:pt x="235423" y="1336095"/>
                  </a:moveTo>
                  <a:cubicBezTo>
                    <a:pt x="240155" y="1333268"/>
                    <a:pt x="242995" y="1334211"/>
                    <a:pt x="247727" y="1336095"/>
                  </a:cubicBezTo>
                  <a:cubicBezTo>
                    <a:pt x="252460" y="1338923"/>
                    <a:pt x="254353" y="1339865"/>
                    <a:pt x="257192" y="1343635"/>
                  </a:cubicBezTo>
                  <a:cubicBezTo>
                    <a:pt x="261924" y="1346462"/>
                    <a:pt x="264764" y="1350232"/>
                    <a:pt x="268550" y="1354944"/>
                  </a:cubicBezTo>
                  <a:cubicBezTo>
                    <a:pt x="270443" y="1356829"/>
                    <a:pt x="273282" y="1358714"/>
                    <a:pt x="275175" y="1361541"/>
                  </a:cubicBezTo>
                  <a:cubicBezTo>
                    <a:pt x="279907" y="1368138"/>
                    <a:pt x="299783" y="1392641"/>
                    <a:pt x="290318" y="1400180"/>
                  </a:cubicBezTo>
                  <a:cubicBezTo>
                    <a:pt x="287479" y="1403008"/>
                    <a:pt x="276121" y="1404893"/>
                    <a:pt x="269496" y="1402065"/>
                  </a:cubicBezTo>
                  <a:cubicBezTo>
                    <a:pt x="266657" y="1401123"/>
                    <a:pt x="262871" y="1397353"/>
                    <a:pt x="260031" y="1395468"/>
                  </a:cubicBezTo>
                  <a:cubicBezTo>
                    <a:pt x="257192" y="1392641"/>
                    <a:pt x="254353" y="1388871"/>
                    <a:pt x="249620" y="1388871"/>
                  </a:cubicBezTo>
                  <a:cubicBezTo>
                    <a:pt x="246781" y="1388871"/>
                    <a:pt x="242995" y="1391699"/>
                    <a:pt x="242995" y="1392641"/>
                  </a:cubicBezTo>
                  <a:cubicBezTo>
                    <a:pt x="242048" y="1395468"/>
                    <a:pt x="246781" y="1399238"/>
                    <a:pt x="247727" y="1403008"/>
                  </a:cubicBezTo>
                  <a:cubicBezTo>
                    <a:pt x="249620" y="1412432"/>
                    <a:pt x="245834" y="1419029"/>
                    <a:pt x="239209" y="1422799"/>
                  </a:cubicBezTo>
                  <a:cubicBezTo>
                    <a:pt x="235423" y="1425626"/>
                    <a:pt x="233530" y="1427511"/>
                    <a:pt x="228798" y="1428453"/>
                  </a:cubicBezTo>
                  <a:cubicBezTo>
                    <a:pt x="225958" y="1429396"/>
                    <a:pt x="223119" y="1429396"/>
                    <a:pt x="219333" y="1431281"/>
                  </a:cubicBezTo>
                  <a:cubicBezTo>
                    <a:pt x="214601" y="1435993"/>
                    <a:pt x="219333" y="1443532"/>
                    <a:pt x="215547" y="1448244"/>
                  </a:cubicBezTo>
                  <a:cubicBezTo>
                    <a:pt x="212708" y="1452956"/>
                    <a:pt x="207029" y="1456726"/>
                    <a:pt x="201350" y="1453899"/>
                  </a:cubicBezTo>
                  <a:cubicBezTo>
                    <a:pt x="195671" y="1450129"/>
                    <a:pt x="191886" y="1440705"/>
                    <a:pt x="189046" y="1435993"/>
                  </a:cubicBezTo>
                  <a:cubicBezTo>
                    <a:pt x="181474" y="1421856"/>
                    <a:pt x="169170" y="1416202"/>
                    <a:pt x="157813" y="1406777"/>
                  </a:cubicBezTo>
                  <a:cubicBezTo>
                    <a:pt x="151187" y="1401123"/>
                    <a:pt x="144562" y="1390756"/>
                    <a:pt x="150241" y="1382274"/>
                  </a:cubicBezTo>
                  <a:cubicBezTo>
                    <a:pt x="156866" y="1382274"/>
                    <a:pt x="168224" y="1385102"/>
                    <a:pt x="172956" y="1388871"/>
                  </a:cubicBezTo>
                  <a:cubicBezTo>
                    <a:pt x="175796" y="1390756"/>
                    <a:pt x="177688" y="1391699"/>
                    <a:pt x="179581" y="1394526"/>
                  </a:cubicBezTo>
                  <a:cubicBezTo>
                    <a:pt x="183367" y="1397353"/>
                    <a:pt x="185260" y="1401123"/>
                    <a:pt x="188100" y="1404893"/>
                  </a:cubicBezTo>
                  <a:cubicBezTo>
                    <a:pt x="190939" y="1409605"/>
                    <a:pt x="195671" y="1416202"/>
                    <a:pt x="201350" y="1418087"/>
                  </a:cubicBezTo>
                  <a:cubicBezTo>
                    <a:pt x="204190" y="1418087"/>
                    <a:pt x="208922" y="1420914"/>
                    <a:pt x="211761" y="1420914"/>
                  </a:cubicBezTo>
                  <a:cubicBezTo>
                    <a:pt x="218387" y="1421856"/>
                    <a:pt x="225012" y="1415259"/>
                    <a:pt x="224066" y="1407720"/>
                  </a:cubicBezTo>
                  <a:cubicBezTo>
                    <a:pt x="224066" y="1403950"/>
                    <a:pt x="218387" y="1400180"/>
                    <a:pt x="215547" y="1397353"/>
                  </a:cubicBezTo>
                  <a:cubicBezTo>
                    <a:pt x="211761" y="1392641"/>
                    <a:pt x="210815" y="1386044"/>
                    <a:pt x="213654" y="1380390"/>
                  </a:cubicBezTo>
                  <a:cubicBezTo>
                    <a:pt x="218387" y="1376620"/>
                    <a:pt x="226905" y="1376620"/>
                    <a:pt x="234477" y="1375677"/>
                  </a:cubicBezTo>
                  <a:cubicBezTo>
                    <a:pt x="237316" y="1374735"/>
                    <a:pt x="246781" y="1373793"/>
                    <a:pt x="247727" y="1371908"/>
                  </a:cubicBezTo>
                  <a:cubicBezTo>
                    <a:pt x="249620" y="1368138"/>
                    <a:pt x="242995" y="1366253"/>
                    <a:pt x="240155" y="1364368"/>
                  </a:cubicBezTo>
                  <a:cubicBezTo>
                    <a:pt x="235423" y="1361541"/>
                    <a:pt x="229744" y="1359656"/>
                    <a:pt x="228798" y="1353059"/>
                  </a:cubicBezTo>
                  <a:cubicBezTo>
                    <a:pt x="228798" y="1346462"/>
                    <a:pt x="231637" y="1341750"/>
                    <a:pt x="235423" y="1336095"/>
                  </a:cubicBezTo>
                  <a:close/>
                  <a:moveTo>
                    <a:pt x="142112" y="1327874"/>
                  </a:moveTo>
                  <a:cubicBezTo>
                    <a:pt x="148713" y="1327874"/>
                    <a:pt x="152485" y="1330671"/>
                    <a:pt x="158143" y="1332535"/>
                  </a:cubicBezTo>
                  <a:cubicBezTo>
                    <a:pt x="163802" y="1334400"/>
                    <a:pt x="169460" y="1336264"/>
                    <a:pt x="175118" y="1338129"/>
                  </a:cubicBezTo>
                  <a:cubicBezTo>
                    <a:pt x="177947" y="1339061"/>
                    <a:pt x="181719" y="1339061"/>
                    <a:pt x="181719" y="1340926"/>
                  </a:cubicBezTo>
                  <a:cubicBezTo>
                    <a:pt x="181719" y="1343722"/>
                    <a:pt x="177004" y="1342790"/>
                    <a:pt x="174175" y="1342790"/>
                  </a:cubicBezTo>
                  <a:cubicBezTo>
                    <a:pt x="173232" y="1342790"/>
                    <a:pt x="159086" y="1344655"/>
                    <a:pt x="156257" y="1345587"/>
                  </a:cubicBezTo>
                  <a:cubicBezTo>
                    <a:pt x="154371" y="1345587"/>
                    <a:pt x="151542" y="1347451"/>
                    <a:pt x="149656" y="1348384"/>
                  </a:cubicBezTo>
                  <a:cubicBezTo>
                    <a:pt x="144941" y="1351180"/>
                    <a:pt x="140226" y="1356774"/>
                    <a:pt x="136454" y="1357706"/>
                  </a:cubicBezTo>
                  <a:cubicBezTo>
                    <a:pt x="127023" y="1361435"/>
                    <a:pt x="117593" y="1356774"/>
                    <a:pt x="117593" y="1349316"/>
                  </a:cubicBezTo>
                  <a:cubicBezTo>
                    <a:pt x="117593" y="1342790"/>
                    <a:pt x="124194" y="1339061"/>
                    <a:pt x="128909" y="1336264"/>
                  </a:cubicBezTo>
                  <a:cubicBezTo>
                    <a:pt x="133624" y="1331603"/>
                    <a:pt x="134567" y="1328806"/>
                    <a:pt x="142112" y="1327874"/>
                  </a:cubicBezTo>
                  <a:close/>
                  <a:moveTo>
                    <a:pt x="173158" y="1295857"/>
                  </a:moveTo>
                  <a:cubicBezTo>
                    <a:pt x="175983" y="1294913"/>
                    <a:pt x="178808" y="1296802"/>
                    <a:pt x="182575" y="1298690"/>
                  </a:cubicBezTo>
                  <a:cubicBezTo>
                    <a:pt x="187284" y="1302468"/>
                    <a:pt x="190109" y="1307190"/>
                    <a:pt x="189167" y="1314745"/>
                  </a:cubicBezTo>
                  <a:cubicBezTo>
                    <a:pt x="187284" y="1318522"/>
                    <a:pt x="182575" y="1321355"/>
                    <a:pt x="179750" y="1322299"/>
                  </a:cubicBezTo>
                  <a:cubicBezTo>
                    <a:pt x="171274" y="1326077"/>
                    <a:pt x="168449" y="1317578"/>
                    <a:pt x="166565" y="1311911"/>
                  </a:cubicBezTo>
                  <a:cubicBezTo>
                    <a:pt x="163740" y="1307190"/>
                    <a:pt x="166565" y="1297746"/>
                    <a:pt x="173158" y="1295857"/>
                  </a:cubicBezTo>
                  <a:close/>
                  <a:moveTo>
                    <a:pt x="1494806" y="1281896"/>
                  </a:moveTo>
                  <a:cubicBezTo>
                    <a:pt x="1496696" y="1282837"/>
                    <a:pt x="1500476" y="1284719"/>
                    <a:pt x="1501421" y="1287543"/>
                  </a:cubicBezTo>
                  <a:cubicBezTo>
                    <a:pt x="1504256" y="1292249"/>
                    <a:pt x="1501421" y="1300720"/>
                    <a:pt x="1506146" y="1304485"/>
                  </a:cubicBezTo>
                  <a:cubicBezTo>
                    <a:pt x="1508036" y="1303544"/>
                    <a:pt x="1511817" y="1296955"/>
                    <a:pt x="1513707" y="1294132"/>
                  </a:cubicBezTo>
                  <a:cubicBezTo>
                    <a:pt x="1514652" y="1291308"/>
                    <a:pt x="1515597" y="1290367"/>
                    <a:pt x="1517487" y="1289426"/>
                  </a:cubicBezTo>
                  <a:cubicBezTo>
                    <a:pt x="1520322" y="1287543"/>
                    <a:pt x="1523158" y="1285661"/>
                    <a:pt x="1526938" y="1284719"/>
                  </a:cubicBezTo>
                  <a:cubicBezTo>
                    <a:pt x="1532608" y="1282837"/>
                    <a:pt x="1534498" y="1283778"/>
                    <a:pt x="1537334" y="1288484"/>
                  </a:cubicBezTo>
                  <a:cubicBezTo>
                    <a:pt x="1541114" y="1293190"/>
                    <a:pt x="1543949" y="1300720"/>
                    <a:pt x="1543004" y="1307309"/>
                  </a:cubicBezTo>
                  <a:cubicBezTo>
                    <a:pt x="1542059" y="1314839"/>
                    <a:pt x="1535444" y="1317662"/>
                    <a:pt x="1528828" y="1317662"/>
                  </a:cubicBezTo>
                  <a:cubicBezTo>
                    <a:pt x="1502366" y="1318604"/>
                    <a:pt x="1473069" y="1366606"/>
                    <a:pt x="1459838" y="1383548"/>
                  </a:cubicBezTo>
                  <a:cubicBezTo>
                    <a:pt x="1457948" y="1386372"/>
                    <a:pt x="1455112" y="1390137"/>
                    <a:pt x="1455112" y="1395784"/>
                  </a:cubicBezTo>
                  <a:cubicBezTo>
                    <a:pt x="1456057" y="1400490"/>
                    <a:pt x="1459838" y="1402373"/>
                    <a:pt x="1461728" y="1406138"/>
                  </a:cubicBezTo>
                  <a:cubicBezTo>
                    <a:pt x="1463618" y="1408961"/>
                    <a:pt x="1465508" y="1414609"/>
                    <a:pt x="1464563" y="1417432"/>
                  </a:cubicBezTo>
                  <a:cubicBezTo>
                    <a:pt x="1464563" y="1420256"/>
                    <a:pt x="1460783" y="1424962"/>
                    <a:pt x="1456057" y="1424021"/>
                  </a:cubicBezTo>
                  <a:cubicBezTo>
                    <a:pt x="1450387" y="1423080"/>
                    <a:pt x="1446607" y="1414609"/>
                    <a:pt x="1443772" y="1410844"/>
                  </a:cubicBezTo>
                  <a:cubicBezTo>
                    <a:pt x="1441881" y="1408020"/>
                    <a:pt x="1437156" y="1401432"/>
                    <a:pt x="1436211" y="1398608"/>
                  </a:cubicBezTo>
                  <a:cubicBezTo>
                    <a:pt x="1432431" y="1384489"/>
                    <a:pt x="1443772" y="1376018"/>
                    <a:pt x="1449442" y="1368489"/>
                  </a:cubicBezTo>
                  <a:cubicBezTo>
                    <a:pt x="1457948" y="1357194"/>
                    <a:pt x="1484410" y="1334605"/>
                    <a:pt x="1484410" y="1321427"/>
                  </a:cubicBezTo>
                  <a:cubicBezTo>
                    <a:pt x="1485355" y="1315780"/>
                    <a:pt x="1482520" y="1306368"/>
                    <a:pt x="1478739" y="1306368"/>
                  </a:cubicBezTo>
                  <a:cubicBezTo>
                    <a:pt x="1474959" y="1305426"/>
                    <a:pt x="1471179" y="1312015"/>
                    <a:pt x="1470233" y="1316721"/>
                  </a:cubicBezTo>
                  <a:cubicBezTo>
                    <a:pt x="1470233" y="1320486"/>
                    <a:pt x="1472124" y="1324251"/>
                    <a:pt x="1471179" y="1328016"/>
                  </a:cubicBezTo>
                  <a:cubicBezTo>
                    <a:pt x="1471179" y="1329898"/>
                    <a:pt x="1469288" y="1332722"/>
                    <a:pt x="1467398" y="1333663"/>
                  </a:cubicBezTo>
                  <a:cubicBezTo>
                    <a:pt x="1464563" y="1334605"/>
                    <a:pt x="1462673" y="1334605"/>
                    <a:pt x="1459838" y="1334605"/>
                  </a:cubicBezTo>
                  <a:cubicBezTo>
                    <a:pt x="1455112" y="1334605"/>
                    <a:pt x="1451332" y="1337428"/>
                    <a:pt x="1446607" y="1338369"/>
                  </a:cubicBezTo>
                  <a:cubicBezTo>
                    <a:pt x="1439046" y="1346841"/>
                    <a:pt x="1448497" y="1362841"/>
                    <a:pt x="1438101" y="1367547"/>
                  </a:cubicBezTo>
                  <a:cubicBezTo>
                    <a:pt x="1433376" y="1369430"/>
                    <a:pt x="1430541" y="1366606"/>
                    <a:pt x="1427705" y="1364724"/>
                  </a:cubicBezTo>
                  <a:cubicBezTo>
                    <a:pt x="1423925" y="1361900"/>
                    <a:pt x="1421090" y="1358135"/>
                    <a:pt x="1422035" y="1351547"/>
                  </a:cubicBezTo>
                  <a:cubicBezTo>
                    <a:pt x="1422980" y="1344958"/>
                    <a:pt x="1428650" y="1339311"/>
                    <a:pt x="1437156" y="1340252"/>
                  </a:cubicBezTo>
                  <a:cubicBezTo>
                    <a:pt x="1440936" y="1338369"/>
                    <a:pt x="1439046" y="1334605"/>
                    <a:pt x="1439991" y="1330839"/>
                  </a:cubicBezTo>
                  <a:cubicBezTo>
                    <a:pt x="1440936" y="1328957"/>
                    <a:pt x="1442826" y="1326133"/>
                    <a:pt x="1443772" y="1324251"/>
                  </a:cubicBezTo>
                  <a:cubicBezTo>
                    <a:pt x="1446607" y="1320486"/>
                    <a:pt x="1450387" y="1316721"/>
                    <a:pt x="1454167" y="1315780"/>
                  </a:cubicBezTo>
                  <a:cubicBezTo>
                    <a:pt x="1456057" y="1314839"/>
                    <a:pt x="1458893" y="1315780"/>
                    <a:pt x="1461728" y="1314839"/>
                  </a:cubicBezTo>
                  <a:cubicBezTo>
                    <a:pt x="1466453" y="1312956"/>
                    <a:pt x="1471179" y="1303544"/>
                    <a:pt x="1472124" y="1296014"/>
                  </a:cubicBezTo>
                  <a:cubicBezTo>
                    <a:pt x="1474014" y="1287543"/>
                    <a:pt x="1485355" y="1278131"/>
                    <a:pt x="1494806" y="1281896"/>
                  </a:cubicBezTo>
                  <a:close/>
                  <a:moveTo>
                    <a:pt x="224270" y="1280864"/>
                  </a:moveTo>
                  <a:cubicBezTo>
                    <a:pt x="227095" y="1280864"/>
                    <a:pt x="233688" y="1283667"/>
                    <a:pt x="235571" y="1285535"/>
                  </a:cubicBezTo>
                  <a:cubicBezTo>
                    <a:pt x="238396" y="1286470"/>
                    <a:pt x="244047" y="1294878"/>
                    <a:pt x="243105" y="1298615"/>
                  </a:cubicBezTo>
                  <a:cubicBezTo>
                    <a:pt x="243105" y="1305154"/>
                    <a:pt x="237455" y="1309825"/>
                    <a:pt x="230862" y="1310760"/>
                  </a:cubicBezTo>
                  <a:cubicBezTo>
                    <a:pt x="220503" y="1311694"/>
                    <a:pt x="212027" y="1299549"/>
                    <a:pt x="211085" y="1292075"/>
                  </a:cubicBezTo>
                  <a:cubicBezTo>
                    <a:pt x="211085" y="1290206"/>
                    <a:pt x="211085" y="1288338"/>
                    <a:pt x="212027" y="1287404"/>
                  </a:cubicBezTo>
                  <a:cubicBezTo>
                    <a:pt x="212969" y="1284601"/>
                    <a:pt x="219561" y="1279930"/>
                    <a:pt x="224270" y="1280864"/>
                  </a:cubicBezTo>
                  <a:close/>
                  <a:moveTo>
                    <a:pt x="60744" y="861357"/>
                  </a:moveTo>
                  <a:cubicBezTo>
                    <a:pt x="65453" y="861357"/>
                    <a:pt x="70162" y="860414"/>
                    <a:pt x="74871" y="862300"/>
                  </a:cubicBezTo>
                  <a:cubicBezTo>
                    <a:pt x="75812" y="862300"/>
                    <a:pt x="77696" y="863243"/>
                    <a:pt x="78638" y="864186"/>
                  </a:cubicBezTo>
                  <a:cubicBezTo>
                    <a:pt x="83347" y="866072"/>
                    <a:pt x="87114" y="867015"/>
                    <a:pt x="89939" y="871730"/>
                  </a:cubicBezTo>
                  <a:cubicBezTo>
                    <a:pt x="94648" y="879275"/>
                    <a:pt x="98415" y="893420"/>
                    <a:pt x="94648" y="905680"/>
                  </a:cubicBezTo>
                  <a:cubicBezTo>
                    <a:pt x="93706" y="910395"/>
                    <a:pt x="85230" y="918882"/>
                    <a:pt x="79580" y="921711"/>
                  </a:cubicBezTo>
                  <a:cubicBezTo>
                    <a:pt x="78638" y="921711"/>
                    <a:pt x="76754" y="921711"/>
                    <a:pt x="75812" y="921711"/>
                  </a:cubicBezTo>
                  <a:cubicBezTo>
                    <a:pt x="72045" y="922654"/>
                    <a:pt x="70162" y="924540"/>
                    <a:pt x="67336" y="922654"/>
                  </a:cubicBezTo>
                  <a:cubicBezTo>
                    <a:pt x="64511" y="919825"/>
                    <a:pt x="67336" y="911338"/>
                    <a:pt x="66395" y="905680"/>
                  </a:cubicBezTo>
                  <a:cubicBezTo>
                    <a:pt x="74871" y="903793"/>
                    <a:pt x="87114" y="900021"/>
                    <a:pt x="83347" y="888705"/>
                  </a:cubicBezTo>
                  <a:cubicBezTo>
                    <a:pt x="82405" y="885876"/>
                    <a:pt x="79580" y="884933"/>
                    <a:pt x="77696" y="882104"/>
                  </a:cubicBezTo>
                  <a:cubicBezTo>
                    <a:pt x="57919" y="875503"/>
                    <a:pt x="25899" y="883047"/>
                    <a:pt x="1412" y="880218"/>
                  </a:cubicBezTo>
                  <a:cubicBezTo>
                    <a:pt x="-471" y="875503"/>
                    <a:pt x="-471" y="867015"/>
                    <a:pt x="1412" y="862300"/>
                  </a:cubicBezTo>
                  <a:cubicBezTo>
                    <a:pt x="20248" y="861357"/>
                    <a:pt x="41909" y="861357"/>
                    <a:pt x="60744" y="861357"/>
                  </a:cubicBezTo>
                  <a:close/>
                  <a:moveTo>
                    <a:pt x="1731694" y="846630"/>
                  </a:moveTo>
                  <a:cubicBezTo>
                    <a:pt x="1734529" y="849452"/>
                    <a:pt x="1732639" y="856979"/>
                    <a:pt x="1732639" y="862623"/>
                  </a:cubicBezTo>
                  <a:cubicBezTo>
                    <a:pt x="1732639" y="864505"/>
                    <a:pt x="1733584" y="867327"/>
                    <a:pt x="1731694" y="868268"/>
                  </a:cubicBezTo>
                  <a:cubicBezTo>
                    <a:pt x="1728859" y="869209"/>
                    <a:pt x="1726969" y="870150"/>
                    <a:pt x="1724133" y="871090"/>
                  </a:cubicBezTo>
                  <a:cubicBezTo>
                    <a:pt x="1720353" y="872972"/>
                    <a:pt x="1717518" y="873913"/>
                    <a:pt x="1712793" y="875794"/>
                  </a:cubicBezTo>
                  <a:cubicBezTo>
                    <a:pt x="1708067" y="877676"/>
                    <a:pt x="1703342" y="879557"/>
                    <a:pt x="1698617" y="881439"/>
                  </a:cubicBezTo>
                  <a:cubicBezTo>
                    <a:pt x="1694836" y="883321"/>
                    <a:pt x="1691056" y="883321"/>
                    <a:pt x="1689166" y="887084"/>
                  </a:cubicBezTo>
                  <a:cubicBezTo>
                    <a:pt x="1690111" y="888965"/>
                    <a:pt x="1691056" y="889906"/>
                    <a:pt x="1693891" y="889906"/>
                  </a:cubicBezTo>
                  <a:cubicBezTo>
                    <a:pt x="1705232" y="897432"/>
                    <a:pt x="1717518" y="903077"/>
                    <a:pt x="1729804" y="909662"/>
                  </a:cubicBezTo>
                  <a:cubicBezTo>
                    <a:pt x="1729804" y="915307"/>
                    <a:pt x="1730749" y="922833"/>
                    <a:pt x="1729804" y="927537"/>
                  </a:cubicBezTo>
                  <a:cubicBezTo>
                    <a:pt x="1714683" y="920952"/>
                    <a:pt x="1700507" y="912485"/>
                    <a:pt x="1687276" y="904018"/>
                  </a:cubicBezTo>
                  <a:cubicBezTo>
                    <a:pt x="1683495" y="904958"/>
                    <a:pt x="1682550" y="901195"/>
                    <a:pt x="1679715" y="900255"/>
                  </a:cubicBezTo>
                  <a:cubicBezTo>
                    <a:pt x="1678770" y="899314"/>
                    <a:pt x="1676880" y="899314"/>
                    <a:pt x="1675935" y="899314"/>
                  </a:cubicBezTo>
                  <a:cubicBezTo>
                    <a:pt x="1673100" y="897432"/>
                    <a:pt x="1670265" y="894610"/>
                    <a:pt x="1667429" y="893669"/>
                  </a:cubicBezTo>
                  <a:cubicBezTo>
                    <a:pt x="1661759" y="892728"/>
                    <a:pt x="1653253" y="892728"/>
                    <a:pt x="1646638" y="892728"/>
                  </a:cubicBezTo>
                  <a:cubicBezTo>
                    <a:pt x="1642858" y="892728"/>
                    <a:pt x="1639077" y="891788"/>
                    <a:pt x="1636242" y="889906"/>
                  </a:cubicBezTo>
                  <a:cubicBezTo>
                    <a:pt x="1636242" y="885202"/>
                    <a:pt x="1637187" y="880498"/>
                    <a:pt x="1637187" y="874853"/>
                  </a:cubicBezTo>
                  <a:cubicBezTo>
                    <a:pt x="1647583" y="872031"/>
                    <a:pt x="1663649" y="876735"/>
                    <a:pt x="1672155" y="872972"/>
                  </a:cubicBezTo>
                  <a:cubicBezTo>
                    <a:pt x="1677825" y="870150"/>
                    <a:pt x="1685386" y="868268"/>
                    <a:pt x="1691056" y="865446"/>
                  </a:cubicBezTo>
                  <a:cubicBezTo>
                    <a:pt x="1692946" y="864505"/>
                    <a:pt x="1693891" y="863564"/>
                    <a:pt x="1694836" y="862623"/>
                  </a:cubicBezTo>
                  <a:cubicBezTo>
                    <a:pt x="1695781" y="862623"/>
                    <a:pt x="1697672" y="862623"/>
                    <a:pt x="1698617" y="862623"/>
                  </a:cubicBezTo>
                  <a:cubicBezTo>
                    <a:pt x="1699562" y="861683"/>
                    <a:pt x="1700507" y="859801"/>
                    <a:pt x="1702397" y="858860"/>
                  </a:cubicBezTo>
                  <a:cubicBezTo>
                    <a:pt x="1703342" y="858860"/>
                    <a:pt x="1705232" y="858860"/>
                    <a:pt x="1706177" y="858860"/>
                  </a:cubicBezTo>
                  <a:cubicBezTo>
                    <a:pt x="1710902" y="856038"/>
                    <a:pt x="1715628" y="852275"/>
                    <a:pt x="1722243" y="852275"/>
                  </a:cubicBezTo>
                  <a:cubicBezTo>
                    <a:pt x="1725078" y="849452"/>
                    <a:pt x="1728859" y="848512"/>
                    <a:pt x="1731694" y="846630"/>
                  </a:cubicBezTo>
                  <a:close/>
                  <a:moveTo>
                    <a:pt x="4858" y="798429"/>
                  </a:moveTo>
                  <a:cubicBezTo>
                    <a:pt x="6750" y="797487"/>
                    <a:pt x="9588" y="799370"/>
                    <a:pt x="11480" y="799370"/>
                  </a:cubicBezTo>
                  <a:cubicBezTo>
                    <a:pt x="24723" y="800312"/>
                    <a:pt x="39859" y="800312"/>
                    <a:pt x="54994" y="802196"/>
                  </a:cubicBezTo>
                  <a:cubicBezTo>
                    <a:pt x="61616" y="803137"/>
                    <a:pt x="69184" y="802196"/>
                    <a:pt x="75806" y="803137"/>
                  </a:cubicBezTo>
                  <a:cubicBezTo>
                    <a:pt x="83373" y="803137"/>
                    <a:pt x="90941" y="803137"/>
                    <a:pt x="96617" y="805963"/>
                  </a:cubicBezTo>
                  <a:cubicBezTo>
                    <a:pt x="96617" y="810671"/>
                    <a:pt x="95671" y="817264"/>
                    <a:pt x="94725" y="821972"/>
                  </a:cubicBezTo>
                  <a:cubicBezTo>
                    <a:pt x="79589" y="823856"/>
                    <a:pt x="63508" y="821031"/>
                    <a:pt x="47426" y="820089"/>
                  </a:cubicBezTo>
                  <a:cubicBezTo>
                    <a:pt x="31345" y="819147"/>
                    <a:pt x="15263" y="818205"/>
                    <a:pt x="1074" y="816322"/>
                  </a:cubicBezTo>
                  <a:cubicBezTo>
                    <a:pt x="128" y="812555"/>
                    <a:pt x="128" y="799370"/>
                    <a:pt x="4858" y="798429"/>
                  </a:cubicBezTo>
                  <a:close/>
                  <a:moveTo>
                    <a:pt x="1722435" y="732502"/>
                  </a:moveTo>
                  <a:cubicBezTo>
                    <a:pt x="1722435" y="745657"/>
                    <a:pt x="1725268" y="757872"/>
                    <a:pt x="1727156" y="770088"/>
                  </a:cubicBezTo>
                  <a:cubicBezTo>
                    <a:pt x="1727156" y="776665"/>
                    <a:pt x="1727156" y="783243"/>
                    <a:pt x="1728101" y="788881"/>
                  </a:cubicBezTo>
                  <a:cubicBezTo>
                    <a:pt x="1729045" y="795458"/>
                    <a:pt x="1730933" y="801096"/>
                    <a:pt x="1729045" y="806734"/>
                  </a:cubicBezTo>
                  <a:cubicBezTo>
                    <a:pt x="1725268" y="807674"/>
                    <a:pt x="1720547" y="807674"/>
                    <a:pt x="1716770" y="807674"/>
                  </a:cubicBezTo>
                  <a:cubicBezTo>
                    <a:pt x="1714882" y="799217"/>
                    <a:pt x="1714882" y="787001"/>
                    <a:pt x="1711105" y="780424"/>
                  </a:cubicBezTo>
                  <a:cubicBezTo>
                    <a:pt x="1695054" y="782303"/>
                    <a:pt x="1674281" y="785122"/>
                    <a:pt x="1655397" y="786062"/>
                  </a:cubicBezTo>
                  <a:cubicBezTo>
                    <a:pt x="1648788" y="786062"/>
                    <a:pt x="1641234" y="789820"/>
                    <a:pt x="1632736" y="787941"/>
                  </a:cubicBezTo>
                  <a:cubicBezTo>
                    <a:pt x="1632736" y="782303"/>
                    <a:pt x="1630848" y="776665"/>
                    <a:pt x="1631792" y="770088"/>
                  </a:cubicBezTo>
                  <a:cubicBezTo>
                    <a:pt x="1636513" y="768208"/>
                    <a:pt x="1645011" y="769148"/>
                    <a:pt x="1651620" y="768208"/>
                  </a:cubicBezTo>
                  <a:cubicBezTo>
                    <a:pt x="1655397" y="768208"/>
                    <a:pt x="1659174" y="766329"/>
                    <a:pt x="1663895" y="766329"/>
                  </a:cubicBezTo>
                  <a:cubicBezTo>
                    <a:pt x="1669560" y="765389"/>
                    <a:pt x="1675225" y="765389"/>
                    <a:pt x="1680891" y="765389"/>
                  </a:cubicBezTo>
                  <a:cubicBezTo>
                    <a:pt x="1686556" y="764450"/>
                    <a:pt x="1691277" y="762570"/>
                    <a:pt x="1695998" y="762570"/>
                  </a:cubicBezTo>
                  <a:cubicBezTo>
                    <a:pt x="1699775" y="762570"/>
                    <a:pt x="1707328" y="763510"/>
                    <a:pt x="1709217" y="761631"/>
                  </a:cubicBezTo>
                  <a:cubicBezTo>
                    <a:pt x="1712049" y="758812"/>
                    <a:pt x="1710161" y="751295"/>
                    <a:pt x="1709217" y="747536"/>
                  </a:cubicBezTo>
                  <a:cubicBezTo>
                    <a:pt x="1709217" y="741898"/>
                    <a:pt x="1708272" y="738139"/>
                    <a:pt x="1709217" y="733441"/>
                  </a:cubicBezTo>
                  <a:cubicBezTo>
                    <a:pt x="1712993" y="731562"/>
                    <a:pt x="1718659" y="731562"/>
                    <a:pt x="1722435" y="732502"/>
                  </a:cubicBezTo>
                  <a:close/>
                  <a:moveTo>
                    <a:pt x="65938" y="709222"/>
                  </a:moveTo>
                  <a:cubicBezTo>
                    <a:pt x="62992" y="709694"/>
                    <a:pt x="59929" y="710637"/>
                    <a:pt x="58044" y="710637"/>
                  </a:cubicBezTo>
                  <a:cubicBezTo>
                    <a:pt x="54273" y="711581"/>
                    <a:pt x="50503" y="711581"/>
                    <a:pt x="46733" y="711581"/>
                  </a:cubicBezTo>
                  <a:cubicBezTo>
                    <a:pt x="43905" y="711581"/>
                    <a:pt x="41078" y="713468"/>
                    <a:pt x="39193" y="713468"/>
                  </a:cubicBezTo>
                  <a:cubicBezTo>
                    <a:pt x="36365" y="713468"/>
                    <a:pt x="33537" y="712524"/>
                    <a:pt x="31652" y="714412"/>
                  </a:cubicBezTo>
                  <a:cubicBezTo>
                    <a:pt x="30710" y="719130"/>
                    <a:pt x="35422" y="720073"/>
                    <a:pt x="38250" y="721960"/>
                  </a:cubicBezTo>
                  <a:cubicBezTo>
                    <a:pt x="45790" y="724791"/>
                    <a:pt x="50503" y="727622"/>
                    <a:pt x="57101" y="731396"/>
                  </a:cubicBezTo>
                  <a:cubicBezTo>
                    <a:pt x="59929" y="733283"/>
                    <a:pt x="63699" y="737058"/>
                    <a:pt x="66527" y="737058"/>
                  </a:cubicBezTo>
                  <a:cubicBezTo>
                    <a:pt x="71239" y="736114"/>
                    <a:pt x="70297" y="730453"/>
                    <a:pt x="71239" y="725735"/>
                  </a:cubicBezTo>
                  <a:cubicBezTo>
                    <a:pt x="71239" y="720073"/>
                    <a:pt x="73125" y="715355"/>
                    <a:pt x="73125" y="710637"/>
                  </a:cubicBezTo>
                  <a:cubicBezTo>
                    <a:pt x="71711" y="708750"/>
                    <a:pt x="68883" y="708750"/>
                    <a:pt x="65938" y="709222"/>
                  </a:cubicBezTo>
                  <a:close/>
                  <a:moveTo>
                    <a:pt x="111769" y="684217"/>
                  </a:moveTo>
                  <a:cubicBezTo>
                    <a:pt x="114597" y="685160"/>
                    <a:pt x="111769" y="688935"/>
                    <a:pt x="111769" y="691766"/>
                  </a:cubicBezTo>
                  <a:cubicBezTo>
                    <a:pt x="110827" y="695540"/>
                    <a:pt x="110827" y="699314"/>
                    <a:pt x="109884" y="702145"/>
                  </a:cubicBezTo>
                  <a:cubicBezTo>
                    <a:pt x="103286" y="704032"/>
                    <a:pt x="97631" y="705919"/>
                    <a:pt x="90091" y="705919"/>
                  </a:cubicBezTo>
                  <a:cubicBezTo>
                    <a:pt x="86320" y="712524"/>
                    <a:pt x="87263" y="721960"/>
                    <a:pt x="85378" y="731396"/>
                  </a:cubicBezTo>
                  <a:cubicBezTo>
                    <a:pt x="84435" y="735170"/>
                    <a:pt x="81608" y="739888"/>
                    <a:pt x="83493" y="744606"/>
                  </a:cubicBezTo>
                  <a:cubicBezTo>
                    <a:pt x="85378" y="749324"/>
                    <a:pt x="99516" y="752155"/>
                    <a:pt x="100459" y="756873"/>
                  </a:cubicBezTo>
                  <a:cubicBezTo>
                    <a:pt x="101401" y="759704"/>
                    <a:pt x="99516" y="762534"/>
                    <a:pt x="99516" y="765365"/>
                  </a:cubicBezTo>
                  <a:cubicBezTo>
                    <a:pt x="98574" y="768196"/>
                    <a:pt x="98574" y="771027"/>
                    <a:pt x="97631" y="772914"/>
                  </a:cubicBezTo>
                  <a:cubicBezTo>
                    <a:pt x="71239" y="758760"/>
                    <a:pt x="45790" y="743663"/>
                    <a:pt x="20341" y="729509"/>
                  </a:cubicBezTo>
                  <a:cubicBezTo>
                    <a:pt x="18456" y="725735"/>
                    <a:pt x="12801" y="725735"/>
                    <a:pt x="10916" y="722904"/>
                  </a:cubicBezTo>
                  <a:cubicBezTo>
                    <a:pt x="11858" y="716299"/>
                    <a:pt x="12801" y="707807"/>
                    <a:pt x="14686" y="702145"/>
                  </a:cubicBezTo>
                  <a:cubicBezTo>
                    <a:pt x="20341" y="698371"/>
                    <a:pt x="29767" y="699314"/>
                    <a:pt x="40135" y="696483"/>
                  </a:cubicBezTo>
                  <a:cubicBezTo>
                    <a:pt x="42020" y="696483"/>
                    <a:pt x="44848" y="694596"/>
                    <a:pt x="47676" y="694596"/>
                  </a:cubicBezTo>
                  <a:cubicBezTo>
                    <a:pt x="59929" y="692709"/>
                    <a:pt x="73125" y="690822"/>
                    <a:pt x="85378" y="688935"/>
                  </a:cubicBezTo>
                  <a:cubicBezTo>
                    <a:pt x="93861" y="687048"/>
                    <a:pt x="103286" y="686104"/>
                    <a:pt x="111769" y="684217"/>
                  </a:cubicBezTo>
                  <a:close/>
                  <a:moveTo>
                    <a:pt x="1710359" y="675826"/>
                  </a:moveTo>
                  <a:cubicBezTo>
                    <a:pt x="1712256" y="676772"/>
                    <a:pt x="1711308" y="679611"/>
                    <a:pt x="1712256" y="682450"/>
                  </a:cubicBezTo>
                  <a:cubicBezTo>
                    <a:pt x="1712256" y="685289"/>
                    <a:pt x="1714153" y="689074"/>
                    <a:pt x="1714153" y="692859"/>
                  </a:cubicBezTo>
                  <a:cubicBezTo>
                    <a:pt x="1702772" y="696644"/>
                    <a:pt x="1690442" y="696644"/>
                    <a:pt x="1678113" y="700429"/>
                  </a:cubicBezTo>
                  <a:cubicBezTo>
                    <a:pt x="1676216" y="700429"/>
                    <a:pt x="1674319" y="702322"/>
                    <a:pt x="1672422" y="702322"/>
                  </a:cubicBezTo>
                  <a:cubicBezTo>
                    <a:pt x="1669577" y="702322"/>
                    <a:pt x="1665783" y="702322"/>
                    <a:pt x="1662938" y="703268"/>
                  </a:cubicBezTo>
                  <a:cubicBezTo>
                    <a:pt x="1661041" y="703268"/>
                    <a:pt x="1658196" y="705161"/>
                    <a:pt x="1655351" y="705161"/>
                  </a:cubicBezTo>
                  <a:cubicBezTo>
                    <a:pt x="1652505" y="706107"/>
                    <a:pt x="1649660" y="705161"/>
                    <a:pt x="1646815" y="706107"/>
                  </a:cubicBezTo>
                  <a:cubicBezTo>
                    <a:pt x="1644918" y="706107"/>
                    <a:pt x="1643970" y="708000"/>
                    <a:pt x="1642073" y="708000"/>
                  </a:cubicBezTo>
                  <a:cubicBezTo>
                    <a:pt x="1638279" y="708946"/>
                    <a:pt x="1634485" y="708946"/>
                    <a:pt x="1630691" y="708946"/>
                  </a:cubicBezTo>
                  <a:cubicBezTo>
                    <a:pt x="1626898" y="709892"/>
                    <a:pt x="1624052" y="711785"/>
                    <a:pt x="1620259" y="710839"/>
                  </a:cubicBezTo>
                  <a:cubicBezTo>
                    <a:pt x="1621207" y="707053"/>
                    <a:pt x="1616465" y="696644"/>
                    <a:pt x="1618362" y="692859"/>
                  </a:cubicBezTo>
                  <a:cubicBezTo>
                    <a:pt x="1620259" y="691913"/>
                    <a:pt x="1621207" y="691913"/>
                    <a:pt x="1625001" y="691913"/>
                  </a:cubicBezTo>
                  <a:cubicBezTo>
                    <a:pt x="1630691" y="690967"/>
                    <a:pt x="1635433" y="689074"/>
                    <a:pt x="1642073" y="688128"/>
                  </a:cubicBezTo>
                  <a:cubicBezTo>
                    <a:pt x="1649660" y="687181"/>
                    <a:pt x="1658196" y="685289"/>
                    <a:pt x="1664835" y="683396"/>
                  </a:cubicBezTo>
                  <a:cubicBezTo>
                    <a:pt x="1668629" y="682450"/>
                    <a:pt x="1672422" y="682450"/>
                    <a:pt x="1675268" y="682450"/>
                  </a:cubicBezTo>
                  <a:cubicBezTo>
                    <a:pt x="1677164" y="681504"/>
                    <a:pt x="1680010" y="680557"/>
                    <a:pt x="1682855" y="679611"/>
                  </a:cubicBezTo>
                  <a:cubicBezTo>
                    <a:pt x="1685700" y="679611"/>
                    <a:pt x="1689494" y="679611"/>
                    <a:pt x="1692339" y="678665"/>
                  </a:cubicBezTo>
                  <a:cubicBezTo>
                    <a:pt x="1694236" y="678665"/>
                    <a:pt x="1695185" y="676772"/>
                    <a:pt x="1697081" y="676772"/>
                  </a:cubicBezTo>
                  <a:cubicBezTo>
                    <a:pt x="1701824" y="675826"/>
                    <a:pt x="1706566" y="676772"/>
                    <a:pt x="1710359" y="675826"/>
                  </a:cubicBezTo>
                  <a:close/>
                  <a:moveTo>
                    <a:pt x="1645659" y="571130"/>
                  </a:moveTo>
                  <a:cubicBezTo>
                    <a:pt x="1652262" y="567352"/>
                    <a:pt x="1662638" y="567352"/>
                    <a:pt x="1673014" y="572075"/>
                  </a:cubicBezTo>
                  <a:cubicBezTo>
                    <a:pt x="1684333" y="580576"/>
                    <a:pt x="1700368" y="607024"/>
                    <a:pt x="1689049" y="624970"/>
                  </a:cubicBezTo>
                  <a:cubicBezTo>
                    <a:pt x="1688106" y="625915"/>
                    <a:pt x="1687162" y="626859"/>
                    <a:pt x="1686219" y="627804"/>
                  </a:cubicBezTo>
                  <a:cubicBezTo>
                    <a:pt x="1683389" y="630638"/>
                    <a:pt x="1679616" y="634416"/>
                    <a:pt x="1673957" y="635361"/>
                  </a:cubicBezTo>
                  <a:cubicBezTo>
                    <a:pt x="1672070" y="635361"/>
                    <a:pt x="1672070" y="631582"/>
                    <a:pt x="1671127" y="627804"/>
                  </a:cubicBezTo>
                  <a:cubicBezTo>
                    <a:pt x="1670184" y="624026"/>
                    <a:pt x="1665467" y="618358"/>
                    <a:pt x="1673014" y="618358"/>
                  </a:cubicBezTo>
                  <a:cubicBezTo>
                    <a:pt x="1675843" y="613636"/>
                    <a:pt x="1680560" y="608913"/>
                    <a:pt x="1677730" y="600412"/>
                  </a:cubicBezTo>
                  <a:cubicBezTo>
                    <a:pt x="1675843" y="590966"/>
                    <a:pt x="1666411" y="583409"/>
                    <a:pt x="1654148" y="589077"/>
                  </a:cubicBezTo>
                  <a:cubicBezTo>
                    <a:pt x="1649432" y="594744"/>
                    <a:pt x="1650375" y="601356"/>
                    <a:pt x="1651319" y="610802"/>
                  </a:cubicBezTo>
                  <a:cubicBezTo>
                    <a:pt x="1653205" y="625915"/>
                    <a:pt x="1651319" y="641973"/>
                    <a:pt x="1641886" y="649529"/>
                  </a:cubicBezTo>
                  <a:cubicBezTo>
                    <a:pt x="1633396" y="651418"/>
                    <a:pt x="1626794" y="654252"/>
                    <a:pt x="1618304" y="651418"/>
                  </a:cubicBezTo>
                  <a:cubicBezTo>
                    <a:pt x="1610758" y="648584"/>
                    <a:pt x="1603212" y="639139"/>
                    <a:pt x="1599439" y="630638"/>
                  </a:cubicBezTo>
                  <a:cubicBezTo>
                    <a:pt x="1595666" y="624026"/>
                    <a:pt x="1594723" y="619303"/>
                    <a:pt x="1592836" y="609857"/>
                  </a:cubicBezTo>
                  <a:cubicBezTo>
                    <a:pt x="1591893" y="607968"/>
                    <a:pt x="1591893" y="603245"/>
                    <a:pt x="1591893" y="600412"/>
                  </a:cubicBezTo>
                  <a:cubicBezTo>
                    <a:pt x="1592836" y="599467"/>
                    <a:pt x="1593779" y="598523"/>
                    <a:pt x="1594723" y="596633"/>
                  </a:cubicBezTo>
                  <a:cubicBezTo>
                    <a:pt x="1594723" y="594744"/>
                    <a:pt x="1594723" y="592855"/>
                    <a:pt x="1595666" y="591911"/>
                  </a:cubicBezTo>
                  <a:cubicBezTo>
                    <a:pt x="1596609" y="589077"/>
                    <a:pt x="1600382" y="584354"/>
                    <a:pt x="1603212" y="582465"/>
                  </a:cubicBezTo>
                  <a:cubicBezTo>
                    <a:pt x="1605099" y="581520"/>
                    <a:pt x="1610758" y="578687"/>
                    <a:pt x="1612645" y="578687"/>
                  </a:cubicBezTo>
                  <a:cubicBezTo>
                    <a:pt x="1615474" y="579631"/>
                    <a:pt x="1614531" y="583409"/>
                    <a:pt x="1615474" y="586243"/>
                  </a:cubicBezTo>
                  <a:cubicBezTo>
                    <a:pt x="1616418" y="589077"/>
                    <a:pt x="1619247" y="590966"/>
                    <a:pt x="1618304" y="594744"/>
                  </a:cubicBezTo>
                  <a:cubicBezTo>
                    <a:pt x="1618304" y="597578"/>
                    <a:pt x="1614531" y="597578"/>
                    <a:pt x="1612645" y="599467"/>
                  </a:cubicBezTo>
                  <a:cubicBezTo>
                    <a:pt x="1608872" y="601356"/>
                    <a:pt x="1605099" y="608913"/>
                    <a:pt x="1606042" y="616469"/>
                  </a:cubicBezTo>
                  <a:cubicBezTo>
                    <a:pt x="1606985" y="617414"/>
                    <a:pt x="1607928" y="618358"/>
                    <a:pt x="1607928" y="620248"/>
                  </a:cubicBezTo>
                  <a:cubicBezTo>
                    <a:pt x="1608872" y="622137"/>
                    <a:pt x="1609815" y="623081"/>
                    <a:pt x="1609815" y="624970"/>
                  </a:cubicBezTo>
                  <a:cubicBezTo>
                    <a:pt x="1612645" y="630638"/>
                    <a:pt x="1620191" y="636305"/>
                    <a:pt x="1628680" y="632527"/>
                  </a:cubicBezTo>
                  <a:cubicBezTo>
                    <a:pt x="1640943" y="626859"/>
                    <a:pt x="1631510" y="598523"/>
                    <a:pt x="1635283" y="584354"/>
                  </a:cubicBezTo>
                  <a:cubicBezTo>
                    <a:pt x="1637170" y="580576"/>
                    <a:pt x="1641886" y="573019"/>
                    <a:pt x="1645659" y="571130"/>
                  </a:cubicBezTo>
                  <a:close/>
                  <a:moveTo>
                    <a:pt x="61022" y="544064"/>
                  </a:moveTo>
                  <a:cubicBezTo>
                    <a:pt x="63849" y="542181"/>
                    <a:pt x="66676" y="545006"/>
                    <a:pt x="69504" y="545948"/>
                  </a:cubicBezTo>
                  <a:cubicBezTo>
                    <a:pt x="71389" y="546890"/>
                    <a:pt x="73274" y="545948"/>
                    <a:pt x="74216" y="546890"/>
                  </a:cubicBezTo>
                  <a:cubicBezTo>
                    <a:pt x="76101" y="546890"/>
                    <a:pt x="77043" y="548773"/>
                    <a:pt x="77986" y="548773"/>
                  </a:cubicBezTo>
                  <a:cubicBezTo>
                    <a:pt x="78928" y="549715"/>
                    <a:pt x="80813" y="548773"/>
                    <a:pt x="81756" y="549715"/>
                  </a:cubicBezTo>
                  <a:cubicBezTo>
                    <a:pt x="83641" y="549715"/>
                    <a:pt x="84583" y="551599"/>
                    <a:pt x="85526" y="551599"/>
                  </a:cubicBezTo>
                  <a:cubicBezTo>
                    <a:pt x="90238" y="553482"/>
                    <a:pt x="94950" y="554424"/>
                    <a:pt x="99663" y="555366"/>
                  </a:cubicBezTo>
                  <a:cubicBezTo>
                    <a:pt x="100605" y="556307"/>
                    <a:pt x="102490" y="558191"/>
                    <a:pt x="103433" y="558191"/>
                  </a:cubicBezTo>
                  <a:cubicBezTo>
                    <a:pt x="105317" y="559133"/>
                    <a:pt x="107202" y="558191"/>
                    <a:pt x="109087" y="559133"/>
                  </a:cubicBezTo>
                  <a:cubicBezTo>
                    <a:pt x="110972" y="560075"/>
                    <a:pt x="113800" y="561016"/>
                    <a:pt x="116627" y="562900"/>
                  </a:cubicBezTo>
                  <a:cubicBezTo>
                    <a:pt x="120397" y="563842"/>
                    <a:pt x="123224" y="564783"/>
                    <a:pt x="126052" y="565725"/>
                  </a:cubicBezTo>
                  <a:cubicBezTo>
                    <a:pt x="127937" y="565725"/>
                    <a:pt x="128879" y="567609"/>
                    <a:pt x="130764" y="567609"/>
                  </a:cubicBezTo>
                  <a:cubicBezTo>
                    <a:pt x="131707" y="568551"/>
                    <a:pt x="133592" y="567609"/>
                    <a:pt x="134534" y="568551"/>
                  </a:cubicBezTo>
                  <a:cubicBezTo>
                    <a:pt x="138304" y="569492"/>
                    <a:pt x="141131" y="571376"/>
                    <a:pt x="144901" y="573259"/>
                  </a:cubicBezTo>
                  <a:cubicBezTo>
                    <a:pt x="146786" y="573259"/>
                    <a:pt x="148671" y="573259"/>
                    <a:pt x="150556" y="575143"/>
                  </a:cubicBezTo>
                  <a:cubicBezTo>
                    <a:pt x="147729" y="583619"/>
                    <a:pt x="144901" y="593037"/>
                    <a:pt x="140189" y="600571"/>
                  </a:cubicBezTo>
                  <a:cubicBezTo>
                    <a:pt x="130764" y="603396"/>
                    <a:pt x="114742" y="603396"/>
                    <a:pt x="102490" y="604338"/>
                  </a:cubicBezTo>
                  <a:cubicBezTo>
                    <a:pt x="97778" y="605280"/>
                    <a:pt x="94008" y="606221"/>
                    <a:pt x="87411" y="606221"/>
                  </a:cubicBezTo>
                  <a:cubicBezTo>
                    <a:pt x="82698" y="606221"/>
                    <a:pt x="76101" y="607163"/>
                    <a:pt x="70446" y="608105"/>
                  </a:cubicBezTo>
                  <a:cubicBezTo>
                    <a:pt x="65734" y="608105"/>
                    <a:pt x="56309" y="608105"/>
                    <a:pt x="55367" y="610930"/>
                  </a:cubicBezTo>
                  <a:cubicBezTo>
                    <a:pt x="55367" y="614697"/>
                    <a:pt x="59137" y="613756"/>
                    <a:pt x="62906" y="614697"/>
                  </a:cubicBezTo>
                  <a:cubicBezTo>
                    <a:pt x="63849" y="614697"/>
                    <a:pt x="64791" y="616581"/>
                    <a:pt x="66676" y="616581"/>
                  </a:cubicBezTo>
                  <a:cubicBezTo>
                    <a:pt x="68561" y="617523"/>
                    <a:pt x="70446" y="617523"/>
                    <a:pt x="71389" y="617523"/>
                  </a:cubicBezTo>
                  <a:cubicBezTo>
                    <a:pt x="75159" y="618464"/>
                    <a:pt x="76101" y="621290"/>
                    <a:pt x="81756" y="621290"/>
                  </a:cubicBezTo>
                  <a:cubicBezTo>
                    <a:pt x="89296" y="626940"/>
                    <a:pt x="101548" y="627882"/>
                    <a:pt x="109087" y="632591"/>
                  </a:cubicBezTo>
                  <a:cubicBezTo>
                    <a:pt x="116627" y="633533"/>
                    <a:pt x="121339" y="636358"/>
                    <a:pt x="126994" y="638242"/>
                  </a:cubicBezTo>
                  <a:cubicBezTo>
                    <a:pt x="126052" y="644834"/>
                    <a:pt x="124167" y="648601"/>
                    <a:pt x="122282" y="654252"/>
                  </a:cubicBezTo>
                  <a:cubicBezTo>
                    <a:pt x="113800" y="653310"/>
                    <a:pt x="108145" y="649543"/>
                    <a:pt x="101548" y="647659"/>
                  </a:cubicBezTo>
                  <a:cubicBezTo>
                    <a:pt x="96835" y="645776"/>
                    <a:pt x="91180" y="644834"/>
                    <a:pt x="87411" y="642009"/>
                  </a:cubicBezTo>
                  <a:cubicBezTo>
                    <a:pt x="68561" y="637300"/>
                    <a:pt x="53482" y="628824"/>
                    <a:pt x="34632" y="624115"/>
                  </a:cubicBezTo>
                  <a:cubicBezTo>
                    <a:pt x="33690" y="613756"/>
                    <a:pt x="40287" y="606221"/>
                    <a:pt x="42172" y="596804"/>
                  </a:cubicBezTo>
                  <a:cubicBezTo>
                    <a:pt x="52539" y="592095"/>
                    <a:pt x="67619" y="594920"/>
                    <a:pt x="81756" y="592095"/>
                  </a:cubicBezTo>
                  <a:cubicBezTo>
                    <a:pt x="85526" y="591153"/>
                    <a:pt x="91180" y="590211"/>
                    <a:pt x="96835" y="589270"/>
                  </a:cubicBezTo>
                  <a:cubicBezTo>
                    <a:pt x="102490" y="589270"/>
                    <a:pt x="107202" y="589270"/>
                    <a:pt x="111915" y="588328"/>
                  </a:cubicBezTo>
                  <a:cubicBezTo>
                    <a:pt x="116627" y="587386"/>
                    <a:pt x="122282" y="588328"/>
                    <a:pt x="125109" y="584561"/>
                  </a:cubicBezTo>
                  <a:cubicBezTo>
                    <a:pt x="119454" y="580794"/>
                    <a:pt x="110972" y="580794"/>
                    <a:pt x="105317" y="576085"/>
                  </a:cubicBezTo>
                  <a:cubicBezTo>
                    <a:pt x="98720" y="575143"/>
                    <a:pt x="93065" y="573259"/>
                    <a:pt x="87411" y="569492"/>
                  </a:cubicBezTo>
                  <a:cubicBezTo>
                    <a:pt x="81756" y="569492"/>
                    <a:pt x="77043" y="566667"/>
                    <a:pt x="71389" y="563842"/>
                  </a:cubicBezTo>
                  <a:cubicBezTo>
                    <a:pt x="70446" y="563842"/>
                    <a:pt x="68561" y="563842"/>
                    <a:pt x="66676" y="563842"/>
                  </a:cubicBezTo>
                  <a:cubicBezTo>
                    <a:pt x="65734" y="562900"/>
                    <a:pt x="64791" y="561958"/>
                    <a:pt x="62906" y="561016"/>
                  </a:cubicBezTo>
                  <a:cubicBezTo>
                    <a:pt x="60079" y="560075"/>
                    <a:pt x="58194" y="561016"/>
                    <a:pt x="57252" y="559133"/>
                  </a:cubicBezTo>
                  <a:cubicBezTo>
                    <a:pt x="55367" y="556307"/>
                    <a:pt x="58194" y="553482"/>
                    <a:pt x="59137" y="551599"/>
                  </a:cubicBezTo>
                  <a:cubicBezTo>
                    <a:pt x="60079" y="548773"/>
                    <a:pt x="60079" y="545948"/>
                    <a:pt x="61022" y="544064"/>
                  </a:cubicBezTo>
                  <a:close/>
                  <a:moveTo>
                    <a:pt x="1620254" y="475886"/>
                  </a:moveTo>
                  <a:cubicBezTo>
                    <a:pt x="1613667" y="479662"/>
                    <a:pt x="1605198" y="482494"/>
                    <a:pt x="1599552" y="487215"/>
                  </a:cubicBezTo>
                  <a:cubicBezTo>
                    <a:pt x="1601434" y="495711"/>
                    <a:pt x="1606139" y="502319"/>
                    <a:pt x="1609903" y="509872"/>
                  </a:cubicBezTo>
                  <a:cubicBezTo>
                    <a:pt x="1614608" y="514592"/>
                    <a:pt x="1624959" y="511760"/>
                    <a:pt x="1629665" y="508928"/>
                  </a:cubicBezTo>
                  <a:cubicBezTo>
                    <a:pt x="1632488" y="506095"/>
                    <a:pt x="1633429" y="499487"/>
                    <a:pt x="1632488" y="494767"/>
                  </a:cubicBezTo>
                  <a:cubicBezTo>
                    <a:pt x="1630606" y="490047"/>
                    <a:pt x="1626841" y="481550"/>
                    <a:pt x="1624959" y="479662"/>
                  </a:cubicBezTo>
                  <a:cubicBezTo>
                    <a:pt x="1624018" y="477774"/>
                    <a:pt x="1621195" y="474942"/>
                    <a:pt x="1620254" y="475886"/>
                  </a:cubicBezTo>
                  <a:close/>
                  <a:moveTo>
                    <a:pt x="1625900" y="452285"/>
                  </a:moveTo>
                  <a:cubicBezTo>
                    <a:pt x="1626841" y="452285"/>
                    <a:pt x="1628723" y="454173"/>
                    <a:pt x="1629665" y="454173"/>
                  </a:cubicBezTo>
                  <a:cubicBezTo>
                    <a:pt x="1630606" y="458893"/>
                    <a:pt x="1631547" y="461725"/>
                    <a:pt x="1634370" y="465501"/>
                  </a:cubicBezTo>
                  <a:cubicBezTo>
                    <a:pt x="1634370" y="467390"/>
                    <a:pt x="1636252" y="467390"/>
                    <a:pt x="1636252" y="469278"/>
                  </a:cubicBezTo>
                  <a:cubicBezTo>
                    <a:pt x="1637193" y="470222"/>
                    <a:pt x="1637193" y="471166"/>
                    <a:pt x="1637193" y="473054"/>
                  </a:cubicBezTo>
                  <a:cubicBezTo>
                    <a:pt x="1638134" y="473998"/>
                    <a:pt x="1639075" y="474942"/>
                    <a:pt x="1640016" y="476830"/>
                  </a:cubicBezTo>
                  <a:cubicBezTo>
                    <a:pt x="1640016" y="477774"/>
                    <a:pt x="1640016" y="478718"/>
                    <a:pt x="1640957" y="479662"/>
                  </a:cubicBezTo>
                  <a:cubicBezTo>
                    <a:pt x="1640957" y="480606"/>
                    <a:pt x="1641898" y="481550"/>
                    <a:pt x="1642839" y="482494"/>
                  </a:cubicBezTo>
                  <a:cubicBezTo>
                    <a:pt x="1643780" y="484382"/>
                    <a:pt x="1643780" y="485326"/>
                    <a:pt x="1643780" y="487215"/>
                  </a:cubicBezTo>
                  <a:cubicBezTo>
                    <a:pt x="1644721" y="489103"/>
                    <a:pt x="1645662" y="491935"/>
                    <a:pt x="1647544" y="494767"/>
                  </a:cubicBezTo>
                  <a:cubicBezTo>
                    <a:pt x="1649426" y="499487"/>
                    <a:pt x="1649426" y="500431"/>
                    <a:pt x="1649426" y="506095"/>
                  </a:cubicBezTo>
                  <a:cubicBezTo>
                    <a:pt x="1649426" y="508928"/>
                    <a:pt x="1649426" y="511760"/>
                    <a:pt x="1649426" y="513648"/>
                  </a:cubicBezTo>
                  <a:cubicBezTo>
                    <a:pt x="1648485" y="518368"/>
                    <a:pt x="1644721" y="522144"/>
                    <a:pt x="1641898" y="524976"/>
                  </a:cubicBezTo>
                  <a:cubicBezTo>
                    <a:pt x="1640957" y="524976"/>
                    <a:pt x="1640957" y="525920"/>
                    <a:pt x="1639075" y="525920"/>
                  </a:cubicBezTo>
                  <a:cubicBezTo>
                    <a:pt x="1635311" y="528752"/>
                    <a:pt x="1627782" y="531585"/>
                    <a:pt x="1620254" y="529696"/>
                  </a:cubicBezTo>
                  <a:cubicBezTo>
                    <a:pt x="1615549" y="528752"/>
                    <a:pt x="1612726" y="521200"/>
                    <a:pt x="1607080" y="524032"/>
                  </a:cubicBezTo>
                  <a:cubicBezTo>
                    <a:pt x="1607080" y="525920"/>
                    <a:pt x="1607080" y="528752"/>
                    <a:pt x="1608021" y="530641"/>
                  </a:cubicBezTo>
                  <a:cubicBezTo>
                    <a:pt x="1605198" y="537249"/>
                    <a:pt x="1599552" y="541025"/>
                    <a:pt x="1593906" y="544801"/>
                  </a:cubicBezTo>
                  <a:cubicBezTo>
                    <a:pt x="1592024" y="545745"/>
                    <a:pt x="1591083" y="547633"/>
                    <a:pt x="1589201" y="548577"/>
                  </a:cubicBezTo>
                  <a:cubicBezTo>
                    <a:pt x="1588260" y="549521"/>
                    <a:pt x="1586378" y="549521"/>
                    <a:pt x="1584496" y="550465"/>
                  </a:cubicBezTo>
                  <a:cubicBezTo>
                    <a:pt x="1584496" y="551410"/>
                    <a:pt x="1583555" y="552354"/>
                    <a:pt x="1583555" y="552354"/>
                  </a:cubicBezTo>
                  <a:cubicBezTo>
                    <a:pt x="1580732" y="555186"/>
                    <a:pt x="1576968" y="556130"/>
                    <a:pt x="1575085" y="558962"/>
                  </a:cubicBezTo>
                  <a:cubicBezTo>
                    <a:pt x="1571321" y="558018"/>
                    <a:pt x="1571321" y="553298"/>
                    <a:pt x="1569439" y="550465"/>
                  </a:cubicBezTo>
                  <a:cubicBezTo>
                    <a:pt x="1568498" y="547633"/>
                    <a:pt x="1565675" y="545745"/>
                    <a:pt x="1566616" y="542913"/>
                  </a:cubicBezTo>
                  <a:cubicBezTo>
                    <a:pt x="1566616" y="539137"/>
                    <a:pt x="1573203" y="536305"/>
                    <a:pt x="1576968" y="533473"/>
                  </a:cubicBezTo>
                  <a:cubicBezTo>
                    <a:pt x="1583555" y="529696"/>
                    <a:pt x="1590142" y="526864"/>
                    <a:pt x="1594847" y="521200"/>
                  </a:cubicBezTo>
                  <a:cubicBezTo>
                    <a:pt x="1596729" y="516480"/>
                    <a:pt x="1593906" y="512704"/>
                    <a:pt x="1592965" y="509872"/>
                  </a:cubicBezTo>
                  <a:cubicBezTo>
                    <a:pt x="1590142" y="504207"/>
                    <a:pt x="1588260" y="497599"/>
                    <a:pt x="1584496" y="493823"/>
                  </a:cubicBezTo>
                  <a:cubicBezTo>
                    <a:pt x="1576968" y="495711"/>
                    <a:pt x="1572262" y="499487"/>
                    <a:pt x="1564734" y="501375"/>
                  </a:cubicBezTo>
                  <a:cubicBezTo>
                    <a:pt x="1560029" y="503263"/>
                    <a:pt x="1556265" y="507983"/>
                    <a:pt x="1549678" y="507983"/>
                  </a:cubicBezTo>
                  <a:cubicBezTo>
                    <a:pt x="1547796" y="505151"/>
                    <a:pt x="1546855" y="502319"/>
                    <a:pt x="1545914" y="498543"/>
                  </a:cubicBezTo>
                  <a:cubicBezTo>
                    <a:pt x="1544973" y="496655"/>
                    <a:pt x="1542150" y="494767"/>
                    <a:pt x="1543091" y="491935"/>
                  </a:cubicBezTo>
                  <a:cubicBezTo>
                    <a:pt x="1557206" y="484382"/>
                    <a:pt x="1574144" y="477774"/>
                    <a:pt x="1588260" y="469278"/>
                  </a:cubicBezTo>
                  <a:cubicBezTo>
                    <a:pt x="1590142" y="469278"/>
                    <a:pt x="1590142" y="468334"/>
                    <a:pt x="1592024" y="469278"/>
                  </a:cubicBezTo>
                  <a:cubicBezTo>
                    <a:pt x="1592965" y="468334"/>
                    <a:pt x="1593906" y="467390"/>
                    <a:pt x="1593906" y="466446"/>
                  </a:cubicBezTo>
                  <a:cubicBezTo>
                    <a:pt x="1604257" y="463613"/>
                    <a:pt x="1616490" y="457005"/>
                    <a:pt x="1625900" y="452285"/>
                  </a:cubicBezTo>
                  <a:close/>
                  <a:moveTo>
                    <a:pt x="129954" y="430110"/>
                  </a:moveTo>
                  <a:cubicBezTo>
                    <a:pt x="135622" y="430110"/>
                    <a:pt x="142235" y="431048"/>
                    <a:pt x="146014" y="434803"/>
                  </a:cubicBezTo>
                  <a:cubicBezTo>
                    <a:pt x="143180" y="440434"/>
                    <a:pt x="140346" y="446065"/>
                    <a:pt x="137512" y="450758"/>
                  </a:cubicBezTo>
                  <a:cubicBezTo>
                    <a:pt x="129010" y="446065"/>
                    <a:pt x="121452" y="450758"/>
                    <a:pt x="115784" y="456389"/>
                  </a:cubicBezTo>
                  <a:cubicBezTo>
                    <a:pt x="114840" y="458266"/>
                    <a:pt x="112006" y="463897"/>
                    <a:pt x="111061" y="466713"/>
                  </a:cubicBezTo>
                  <a:cubicBezTo>
                    <a:pt x="105393" y="482668"/>
                    <a:pt x="116729" y="493930"/>
                    <a:pt x="127120" y="501439"/>
                  </a:cubicBezTo>
                  <a:cubicBezTo>
                    <a:pt x="137512" y="508009"/>
                    <a:pt x="154516" y="513640"/>
                    <a:pt x="167741" y="506131"/>
                  </a:cubicBezTo>
                  <a:cubicBezTo>
                    <a:pt x="174354" y="502377"/>
                    <a:pt x="177188" y="494869"/>
                    <a:pt x="180967" y="485484"/>
                  </a:cubicBezTo>
                  <a:cubicBezTo>
                    <a:pt x="181911" y="483607"/>
                    <a:pt x="183801" y="481729"/>
                    <a:pt x="183801" y="478914"/>
                  </a:cubicBezTo>
                  <a:cubicBezTo>
                    <a:pt x="182856" y="476098"/>
                    <a:pt x="178133" y="474221"/>
                    <a:pt x="176243" y="472344"/>
                  </a:cubicBezTo>
                  <a:cubicBezTo>
                    <a:pt x="172465" y="470467"/>
                    <a:pt x="168686" y="467651"/>
                    <a:pt x="166796" y="467651"/>
                  </a:cubicBezTo>
                  <a:cubicBezTo>
                    <a:pt x="160184" y="467651"/>
                    <a:pt x="160184" y="479852"/>
                    <a:pt x="156405" y="482668"/>
                  </a:cubicBezTo>
                  <a:cubicBezTo>
                    <a:pt x="153571" y="480791"/>
                    <a:pt x="145069" y="479852"/>
                    <a:pt x="144124" y="476098"/>
                  </a:cubicBezTo>
                  <a:cubicBezTo>
                    <a:pt x="144124" y="473283"/>
                    <a:pt x="148848" y="467651"/>
                    <a:pt x="150737" y="462959"/>
                  </a:cubicBezTo>
                  <a:cubicBezTo>
                    <a:pt x="153571" y="459205"/>
                    <a:pt x="156405" y="453573"/>
                    <a:pt x="157350" y="450758"/>
                  </a:cubicBezTo>
                  <a:cubicBezTo>
                    <a:pt x="158294" y="448881"/>
                    <a:pt x="159239" y="444188"/>
                    <a:pt x="163018" y="444188"/>
                  </a:cubicBezTo>
                  <a:cubicBezTo>
                    <a:pt x="165852" y="444188"/>
                    <a:pt x="166796" y="447004"/>
                    <a:pt x="167741" y="447942"/>
                  </a:cubicBezTo>
                  <a:cubicBezTo>
                    <a:pt x="168686" y="447942"/>
                    <a:pt x="169631" y="447942"/>
                    <a:pt x="170575" y="447942"/>
                  </a:cubicBezTo>
                  <a:cubicBezTo>
                    <a:pt x="180022" y="455450"/>
                    <a:pt x="193247" y="459205"/>
                    <a:pt x="202694" y="467651"/>
                  </a:cubicBezTo>
                  <a:cubicBezTo>
                    <a:pt x="197026" y="484545"/>
                    <a:pt x="189469" y="498623"/>
                    <a:pt x="180967" y="512701"/>
                  </a:cubicBezTo>
                  <a:cubicBezTo>
                    <a:pt x="180022" y="512701"/>
                    <a:pt x="180022" y="513640"/>
                    <a:pt x="178133" y="513640"/>
                  </a:cubicBezTo>
                  <a:cubicBezTo>
                    <a:pt x="177188" y="516455"/>
                    <a:pt x="174354" y="518332"/>
                    <a:pt x="170575" y="521148"/>
                  </a:cubicBezTo>
                  <a:cubicBezTo>
                    <a:pt x="164907" y="525841"/>
                    <a:pt x="155460" y="529595"/>
                    <a:pt x="145069" y="528656"/>
                  </a:cubicBezTo>
                  <a:cubicBezTo>
                    <a:pt x="142235" y="528656"/>
                    <a:pt x="140346" y="526779"/>
                    <a:pt x="137512" y="525841"/>
                  </a:cubicBezTo>
                  <a:cubicBezTo>
                    <a:pt x="132788" y="524902"/>
                    <a:pt x="129010" y="524902"/>
                    <a:pt x="125231" y="523025"/>
                  </a:cubicBezTo>
                  <a:cubicBezTo>
                    <a:pt x="123342" y="522087"/>
                    <a:pt x="121452" y="520209"/>
                    <a:pt x="119563" y="519271"/>
                  </a:cubicBezTo>
                  <a:cubicBezTo>
                    <a:pt x="115784" y="517394"/>
                    <a:pt x="113895" y="516455"/>
                    <a:pt x="112950" y="513640"/>
                  </a:cubicBezTo>
                  <a:cubicBezTo>
                    <a:pt x="112006" y="513640"/>
                    <a:pt x="110116" y="513640"/>
                    <a:pt x="110116" y="513640"/>
                  </a:cubicBezTo>
                  <a:cubicBezTo>
                    <a:pt x="109172" y="509886"/>
                    <a:pt x="105393" y="509886"/>
                    <a:pt x="103504" y="507070"/>
                  </a:cubicBezTo>
                  <a:cubicBezTo>
                    <a:pt x="103504" y="507070"/>
                    <a:pt x="103504" y="505193"/>
                    <a:pt x="102559" y="505193"/>
                  </a:cubicBezTo>
                  <a:cubicBezTo>
                    <a:pt x="102559" y="503316"/>
                    <a:pt x="100670" y="503316"/>
                    <a:pt x="100670" y="502377"/>
                  </a:cubicBezTo>
                  <a:cubicBezTo>
                    <a:pt x="96891" y="496746"/>
                    <a:pt x="91223" y="484545"/>
                    <a:pt x="94057" y="474221"/>
                  </a:cubicBezTo>
                  <a:cubicBezTo>
                    <a:pt x="95946" y="468590"/>
                    <a:pt x="97836" y="462959"/>
                    <a:pt x="100670" y="457327"/>
                  </a:cubicBezTo>
                  <a:cubicBezTo>
                    <a:pt x="101614" y="455450"/>
                    <a:pt x="103504" y="452635"/>
                    <a:pt x="104448" y="450758"/>
                  </a:cubicBezTo>
                  <a:cubicBezTo>
                    <a:pt x="110116" y="442311"/>
                    <a:pt x="118618" y="431987"/>
                    <a:pt x="129954" y="430110"/>
                  </a:cubicBezTo>
                  <a:close/>
                  <a:moveTo>
                    <a:pt x="1567578" y="357594"/>
                  </a:moveTo>
                  <a:cubicBezTo>
                    <a:pt x="1575112" y="366057"/>
                    <a:pt x="1579821" y="377340"/>
                    <a:pt x="1587355" y="385803"/>
                  </a:cubicBezTo>
                  <a:cubicBezTo>
                    <a:pt x="1591122" y="393325"/>
                    <a:pt x="1596773" y="400847"/>
                    <a:pt x="1601482" y="408370"/>
                  </a:cubicBezTo>
                  <a:cubicBezTo>
                    <a:pt x="1599598" y="412131"/>
                    <a:pt x="1594889" y="413071"/>
                    <a:pt x="1591122" y="415892"/>
                  </a:cubicBezTo>
                  <a:cubicBezTo>
                    <a:pt x="1586414" y="414952"/>
                    <a:pt x="1586414" y="409310"/>
                    <a:pt x="1583588" y="407429"/>
                  </a:cubicBezTo>
                  <a:cubicBezTo>
                    <a:pt x="1581705" y="402728"/>
                    <a:pt x="1577938" y="398026"/>
                    <a:pt x="1575112" y="394265"/>
                  </a:cubicBezTo>
                  <a:cubicBezTo>
                    <a:pt x="1572287" y="389564"/>
                    <a:pt x="1570403" y="384862"/>
                    <a:pt x="1565694" y="382041"/>
                  </a:cubicBezTo>
                  <a:cubicBezTo>
                    <a:pt x="1562869" y="382982"/>
                    <a:pt x="1560044" y="383922"/>
                    <a:pt x="1558160" y="386743"/>
                  </a:cubicBezTo>
                  <a:cubicBezTo>
                    <a:pt x="1554393" y="389564"/>
                    <a:pt x="1547801" y="390504"/>
                    <a:pt x="1546859" y="395206"/>
                  </a:cubicBezTo>
                  <a:cubicBezTo>
                    <a:pt x="1546859" y="398026"/>
                    <a:pt x="1552510" y="404609"/>
                    <a:pt x="1555335" y="408370"/>
                  </a:cubicBezTo>
                  <a:cubicBezTo>
                    <a:pt x="1559102" y="414011"/>
                    <a:pt x="1561927" y="418713"/>
                    <a:pt x="1563811" y="421534"/>
                  </a:cubicBezTo>
                  <a:cubicBezTo>
                    <a:pt x="1564753" y="423414"/>
                    <a:pt x="1567578" y="425295"/>
                    <a:pt x="1566636" y="428116"/>
                  </a:cubicBezTo>
                  <a:cubicBezTo>
                    <a:pt x="1566636" y="429056"/>
                    <a:pt x="1563811" y="430937"/>
                    <a:pt x="1562869" y="431877"/>
                  </a:cubicBezTo>
                  <a:cubicBezTo>
                    <a:pt x="1556277" y="436578"/>
                    <a:pt x="1555335" y="433758"/>
                    <a:pt x="1550626" y="427176"/>
                  </a:cubicBezTo>
                  <a:cubicBezTo>
                    <a:pt x="1548743" y="423414"/>
                    <a:pt x="1542150" y="415892"/>
                    <a:pt x="1540267" y="412131"/>
                  </a:cubicBezTo>
                  <a:cubicBezTo>
                    <a:pt x="1538383" y="408370"/>
                    <a:pt x="1537441" y="403668"/>
                    <a:pt x="1533674" y="403668"/>
                  </a:cubicBezTo>
                  <a:cubicBezTo>
                    <a:pt x="1529907" y="402728"/>
                    <a:pt x="1527082" y="405549"/>
                    <a:pt x="1525198" y="408370"/>
                  </a:cubicBezTo>
                  <a:cubicBezTo>
                    <a:pt x="1521431" y="409310"/>
                    <a:pt x="1518606" y="411191"/>
                    <a:pt x="1515781" y="413071"/>
                  </a:cubicBezTo>
                  <a:cubicBezTo>
                    <a:pt x="1510130" y="416832"/>
                    <a:pt x="1513897" y="421534"/>
                    <a:pt x="1517664" y="427176"/>
                  </a:cubicBezTo>
                  <a:cubicBezTo>
                    <a:pt x="1519548" y="429056"/>
                    <a:pt x="1520489" y="432817"/>
                    <a:pt x="1522373" y="434698"/>
                  </a:cubicBezTo>
                  <a:cubicBezTo>
                    <a:pt x="1523315" y="435638"/>
                    <a:pt x="1524256" y="436578"/>
                    <a:pt x="1525198" y="436578"/>
                  </a:cubicBezTo>
                  <a:cubicBezTo>
                    <a:pt x="1526140" y="438459"/>
                    <a:pt x="1527082" y="440340"/>
                    <a:pt x="1528024" y="442220"/>
                  </a:cubicBezTo>
                  <a:cubicBezTo>
                    <a:pt x="1528965" y="444101"/>
                    <a:pt x="1529907" y="445041"/>
                    <a:pt x="1530849" y="446922"/>
                  </a:cubicBezTo>
                  <a:cubicBezTo>
                    <a:pt x="1531791" y="447862"/>
                    <a:pt x="1531791" y="448802"/>
                    <a:pt x="1531791" y="449743"/>
                  </a:cubicBezTo>
                  <a:cubicBezTo>
                    <a:pt x="1532732" y="450683"/>
                    <a:pt x="1534616" y="451623"/>
                    <a:pt x="1534616" y="453504"/>
                  </a:cubicBezTo>
                  <a:cubicBezTo>
                    <a:pt x="1535558" y="456325"/>
                    <a:pt x="1531791" y="459146"/>
                    <a:pt x="1528024" y="458205"/>
                  </a:cubicBezTo>
                  <a:cubicBezTo>
                    <a:pt x="1523315" y="466668"/>
                    <a:pt x="1519548" y="456325"/>
                    <a:pt x="1516722" y="450683"/>
                  </a:cubicBezTo>
                  <a:cubicBezTo>
                    <a:pt x="1513897" y="446922"/>
                    <a:pt x="1511072" y="444101"/>
                    <a:pt x="1509188" y="442220"/>
                  </a:cubicBezTo>
                  <a:cubicBezTo>
                    <a:pt x="1508246" y="438459"/>
                    <a:pt x="1506363" y="434698"/>
                    <a:pt x="1503537" y="432817"/>
                  </a:cubicBezTo>
                  <a:cubicBezTo>
                    <a:pt x="1503537" y="429056"/>
                    <a:pt x="1499770" y="428116"/>
                    <a:pt x="1498829" y="424355"/>
                  </a:cubicBezTo>
                  <a:cubicBezTo>
                    <a:pt x="1496945" y="422474"/>
                    <a:pt x="1496003" y="419653"/>
                    <a:pt x="1494120" y="416832"/>
                  </a:cubicBezTo>
                  <a:cubicBezTo>
                    <a:pt x="1492236" y="414952"/>
                    <a:pt x="1489411" y="412131"/>
                    <a:pt x="1489411" y="409310"/>
                  </a:cubicBezTo>
                  <a:cubicBezTo>
                    <a:pt x="1489411" y="406489"/>
                    <a:pt x="1496003" y="403668"/>
                    <a:pt x="1498829" y="401788"/>
                  </a:cubicBezTo>
                  <a:cubicBezTo>
                    <a:pt x="1506363" y="397086"/>
                    <a:pt x="1515781" y="391444"/>
                    <a:pt x="1521431" y="386743"/>
                  </a:cubicBezTo>
                  <a:cubicBezTo>
                    <a:pt x="1522373" y="385803"/>
                    <a:pt x="1523315" y="385803"/>
                    <a:pt x="1524256" y="385803"/>
                  </a:cubicBezTo>
                  <a:cubicBezTo>
                    <a:pt x="1533674" y="378280"/>
                    <a:pt x="1547801" y="371698"/>
                    <a:pt x="1557219" y="364176"/>
                  </a:cubicBezTo>
                  <a:cubicBezTo>
                    <a:pt x="1560044" y="361355"/>
                    <a:pt x="1562869" y="359474"/>
                    <a:pt x="1567578" y="357594"/>
                  </a:cubicBezTo>
                  <a:close/>
                  <a:moveTo>
                    <a:pt x="196919" y="312046"/>
                  </a:moveTo>
                  <a:cubicBezTo>
                    <a:pt x="200697" y="313935"/>
                    <a:pt x="199753" y="317712"/>
                    <a:pt x="200697" y="321490"/>
                  </a:cubicBezTo>
                  <a:cubicBezTo>
                    <a:pt x="200697" y="322434"/>
                    <a:pt x="201641" y="323378"/>
                    <a:pt x="202586" y="325267"/>
                  </a:cubicBezTo>
                  <a:cubicBezTo>
                    <a:pt x="202586" y="326211"/>
                    <a:pt x="202586" y="328100"/>
                    <a:pt x="203530" y="329044"/>
                  </a:cubicBezTo>
                  <a:cubicBezTo>
                    <a:pt x="203530" y="330933"/>
                    <a:pt x="205419" y="332822"/>
                    <a:pt x="205419" y="334711"/>
                  </a:cubicBezTo>
                  <a:cubicBezTo>
                    <a:pt x="206363" y="335655"/>
                    <a:pt x="206363" y="337544"/>
                    <a:pt x="206363" y="339432"/>
                  </a:cubicBezTo>
                  <a:cubicBezTo>
                    <a:pt x="207307" y="344154"/>
                    <a:pt x="211085" y="347932"/>
                    <a:pt x="212029" y="352654"/>
                  </a:cubicBezTo>
                  <a:cubicBezTo>
                    <a:pt x="213918" y="357375"/>
                    <a:pt x="212974" y="362097"/>
                    <a:pt x="217695" y="363986"/>
                  </a:cubicBezTo>
                  <a:cubicBezTo>
                    <a:pt x="235638" y="363986"/>
                    <a:pt x="257359" y="364930"/>
                    <a:pt x="273413" y="366819"/>
                  </a:cubicBezTo>
                  <a:cubicBezTo>
                    <a:pt x="270580" y="374374"/>
                    <a:pt x="264914" y="378151"/>
                    <a:pt x="261136" y="384762"/>
                  </a:cubicBezTo>
                  <a:cubicBezTo>
                    <a:pt x="251693" y="384762"/>
                    <a:pt x="242249" y="382873"/>
                    <a:pt x="233750" y="381929"/>
                  </a:cubicBezTo>
                  <a:cubicBezTo>
                    <a:pt x="229028" y="380984"/>
                    <a:pt x="222417" y="379096"/>
                    <a:pt x="218640" y="382873"/>
                  </a:cubicBezTo>
                  <a:cubicBezTo>
                    <a:pt x="220529" y="388539"/>
                    <a:pt x="223362" y="395150"/>
                    <a:pt x="225250" y="401760"/>
                  </a:cubicBezTo>
                  <a:cubicBezTo>
                    <a:pt x="226195" y="404594"/>
                    <a:pt x="227139" y="405538"/>
                    <a:pt x="228083" y="409315"/>
                  </a:cubicBezTo>
                  <a:cubicBezTo>
                    <a:pt x="229972" y="414037"/>
                    <a:pt x="232805" y="416870"/>
                    <a:pt x="232805" y="419703"/>
                  </a:cubicBezTo>
                  <a:cubicBezTo>
                    <a:pt x="232805" y="424425"/>
                    <a:pt x="228083" y="427258"/>
                    <a:pt x="226195" y="430091"/>
                  </a:cubicBezTo>
                  <a:cubicBezTo>
                    <a:pt x="225250" y="432924"/>
                    <a:pt x="223362" y="435758"/>
                    <a:pt x="220529" y="436702"/>
                  </a:cubicBezTo>
                  <a:cubicBezTo>
                    <a:pt x="218640" y="431036"/>
                    <a:pt x="217695" y="427258"/>
                    <a:pt x="215807" y="422536"/>
                  </a:cubicBezTo>
                  <a:cubicBezTo>
                    <a:pt x="215807" y="420648"/>
                    <a:pt x="213918" y="418759"/>
                    <a:pt x="213918" y="416870"/>
                  </a:cubicBezTo>
                  <a:cubicBezTo>
                    <a:pt x="212029" y="413093"/>
                    <a:pt x="212029" y="409315"/>
                    <a:pt x="211085" y="405538"/>
                  </a:cubicBezTo>
                  <a:cubicBezTo>
                    <a:pt x="209196" y="400816"/>
                    <a:pt x="206363" y="396094"/>
                    <a:pt x="205419" y="391372"/>
                  </a:cubicBezTo>
                  <a:cubicBezTo>
                    <a:pt x="203530" y="387595"/>
                    <a:pt x="204474" y="382873"/>
                    <a:pt x="199753" y="380984"/>
                  </a:cubicBezTo>
                  <a:cubicBezTo>
                    <a:pt x="183698" y="380984"/>
                    <a:pt x="162922" y="380040"/>
                    <a:pt x="148757" y="378151"/>
                  </a:cubicBezTo>
                  <a:cubicBezTo>
                    <a:pt x="150646" y="370596"/>
                    <a:pt x="156312" y="367763"/>
                    <a:pt x="159145" y="361153"/>
                  </a:cubicBezTo>
                  <a:cubicBezTo>
                    <a:pt x="168589" y="359264"/>
                    <a:pt x="176143" y="362097"/>
                    <a:pt x="183698" y="363042"/>
                  </a:cubicBezTo>
                  <a:cubicBezTo>
                    <a:pt x="188420" y="363986"/>
                    <a:pt x="194086" y="363986"/>
                    <a:pt x="197864" y="363042"/>
                  </a:cubicBezTo>
                  <a:cubicBezTo>
                    <a:pt x="197864" y="356431"/>
                    <a:pt x="194086" y="350765"/>
                    <a:pt x="192198" y="343210"/>
                  </a:cubicBezTo>
                  <a:cubicBezTo>
                    <a:pt x="191253" y="341321"/>
                    <a:pt x="190309" y="337544"/>
                    <a:pt x="189365" y="335655"/>
                  </a:cubicBezTo>
                  <a:cubicBezTo>
                    <a:pt x="188420" y="332822"/>
                    <a:pt x="186531" y="329044"/>
                    <a:pt x="186531" y="327156"/>
                  </a:cubicBezTo>
                  <a:cubicBezTo>
                    <a:pt x="186531" y="323378"/>
                    <a:pt x="194086" y="317712"/>
                    <a:pt x="195031" y="312990"/>
                  </a:cubicBezTo>
                  <a:cubicBezTo>
                    <a:pt x="195975" y="312046"/>
                    <a:pt x="195975" y="312046"/>
                    <a:pt x="196919" y="312046"/>
                  </a:cubicBezTo>
                  <a:close/>
                  <a:moveTo>
                    <a:pt x="239476" y="267647"/>
                  </a:moveTo>
                  <a:cubicBezTo>
                    <a:pt x="240897" y="267881"/>
                    <a:pt x="242556" y="269524"/>
                    <a:pt x="244925" y="271871"/>
                  </a:cubicBezTo>
                  <a:cubicBezTo>
                    <a:pt x="247769" y="274687"/>
                    <a:pt x="250612" y="275625"/>
                    <a:pt x="252507" y="278441"/>
                  </a:cubicBezTo>
                  <a:cubicBezTo>
                    <a:pt x="269567" y="291583"/>
                    <a:pt x="283783" y="308479"/>
                    <a:pt x="300842" y="321620"/>
                  </a:cubicBezTo>
                  <a:cubicBezTo>
                    <a:pt x="300842" y="322559"/>
                    <a:pt x="301790" y="322559"/>
                    <a:pt x="301790" y="323498"/>
                  </a:cubicBezTo>
                  <a:cubicBezTo>
                    <a:pt x="303685" y="325375"/>
                    <a:pt x="307476" y="326314"/>
                    <a:pt x="308424" y="329130"/>
                  </a:cubicBezTo>
                  <a:cubicBezTo>
                    <a:pt x="309372" y="332884"/>
                    <a:pt x="305581" y="333823"/>
                    <a:pt x="303685" y="337578"/>
                  </a:cubicBezTo>
                  <a:cubicBezTo>
                    <a:pt x="299894" y="338516"/>
                    <a:pt x="299894" y="343210"/>
                    <a:pt x="296103" y="343210"/>
                  </a:cubicBezTo>
                  <a:cubicBezTo>
                    <a:pt x="294208" y="343210"/>
                    <a:pt x="293260" y="341333"/>
                    <a:pt x="292312" y="339455"/>
                  </a:cubicBezTo>
                  <a:cubicBezTo>
                    <a:pt x="290417" y="337578"/>
                    <a:pt x="286626" y="336639"/>
                    <a:pt x="285678" y="333823"/>
                  </a:cubicBezTo>
                  <a:cubicBezTo>
                    <a:pt x="285678" y="333823"/>
                    <a:pt x="284731" y="333823"/>
                    <a:pt x="283783" y="332884"/>
                  </a:cubicBezTo>
                  <a:cubicBezTo>
                    <a:pt x="276201" y="324436"/>
                    <a:pt x="267671" y="318804"/>
                    <a:pt x="260089" y="310356"/>
                  </a:cubicBezTo>
                  <a:cubicBezTo>
                    <a:pt x="251560" y="304724"/>
                    <a:pt x="245873" y="296276"/>
                    <a:pt x="237343" y="290644"/>
                  </a:cubicBezTo>
                  <a:cubicBezTo>
                    <a:pt x="235448" y="285951"/>
                    <a:pt x="227866" y="285012"/>
                    <a:pt x="227866" y="280319"/>
                  </a:cubicBezTo>
                  <a:cubicBezTo>
                    <a:pt x="227866" y="277503"/>
                    <a:pt x="229761" y="277503"/>
                    <a:pt x="231657" y="275625"/>
                  </a:cubicBezTo>
                  <a:cubicBezTo>
                    <a:pt x="233552" y="273748"/>
                    <a:pt x="232605" y="271871"/>
                    <a:pt x="235448" y="271871"/>
                  </a:cubicBezTo>
                  <a:cubicBezTo>
                    <a:pt x="236870" y="268585"/>
                    <a:pt x="238054" y="267412"/>
                    <a:pt x="239476" y="267647"/>
                  </a:cubicBezTo>
                  <a:close/>
                  <a:moveTo>
                    <a:pt x="1479821" y="254513"/>
                  </a:moveTo>
                  <a:cubicBezTo>
                    <a:pt x="1483589" y="258283"/>
                    <a:pt x="1498657" y="268651"/>
                    <a:pt x="1488297" y="275249"/>
                  </a:cubicBezTo>
                  <a:cubicBezTo>
                    <a:pt x="1489239" y="278077"/>
                    <a:pt x="1486414" y="279019"/>
                    <a:pt x="1485472" y="280904"/>
                  </a:cubicBezTo>
                  <a:cubicBezTo>
                    <a:pt x="1483589" y="285617"/>
                    <a:pt x="1480763" y="290330"/>
                    <a:pt x="1477938" y="295043"/>
                  </a:cubicBezTo>
                  <a:cubicBezTo>
                    <a:pt x="1474171" y="301641"/>
                    <a:pt x="1470404" y="309181"/>
                    <a:pt x="1466637" y="315779"/>
                  </a:cubicBezTo>
                  <a:cubicBezTo>
                    <a:pt x="1464753" y="317664"/>
                    <a:pt x="1463811" y="320492"/>
                    <a:pt x="1462870" y="323319"/>
                  </a:cubicBezTo>
                  <a:cubicBezTo>
                    <a:pt x="1460044" y="327090"/>
                    <a:pt x="1456277" y="330860"/>
                    <a:pt x="1454394" y="335573"/>
                  </a:cubicBezTo>
                  <a:cubicBezTo>
                    <a:pt x="1459103" y="339343"/>
                    <a:pt x="1463811" y="334630"/>
                    <a:pt x="1468520" y="332745"/>
                  </a:cubicBezTo>
                  <a:cubicBezTo>
                    <a:pt x="1471346" y="331802"/>
                    <a:pt x="1474171" y="330860"/>
                    <a:pt x="1476996" y="329917"/>
                  </a:cubicBezTo>
                  <a:cubicBezTo>
                    <a:pt x="1479821" y="328032"/>
                    <a:pt x="1481705" y="328032"/>
                    <a:pt x="1484530" y="326147"/>
                  </a:cubicBezTo>
                  <a:cubicBezTo>
                    <a:pt x="1487356" y="325204"/>
                    <a:pt x="1491123" y="322377"/>
                    <a:pt x="1494890" y="321434"/>
                  </a:cubicBezTo>
                  <a:cubicBezTo>
                    <a:pt x="1494890" y="320492"/>
                    <a:pt x="1496773" y="321434"/>
                    <a:pt x="1497715" y="320492"/>
                  </a:cubicBezTo>
                  <a:cubicBezTo>
                    <a:pt x="1500540" y="319549"/>
                    <a:pt x="1504307" y="316721"/>
                    <a:pt x="1508075" y="314836"/>
                  </a:cubicBezTo>
                  <a:cubicBezTo>
                    <a:pt x="1511842" y="312951"/>
                    <a:pt x="1515609" y="312951"/>
                    <a:pt x="1519376" y="311066"/>
                  </a:cubicBezTo>
                  <a:cubicBezTo>
                    <a:pt x="1522201" y="310124"/>
                    <a:pt x="1524085" y="307296"/>
                    <a:pt x="1527852" y="308238"/>
                  </a:cubicBezTo>
                  <a:cubicBezTo>
                    <a:pt x="1529735" y="308238"/>
                    <a:pt x="1532560" y="311066"/>
                    <a:pt x="1534444" y="312951"/>
                  </a:cubicBezTo>
                  <a:cubicBezTo>
                    <a:pt x="1536328" y="315779"/>
                    <a:pt x="1538211" y="317664"/>
                    <a:pt x="1539153" y="319549"/>
                  </a:cubicBezTo>
                  <a:cubicBezTo>
                    <a:pt x="1536328" y="323319"/>
                    <a:pt x="1530677" y="324262"/>
                    <a:pt x="1525968" y="326147"/>
                  </a:cubicBezTo>
                  <a:cubicBezTo>
                    <a:pt x="1522201" y="327090"/>
                    <a:pt x="1518434" y="329917"/>
                    <a:pt x="1515609" y="330860"/>
                  </a:cubicBezTo>
                  <a:cubicBezTo>
                    <a:pt x="1508075" y="333687"/>
                    <a:pt x="1499599" y="335573"/>
                    <a:pt x="1493948" y="340285"/>
                  </a:cubicBezTo>
                  <a:cubicBezTo>
                    <a:pt x="1490181" y="339343"/>
                    <a:pt x="1488297" y="341228"/>
                    <a:pt x="1486414" y="343113"/>
                  </a:cubicBezTo>
                  <a:cubicBezTo>
                    <a:pt x="1482647" y="344998"/>
                    <a:pt x="1476996" y="344998"/>
                    <a:pt x="1473229" y="346883"/>
                  </a:cubicBezTo>
                  <a:cubicBezTo>
                    <a:pt x="1472287" y="347826"/>
                    <a:pt x="1471346" y="348768"/>
                    <a:pt x="1470404" y="349711"/>
                  </a:cubicBezTo>
                  <a:cubicBezTo>
                    <a:pt x="1469462" y="349711"/>
                    <a:pt x="1467579" y="349711"/>
                    <a:pt x="1466637" y="349711"/>
                  </a:cubicBezTo>
                  <a:cubicBezTo>
                    <a:pt x="1460986" y="351596"/>
                    <a:pt x="1454394" y="355366"/>
                    <a:pt x="1447801" y="358194"/>
                  </a:cubicBezTo>
                  <a:cubicBezTo>
                    <a:pt x="1444034" y="357251"/>
                    <a:pt x="1440267" y="349711"/>
                    <a:pt x="1437442" y="346883"/>
                  </a:cubicBezTo>
                  <a:cubicBezTo>
                    <a:pt x="1436500" y="345941"/>
                    <a:pt x="1433675" y="344998"/>
                    <a:pt x="1433675" y="343113"/>
                  </a:cubicBezTo>
                  <a:cubicBezTo>
                    <a:pt x="1433675" y="341228"/>
                    <a:pt x="1435558" y="339343"/>
                    <a:pt x="1434617" y="337458"/>
                  </a:cubicBezTo>
                  <a:cubicBezTo>
                    <a:pt x="1438384" y="333687"/>
                    <a:pt x="1439325" y="328975"/>
                    <a:pt x="1441209" y="325204"/>
                  </a:cubicBezTo>
                  <a:cubicBezTo>
                    <a:pt x="1443093" y="320492"/>
                    <a:pt x="1446860" y="316721"/>
                    <a:pt x="1449685" y="311066"/>
                  </a:cubicBezTo>
                  <a:cubicBezTo>
                    <a:pt x="1449685" y="310124"/>
                    <a:pt x="1449685" y="308238"/>
                    <a:pt x="1450627" y="307296"/>
                  </a:cubicBezTo>
                  <a:cubicBezTo>
                    <a:pt x="1450627" y="306353"/>
                    <a:pt x="1451568" y="305411"/>
                    <a:pt x="1452510" y="304468"/>
                  </a:cubicBezTo>
                  <a:cubicBezTo>
                    <a:pt x="1454394" y="300698"/>
                    <a:pt x="1456277" y="296928"/>
                    <a:pt x="1459103" y="292215"/>
                  </a:cubicBezTo>
                  <a:cubicBezTo>
                    <a:pt x="1464753" y="282790"/>
                    <a:pt x="1470404" y="271479"/>
                    <a:pt x="1475113" y="260168"/>
                  </a:cubicBezTo>
                  <a:cubicBezTo>
                    <a:pt x="1476054" y="258283"/>
                    <a:pt x="1477938" y="256398"/>
                    <a:pt x="1478880" y="255455"/>
                  </a:cubicBezTo>
                  <a:cubicBezTo>
                    <a:pt x="1478880" y="254513"/>
                    <a:pt x="1479821" y="254513"/>
                    <a:pt x="1479821" y="254513"/>
                  </a:cubicBezTo>
                  <a:close/>
                  <a:moveTo>
                    <a:pt x="1437256" y="214359"/>
                  </a:moveTo>
                  <a:cubicBezTo>
                    <a:pt x="1439142" y="215297"/>
                    <a:pt x="1449513" y="222799"/>
                    <a:pt x="1450456" y="226550"/>
                  </a:cubicBezTo>
                  <a:cubicBezTo>
                    <a:pt x="1450456" y="228425"/>
                    <a:pt x="1444799" y="233114"/>
                    <a:pt x="1442913" y="235927"/>
                  </a:cubicBezTo>
                  <a:cubicBezTo>
                    <a:pt x="1425943" y="252807"/>
                    <a:pt x="1411800" y="269686"/>
                    <a:pt x="1394830" y="286566"/>
                  </a:cubicBezTo>
                  <a:cubicBezTo>
                    <a:pt x="1392944" y="289379"/>
                    <a:pt x="1389173" y="294068"/>
                    <a:pt x="1386344" y="294068"/>
                  </a:cubicBezTo>
                  <a:cubicBezTo>
                    <a:pt x="1384459" y="294068"/>
                    <a:pt x="1381630" y="291255"/>
                    <a:pt x="1379745" y="289379"/>
                  </a:cubicBezTo>
                  <a:cubicBezTo>
                    <a:pt x="1376916" y="286566"/>
                    <a:pt x="1375031" y="284690"/>
                    <a:pt x="1373145" y="283753"/>
                  </a:cubicBezTo>
                  <a:cubicBezTo>
                    <a:pt x="1376916" y="276251"/>
                    <a:pt x="1382573" y="271562"/>
                    <a:pt x="1388230" y="265935"/>
                  </a:cubicBezTo>
                  <a:cubicBezTo>
                    <a:pt x="1404258" y="249056"/>
                    <a:pt x="1420286" y="231238"/>
                    <a:pt x="1437256" y="214359"/>
                  </a:cubicBezTo>
                  <a:close/>
                  <a:moveTo>
                    <a:pt x="1330718" y="134834"/>
                  </a:moveTo>
                  <a:cubicBezTo>
                    <a:pt x="1333545" y="131055"/>
                    <a:pt x="1340142" y="141449"/>
                    <a:pt x="1344854" y="142394"/>
                  </a:cubicBezTo>
                  <a:cubicBezTo>
                    <a:pt x="1345797" y="144283"/>
                    <a:pt x="1347681" y="145228"/>
                    <a:pt x="1350509" y="147118"/>
                  </a:cubicBezTo>
                  <a:cubicBezTo>
                    <a:pt x="1352393" y="148063"/>
                    <a:pt x="1355221" y="149953"/>
                    <a:pt x="1355221" y="151843"/>
                  </a:cubicBezTo>
                  <a:cubicBezTo>
                    <a:pt x="1356163" y="155622"/>
                    <a:pt x="1353336" y="159402"/>
                    <a:pt x="1352393" y="162237"/>
                  </a:cubicBezTo>
                  <a:cubicBezTo>
                    <a:pt x="1352393" y="165071"/>
                    <a:pt x="1352393" y="168851"/>
                    <a:pt x="1351451" y="171685"/>
                  </a:cubicBezTo>
                  <a:cubicBezTo>
                    <a:pt x="1350509" y="179245"/>
                    <a:pt x="1347681" y="187749"/>
                    <a:pt x="1345797" y="194363"/>
                  </a:cubicBezTo>
                  <a:cubicBezTo>
                    <a:pt x="1345797" y="197198"/>
                    <a:pt x="1345797" y="200032"/>
                    <a:pt x="1345797" y="201922"/>
                  </a:cubicBezTo>
                  <a:cubicBezTo>
                    <a:pt x="1344854" y="205702"/>
                    <a:pt x="1342969" y="209481"/>
                    <a:pt x="1342969" y="212316"/>
                  </a:cubicBezTo>
                  <a:cubicBezTo>
                    <a:pt x="1342969" y="214206"/>
                    <a:pt x="1342969" y="216096"/>
                    <a:pt x="1342969" y="217041"/>
                  </a:cubicBezTo>
                  <a:cubicBezTo>
                    <a:pt x="1342027" y="222710"/>
                    <a:pt x="1337315" y="227434"/>
                    <a:pt x="1341084" y="232159"/>
                  </a:cubicBezTo>
                  <a:cubicBezTo>
                    <a:pt x="1344854" y="231214"/>
                    <a:pt x="1345797" y="227434"/>
                    <a:pt x="1347681" y="225545"/>
                  </a:cubicBezTo>
                  <a:cubicBezTo>
                    <a:pt x="1358048" y="211371"/>
                    <a:pt x="1369357" y="197198"/>
                    <a:pt x="1380666" y="182079"/>
                  </a:cubicBezTo>
                  <a:cubicBezTo>
                    <a:pt x="1382551" y="179245"/>
                    <a:pt x="1384436" y="174520"/>
                    <a:pt x="1386321" y="174520"/>
                  </a:cubicBezTo>
                  <a:cubicBezTo>
                    <a:pt x="1389148" y="174520"/>
                    <a:pt x="1391033" y="178300"/>
                    <a:pt x="1392918" y="179245"/>
                  </a:cubicBezTo>
                  <a:cubicBezTo>
                    <a:pt x="1394803" y="181134"/>
                    <a:pt x="1399515" y="183024"/>
                    <a:pt x="1399515" y="184914"/>
                  </a:cubicBezTo>
                  <a:cubicBezTo>
                    <a:pt x="1399515" y="187749"/>
                    <a:pt x="1394803" y="191528"/>
                    <a:pt x="1392918" y="193418"/>
                  </a:cubicBezTo>
                  <a:cubicBezTo>
                    <a:pt x="1391033" y="197198"/>
                    <a:pt x="1389148" y="200032"/>
                    <a:pt x="1386321" y="201922"/>
                  </a:cubicBezTo>
                  <a:cubicBezTo>
                    <a:pt x="1386321" y="202867"/>
                    <a:pt x="1385378" y="203812"/>
                    <a:pt x="1384436" y="205702"/>
                  </a:cubicBezTo>
                  <a:cubicBezTo>
                    <a:pt x="1375012" y="217041"/>
                    <a:pt x="1363703" y="234049"/>
                    <a:pt x="1354278" y="247277"/>
                  </a:cubicBezTo>
                  <a:cubicBezTo>
                    <a:pt x="1352393" y="249167"/>
                    <a:pt x="1350509" y="250112"/>
                    <a:pt x="1349566" y="252002"/>
                  </a:cubicBezTo>
                  <a:cubicBezTo>
                    <a:pt x="1347681" y="253892"/>
                    <a:pt x="1345797" y="259561"/>
                    <a:pt x="1342969" y="259561"/>
                  </a:cubicBezTo>
                  <a:cubicBezTo>
                    <a:pt x="1340142" y="260506"/>
                    <a:pt x="1337315" y="255781"/>
                    <a:pt x="1335430" y="253892"/>
                  </a:cubicBezTo>
                  <a:cubicBezTo>
                    <a:pt x="1333545" y="252947"/>
                    <a:pt x="1330718" y="251057"/>
                    <a:pt x="1327890" y="249167"/>
                  </a:cubicBezTo>
                  <a:cubicBezTo>
                    <a:pt x="1326006" y="247277"/>
                    <a:pt x="1322236" y="245388"/>
                    <a:pt x="1321293" y="242553"/>
                  </a:cubicBezTo>
                  <a:cubicBezTo>
                    <a:pt x="1321293" y="240663"/>
                    <a:pt x="1322236" y="239718"/>
                    <a:pt x="1322236" y="237828"/>
                  </a:cubicBezTo>
                  <a:cubicBezTo>
                    <a:pt x="1324121" y="230269"/>
                    <a:pt x="1325063" y="221765"/>
                    <a:pt x="1326948" y="213261"/>
                  </a:cubicBezTo>
                  <a:cubicBezTo>
                    <a:pt x="1326948" y="212316"/>
                    <a:pt x="1327890" y="210426"/>
                    <a:pt x="1328833" y="209481"/>
                  </a:cubicBezTo>
                  <a:cubicBezTo>
                    <a:pt x="1329775" y="205702"/>
                    <a:pt x="1328833" y="200977"/>
                    <a:pt x="1329775" y="197198"/>
                  </a:cubicBezTo>
                  <a:cubicBezTo>
                    <a:pt x="1330718" y="194363"/>
                    <a:pt x="1331660" y="192473"/>
                    <a:pt x="1332603" y="191528"/>
                  </a:cubicBezTo>
                  <a:cubicBezTo>
                    <a:pt x="1332603" y="188694"/>
                    <a:pt x="1331660" y="186804"/>
                    <a:pt x="1332603" y="185859"/>
                  </a:cubicBezTo>
                  <a:cubicBezTo>
                    <a:pt x="1332603" y="183969"/>
                    <a:pt x="1334487" y="182079"/>
                    <a:pt x="1334487" y="180190"/>
                  </a:cubicBezTo>
                  <a:cubicBezTo>
                    <a:pt x="1335430" y="179245"/>
                    <a:pt x="1334487" y="178300"/>
                    <a:pt x="1334487" y="176410"/>
                  </a:cubicBezTo>
                  <a:cubicBezTo>
                    <a:pt x="1335430" y="169796"/>
                    <a:pt x="1340142" y="163181"/>
                    <a:pt x="1337315" y="158457"/>
                  </a:cubicBezTo>
                  <a:cubicBezTo>
                    <a:pt x="1334487" y="158457"/>
                    <a:pt x="1333545" y="160347"/>
                    <a:pt x="1332603" y="161292"/>
                  </a:cubicBezTo>
                  <a:cubicBezTo>
                    <a:pt x="1328833" y="166016"/>
                    <a:pt x="1326948" y="169796"/>
                    <a:pt x="1323178" y="174520"/>
                  </a:cubicBezTo>
                  <a:cubicBezTo>
                    <a:pt x="1316581" y="183969"/>
                    <a:pt x="1308099" y="194363"/>
                    <a:pt x="1300560" y="204757"/>
                  </a:cubicBezTo>
                  <a:cubicBezTo>
                    <a:pt x="1298675" y="207592"/>
                    <a:pt x="1296790" y="211371"/>
                    <a:pt x="1293021" y="213261"/>
                  </a:cubicBezTo>
                  <a:cubicBezTo>
                    <a:pt x="1292078" y="216096"/>
                    <a:pt x="1290193" y="218930"/>
                    <a:pt x="1288308" y="218930"/>
                  </a:cubicBezTo>
                  <a:cubicBezTo>
                    <a:pt x="1287366" y="218930"/>
                    <a:pt x="1284539" y="216096"/>
                    <a:pt x="1281711" y="214206"/>
                  </a:cubicBezTo>
                  <a:cubicBezTo>
                    <a:pt x="1279827" y="212316"/>
                    <a:pt x="1277942" y="211371"/>
                    <a:pt x="1276057" y="210426"/>
                  </a:cubicBezTo>
                  <a:cubicBezTo>
                    <a:pt x="1277942" y="200977"/>
                    <a:pt x="1286424" y="197198"/>
                    <a:pt x="1289251" y="188694"/>
                  </a:cubicBezTo>
                  <a:cubicBezTo>
                    <a:pt x="1293021" y="185859"/>
                    <a:pt x="1296790" y="182079"/>
                    <a:pt x="1298675" y="177355"/>
                  </a:cubicBezTo>
                  <a:cubicBezTo>
                    <a:pt x="1309042" y="166016"/>
                    <a:pt x="1321293" y="147118"/>
                    <a:pt x="1330718" y="134834"/>
                  </a:cubicBezTo>
                  <a:close/>
                  <a:moveTo>
                    <a:pt x="425145" y="118812"/>
                  </a:moveTo>
                  <a:cubicBezTo>
                    <a:pt x="427982" y="117870"/>
                    <a:pt x="427982" y="120695"/>
                    <a:pt x="429873" y="122579"/>
                  </a:cubicBezTo>
                  <a:cubicBezTo>
                    <a:pt x="430819" y="124462"/>
                    <a:pt x="432710" y="126346"/>
                    <a:pt x="432710" y="127288"/>
                  </a:cubicBezTo>
                  <a:cubicBezTo>
                    <a:pt x="433655" y="128229"/>
                    <a:pt x="433655" y="130113"/>
                    <a:pt x="434601" y="131055"/>
                  </a:cubicBezTo>
                  <a:cubicBezTo>
                    <a:pt x="434601" y="131996"/>
                    <a:pt x="436492" y="132938"/>
                    <a:pt x="437438" y="133880"/>
                  </a:cubicBezTo>
                  <a:cubicBezTo>
                    <a:pt x="439329" y="136705"/>
                    <a:pt x="440274" y="141414"/>
                    <a:pt x="444057" y="143298"/>
                  </a:cubicBezTo>
                  <a:cubicBezTo>
                    <a:pt x="444057" y="144240"/>
                    <a:pt x="444057" y="145181"/>
                    <a:pt x="445002" y="146123"/>
                  </a:cubicBezTo>
                  <a:cubicBezTo>
                    <a:pt x="445948" y="147065"/>
                    <a:pt x="446893" y="148007"/>
                    <a:pt x="447839" y="148948"/>
                  </a:cubicBezTo>
                  <a:cubicBezTo>
                    <a:pt x="455404" y="164017"/>
                    <a:pt x="466750" y="177202"/>
                    <a:pt x="475261" y="192270"/>
                  </a:cubicBezTo>
                  <a:cubicBezTo>
                    <a:pt x="483771" y="196979"/>
                    <a:pt x="469587" y="202630"/>
                    <a:pt x="465805" y="205455"/>
                  </a:cubicBezTo>
                  <a:cubicBezTo>
                    <a:pt x="462023" y="207338"/>
                    <a:pt x="459186" y="212047"/>
                    <a:pt x="454458" y="212047"/>
                  </a:cubicBezTo>
                  <a:cubicBezTo>
                    <a:pt x="448784" y="211106"/>
                    <a:pt x="442165" y="204513"/>
                    <a:pt x="437438" y="201688"/>
                  </a:cubicBezTo>
                  <a:cubicBezTo>
                    <a:pt x="432710" y="198862"/>
                    <a:pt x="427036" y="196037"/>
                    <a:pt x="422308" y="193212"/>
                  </a:cubicBezTo>
                  <a:cubicBezTo>
                    <a:pt x="421363" y="192270"/>
                    <a:pt x="420417" y="191328"/>
                    <a:pt x="419472" y="191328"/>
                  </a:cubicBezTo>
                  <a:cubicBezTo>
                    <a:pt x="415689" y="188503"/>
                    <a:pt x="411907" y="185678"/>
                    <a:pt x="408125" y="183794"/>
                  </a:cubicBezTo>
                  <a:cubicBezTo>
                    <a:pt x="405288" y="181911"/>
                    <a:pt x="402451" y="180969"/>
                    <a:pt x="399614" y="179085"/>
                  </a:cubicBezTo>
                  <a:cubicBezTo>
                    <a:pt x="398669" y="178143"/>
                    <a:pt x="397723" y="178143"/>
                    <a:pt x="397723" y="177202"/>
                  </a:cubicBezTo>
                  <a:cubicBezTo>
                    <a:pt x="391104" y="175318"/>
                    <a:pt x="387322" y="170609"/>
                    <a:pt x="381648" y="167784"/>
                  </a:cubicBezTo>
                  <a:cubicBezTo>
                    <a:pt x="376921" y="169667"/>
                    <a:pt x="383540" y="176260"/>
                    <a:pt x="386376" y="180027"/>
                  </a:cubicBezTo>
                  <a:cubicBezTo>
                    <a:pt x="387322" y="181911"/>
                    <a:pt x="387322" y="182852"/>
                    <a:pt x="389213" y="184736"/>
                  </a:cubicBezTo>
                  <a:cubicBezTo>
                    <a:pt x="389213" y="185678"/>
                    <a:pt x="391104" y="186619"/>
                    <a:pt x="392050" y="188503"/>
                  </a:cubicBezTo>
                  <a:cubicBezTo>
                    <a:pt x="392050" y="188503"/>
                    <a:pt x="392050" y="189445"/>
                    <a:pt x="392050" y="190387"/>
                  </a:cubicBezTo>
                  <a:cubicBezTo>
                    <a:pt x="393941" y="192270"/>
                    <a:pt x="396778" y="196037"/>
                    <a:pt x="398669" y="197921"/>
                  </a:cubicBezTo>
                  <a:cubicBezTo>
                    <a:pt x="399614" y="199804"/>
                    <a:pt x="399614" y="201688"/>
                    <a:pt x="400560" y="203571"/>
                  </a:cubicBezTo>
                  <a:cubicBezTo>
                    <a:pt x="401506" y="203571"/>
                    <a:pt x="403397" y="205455"/>
                    <a:pt x="403397" y="206397"/>
                  </a:cubicBezTo>
                  <a:cubicBezTo>
                    <a:pt x="404342" y="207338"/>
                    <a:pt x="404342" y="208280"/>
                    <a:pt x="404342" y="209222"/>
                  </a:cubicBezTo>
                  <a:cubicBezTo>
                    <a:pt x="410016" y="218640"/>
                    <a:pt x="417580" y="225232"/>
                    <a:pt x="421363" y="234650"/>
                  </a:cubicBezTo>
                  <a:cubicBezTo>
                    <a:pt x="417580" y="238417"/>
                    <a:pt x="411907" y="240301"/>
                    <a:pt x="407179" y="243126"/>
                  </a:cubicBezTo>
                  <a:cubicBezTo>
                    <a:pt x="397723" y="231825"/>
                    <a:pt x="391104" y="217698"/>
                    <a:pt x="381648" y="206397"/>
                  </a:cubicBezTo>
                  <a:cubicBezTo>
                    <a:pt x="377866" y="197921"/>
                    <a:pt x="372193" y="192270"/>
                    <a:pt x="368410" y="184736"/>
                  </a:cubicBezTo>
                  <a:cubicBezTo>
                    <a:pt x="364628" y="178143"/>
                    <a:pt x="358009" y="172493"/>
                    <a:pt x="356118" y="163075"/>
                  </a:cubicBezTo>
                  <a:cubicBezTo>
                    <a:pt x="357063" y="163075"/>
                    <a:pt x="358009" y="162133"/>
                    <a:pt x="359900" y="162133"/>
                  </a:cubicBezTo>
                  <a:cubicBezTo>
                    <a:pt x="365574" y="157424"/>
                    <a:pt x="372193" y="153657"/>
                    <a:pt x="379757" y="148948"/>
                  </a:cubicBezTo>
                  <a:cubicBezTo>
                    <a:pt x="391104" y="154599"/>
                    <a:pt x="401506" y="162133"/>
                    <a:pt x="412853" y="168726"/>
                  </a:cubicBezTo>
                  <a:cubicBezTo>
                    <a:pt x="412853" y="169667"/>
                    <a:pt x="414744" y="168726"/>
                    <a:pt x="414744" y="169667"/>
                  </a:cubicBezTo>
                  <a:cubicBezTo>
                    <a:pt x="423254" y="175318"/>
                    <a:pt x="431764" y="180027"/>
                    <a:pt x="440274" y="184736"/>
                  </a:cubicBezTo>
                  <a:cubicBezTo>
                    <a:pt x="443111" y="186619"/>
                    <a:pt x="446893" y="191328"/>
                    <a:pt x="451621" y="189445"/>
                  </a:cubicBezTo>
                  <a:cubicBezTo>
                    <a:pt x="451621" y="186619"/>
                    <a:pt x="448784" y="186619"/>
                    <a:pt x="448784" y="182852"/>
                  </a:cubicBezTo>
                  <a:cubicBezTo>
                    <a:pt x="447839" y="182852"/>
                    <a:pt x="446893" y="181911"/>
                    <a:pt x="446893" y="181911"/>
                  </a:cubicBezTo>
                  <a:cubicBezTo>
                    <a:pt x="445948" y="176260"/>
                    <a:pt x="441220" y="175318"/>
                    <a:pt x="440274" y="169667"/>
                  </a:cubicBezTo>
                  <a:cubicBezTo>
                    <a:pt x="434601" y="163075"/>
                    <a:pt x="429873" y="154599"/>
                    <a:pt x="425145" y="147065"/>
                  </a:cubicBezTo>
                  <a:cubicBezTo>
                    <a:pt x="420417" y="140472"/>
                    <a:pt x="415689" y="134822"/>
                    <a:pt x="412853" y="127288"/>
                  </a:cubicBezTo>
                  <a:cubicBezTo>
                    <a:pt x="417580" y="125404"/>
                    <a:pt x="421363" y="120695"/>
                    <a:pt x="425145" y="118812"/>
                  </a:cubicBezTo>
                  <a:close/>
                  <a:moveTo>
                    <a:pt x="518612" y="85064"/>
                  </a:moveTo>
                  <a:cubicBezTo>
                    <a:pt x="505334" y="88828"/>
                    <a:pt x="499644" y="102002"/>
                    <a:pt x="504386" y="117998"/>
                  </a:cubicBezTo>
                  <a:cubicBezTo>
                    <a:pt x="504386" y="118939"/>
                    <a:pt x="505334" y="119880"/>
                    <a:pt x="506283" y="121762"/>
                  </a:cubicBezTo>
                  <a:cubicBezTo>
                    <a:pt x="508179" y="127408"/>
                    <a:pt x="510076" y="133995"/>
                    <a:pt x="512922" y="138700"/>
                  </a:cubicBezTo>
                  <a:cubicBezTo>
                    <a:pt x="516715" y="146228"/>
                    <a:pt x="527148" y="156578"/>
                    <a:pt x="541374" y="152814"/>
                  </a:cubicBezTo>
                  <a:cubicBezTo>
                    <a:pt x="548962" y="150932"/>
                    <a:pt x="552755" y="147169"/>
                    <a:pt x="557498" y="141523"/>
                  </a:cubicBezTo>
                  <a:cubicBezTo>
                    <a:pt x="564137" y="122703"/>
                    <a:pt x="551807" y="95415"/>
                    <a:pt x="541374" y="87887"/>
                  </a:cubicBezTo>
                  <a:cubicBezTo>
                    <a:pt x="534735" y="83182"/>
                    <a:pt x="526200" y="82241"/>
                    <a:pt x="518612" y="85064"/>
                  </a:cubicBezTo>
                  <a:close/>
                  <a:moveTo>
                    <a:pt x="1208619" y="69326"/>
                  </a:moveTo>
                  <a:cubicBezTo>
                    <a:pt x="1212389" y="70268"/>
                    <a:pt x="1222757" y="75918"/>
                    <a:pt x="1223700" y="77802"/>
                  </a:cubicBezTo>
                  <a:cubicBezTo>
                    <a:pt x="1224642" y="80627"/>
                    <a:pt x="1220872" y="84394"/>
                    <a:pt x="1218987" y="87220"/>
                  </a:cubicBezTo>
                  <a:cubicBezTo>
                    <a:pt x="1218044" y="89103"/>
                    <a:pt x="1217102" y="91928"/>
                    <a:pt x="1216159" y="93812"/>
                  </a:cubicBezTo>
                  <a:cubicBezTo>
                    <a:pt x="1214274" y="97579"/>
                    <a:pt x="1213332" y="99463"/>
                    <a:pt x="1212389" y="104171"/>
                  </a:cubicBezTo>
                  <a:cubicBezTo>
                    <a:pt x="1211446" y="105113"/>
                    <a:pt x="1210504" y="106055"/>
                    <a:pt x="1209561" y="107939"/>
                  </a:cubicBezTo>
                  <a:cubicBezTo>
                    <a:pt x="1208619" y="108880"/>
                    <a:pt x="1209561" y="109822"/>
                    <a:pt x="1209561" y="110764"/>
                  </a:cubicBezTo>
                  <a:cubicBezTo>
                    <a:pt x="1206734" y="113589"/>
                    <a:pt x="1204849" y="118298"/>
                    <a:pt x="1202963" y="123007"/>
                  </a:cubicBezTo>
                  <a:cubicBezTo>
                    <a:pt x="1199193" y="130541"/>
                    <a:pt x="1192595" y="140901"/>
                    <a:pt x="1197308" y="152202"/>
                  </a:cubicBezTo>
                  <a:cubicBezTo>
                    <a:pt x="1199193" y="157853"/>
                    <a:pt x="1210504" y="164445"/>
                    <a:pt x="1218987" y="164445"/>
                  </a:cubicBezTo>
                  <a:cubicBezTo>
                    <a:pt x="1233125" y="164445"/>
                    <a:pt x="1235010" y="152202"/>
                    <a:pt x="1241608" y="143726"/>
                  </a:cubicBezTo>
                  <a:cubicBezTo>
                    <a:pt x="1244436" y="136192"/>
                    <a:pt x="1247263" y="129599"/>
                    <a:pt x="1251034" y="123949"/>
                  </a:cubicBezTo>
                  <a:cubicBezTo>
                    <a:pt x="1252919" y="118298"/>
                    <a:pt x="1257632" y="111706"/>
                    <a:pt x="1260459" y="106055"/>
                  </a:cubicBezTo>
                  <a:cubicBezTo>
                    <a:pt x="1261402" y="102288"/>
                    <a:pt x="1262344" y="97579"/>
                    <a:pt x="1265172" y="97579"/>
                  </a:cubicBezTo>
                  <a:cubicBezTo>
                    <a:pt x="1268000" y="96637"/>
                    <a:pt x="1270827" y="99463"/>
                    <a:pt x="1272712" y="100404"/>
                  </a:cubicBezTo>
                  <a:cubicBezTo>
                    <a:pt x="1275540" y="102288"/>
                    <a:pt x="1278368" y="102288"/>
                    <a:pt x="1280253" y="104171"/>
                  </a:cubicBezTo>
                  <a:cubicBezTo>
                    <a:pt x="1278368" y="114531"/>
                    <a:pt x="1272712" y="123007"/>
                    <a:pt x="1268000" y="131483"/>
                  </a:cubicBezTo>
                  <a:cubicBezTo>
                    <a:pt x="1268000" y="132425"/>
                    <a:pt x="1268000" y="134308"/>
                    <a:pt x="1267057" y="135250"/>
                  </a:cubicBezTo>
                  <a:cubicBezTo>
                    <a:pt x="1264229" y="139959"/>
                    <a:pt x="1261402" y="147493"/>
                    <a:pt x="1258574" y="153144"/>
                  </a:cubicBezTo>
                  <a:cubicBezTo>
                    <a:pt x="1257632" y="155027"/>
                    <a:pt x="1255746" y="155969"/>
                    <a:pt x="1254804" y="157853"/>
                  </a:cubicBezTo>
                  <a:cubicBezTo>
                    <a:pt x="1252919" y="161620"/>
                    <a:pt x="1250091" y="167270"/>
                    <a:pt x="1246321" y="171037"/>
                  </a:cubicBezTo>
                  <a:cubicBezTo>
                    <a:pt x="1233125" y="181397"/>
                    <a:pt x="1211446" y="178572"/>
                    <a:pt x="1198251" y="170096"/>
                  </a:cubicBezTo>
                  <a:cubicBezTo>
                    <a:pt x="1190710" y="166329"/>
                    <a:pt x="1185997" y="159736"/>
                    <a:pt x="1180342" y="154085"/>
                  </a:cubicBezTo>
                  <a:cubicBezTo>
                    <a:pt x="1177514" y="148435"/>
                    <a:pt x="1176572" y="139959"/>
                    <a:pt x="1177514" y="133366"/>
                  </a:cubicBezTo>
                  <a:cubicBezTo>
                    <a:pt x="1177514" y="131483"/>
                    <a:pt x="1179400" y="130541"/>
                    <a:pt x="1179400" y="128658"/>
                  </a:cubicBezTo>
                  <a:cubicBezTo>
                    <a:pt x="1180342" y="127716"/>
                    <a:pt x="1179400" y="125832"/>
                    <a:pt x="1180342" y="123949"/>
                  </a:cubicBezTo>
                  <a:cubicBezTo>
                    <a:pt x="1180342" y="123007"/>
                    <a:pt x="1182227" y="121123"/>
                    <a:pt x="1183170" y="120182"/>
                  </a:cubicBezTo>
                  <a:cubicBezTo>
                    <a:pt x="1183170" y="118298"/>
                    <a:pt x="1184112" y="116415"/>
                    <a:pt x="1184112" y="115473"/>
                  </a:cubicBezTo>
                  <a:cubicBezTo>
                    <a:pt x="1185997" y="110764"/>
                    <a:pt x="1189768" y="106055"/>
                    <a:pt x="1192595" y="101346"/>
                  </a:cubicBezTo>
                  <a:cubicBezTo>
                    <a:pt x="1192595" y="100404"/>
                    <a:pt x="1192595" y="98521"/>
                    <a:pt x="1193538" y="96637"/>
                  </a:cubicBezTo>
                  <a:cubicBezTo>
                    <a:pt x="1195423" y="92870"/>
                    <a:pt x="1199193" y="89103"/>
                    <a:pt x="1199193" y="84394"/>
                  </a:cubicBezTo>
                  <a:cubicBezTo>
                    <a:pt x="1202963" y="80627"/>
                    <a:pt x="1203906" y="74977"/>
                    <a:pt x="1206734" y="70268"/>
                  </a:cubicBezTo>
                  <a:cubicBezTo>
                    <a:pt x="1206734" y="69326"/>
                    <a:pt x="1207676" y="69326"/>
                    <a:pt x="1208619" y="69326"/>
                  </a:cubicBezTo>
                  <a:close/>
                  <a:moveTo>
                    <a:pt x="532839" y="68127"/>
                  </a:moveTo>
                  <a:cubicBezTo>
                    <a:pt x="536632" y="68127"/>
                    <a:pt x="537581" y="69068"/>
                    <a:pt x="540426" y="70009"/>
                  </a:cubicBezTo>
                  <a:cubicBezTo>
                    <a:pt x="545168" y="70950"/>
                    <a:pt x="548013" y="70950"/>
                    <a:pt x="551807" y="73773"/>
                  </a:cubicBezTo>
                  <a:cubicBezTo>
                    <a:pt x="556549" y="76596"/>
                    <a:pt x="562240" y="83182"/>
                    <a:pt x="566033" y="87887"/>
                  </a:cubicBezTo>
                  <a:cubicBezTo>
                    <a:pt x="566982" y="88828"/>
                    <a:pt x="567930" y="89769"/>
                    <a:pt x="567930" y="89769"/>
                  </a:cubicBezTo>
                  <a:cubicBezTo>
                    <a:pt x="567930" y="90710"/>
                    <a:pt x="567930" y="91651"/>
                    <a:pt x="567930" y="92592"/>
                  </a:cubicBezTo>
                  <a:cubicBezTo>
                    <a:pt x="568879" y="93533"/>
                    <a:pt x="570776" y="94474"/>
                    <a:pt x="571724" y="96356"/>
                  </a:cubicBezTo>
                  <a:cubicBezTo>
                    <a:pt x="571724" y="97297"/>
                    <a:pt x="571724" y="99179"/>
                    <a:pt x="572672" y="100120"/>
                  </a:cubicBezTo>
                  <a:cubicBezTo>
                    <a:pt x="572672" y="101061"/>
                    <a:pt x="574569" y="102002"/>
                    <a:pt x="574569" y="102943"/>
                  </a:cubicBezTo>
                  <a:cubicBezTo>
                    <a:pt x="579311" y="115175"/>
                    <a:pt x="580260" y="134936"/>
                    <a:pt x="572672" y="145287"/>
                  </a:cubicBezTo>
                  <a:cubicBezTo>
                    <a:pt x="570776" y="148109"/>
                    <a:pt x="568879" y="150932"/>
                    <a:pt x="565085" y="153755"/>
                  </a:cubicBezTo>
                  <a:cubicBezTo>
                    <a:pt x="559394" y="158460"/>
                    <a:pt x="554652" y="161283"/>
                    <a:pt x="546116" y="164106"/>
                  </a:cubicBezTo>
                  <a:cubicBezTo>
                    <a:pt x="536632" y="167870"/>
                    <a:pt x="522406" y="168811"/>
                    <a:pt x="512922" y="164106"/>
                  </a:cubicBezTo>
                  <a:cubicBezTo>
                    <a:pt x="508179" y="161283"/>
                    <a:pt x="503437" y="157519"/>
                    <a:pt x="499644" y="152814"/>
                  </a:cubicBezTo>
                  <a:cubicBezTo>
                    <a:pt x="495850" y="148109"/>
                    <a:pt x="491108" y="140582"/>
                    <a:pt x="488262" y="133995"/>
                  </a:cubicBezTo>
                  <a:cubicBezTo>
                    <a:pt x="488262" y="132113"/>
                    <a:pt x="486366" y="130231"/>
                    <a:pt x="486366" y="128349"/>
                  </a:cubicBezTo>
                  <a:cubicBezTo>
                    <a:pt x="485417" y="126467"/>
                    <a:pt x="486366" y="123644"/>
                    <a:pt x="485417" y="121762"/>
                  </a:cubicBezTo>
                  <a:cubicBezTo>
                    <a:pt x="484469" y="117998"/>
                    <a:pt x="482572" y="111412"/>
                    <a:pt x="483520" y="105766"/>
                  </a:cubicBezTo>
                  <a:cubicBezTo>
                    <a:pt x="484469" y="104825"/>
                    <a:pt x="485417" y="102943"/>
                    <a:pt x="485417" y="101061"/>
                  </a:cubicBezTo>
                  <a:cubicBezTo>
                    <a:pt x="486366" y="100120"/>
                    <a:pt x="485417" y="98238"/>
                    <a:pt x="486366" y="96356"/>
                  </a:cubicBezTo>
                  <a:cubicBezTo>
                    <a:pt x="486366" y="93533"/>
                    <a:pt x="490159" y="91651"/>
                    <a:pt x="490159" y="88828"/>
                  </a:cubicBezTo>
                  <a:cubicBezTo>
                    <a:pt x="493005" y="87887"/>
                    <a:pt x="493953" y="84123"/>
                    <a:pt x="496798" y="82241"/>
                  </a:cubicBezTo>
                  <a:cubicBezTo>
                    <a:pt x="497747" y="81300"/>
                    <a:pt x="499644" y="81300"/>
                    <a:pt x="500592" y="79419"/>
                  </a:cubicBezTo>
                  <a:cubicBezTo>
                    <a:pt x="502489" y="78478"/>
                    <a:pt x="503437" y="77537"/>
                    <a:pt x="504386" y="76596"/>
                  </a:cubicBezTo>
                  <a:cubicBezTo>
                    <a:pt x="505334" y="75655"/>
                    <a:pt x="507231" y="75655"/>
                    <a:pt x="508179" y="75655"/>
                  </a:cubicBezTo>
                  <a:cubicBezTo>
                    <a:pt x="510076" y="74714"/>
                    <a:pt x="510076" y="73773"/>
                    <a:pt x="511973" y="72832"/>
                  </a:cubicBezTo>
                  <a:cubicBezTo>
                    <a:pt x="517664" y="70009"/>
                    <a:pt x="526200" y="69068"/>
                    <a:pt x="532839" y="68127"/>
                  </a:cubicBezTo>
                  <a:close/>
                  <a:moveTo>
                    <a:pt x="639318" y="44264"/>
                  </a:moveTo>
                  <a:cubicBezTo>
                    <a:pt x="635308" y="45327"/>
                    <a:pt x="631299" y="46744"/>
                    <a:pt x="627053" y="46272"/>
                  </a:cubicBezTo>
                  <a:cubicBezTo>
                    <a:pt x="625166" y="48162"/>
                    <a:pt x="623279" y="49107"/>
                    <a:pt x="623279" y="51941"/>
                  </a:cubicBezTo>
                  <a:cubicBezTo>
                    <a:pt x="622336" y="55721"/>
                    <a:pt x="626109" y="60445"/>
                    <a:pt x="627053" y="65169"/>
                  </a:cubicBezTo>
                  <a:cubicBezTo>
                    <a:pt x="627996" y="68949"/>
                    <a:pt x="626109" y="71783"/>
                    <a:pt x="628940" y="73673"/>
                  </a:cubicBezTo>
                  <a:cubicBezTo>
                    <a:pt x="637431" y="75563"/>
                    <a:pt x="644035" y="70838"/>
                    <a:pt x="651583" y="69893"/>
                  </a:cubicBezTo>
                  <a:cubicBezTo>
                    <a:pt x="653470" y="67059"/>
                    <a:pt x="658187" y="65169"/>
                    <a:pt x="659131" y="60445"/>
                  </a:cubicBezTo>
                  <a:cubicBezTo>
                    <a:pt x="660074" y="54776"/>
                    <a:pt x="656300" y="46272"/>
                    <a:pt x="651583" y="44382"/>
                  </a:cubicBezTo>
                  <a:cubicBezTo>
                    <a:pt x="647338" y="42493"/>
                    <a:pt x="643328" y="43201"/>
                    <a:pt x="639318" y="44264"/>
                  </a:cubicBezTo>
                  <a:close/>
                  <a:moveTo>
                    <a:pt x="654413" y="28320"/>
                  </a:moveTo>
                  <a:cubicBezTo>
                    <a:pt x="662905" y="30209"/>
                    <a:pt x="666678" y="30209"/>
                    <a:pt x="671396" y="35879"/>
                  </a:cubicBezTo>
                  <a:cubicBezTo>
                    <a:pt x="676113" y="39658"/>
                    <a:pt x="679887" y="51941"/>
                    <a:pt x="676113" y="60445"/>
                  </a:cubicBezTo>
                  <a:cubicBezTo>
                    <a:pt x="673283" y="65169"/>
                    <a:pt x="668565" y="67059"/>
                    <a:pt x="666678" y="71783"/>
                  </a:cubicBezTo>
                  <a:cubicBezTo>
                    <a:pt x="668565" y="73673"/>
                    <a:pt x="672339" y="73673"/>
                    <a:pt x="675170" y="75563"/>
                  </a:cubicBezTo>
                  <a:cubicBezTo>
                    <a:pt x="678000" y="76507"/>
                    <a:pt x="678943" y="79342"/>
                    <a:pt x="681774" y="81232"/>
                  </a:cubicBezTo>
                  <a:cubicBezTo>
                    <a:pt x="682717" y="84066"/>
                    <a:pt x="683661" y="86901"/>
                    <a:pt x="685548" y="89735"/>
                  </a:cubicBezTo>
                  <a:cubicBezTo>
                    <a:pt x="687435" y="95404"/>
                    <a:pt x="689322" y="101074"/>
                    <a:pt x="692152" y="106743"/>
                  </a:cubicBezTo>
                  <a:cubicBezTo>
                    <a:pt x="693095" y="109577"/>
                    <a:pt x="695926" y="110522"/>
                    <a:pt x="694982" y="112412"/>
                  </a:cubicBezTo>
                  <a:cubicBezTo>
                    <a:pt x="694039" y="116191"/>
                    <a:pt x="689322" y="114302"/>
                    <a:pt x="685548" y="115246"/>
                  </a:cubicBezTo>
                  <a:cubicBezTo>
                    <a:pt x="679887" y="117136"/>
                    <a:pt x="678000" y="119971"/>
                    <a:pt x="675170" y="114302"/>
                  </a:cubicBezTo>
                  <a:cubicBezTo>
                    <a:pt x="670452" y="106743"/>
                    <a:pt x="669509" y="94460"/>
                    <a:pt x="664792" y="87846"/>
                  </a:cubicBezTo>
                  <a:cubicBezTo>
                    <a:pt x="658187" y="79342"/>
                    <a:pt x="647809" y="87846"/>
                    <a:pt x="636488" y="87846"/>
                  </a:cubicBezTo>
                  <a:cubicBezTo>
                    <a:pt x="630827" y="90680"/>
                    <a:pt x="633657" y="95404"/>
                    <a:pt x="635544" y="102018"/>
                  </a:cubicBezTo>
                  <a:cubicBezTo>
                    <a:pt x="636488" y="103908"/>
                    <a:pt x="636488" y="105798"/>
                    <a:pt x="636488" y="107688"/>
                  </a:cubicBezTo>
                  <a:cubicBezTo>
                    <a:pt x="637431" y="109577"/>
                    <a:pt x="638374" y="111467"/>
                    <a:pt x="638374" y="113357"/>
                  </a:cubicBezTo>
                  <a:cubicBezTo>
                    <a:pt x="640261" y="118081"/>
                    <a:pt x="640261" y="122805"/>
                    <a:pt x="642148" y="126585"/>
                  </a:cubicBezTo>
                  <a:cubicBezTo>
                    <a:pt x="635544" y="127530"/>
                    <a:pt x="630827" y="132254"/>
                    <a:pt x="623279" y="130364"/>
                  </a:cubicBezTo>
                  <a:cubicBezTo>
                    <a:pt x="619505" y="115246"/>
                    <a:pt x="615731" y="100129"/>
                    <a:pt x="611014" y="85956"/>
                  </a:cubicBezTo>
                  <a:cubicBezTo>
                    <a:pt x="609127" y="69893"/>
                    <a:pt x="602523" y="55721"/>
                    <a:pt x="600636" y="39658"/>
                  </a:cubicBezTo>
                  <a:cubicBezTo>
                    <a:pt x="607240" y="37768"/>
                    <a:pt x="611957" y="36823"/>
                    <a:pt x="619505" y="34934"/>
                  </a:cubicBezTo>
                  <a:cubicBezTo>
                    <a:pt x="620449" y="34934"/>
                    <a:pt x="622336" y="33044"/>
                    <a:pt x="624223" y="33044"/>
                  </a:cubicBezTo>
                  <a:cubicBezTo>
                    <a:pt x="626109" y="32099"/>
                    <a:pt x="628940" y="33044"/>
                    <a:pt x="631770" y="32099"/>
                  </a:cubicBezTo>
                  <a:cubicBezTo>
                    <a:pt x="632714" y="32099"/>
                    <a:pt x="634601" y="30209"/>
                    <a:pt x="636488" y="30209"/>
                  </a:cubicBezTo>
                  <a:cubicBezTo>
                    <a:pt x="639318" y="29265"/>
                    <a:pt x="643092" y="29265"/>
                    <a:pt x="645922" y="29265"/>
                  </a:cubicBezTo>
                  <a:cubicBezTo>
                    <a:pt x="649696" y="28320"/>
                    <a:pt x="650640" y="27375"/>
                    <a:pt x="654413" y="28320"/>
                  </a:cubicBezTo>
                  <a:close/>
                  <a:moveTo>
                    <a:pt x="914461" y="19857"/>
                  </a:moveTo>
                  <a:cubicBezTo>
                    <a:pt x="914461" y="20800"/>
                    <a:pt x="913519" y="20800"/>
                    <a:pt x="913519" y="21742"/>
                  </a:cubicBezTo>
                  <a:cubicBezTo>
                    <a:pt x="910691" y="27398"/>
                    <a:pt x="908805" y="33996"/>
                    <a:pt x="905977" y="40594"/>
                  </a:cubicBezTo>
                  <a:cubicBezTo>
                    <a:pt x="905977" y="41537"/>
                    <a:pt x="904092" y="42479"/>
                    <a:pt x="904092" y="43422"/>
                  </a:cubicBezTo>
                  <a:cubicBezTo>
                    <a:pt x="903149" y="45307"/>
                    <a:pt x="903149" y="47192"/>
                    <a:pt x="903149" y="48135"/>
                  </a:cubicBezTo>
                  <a:cubicBezTo>
                    <a:pt x="901264" y="51905"/>
                    <a:pt x="898436" y="55676"/>
                    <a:pt x="900321" y="60389"/>
                  </a:cubicBezTo>
                  <a:cubicBezTo>
                    <a:pt x="907863" y="61331"/>
                    <a:pt x="919175" y="61331"/>
                    <a:pt x="925773" y="61331"/>
                  </a:cubicBezTo>
                  <a:cubicBezTo>
                    <a:pt x="928601" y="57561"/>
                    <a:pt x="924831" y="51905"/>
                    <a:pt x="923888" y="48135"/>
                  </a:cubicBezTo>
                  <a:cubicBezTo>
                    <a:pt x="922945" y="42479"/>
                    <a:pt x="921060" y="33996"/>
                    <a:pt x="920117" y="28340"/>
                  </a:cubicBezTo>
                  <a:cubicBezTo>
                    <a:pt x="919175" y="25513"/>
                    <a:pt x="916347" y="19857"/>
                    <a:pt x="914461" y="19857"/>
                  </a:cubicBezTo>
                  <a:close/>
                  <a:moveTo>
                    <a:pt x="1007622" y="11536"/>
                  </a:moveTo>
                  <a:cubicBezTo>
                    <a:pt x="1013288" y="11536"/>
                    <a:pt x="1018954" y="12477"/>
                    <a:pt x="1022731" y="15303"/>
                  </a:cubicBezTo>
                  <a:cubicBezTo>
                    <a:pt x="1023676" y="18128"/>
                    <a:pt x="1021787" y="20953"/>
                    <a:pt x="1020843" y="24720"/>
                  </a:cubicBezTo>
                  <a:cubicBezTo>
                    <a:pt x="1020843" y="28487"/>
                    <a:pt x="1020843" y="32255"/>
                    <a:pt x="1019898" y="36022"/>
                  </a:cubicBezTo>
                  <a:cubicBezTo>
                    <a:pt x="1019898" y="37905"/>
                    <a:pt x="1018010" y="38847"/>
                    <a:pt x="1018010" y="40730"/>
                  </a:cubicBezTo>
                  <a:cubicBezTo>
                    <a:pt x="1017065" y="43556"/>
                    <a:pt x="1017065" y="47323"/>
                    <a:pt x="1017065" y="51090"/>
                  </a:cubicBezTo>
                  <a:cubicBezTo>
                    <a:pt x="1015176" y="56740"/>
                    <a:pt x="1013288" y="65216"/>
                    <a:pt x="1012343" y="71809"/>
                  </a:cubicBezTo>
                  <a:cubicBezTo>
                    <a:pt x="1011399" y="76518"/>
                    <a:pt x="1011399" y="81226"/>
                    <a:pt x="1010455" y="84994"/>
                  </a:cubicBezTo>
                  <a:cubicBezTo>
                    <a:pt x="1009510" y="86877"/>
                    <a:pt x="1008566" y="87819"/>
                    <a:pt x="1008566" y="89702"/>
                  </a:cubicBezTo>
                  <a:cubicBezTo>
                    <a:pt x="1008566" y="95353"/>
                    <a:pt x="1018010" y="94411"/>
                    <a:pt x="1024620" y="95353"/>
                  </a:cubicBezTo>
                  <a:cubicBezTo>
                    <a:pt x="1026509" y="95353"/>
                    <a:pt x="1028398" y="97237"/>
                    <a:pt x="1030286" y="97237"/>
                  </a:cubicBezTo>
                  <a:cubicBezTo>
                    <a:pt x="1036897" y="99120"/>
                    <a:pt x="1043507" y="98178"/>
                    <a:pt x="1048229" y="101004"/>
                  </a:cubicBezTo>
                  <a:cubicBezTo>
                    <a:pt x="1050118" y="105712"/>
                    <a:pt x="1047285" y="109479"/>
                    <a:pt x="1047285" y="114188"/>
                  </a:cubicBezTo>
                  <a:cubicBezTo>
                    <a:pt x="1043507" y="116072"/>
                    <a:pt x="1038786" y="112305"/>
                    <a:pt x="1035008" y="112305"/>
                  </a:cubicBezTo>
                  <a:cubicBezTo>
                    <a:pt x="1032175" y="111363"/>
                    <a:pt x="1029342" y="112305"/>
                    <a:pt x="1026509" y="111363"/>
                  </a:cubicBezTo>
                  <a:cubicBezTo>
                    <a:pt x="1025564" y="111363"/>
                    <a:pt x="1023676" y="110421"/>
                    <a:pt x="1022731" y="109479"/>
                  </a:cubicBezTo>
                  <a:cubicBezTo>
                    <a:pt x="1018010" y="108538"/>
                    <a:pt x="1013288" y="108538"/>
                    <a:pt x="1009510" y="107596"/>
                  </a:cubicBezTo>
                  <a:cubicBezTo>
                    <a:pt x="1003844" y="106654"/>
                    <a:pt x="996289" y="104771"/>
                    <a:pt x="988734" y="103829"/>
                  </a:cubicBezTo>
                  <a:cubicBezTo>
                    <a:pt x="987790" y="96295"/>
                    <a:pt x="990623" y="87819"/>
                    <a:pt x="992512" y="79343"/>
                  </a:cubicBezTo>
                  <a:cubicBezTo>
                    <a:pt x="996289" y="63333"/>
                    <a:pt x="999122" y="44498"/>
                    <a:pt x="1002900" y="27546"/>
                  </a:cubicBezTo>
                  <a:cubicBezTo>
                    <a:pt x="1003844" y="22837"/>
                    <a:pt x="1002900" y="10594"/>
                    <a:pt x="1007622" y="11536"/>
                  </a:cubicBezTo>
                  <a:close/>
                  <a:moveTo>
                    <a:pt x="907863" y="1005"/>
                  </a:moveTo>
                  <a:cubicBezTo>
                    <a:pt x="912576" y="1005"/>
                    <a:pt x="923888" y="1005"/>
                    <a:pt x="926716" y="1947"/>
                  </a:cubicBezTo>
                  <a:cubicBezTo>
                    <a:pt x="930487" y="3833"/>
                    <a:pt x="932372" y="15144"/>
                    <a:pt x="934257" y="19857"/>
                  </a:cubicBezTo>
                  <a:cubicBezTo>
                    <a:pt x="936143" y="27398"/>
                    <a:pt x="938028" y="33053"/>
                    <a:pt x="939913" y="39652"/>
                  </a:cubicBezTo>
                  <a:cubicBezTo>
                    <a:pt x="941799" y="44365"/>
                    <a:pt x="942741" y="50020"/>
                    <a:pt x="943684" y="54733"/>
                  </a:cubicBezTo>
                  <a:cubicBezTo>
                    <a:pt x="944627" y="56618"/>
                    <a:pt x="945569" y="57561"/>
                    <a:pt x="946512" y="59446"/>
                  </a:cubicBezTo>
                  <a:cubicBezTo>
                    <a:pt x="946512" y="61331"/>
                    <a:pt x="946512" y="64159"/>
                    <a:pt x="947455" y="66044"/>
                  </a:cubicBezTo>
                  <a:cubicBezTo>
                    <a:pt x="947455" y="67930"/>
                    <a:pt x="949340" y="69815"/>
                    <a:pt x="949340" y="70757"/>
                  </a:cubicBezTo>
                  <a:cubicBezTo>
                    <a:pt x="950283" y="72643"/>
                    <a:pt x="949340" y="74528"/>
                    <a:pt x="950283" y="75470"/>
                  </a:cubicBezTo>
                  <a:cubicBezTo>
                    <a:pt x="952168" y="83954"/>
                    <a:pt x="957824" y="91495"/>
                    <a:pt x="954996" y="98093"/>
                  </a:cubicBezTo>
                  <a:cubicBezTo>
                    <a:pt x="951225" y="98093"/>
                    <a:pt x="944627" y="97150"/>
                    <a:pt x="939913" y="97150"/>
                  </a:cubicBezTo>
                  <a:cubicBezTo>
                    <a:pt x="936143" y="95265"/>
                    <a:pt x="937085" y="91495"/>
                    <a:pt x="936143" y="87724"/>
                  </a:cubicBezTo>
                  <a:cubicBezTo>
                    <a:pt x="934257" y="81126"/>
                    <a:pt x="932372" y="76413"/>
                    <a:pt x="924831" y="75470"/>
                  </a:cubicBezTo>
                  <a:cubicBezTo>
                    <a:pt x="922945" y="75470"/>
                    <a:pt x="920117" y="75470"/>
                    <a:pt x="917289" y="75470"/>
                  </a:cubicBezTo>
                  <a:cubicBezTo>
                    <a:pt x="910691" y="75470"/>
                    <a:pt x="902207" y="73585"/>
                    <a:pt x="896551" y="74528"/>
                  </a:cubicBezTo>
                  <a:cubicBezTo>
                    <a:pt x="891837" y="74528"/>
                    <a:pt x="891837" y="77356"/>
                    <a:pt x="890895" y="81126"/>
                  </a:cubicBezTo>
                  <a:cubicBezTo>
                    <a:pt x="888067" y="85839"/>
                    <a:pt x="886181" y="90552"/>
                    <a:pt x="883353" y="93380"/>
                  </a:cubicBezTo>
                  <a:cubicBezTo>
                    <a:pt x="877697" y="94322"/>
                    <a:pt x="871099" y="94322"/>
                    <a:pt x="867328" y="92437"/>
                  </a:cubicBezTo>
                  <a:cubicBezTo>
                    <a:pt x="869213" y="84896"/>
                    <a:pt x="873927" y="77356"/>
                    <a:pt x="876755" y="70757"/>
                  </a:cubicBezTo>
                  <a:cubicBezTo>
                    <a:pt x="881468" y="57561"/>
                    <a:pt x="887124" y="46250"/>
                    <a:pt x="891837" y="33996"/>
                  </a:cubicBezTo>
                  <a:cubicBezTo>
                    <a:pt x="894665" y="26455"/>
                    <a:pt x="897493" y="17972"/>
                    <a:pt x="901264" y="12316"/>
                  </a:cubicBezTo>
                  <a:cubicBezTo>
                    <a:pt x="902207" y="9488"/>
                    <a:pt x="904092" y="1005"/>
                    <a:pt x="907863" y="1005"/>
                  </a:cubicBezTo>
                  <a:close/>
                  <a:moveTo>
                    <a:pt x="823735" y="151"/>
                  </a:moveTo>
                  <a:cubicBezTo>
                    <a:pt x="824678" y="12423"/>
                    <a:pt x="826565" y="22808"/>
                    <a:pt x="828451" y="34137"/>
                  </a:cubicBezTo>
                  <a:cubicBezTo>
                    <a:pt x="829394" y="43577"/>
                    <a:pt x="828451" y="53017"/>
                    <a:pt x="830337" y="60570"/>
                  </a:cubicBezTo>
                  <a:cubicBezTo>
                    <a:pt x="830337" y="62458"/>
                    <a:pt x="831281" y="63402"/>
                    <a:pt x="831281" y="64346"/>
                  </a:cubicBezTo>
                  <a:cubicBezTo>
                    <a:pt x="833167" y="73786"/>
                    <a:pt x="832224" y="84171"/>
                    <a:pt x="833167" y="92667"/>
                  </a:cubicBezTo>
                  <a:cubicBezTo>
                    <a:pt x="828451" y="93611"/>
                    <a:pt x="819962" y="96443"/>
                    <a:pt x="816190" y="93611"/>
                  </a:cubicBezTo>
                  <a:cubicBezTo>
                    <a:pt x="814303" y="84171"/>
                    <a:pt x="816190" y="73786"/>
                    <a:pt x="813360" y="65290"/>
                  </a:cubicBezTo>
                  <a:cubicBezTo>
                    <a:pt x="813360" y="64346"/>
                    <a:pt x="812417" y="62458"/>
                    <a:pt x="812417" y="61514"/>
                  </a:cubicBezTo>
                  <a:cubicBezTo>
                    <a:pt x="811474" y="53961"/>
                    <a:pt x="812417" y="45465"/>
                    <a:pt x="811474" y="38857"/>
                  </a:cubicBezTo>
                  <a:cubicBezTo>
                    <a:pt x="810531" y="35081"/>
                    <a:pt x="809588" y="31304"/>
                    <a:pt x="808644" y="28472"/>
                  </a:cubicBezTo>
                  <a:cubicBezTo>
                    <a:pt x="808644" y="24696"/>
                    <a:pt x="809588" y="20920"/>
                    <a:pt x="806758" y="18088"/>
                  </a:cubicBezTo>
                  <a:cubicBezTo>
                    <a:pt x="802985" y="19976"/>
                    <a:pt x="804872" y="24696"/>
                    <a:pt x="803929" y="28472"/>
                  </a:cubicBezTo>
                  <a:cubicBezTo>
                    <a:pt x="802985" y="30360"/>
                    <a:pt x="801099" y="32248"/>
                    <a:pt x="801099" y="34137"/>
                  </a:cubicBezTo>
                  <a:cubicBezTo>
                    <a:pt x="801099" y="36969"/>
                    <a:pt x="801099" y="39801"/>
                    <a:pt x="801099" y="41689"/>
                  </a:cubicBezTo>
                  <a:cubicBezTo>
                    <a:pt x="800156" y="43577"/>
                    <a:pt x="799213" y="45465"/>
                    <a:pt x="798270" y="47353"/>
                  </a:cubicBezTo>
                  <a:cubicBezTo>
                    <a:pt x="798270" y="50185"/>
                    <a:pt x="798270" y="53017"/>
                    <a:pt x="797326" y="55850"/>
                  </a:cubicBezTo>
                  <a:cubicBezTo>
                    <a:pt x="797326" y="57738"/>
                    <a:pt x="795440" y="60570"/>
                    <a:pt x="795440" y="62458"/>
                  </a:cubicBezTo>
                  <a:cubicBezTo>
                    <a:pt x="794497" y="66234"/>
                    <a:pt x="794497" y="69066"/>
                    <a:pt x="794497" y="72842"/>
                  </a:cubicBezTo>
                  <a:cubicBezTo>
                    <a:pt x="793554" y="74730"/>
                    <a:pt x="791667" y="77563"/>
                    <a:pt x="791667" y="80395"/>
                  </a:cubicBezTo>
                  <a:cubicBezTo>
                    <a:pt x="790724" y="82283"/>
                    <a:pt x="791667" y="84171"/>
                    <a:pt x="790724" y="86059"/>
                  </a:cubicBezTo>
                  <a:cubicBezTo>
                    <a:pt x="789781" y="90779"/>
                    <a:pt x="787895" y="94555"/>
                    <a:pt x="786951" y="99276"/>
                  </a:cubicBezTo>
                  <a:cubicBezTo>
                    <a:pt x="783179" y="100220"/>
                    <a:pt x="776577" y="99276"/>
                    <a:pt x="771861" y="99276"/>
                  </a:cubicBezTo>
                  <a:cubicBezTo>
                    <a:pt x="770918" y="94555"/>
                    <a:pt x="768088" y="90779"/>
                    <a:pt x="766202" y="87003"/>
                  </a:cubicBezTo>
                  <a:cubicBezTo>
                    <a:pt x="760543" y="70010"/>
                    <a:pt x="752054" y="55850"/>
                    <a:pt x="746395" y="39801"/>
                  </a:cubicBezTo>
                  <a:cubicBezTo>
                    <a:pt x="746395" y="37913"/>
                    <a:pt x="744509" y="37913"/>
                    <a:pt x="744509" y="36025"/>
                  </a:cubicBezTo>
                  <a:cubicBezTo>
                    <a:pt x="743566" y="31304"/>
                    <a:pt x="740736" y="27528"/>
                    <a:pt x="738850" y="23752"/>
                  </a:cubicBezTo>
                  <a:cubicBezTo>
                    <a:pt x="733191" y="26584"/>
                    <a:pt x="737906" y="33192"/>
                    <a:pt x="738850" y="36969"/>
                  </a:cubicBezTo>
                  <a:cubicBezTo>
                    <a:pt x="738850" y="37913"/>
                    <a:pt x="737906" y="39801"/>
                    <a:pt x="737906" y="40745"/>
                  </a:cubicBezTo>
                  <a:cubicBezTo>
                    <a:pt x="737906" y="52073"/>
                    <a:pt x="741679" y="66234"/>
                    <a:pt x="742622" y="78507"/>
                  </a:cubicBezTo>
                  <a:cubicBezTo>
                    <a:pt x="742622" y="82283"/>
                    <a:pt x="741679" y="85115"/>
                    <a:pt x="742622" y="88891"/>
                  </a:cubicBezTo>
                  <a:cubicBezTo>
                    <a:pt x="743566" y="93611"/>
                    <a:pt x="746395" y="98332"/>
                    <a:pt x="744509" y="103052"/>
                  </a:cubicBezTo>
                  <a:cubicBezTo>
                    <a:pt x="739793" y="103996"/>
                    <a:pt x="734134" y="105884"/>
                    <a:pt x="729418" y="104940"/>
                  </a:cubicBezTo>
                  <a:cubicBezTo>
                    <a:pt x="725645" y="101164"/>
                    <a:pt x="725645" y="95499"/>
                    <a:pt x="725645" y="90779"/>
                  </a:cubicBezTo>
                  <a:cubicBezTo>
                    <a:pt x="725645" y="86059"/>
                    <a:pt x="725645" y="80395"/>
                    <a:pt x="724702" y="74730"/>
                  </a:cubicBezTo>
                  <a:cubicBezTo>
                    <a:pt x="723759" y="70954"/>
                    <a:pt x="722816" y="66234"/>
                    <a:pt x="722816" y="62458"/>
                  </a:cubicBezTo>
                  <a:cubicBezTo>
                    <a:pt x="721873" y="54905"/>
                    <a:pt x="721873" y="47353"/>
                    <a:pt x="720929" y="40745"/>
                  </a:cubicBezTo>
                  <a:cubicBezTo>
                    <a:pt x="720929" y="38857"/>
                    <a:pt x="719986" y="37913"/>
                    <a:pt x="719043" y="36025"/>
                  </a:cubicBezTo>
                  <a:cubicBezTo>
                    <a:pt x="718100" y="28472"/>
                    <a:pt x="719043" y="20920"/>
                    <a:pt x="718100" y="13368"/>
                  </a:cubicBezTo>
                  <a:cubicBezTo>
                    <a:pt x="719986" y="9591"/>
                    <a:pt x="723759" y="10535"/>
                    <a:pt x="726588" y="10535"/>
                  </a:cubicBezTo>
                  <a:cubicBezTo>
                    <a:pt x="734134" y="9591"/>
                    <a:pt x="743566" y="6759"/>
                    <a:pt x="751111" y="8647"/>
                  </a:cubicBezTo>
                  <a:cubicBezTo>
                    <a:pt x="752997" y="18088"/>
                    <a:pt x="756770" y="25640"/>
                    <a:pt x="760543" y="34137"/>
                  </a:cubicBezTo>
                  <a:cubicBezTo>
                    <a:pt x="761486" y="36025"/>
                    <a:pt x="762429" y="37913"/>
                    <a:pt x="763372" y="39801"/>
                  </a:cubicBezTo>
                  <a:cubicBezTo>
                    <a:pt x="763372" y="41689"/>
                    <a:pt x="763372" y="42633"/>
                    <a:pt x="763372" y="43577"/>
                  </a:cubicBezTo>
                  <a:cubicBezTo>
                    <a:pt x="764315" y="45465"/>
                    <a:pt x="765258" y="46409"/>
                    <a:pt x="766202" y="47353"/>
                  </a:cubicBezTo>
                  <a:cubicBezTo>
                    <a:pt x="768088" y="51129"/>
                    <a:pt x="769031" y="56794"/>
                    <a:pt x="770918" y="60570"/>
                  </a:cubicBezTo>
                  <a:cubicBezTo>
                    <a:pt x="770918" y="61514"/>
                    <a:pt x="772804" y="62458"/>
                    <a:pt x="772804" y="64346"/>
                  </a:cubicBezTo>
                  <a:cubicBezTo>
                    <a:pt x="774690" y="67178"/>
                    <a:pt x="774690" y="71898"/>
                    <a:pt x="778463" y="72842"/>
                  </a:cubicBezTo>
                  <a:cubicBezTo>
                    <a:pt x="782236" y="70954"/>
                    <a:pt x="780349" y="66234"/>
                    <a:pt x="781292" y="63402"/>
                  </a:cubicBezTo>
                  <a:cubicBezTo>
                    <a:pt x="781292" y="60570"/>
                    <a:pt x="783179" y="57738"/>
                    <a:pt x="784122" y="54905"/>
                  </a:cubicBezTo>
                  <a:cubicBezTo>
                    <a:pt x="784122" y="52073"/>
                    <a:pt x="784122" y="50185"/>
                    <a:pt x="784122" y="47353"/>
                  </a:cubicBezTo>
                  <a:cubicBezTo>
                    <a:pt x="785065" y="43577"/>
                    <a:pt x="786008" y="39801"/>
                    <a:pt x="786951" y="36025"/>
                  </a:cubicBezTo>
                  <a:cubicBezTo>
                    <a:pt x="788838" y="24696"/>
                    <a:pt x="790724" y="13368"/>
                    <a:pt x="794497" y="2983"/>
                  </a:cubicBezTo>
                  <a:cubicBezTo>
                    <a:pt x="802985" y="2983"/>
                    <a:pt x="815247" y="-793"/>
                    <a:pt x="823735" y="151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</p:grpSp>
      <p:grpSp>
        <p:nvGrpSpPr>
          <p:cNvPr id="23" name="组合 22"/>
          <p:cNvGrpSpPr/>
          <p:nvPr userDrawn="1"/>
        </p:nvGrpSpPr>
        <p:grpSpPr>
          <a:xfrm>
            <a:off x="9342381" y="317486"/>
            <a:ext cx="2338110" cy="483602"/>
            <a:chOff x="-4110608" y="3429000"/>
            <a:chExt cx="3776395" cy="781090"/>
          </a:xfrm>
        </p:grpSpPr>
        <p:sp>
          <p:nvSpPr>
            <p:cNvPr id="24" name="iṡḻîḍe"/>
            <p:cNvSpPr/>
            <p:nvPr/>
          </p:nvSpPr>
          <p:spPr bwMode="auto">
            <a:xfrm>
              <a:off x="-4110608" y="4115868"/>
              <a:ext cx="3776395" cy="94222"/>
            </a:xfrm>
            <a:custGeom>
              <a:avLst/>
              <a:gdLst>
                <a:gd name="connsiteX0" fmla="*/ 3339520 w 6594582"/>
                <a:gd name="connsiteY0" fmla="*/ 41369 h 164536"/>
                <a:gd name="connsiteX1" fmla="*/ 3312098 w 6594582"/>
                <a:gd name="connsiteY1" fmla="*/ 96528 h 164536"/>
                <a:gd name="connsiteX2" fmla="*/ 3360087 w 6594582"/>
                <a:gd name="connsiteY2" fmla="*/ 96528 h 164536"/>
                <a:gd name="connsiteX3" fmla="*/ 3339520 w 6594582"/>
                <a:gd name="connsiteY3" fmla="*/ 41369 h 164536"/>
                <a:gd name="connsiteX4" fmla="*/ 519384 w 6594582"/>
                <a:gd name="connsiteY4" fmla="*/ 41369 h 164536"/>
                <a:gd name="connsiteX5" fmla="*/ 498817 w 6594582"/>
                <a:gd name="connsiteY5" fmla="*/ 96528 h 164536"/>
                <a:gd name="connsiteX6" fmla="*/ 539951 w 6594582"/>
                <a:gd name="connsiteY6" fmla="*/ 96528 h 164536"/>
                <a:gd name="connsiteX7" fmla="*/ 519384 w 6594582"/>
                <a:gd name="connsiteY7" fmla="*/ 41369 h 164536"/>
                <a:gd name="connsiteX8" fmla="*/ 5473957 w 6594582"/>
                <a:gd name="connsiteY8" fmla="*/ 6895 h 164536"/>
                <a:gd name="connsiteX9" fmla="*/ 5460520 w 6594582"/>
                <a:gd name="connsiteY9" fmla="*/ 13790 h 164536"/>
                <a:gd name="connsiteX10" fmla="*/ 5460520 w 6594582"/>
                <a:gd name="connsiteY10" fmla="*/ 68949 h 164536"/>
                <a:gd name="connsiteX11" fmla="*/ 5494113 w 6594582"/>
                <a:gd name="connsiteY11" fmla="*/ 68949 h 164536"/>
                <a:gd name="connsiteX12" fmla="*/ 5500832 w 6594582"/>
                <a:gd name="connsiteY12" fmla="*/ 41369 h 164536"/>
                <a:gd name="connsiteX13" fmla="*/ 5473957 w 6594582"/>
                <a:gd name="connsiteY13" fmla="*/ 6895 h 164536"/>
                <a:gd name="connsiteX14" fmla="*/ 2711270 w 6594582"/>
                <a:gd name="connsiteY14" fmla="*/ 6895 h 164536"/>
                <a:gd name="connsiteX15" fmla="*/ 2697558 w 6594582"/>
                <a:gd name="connsiteY15" fmla="*/ 13790 h 164536"/>
                <a:gd name="connsiteX16" fmla="*/ 2697558 w 6594582"/>
                <a:gd name="connsiteY16" fmla="*/ 68949 h 164536"/>
                <a:gd name="connsiteX17" fmla="*/ 2731837 w 6594582"/>
                <a:gd name="connsiteY17" fmla="*/ 68949 h 164536"/>
                <a:gd name="connsiteX18" fmla="*/ 2738692 w 6594582"/>
                <a:gd name="connsiteY18" fmla="*/ 41369 h 164536"/>
                <a:gd name="connsiteX19" fmla="*/ 2711270 w 6594582"/>
                <a:gd name="connsiteY19" fmla="*/ 6895 h 164536"/>
                <a:gd name="connsiteX20" fmla="*/ 2415249 w 6594582"/>
                <a:gd name="connsiteY20" fmla="*/ 6881 h 164536"/>
                <a:gd name="connsiteX21" fmla="*/ 2374181 w 6594582"/>
                <a:gd name="connsiteY21" fmla="*/ 75687 h 164536"/>
                <a:gd name="connsiteX22" fmla="*/ 2415249 w 6594582"/>
                <a:gd name="connsiteY22" fmla="*/ 144493 h 164536"/>
                <a:gd name="connsiteX23" fmla="*/ 2456317 w 6594582"/>
                <a:gd name="connsiteY23" fmla="*/ 75687 h 164536"/>
                <a:gd name="connsiteX24" fmla="*/ 2415249 w 6594582"/>
                <a:gd name="connsiteY24" fmla="*/ 6881 h 164536"/>
                <a:gd name="connsiteX25" fmla="*/ 6433336 w 6594582"/>
                <a:gd name="connsiteY25" fmla="*/ 0 h 164536"/>
                <a:gd name="connsiteX26" fmla="*/ 6513959 w 6594582"/>
                <a:gd name="connsiteY26" fmla="*/ 0 h 164536"/>
                <a:gd name="connsiteX27" fmla="*/ 6513959 w 6594582"/>
                <a:gd name="connsiteY27" fmla="*/ 6895 h 164536"/>
                <a:gd name="connsiteX28" fmla="*/ 6493803 w 6594582"/>
                <a:gd name="connsiteY28" fmla="*/ 13790 h 164536"/>
                <a:gd name="connsiteX29" fmla="*/ 6500522 w 6594582"/>
                <a:gd name="connsiteY29" fmla="*/ 20685 h 164536"/>
                <a:gd name="connsiteX30" fmla="*/ 6500522 w 6594582"/>
                <a:gd name="connsiteY30" fmla="*/ 27580 h 164536"/>
                <a:gd name="connsiteX31" fmla="*/ 6527396 w 6594582"/>
                <a:gd name="connsiteY31" fmla="*/ 75844 h 164536"/>
                <a:gd name="connsiteX32" fmla="*/ 6554270 w 6594582"/>
                <a:gd name="connsiteY32" fmla="*/ 34474 h 164536"/>
                <a:gd name="connsiteX33" fmla="*/ 6567708 w 6594582"/>
                <a:gd name="connsiteY33" fmla="*/ 13790 h 164536"/>
                <a:gd name="connsiteX34" fmla="*/ 6547552 w 6594582"/>
                <a:gd name="connsiteY34" fmla="*/ 6895 h 164536"/>
                <a:gd name="connsiteX35" fmla="*/ 6547552 w 6594582"/>
                <a:gd name="connsiteY35" fmla="*/ 0 h 164536"/>
                <a:gd name="connsiteX36" fmla="*/ 6594582 w 6594582"/>
                <a:gd name="connsiteY36" fmla="*/ 0 h 164536"/>
                <a:gd name="connsiteX37" fmla="*/ 6594582 w 6594582"/>
                <a:gd name="connsiteY37" fmla="*/ 6895 h 164536"/>
                <a:gd name="connsiteX38" fmla="*/ 6581145 w 6594582"/>
                <a:gd name="connsiteY38" fmla="*/ 13790 h 164536"/>
                <a:gd name="connsiteX39" fmla="*/ 6534115 w 6594582"/>
                <a:gd name="connsiteY39" fmla="*/ 82738 h 164536"/>
                <a:gd name="connsiteX40" fmla="*/ 6534115 w 6594582"/>
                <a:gd name="connsiteY40" fmla="*/ 124108 h 164536"/>
                <a:gd name="connsiteX41" fmla="*/ 6540833 w 6594582"/>
                <a:gd name="connsiteY41" fmla="*/ 137897 h 164536"/>
                <a:gd name="connsiteX42" fmla="*/ 6554270 w 6594582"/>
                <a:gd name="connsiteY42" fmla="*/ 144792 h 164536"/>
                <a:gd name="connsiteX43" fmla="*/ 6473648 w 6594582"/>
                <a:gd name="connsiteY43" fmla="*/ 144792 h 164536"/>
                <a:gd name="connsiteX44" fmla="*/ 6493803 w 6594582"/>
                <a:gd name="connsiteY44" fmla="*/ 137897 h 164536"/>
                <a:gd name="connsiteX45" fmla="*/ 6493803 w 6594582"/>
                <a:gd name="connsiteY45" fmla="*/ 124108 h 164536"/>
                <a:gd name="connsiteX46" fmla="*/ 6493803 w 6594582"/>
                <a:gd name="connsiteY46" fmla="*/ 89633 h 164536"/>
                <a:gd name="connsiteX47" fmla="*/ 6453492 w 6594582"/>
                <a:gd name="connsiteY47" fmla="*/ 20685 h 164536"/>
                <a:gd name="connsiteX48" fmla="*/ 6433336 w 6594582"/>
                <a:gd name="connsiteY48" fmla="*/ 6895 h 164536"/>
                <a:gd name="connsiteX49" fmla="*/ 6433336 w 6594582"/>
                <a:gd name="connsiteY49" fmla="*/ 0 h 164536"/>
                <a:gd name="connsiteX50" fmla="*/ 6156916 w 6594582"/>
                <a:gd name="connsiteY50" fmla="*/ 0 h 164536"/>
                <a:gd name="connsiteX51" fmla="*/ 6301707 w 6594582"/>
                <a:gd name="connsiteY51" fmla="*/ 0 h 164536"/>
                <a:gd name="connsiteX52" fmla="*/ 6301707 w 6594582"/>
                <a:gd name="connsiteY52" fmla="*/ 41369 h 164536"/>
                <a:gd name="connsiteX53" fmla="*/ 6294812 w 6594582"/>
                <a:gd name="connsiteY53" fmla="*/ 41369 h 164536"/>
                <a:gd name="connsiteX54" fmla="*/ 6246549 w 6594582"/>
                <a:gd name="connsiteY54" fmla="*/ 6895 h 164536"/>
                <a:gd name="connsiteX55" fmla="*/ 6246549 w 6594582"/>
                <a:gd name="connsiteY55" fmla="*/ 124108 h 164536"/>
                <a:gd name="connsiteX56" fmla="*/ 6253443 w 6594582"/>
                <a:gd name="connsiteY56" fmla="*/ 137897 h 164536"/>
                <a:gd name="connsiteX57" fmla="*/ 6274128 w 6594582"/>
                <a:gd name="connsiteY57" fmla="*/ 144792 h 164536"/>
                <a:gd name="connsiteX58" fmla="*/ 6184495 w 6594582"/>
                <a:gd name="connsiteY58" fmla="*/ 144792 h 164536"/>
                <a:gd name="connsiteX59" fmla="*/ 6205180 w 6594582"/>
                <a:gd name="connsiteY59" fmla="*/ 137897 h 164536"/>
                <a:gd name="connsiteX60" fmla="*/ 6212074 w 6594582"/>
                <a:gd name="connsiteY60" fmla="*/ 124108 h 164536"/>
                <a:gd name="connsiteX61" fmla="*/ 6212074 w 6594582"/>
                <a:gd name="connsiteY61" fmla="*/ 6895 h 164536"/>
                <a:gd name="connsiteX62" fmla="*/ 6163811 w 6594582"/>
                <a:gd name="connsiteY62" fmla="*/ 41369 h 164536"/>
                <a:gd name="connsiteX63" fmla="*/ 6156916 w 6594582"/>
                <a:gd name="connsiteY63" fmla="*/ 41369 h 164536"/>
                <a:gd name="connsiteX64" fmla="*/ 6156916 w 6594582"/>
                <a:gd name="connsiteY64" fmla="*/ 0 h 164536"/>
                <a:gd name="connsiteX65" fmla="*/ 5939730 w 6594582"/>
                <a:gd name="connsiteY65" fmla="*/ 0 h 164536"/>
                <a:gd name="connsiteX66" fmla="*/ 6028580 w 6594582"/>
                <a:gd name="connsiteY66" fmla="*/ 0 h 164536"/>
                <a:gd name="connsiteX67" fmla="*/ 6028580 w 6594582"/>
                <a:gd name="connsiteY67" fmla="*/ 6895 h 164536"/>
                <a:gd name="connsiteX68" fmla="*/ 6001242 w 6594582"/>
                <a:gd name="connsiteY68" fmla="*/ 20685 h 164536"/>
                <a:gd name="connsiteX69" fmla="*/ 6001242 w 6594582"/>
                <a:gd name="connsiteY69" fmla="*/ 124108 h 164536"/>
                <a:gd name="connsiteX70" fmla="*/ 6028580 w 6594582"/>
                <a:gd name="connsiteY70" fmla="*/ 144792 h 164536"/>
                <a:gd name="connsiteX71" fmla="*/ 5939730 w 6594582"/>
                <a:gd name="connsiteY71" fmla="*/ 144792 h 164536"/>
                <a:gd name="connsiteX72" fmla="*/ 5960234 w 6594582"/>
                <a:gd name="connsiteY72" fmla="*/ 137897 h 164536"/>
                <a:gd name="connsiteX73" fmla="*/ 5967068 w 6594582"/>
                <a:gd name="connsiteY73" fmla="*/ 124108 h 164536"/>
                <a:gd name="connsiteX74" fmla="*/ 5967068 w 6594582"/>
                <a:gd name="connsiteY74" fmla="*/ 20685 h 164536"/>
                <a:gd name="connsiteX75" fmla="*/ 5939730 w 6594582"/>
                <a:gd name="connsiteY75" fmla="*/ 6895 h 164536"/>
                <a:gd name="connsiteX76" fmla="*/ 5939730 w 6594582"/>
                <a:gd name="connsiteY76" fmla="*/ 0 h 164536"/>
                <a:gd name="connsiteX77" fmla="*/ 5747125 w 6594582"/>
                <a:gd name="connsiteY77" fmla="*/ 0 h 164536"/>
                <a:gd name="connsiteX78" fmla="*/ 5774226 w 6594582"/>
                <a:gd name="connsiteY78" fmla="*/ 0 h 164536"/>
                <a:gd name="connsiteX79" fmla="*/ 5787776 w 6594582"/>
                <a:gd name="connsiteY79" fmla="*/ 6881 h 164536"/>
                <a:gd name="connsiteX80" fmla="*/ 5794551 w 6594582"/>
                <a:gd name="connsiteY80" fmla="*/ 0 h 164536"/>
                <a:gd name="connsiteX81" fmla="*/ 5801326 w 6594582"/>
                <a:gd name="connsiteY81" fmla="*/ 0 h 164536"/>
                <a:gd name="connsiteX82" fmla="*/ 5801326 w 6594582"/>
                <a:gd name="connsiteY82" fmla="*/ 41284 h 164536"/>
                <a:gd name="connsiteX83" fmla="*/ 5794551 w 6594582"/>
                <a:gd name="connsiteY83" fmla="*/ 41284 h 164536"/>
                <a:gd name="connsiteX84" fmla="*/ 5747125 w 6594582"/>
                <a:gd name="connsiteY84" fmla="*/ 6881 h 164536"/>
                <a:gd name="connsiteX85" fmla="*/ 5720025 w 6594582"/>
                <a:gd name="connsiteY85" fmla="*/ 20642 h 164536"/>
                <a:gd name="connsiteX86" fmla="*/ 5726800 w 6594582"/>
                <a:gd name="connsiteY86" fmla="*/ 41284 h 164536"/>
                <a:gd name="connsiteX87" fmla="*/ 5747125 w 6594582"/>
                <a:gd name="connsiteY87" fmla="*/ 48164 h 164536"/>
                <a:gd name="connsiteX88" fmla="*/ 5781001 w 6594582"/>
                <a:gd name="connsiteY88" fmla="*/ 68806 h 164536"/>
                <a:gd name="connsiteX89" fmla="*/ 5808101 w 6594582"/>
                <a:gd name="connsiteY89" fmla="*/ 103209 h 164536"/>
                <a:gd name="connsiteX90" fmla="*/ 5747125 w 6594582"/>
                <a:gd name="connsiteY90" fmla="*/ 151373 h 164536"/>
                <a:gd name="connsiteX91" fmla="*/ 5720025 w 6594582"/>
                <a:gd name="connsiteY91" fmla="*/ 144493 h 164536"/>
                <a:gd name="connsiteX92" fmla="*/ 5706475 w 6594582"/>
                <a:gd name="connsiteY92" fmla="*/ 144493 h 164536"/>
                <a:gd name="connsiteX93" fmla="*/ 5699700 w 6594582"/>
                <a:gd name="connsiteY93" fmla="*/ 151373 h 164536"/>
                <a:gd name="connsiteX94" fmla="*/ 5692925 w 6594582"/>
                <a:gd name="connsiteY94" fmla="*/ 151373 h 164536"/>
                <a:gd name="connsiteX95" fmla="*/ 5692925 w 6594582"/>
                <a:gd name="connsiteY95" fmla="*/ 96328 h 164536"/>
                <a:gd name="connsiteX96" fmla="*/ 5699700 w 6594582"/>
                <a:gd name="connsiteY96" fmla="*/ 96328 h 164536"/>
                <a:gd name="connsiteX97" fmla="*/ 5747125 w 6594582"/>
                <a:gd name="connsiteY97" fmla="*/ 144493 h 164536"/>
                <a:gd name="connsiteX98" fmla="*/ 5781001 w 6594582"/>
                <a:gd name="connsiteY98" fmla="*/ 116970 h 164536"/>
                <a:gd name="connsiteX99" fmla="*/ 5753901 w 6594582"/>
                <a:gd name="connsiteY99" fmla="*/ 96328 h 164536"/>
                <a:gd name="connsiteX100" fmla="*/ 5733575 w 6594582"/>
                <a:gd name="connsiteY100" fmla="*/ 82567 h 164536"/>
                <a:gd name="connsiteX101" fmla="*/ 5692925 w 6594582"/>
                <a:gd name="connsiteY101" fmla="*/ 41284 h 164536"/>
                <a:gd name="connsiteX102" fmla="*/ 5747125 w 6594582"/>
                <a:gd name="connsiteY102" fmla="*/ 0 h 164536"/>
                <a:gd name="connsiteX103" fmla="*/ 5400053 w 6594582"/>
                <a:gd name="connsiteY103" fmla="*/ 0 h 164536"/>
                <a:gd name="connsiteX104" fmla="*/ 5473957 w 6594582"/>
                <a:gd name="connsiteY104" fmla="*/ 0 h 164536"/>
                <a:gd name="connsiteX105" fmla="*/ 5541143 w 6594582"/>
                <a:gd name="connsiteY105" fmla="*/ 41369 h 164536"/>
                <a:gd name="connsiteX106" fmla="*/ 5507550 w 6594582"/>
                <a:gd name="connsiteY106" fmla="*/ 75844 h 164536"/>
                <a:gd name="connsiteX107" fmla="*/ 5554580 w 6594582"/>
                <a:gd name="connsiteY107" fmla="*/ 137897 h 164536"/>
                <a:gd name="connsiteX108" fmla="*/ 5561299 w 6594582"/>
                <a:gd name="connsiteY108" fmla="*/ 144792 h 164536"/>
                <a:gd name="connsiteX109" fmla="*/ 5514269 w 6594582"/>
                <a:gd name="connsiteY109" fmla="*/ 144792 h 164536"/>
                <a:gd name="connsiteX110" fmla="*/ 5467239 w 6594582"/>
                <a:gd name="connsiteY110" fmla="*/ 75844 h 164536"/>
                <a:gd name="connsiteX111" fmla="*/ 5460520 w 6594582"/>
                <a:gd name="connsiteY111" fmla="*/ 75844 h 164536"/>
                <a:gd name="connsiteX112" fmla="*/ 5460520 w 6594582"/>
                <a:gd name="connsiteY112" fmla="*/ 124108 h 164536"/>
                <a:gd name="connsiteX113" fmla="*/ 5460520 w 6594582"/>
                <a:gd name="connsiteY113" fmla="*/ 137897 h 164536"/>
                <a:gd name="connsiteX114" fmla="*/ 5480676 w 6594582"/>
                <a:gd name="connsiteY114" fmla="*/ 144792 h 164536"/>
                <a:gd name="connsiteX115" fmla="*/ 5400053 w 6594582"/>
                <a:gd name="connsiteY115" fmla="*/ 144792 h 164536"/>
                <a:gd name="connsiteX116" fmla="*/ 5413490 w 6594582"/>
                <a:gd name="connsiteY116" fmla="*/ 137897 h 164536"/>
                <a:gd name="connsiteX117" fmla="*/ 5420209 w 6594582"/>
                <a:gd name="connsiteY117" fmla="*/ 124108 h 164536"/>
                <a:gd name="connsiteX118" fmla="*/ 5420209 w 6594582"/>
                <a:gd name="connsiteY118" fmla="*/ 27580 h 164536"/>
                <a:gd name="connsiteX119" fmla="*/ 5413490 w 6594582"/>
                <a:gd name="connsiteY119" fmla="*/ 6895 h 164536"/>
                <a:gd name="connsiteX120" fmla="*/ 5400053 w 6594582"/>
                <a:gd name="connsiteY120" fmla="*/ 6895 h 164536"/>
                <a:gd name="connsiteX121" fmla="*/ 5400053 w 6594582"/>
                <a:gd name="connsiteY121" fmla="*/ 0 h 164536"/>
                <a:gd name="connsiteX122" fmla="*/ 5117052 w 6594582"/>
                <a:gd name="connsiteY122" fmla="*/ 0 h 164536"/>
                <a:gd name="connsiteX123" fmla="*/ 5254664 w 6594582"/>
                <a:gd name="connsiteY123" fmla="*/ 0 h 164536"/>
                <a:gd name="connsiteX124" fmla="*/ 5254664 w 6594582"/>
                <a:gd name="connsiteY124" fmla="*/ 41369 h 164536"/>
                <a:gd name="connsiteX125" fmla="*/ 5247783 w 6594582"/>
                <a:gd name="connsiteY125" fmla="*/ 41369 h 164536"/>
                <a:gd name="connsiteX126" fmla="*/ 5234022 w 6594582"/>
                <a:gd name="connsiteY126" fmla="*/ 13790 h 164536"/>
                <a:gd name="connsiteX127" fmla="*/ 5192738 w 6594582"/>
                <a:gd name="connsiteY127" fmla="*/ 6895 h 164536"/>
                <a:gd name="connsiteX128" fmla="*/ 5172097 w 6594582"/>
                <a:gd name="connsiteY128" fmla="*/ 20685 h 164536"/>
                <a:gd name="connsiteX129" fmla="*/ 5172097 w 6594582"/>
                <a:gd name="connsiteY129" fmla="*/ 68949 h 164536"/>
                <a:gd name="connsiteX130" fmla="*/ 5206500 w 6594582"/>
                <a:gd name="connsiteY130" fmla="*/ 62054 h 164536"/>
                <a:gd name="connsiteX131" fmla="*/ 5213380 w 6594582"/>
                <a:gd name="connsiteY131" fmla="*/ 34474 h 164536"/>
                <a:gd name="connsiteX132" fmla="*/ 5220261 w 6594582"/>
                <a:gd name="connsiteY132" fmla="*/ 34474 h 164536"/>
                <a:gd name="connsiteX133" fmla="*/ 5220261 w 6594582"/>
                <a:gd name="connsiteY133" fmla="*/ 110318 h 164536"/>
                <a:gd name="connsiteX134" fmla="*/ 5213380 w 6594582"/>
                <a:gd name="connsiteY134" fmla="*/ 110318 h 164536"/>
                <a:gd name="connsiteX135" fmla="*/ 5206500 w 6594582"/>
                <a:gd name="connsiteY135" fmla="*/ 82738 h 164536"/>
                <a:gd name="connsiteX136" fmla="*/ 5172097 w 6594582"/>
                <a:gd name="connsiteY136" fmla="*/ 75844 h 164536"/>
                <a:gd name="connsiteX137" fmla="*/ 5172097 w 6594582"/>
                <a:gd name="connsiteY137" fmla="*/ 131002 h 164536"/>
                <a:gd name="connsiteX138" fmla="*/ 5192738 w 6594582"/>
                <a:gd name="connsiteY138" fmla="*/ 137897 h 164536"/>
                <a:gd name="connsiteX139" fmla="*/ 5261544 w 6594582"/>
                <a:gd name="connsiteY139" fmla="*/ 103423 h 164536"/>
                <a:gd name="connsiteX140" fmla="*/ 5268425 w 6594582"/>
                <a:gd name="connsiteY140" fmla="*/ 103423 h 164536"/>
                <a:gd name="connsiteX141" fmla="*/ 5254664 w 6594582"/>
                <a:gd name="connsiteY141" fmla="*/ 144792 h 164536"/>
                <a:gd name="connsiteX142" fmla="*/ 5117052 w 6594582"/>
                <a:gd name="connsiteY142" fmla="*/ 144792 h 164536"/>
                <a:gd name="connsiteX143" fmla="*/ 5130813 w 6594582"/>
                <a:gd name="connsiteY143" fmla="*/ 137897 h 164536"/>
                <a:gd name="connsiteX144" fmla="*/ 5137694 w 6594582"/>
                <a:gd name="connsiteY144" fmla="*/ 124108 h 164536"/>
                <a:gd name="connsiteX145" fmla="*/ 5137694 w 6594582"/>
                <a:gd name="connsiteY145" fmla="*/ 20685 h 164536"/>
                <a:gd name="connsiteX146" fmla="*/ 5117052 w 6594582"/>
                <a:gd name="connsiteY146" fmla="*/ 6895 h 164536"/>
                <a:gd name="connsiteX147" fmla="*/ 4824179 w 6594582"/>
                <a:gd name="connsiteY147" fmla="*/ 0 h 164536"/>
                <a:gd name="connsiteX148" fmla="*/ 4906446 w 6594582"/>
                <a:gd name="connsiteY148" fmla="*/ 0 h 164536"/>
                <a:gd name="connsiteX149" fmla="*/ 4906446 w 6594582"/>
                <a:gd name="connsiteY149" fmla="*/ 6881 h 164536"/>
                <a:gd name="connsiteX150" fmla="*/ 4885880 w 6594582"/>
                <a:gd name="connsiteY150" fmla="*/ 6881 h 164536"/>
                <a:gd name="connsiteX151" fmla="*/ 4885880 w 6594582"/>
                <a:gd name="connsiteY151" fmla="*/ 13761 h 164536"/>
                <a:gd name="connsiteX152" fmla="*/ 4892735 w 6594582"/>
                <a:gd name="connsiteY152" fmla="*/ 34403 h 164536"/>
                <a:gd name="connsiteX153" fmla="*/ 4920158 w 6594582"/>
                <a:gd name="connsiteY153" fmla="*/ 103209 h 164536"/>
                <a:gd name="connsiteX154" fmla="*/ 4954436 w 6594582"/>
                <a:gd name="connsiteY154" fmla="*/ 27522 h 164536"/>
                <a:gd name="connsiteX155" fmla="*/ 4961292 w 6594582"/>
                <a:gd name="connsiteY155" fmla="*/ 13761 h 164536"/>
                <a:gd name="connsiteX156" fmla="*/ 4954436 w 6594582"/>
                <a:gd name="connsiteY156" fmla="*/ 6881 h 164536"/>
                <a:gd name="connsiteX157" fmla="*/ 4933869 w 6594582"/>
                <a:gd name="connsiteY157" fmla="*/ 6881 h 164536"/>
                <a:gd name="connsiteX158" fmla="*/ 4933869 w 6594582"/>
                <a:gd name="connsiteY158" fmla="*/ 0 h 164536"/>
                <a:gd name="connsiteX159" fmla="*/ 4988714 w 6594582"/>
                <a:gd name="connsiteY159" fmla="*/ 0 h 164536"/>
                <a:gd name="connsiteX160" fmla="*/ 4988714 w 6594582"/>
                <a:gd name="connsiteY160" fmla="*/ 6881 h 164536"/>
                <a:gd name="connsiteX161" fmla="*/ 4968147 w 6594582"/>
                <a:gd name="connsiteY161" fmla="*/ 20642 h 164536"/>
                <a:gd name="connsiteX162" fmla="*/ 4913302 w 6594582"/>
                <a:gd name="connsiteY162" fmla="*/ 151373 h 164536"/>
                <a:gd name="connsiteX163" fmla="*/ 4906446 w 6594582"/>
                <a:gd name="connsiteY163" fmla="*/ 151373 h 164536"/>
                <a:gd name="connsiteX164" fmla="*/ 4844746 w 6594582"/>
                <a:gd name="connsiteY164" fmla="*/ 20642 h 164536"/>
                <a:gd name="connsiteX165" fmla="*/ 4824179 w 6594582"/>
                <a:gd name="connsiteY165" fmla="*/ 6881 h 164536"/>
                <a:gd name="connsiteX166" fmla="*/ 4824179 w 6594582"/>
                <a:gd name="connsiteY166" fmla="*/ 0 h 164536"/>
                <a:gd name="connsiteX167" fmla="*/ 4610283 w 6594582"/>
                <a:gd name="connsiteY167" fmla="*/ 0 h 164536"/>
                <a:gd name="connsiteX168" fmla="*/ 4692552 w 6594582"/>
                <a:gd name="connsiteY168" fmla="*/ 0 h 164536"/>
                <a:gd name="connsiteX169" fmla="*/ 4692552 w 6594582"/>
                <a:gd name="connsiteY169" fmla="*/ 6895 h 164536"/>
                <a:gd name="connsiteX170" fmla="*/ 4671985 w 6594582"/>
                <a:gd name="connsiteY170" fmla="*/ 20685 h 164536"/>
                <a:gd name="connsiteX171" fmla="*/ 4671985 w 6594582"/>
                <a:gd name="connsiteY171" fmla="*/ 124108 h 164536"/>
                <a:gd name="connsiteX172" fmla="*/ 4692552 w 6594582"/>
                <a:gd name="connsiteY172" fmla="*/ 144792 h 164536"/>
                <a:gd name="connsiteX173" fmla="*/ 4610283 w 6594582"/>
                <a:gd name="connsiteY173" fmla="*/ 144792 h 164536"/>
                <a:gd name="connsiteX174" fmla="*/ 4623994 w 6594582"/>
                <a:gd name="connsiteY174" fmla="*/ 137897 h 164536"/>
                <a:gd name="connsiteX175" fmla="*/ 4630850 w 6594582"/>
                <a:gd name="connsiteY175" fmla="*/ 124108 h 164536"/>
                <a:gd name="connsiteX176" fmla="*/ 4630850 w 6594582"/>
                <a:gd name="connsiteY176" fmla="*/ 20685 h 164536"/>
                <a:gd name="connsiteX177" fmla="*/ 4610283 w 6594582"/>
                <a:gd name="connsiteY177" fmla="*/ 6895 h 164536"/>
                <a:gd name="connsiteX178" fmla="*/ 4610283 w 6594582"/>
                <a:gd name="connsiteY178" fmla="*/ 0 h 164536"/>
                <a:gd name="connsiteX179" fmla="*/ 4317409 w 6594582"/>
                <a:gd name="connsiteY179" fmla="*/ 0 h 164536"/>
                <a:gd name="connsiteX180" fmla="*/ 4365398 w 6594582"/>
                <a:gd name="connsiteY180" fmla="*/ 0 h 164536"/>
                <a:gd name="connsiteX181" fmla="*/ 4454521 w 6594582"/>
                <a:gd name="connsiteY181" fmla="*/ 89448 h 164536"/>
                <a:gd name="connsiteX182" fmla="*/ 4454521 w 6594582"/>
                <a:gd name="connsiteY182" fmla="*/ 27522 h 164536"/>
                <a:gd name="connsiteX183" fmla="*/ 4427099 w 6594582"/>
                <a:gd name="connsiteY183" fmla="*/ 6881 h 164536"/>
                <a:gd name="connsiteX184" fmla="*/ 4427099 w 6594582"/>
                <a:gd name="connsiteY184" fmla="*/ 0 h 164536"/>
                <a:gd name="connsiteX185" fmla="*/ 4481944 w 6594582"/>
                <a:gd name="connsiteY185" fmla="*/ 0 h 164536"/>
                <a:gd name="connsiteX186" fmla="*/ 4481944 w 6594582"/>
                <a:gd name="connsiteY186" fmla="*/ 6881 h 164536"/>
                <a:gd name="connsiteX187" fmla="*/ 4461377 w 6594582"/>
                <a:gd name="connsiteY187" fmla="*/ 20642 h 164536"/>
                <a:gd name="connsiteX188" fmla="*/ 4461377 w 6594582"/>
                <a:gd name="connsiteY188" fmla="*/ 151373 h 164536"/>
                <a:gd name="connsiteX189" fmla="*/ 4454521 w 6594582"/>
                <a:gd name="connsiteY189" fmla="*/ 151373 h 164536"/>
                <a:gd name="connsiteX190" fmla="*/ 4351687 w 6594582"/>
                <a:gd name="connsiteY190" fmla="*/ 34403 h 164536"/>
                <a:gd name="connsiteX191" fmla="*/ 4351687 w 6594582"/>
                <a:gd name="connsiteY191" fmla="*/ 116970 h 164536"/>
                <a:gd name="connsiteX192" fmla="*/ 4372254 w 6594582"/>
                <a:gd name="connsiteY192" fmla="*/ 144493 h 164536"/>
                <a:gd name="connsiteX193" fmla="*/ 4317409 w 6594582"/>
                <a:gd name="connsiteY193" fmla="*/ 144493 h 164536"/>
                <a:gd name="connsiteX194" fmla="*/ 4331120 w 6594582"/>
                <a:gd name="connsiteY194" fmla="*/ 137612 h 164536"/>
                <a:gd name="connsiteX195" fmla="*/ 4337976 w 6594582"/>
                <a:gd name="connsiteY195" fmla="*/ 123851 h 164536"/>
                <a:gd name="connsiteX196" fmla="*/ 4337976 w 6594582"/>
                <a:gd name="connsiteY196" fmla="*/ 20642 h 164536"/>
                <a:gd name="connsiteX197" fmla="*/ 4317409 w 6594582"/>
                <a:gd name="connsiteY197" fmla="*/ 6881 h 164536"/>
                <a:gd name="connsiteX198" fmla="*/ 4317409 w 6594582"/>
                <a:gd name="connsiteY198" fmla="*/ 0 h 164536"/>
                <a:gd name="connsiteX199" fmla="*/ 4024537 w 6594582"/>
                <a:gd name="connsiteY199" fmla="*/ 0 h 164536"/>
                <a:gd name="connsiteX200" fmla="*/ 4106804 w 6594582"/>
                <a:gd name="connsiteY200" fmla="*/ 0 h 164536"/>
                <a:gd name="connsiteX201" fmla="*/ 4106804 w 6594582"/>
                <a:gd name="connsiteY201" fmla="*/ 6881 h 164536"/>
                <a:gd name="connsiteX202" fmla="*/ 4086237 w 6594582"/>
                <a:gd name="connsiteY202" fmla="*/ 6881 h 164536"/>
                <a:gd name="connsiteX203" fmla="*/ 4086237 w 6594582"/>
                <a:gd name="connsiteY203" fmla="*/ 27522 h 164536"/>
                <a:gd name="connsiteX204" fmla="*/ 4086237 w 6594582"/>
                <a:gd name="connsiteY204" fmla="*/ 96328 h 164536"/>
                <a:gd name="connsiteX205" fmla="*/ 4120516 w 6594582"/>
                <a:gd name="connsiteY205" fmla="*/ 137612 h 164536"/>
                <a:gd name="connsiteX206" fmla="*/ 4161649 w 6594582"/>
                <a:gd name="connsiteY206" fmla="*/ 96328 h 164536"/>
                <a:gd name="connsiteX207" fmla="*/ 4161649 w 6594582"/>
                <a:gd name="connsiteY207" fmla="*/ 27522 h 164536"/>
                <a:gd name="connsiteX208" fmla="*/ 4141082 w 6594582"/>
                <a:gd name="connsiteY208" fmla="*/ 6881 h 164536"/>
                <a:gd name="connsiteX209" fmla="*/ 4141082 w 6594582"/>
                <a:gd name="connsiteY209" fmla="*/ 0 h 164536"/>
                <a:gd name="connsiteX210" fmla="*/ 4189072 w 6594582"/>
                <a:gd name="connsiteY210" fmla="*/ 0 h 164536"/>
                <a:gd name="connsiteX211" fmla="*/ 4189072 w 6594582"/>
                <a:gd name="connsiteY211" fmla="*/ 6881 h 164536"/>
                <a:gd name="connsiteX212" fmla="*/ 4168505 w 6594582"/>
                <a:gd name="connsiteY212" fmla="*/ 20642 h 164536"/>
                <a:gd name="connsiteX213" fmla="*/ 4168505 w 6594582"/>
                <a:gd name="connsiteY213" fmla="*/ 96328 h 164536"/>
                <a:gd name="connsiteX214" fmla="*/ 4161649 w 6594582"/>
                <a:gd name="connsiteY214" fmla="*/ 137612 h 164536"/>
                <a:gd name="connsiteX215" fmla="*/ 4113660 w 6594582"/>
                <a:gd name="connsiteY215" fmla="*/ 151373 h 164536"/>
                <a:gd name="connsiteX216" fmla="*/ 4058815 w 6594582"/>
                <a:gd name="connsiteY216" fmla="*/ 137612 h 164536"/>
                <a:gd name="connsiteX217" fmla="*/ 4045104 w 6594582"/>
                <a:gd name="connsiteY217" fmla="*/ 96328 h 164536"/>
                <a:gd name="connsiteX218" fmla="*/ 4045104 w 6594582"/>
                <a:gd name="connsiteY218" fmla="*/ 27522 h 164536"/>
                <a:gd name="connsiteX219" fmla="*/ 4038248 w 6594582"/>
                <a:gd name="connsiteY219" fmla="*/ 13761 h 164536"/>
                <a:gd name="connsiteX220" fmla="*/ 4024537 w 6594582"/>
                <a:gd name="connsiteY220" fmla="*/ 6881 h 164536"/>
                <a:gd name="connsiteX221" fmla="*/ 4024537 w 6594582"/>
                <a:gd name="connsiteY221" fmla="*/ 0 h 164536"/>
                <a:gd name="connsiteX222" fmla="*/ 3563838 w 6594582"/>
                <a:gd name="connsiteY222" fmla="*/ 0 h 164536"/>
                <a:gd name="connsiteX223" fmla="*/ 3646405 w 6594582"/>
                <a:gd name="connsiteY223" fmla="*/ 0 h 164536"/>
                <a:gd name="connsiteX224" fmla="*/ 3646405 w 6594582"/>
                <a:gd name="connsiteY224" fmla="*/ 6895 h 164536"/>
                <a:gd name="connsiteX225" fmla="*/ 3632644 w 6594582"/>
                <a:gd name="connsiteY225" fmla="*/ 6895 h 164536"/>
                <a:gd name="connsiteX226" fmla="*/ 3625763 w 6594582"/>
                <a:gd name="connsiteY226" fmla="*/ 27580 h 164536"/>
                <a:gd name="connsiteX227" fmla="*/ 3625763 w 6594582"/>
                <a:gd name="connsiteY227" fmla="*/ 131002 h 164536"/>
                <a:gd name="connsiteX228" fmla="*/ 3646405 w 6594582"/>
                <a:gd name="connsiteY228" fmla="*/ 137897 h 164536"/>
                <a:gd name="connsiteX229" fmla="*/ 3708330 w 6594582"/>
                <a:gd name="connsiteY229" fmla="*/ 96528 h 164536"/>
                <a:gd name="connsiteX230" fmla="*/ 3715211 w 6594582"/>
                <a:gd name="connsiteY230" fmla="*/ 96528 h 164536"/>
                <a:gd name="connsiteX231" fmla="*/ 3708330 w 6594582"/>
                <a:gd name="connsiteY231" fmla="*/ 144792 h 164536"/>
                <a:gd name="connsiteX232" fmla="*/ 3563838 w 6594582"/>
                <a:gd name="connsiteY232" fmla="*/ 144792 h 164536"/>
                <a:gd name="connsiteX233" fmla="*/ 3577599 w 6594582"/>
                <a:gd name="connsiteY233" fmla="*/ 137897 h 164536"/>
                <a:gd name="connsiteX234" fmla="*/ 3584480 w 6594582"/>
                <a:gd name="connsiteY234" fmla="*/ 124108 h 164536"/>
                <a:gd name="connsiteX235" fmla="*/ 3584480 w 6594582"/>
                <a:gd name="connsiteY235" fmla="*/ 20685 h 164536"/>
                <a:gd name="connsiteX236" fmla="*/ 3563838 w 6594582"/>
                <a:gd name="connsiteY236" fmla="*/ 6895 h 164536"/>
                <a:gd name="connsiteX237" fmla="*/ 3563838 w 6594582"/>
                <a:gd name="connsiteY237" fmla="*/ 0 h 164536"/>
                <a:gd name="connsiteX238" fmla="*/ 3346376 w 6594582"/>
                <a:gd name="connsiteY238" fmla="*/ 0 h 164536"/>
                <a:gd name="connsiteX239" fmla="*/ 3353231 w 6594582"/>
                <a:gd name="connsiteY239" fmla="*/ 0 h 164536"/>
                <a:gd name="connsiteX240" fmla="*/ 3408076 w 6594582"/>
                <a:gd name="connsiteY240" fmla="*/ 110318 h 164536"/>
                <a:gd name="connsiteX241" fmla="*/ 3421788 w 6594582"/>
                <a:gd name="connsiteY241" fmla="*/ 137897 h 164536"/>
                <a:gd name="connsiteX242" fmla="*/ 3435499 w 6594582"/>
                <a:gd name="connsiteY242" fmla="*/ 144792 h 164536"/>
                <a:gd name="connsiteX243" fmla="*/ 3360087 w 6594582"/>
                <a:gd name="connsiteY243" fmla="*/ 144792 h 164536"/>
                <a:gd name="connsiteX244" fmla="*/ 3373798 w 6594582"/>
                <a:gd name="connsiteY244" fmla="*/ 131002 h 164536"/>
                <a:gd name="connsiteX245" fmla="*/ 3366943 w 6594582"/>
                <a:gd name="connsiteY245" fmla="*/ 103423 h 164536"/>
                <a:gd name="connsiteX246" fmla="*/ 3312098 w 6594582"/>
                <a:gd name="connsiteY246" fmla="*/ 103423 h 164536"/>
                <a:gd name="connsiteX247" fmla="*/ 3298386 w 6594582"/>
                <a:gd name="connsiteY247" fmla="*/ 131002 h 164536"/>
                <a:gd name="connsiteX248" fmla="*/ 3318953 w 6594582"/>
                <a:gd name="connsiteY248" fmla="*/ 144792 h 164536"/>
                <a:gd name="connsiteX249" fmla="*/ 3270964 w 6594582"/>
                <a:gd name="connsiteY249" fmla="*/ 144792 h 164536"/>
                <a:gd name="connsiteX250" fmla="*/ 3291531 w 6594582"/>
                <a:gd name="connsiteY250" fmla="*/ 117213 h 164536"/>
                <a:gd name="connsiteX251" fmla="*/ 3346376 w 6594582"/>
                <a:gd name="connsiteY251" fmla="*/ 0 h 164536"/>
                <a:gd name="connsiteX252" fmla="*/ 2928731 w 6594582"/>
                <a:gd name="connsiteY252" fmla="*/ 0 h 164536"/>
                <a:gd name="connsiteX253" fmla="*/ 2990740 w 6594582"/>
                <a:gd name="connsiteY253" fmla="*/ 0 h 164536"/>
                <a:gd name="connsiteX254" fmla="*/ 3038970 w 6594582"/>
                <a:gd name="connsiteY254" fmla="*/ 103423 h 164536"/>
                <a:gd name="connsiteX255" fmla="*/ 3087200 w 6594582"/>
                <a:gd name="connsiteY255" fmla="*/ 0 h 164536"/>
                <a:gd name="connsiteX256" fmla="*/ 3149210 w 6594582"/>
                <a:gd name="connsiteY256" fmla="*/ 0 h 164536"/>
                <a:gd name="connsiteX257" fmla="*/ 3149210 w 6594582"/>
                <a:gd name="connsiteY257" fmla="*/ 6895 h 164536"/>
                <a:gd name="connsiteX258" fmla="*/ 3128540 w 6594582"/>
                <a:gd name="connsiteY258" fmla="*/ 6895 h 164536"/>
                <a:gd name="connsiteX259" fmla="*/ 3121650 w 6594582"/>
                <a:gd name="connsiteY259" fmla="*/ 27580 h 164536"/>
                <a:gd name="connsiteX260" fmla="*/ 3121650 w 6594582"/>
                <a:gd name="connsiteY260" fmla="*/ 124108 h 164536"/>
                <a:gd name="connsiteX261" fmla="*/ 3128540 w 6594582"/>
                <a:gd name="connsiteY261" fmla="*/ 137897 h 164536"/>
                <a:gd name="connsiteX262" fmla="*/ 3149210 w 6594582"/>
                <a:gd name="connsiteY262" fmla="*/ 144792 h 164536"/>
                <a:gd name="connsiteX263" fmla="*/ 3066530 w 6594582"/>
                <a:gd name="connsiteY263" fmla="*/ 144792 h 164536"/>
                <a:gd name="connsiteX264" fmla="*/ 3080310 w 6594582"/>
                <a:gd name="connsiteY264" fmla="*/ 137897 h 164536"/>
                <a:gd name="connsiteX265" fmla="*/ 3087200 w 6594582"/>
                <a:gd name="connsiteY265" fmla="*/ 124108 h 164536"/>
                <a:gd name="connsiteX266" fmla="*/ 3087200 w 6594582"/>
                <a:gd name="connsiteY266" fmla="*/ 13790 h 164536"/>
                <a:gd name="connsiteX267" fmla="*/ 3025190 w 6594582"/>
                <a:gd name="connsiteY267" fmla="*/ 144792 h 164536"/>
                <a:gd name="connsiteX268" fmla="*/ 3018300 w 6594582"/>
                <a:gd name="connsiteY268" fmla="*/ 144792 h 164536"/>
                <a:gd name="connsiteX269" fmla="*/ 2956291 w 6594582"/>
                <a:gd name="connsiteY269" fmla="*/ 20685 h 164536"/>
                <a:gd name="connsiteX270" fmla="*/ 2956291 w 6594582"/>
                <a:gd name="connsiteY270" fmla="*/ 117213 h 164536"/>
                <a:gd name="connsiteX271" fmla="*/ 2963181 w 6594582"/>
                <a:gd name="connsiteY271" fmla="*/ 137897 h 164536"/>
                <a:gd name="connsiteX272" fmla="*/ 2983851 w 6594582"/>
                <a:gd name="connsiteY272" fmla="*/ 144792 h 164536"/>
                <a:gd name="connsiteX273" fmla="*/ 2928731 w 6594582"/>
                <a:gd name="connsiteY273" fmla="*/ 144792 h 164536"/>
                <a:gd name="connsiteX274" fmla="*/ 2942511 w 6594582"/>
                <a:gd name="connsiteY274" fmla="*/ 137897 h 164536"/>
                <a:gd name="connsiteX275" fmla="*/ 2949401 w 6594582"/>
                <a:gd name="connsiteY275" fmla="*/ 124108 h 164536"/>
                <a:gd name="connsiteX276" fmla="*/ 2949401 w 6594582"/>
                <a:gd name="connsiteY276" fmla="*/ 20685 h 164536"/>
                <a:gd name="connsiteX277" fmla="*/ 2928731 w 6594582"/>
                <a:gd name="connsiteY277" fmla="*/ 6895 h 164536"/>
                <a:gd name="connsiteX278" fmla="*/ 2928731 w 6594582"/>
                <a:gd name="connsiteY278" fmla="*/ 0 h 164536"/>
                <a:gd name="connsiteX279" fmla="*/ 2635858 w 6594582"/>
                <a:gd name="connsiteY279" fmla="*/ 0 h 164536"/>
                <a:gd name="connsiteX280" fmla="*/ 2711270 w 6594582"/>
                <a:gd name="connsiteY280" fmla="*/ 0 h 164536"/>
                <a:gd name="connsiteX281" fmla="*/ 2779826 w 6594582"/>
                <a:gd name="connsiteY281" fmla="*/ 41369 h 164536"/>
                <a:gd name="connsiteX282" fmla="*/ 2745548 w 6594582"/>
                <a:gd name="connsiteY282" fmla="*/ 75844 h 164536"/>
                <a:gd name="connsiteX283" fmla="*/ 2793537 w 6594582"/>
                <a:gd name="connsiteY283" fmla="*/ 137897 h 164536"/>
                <a:gd name="connsiteX284" fmla="*/ 2800393 w 6594582"/>
                <a:gd name="connsiteY284" fmla="*/ 144792 h 164536"/>
                <a:gd name="connsiteX285" fmla="*/ 2752403 w 6594582"/>
                <a:gd name="connsiteY285" fmla="*/ 144792 h 164536"/>
                <a:gd name="connsiteX286" fmla="*/ 2704414 w 6594582"/>
                <a:gd name="connsiteY286" fmla="*/ 75844 h 164536"/>
                <a:gd name="connsiteX287" fmla="*/ 2697558 w 6594582"/>
                <a:gd name="connsiteY287" fmla="*/ 75844 h 164536"/>
                <a:gd name="connsiteX288" fmla="*/ 2697558 w 6594582"/>
                <a:gd name="connsiteY288" fmla="*/ 124108 h 164536"/>
                <a:gd name="connsiteX289" fmla="*/ 2704414 w 6594582"/>
                <a:gd name="connsiteY289" fmla="*/ 137897 h 164536"/>
                <a:gd name="connsiteX290" fmla="*/ 2718125 w 6594582"/>
                <a:gd name="connsiteY290" fmla="*/ 144792 h 164536"/>
                <a:gd name="connsiteX291" fmla="*/ 2635858 w 6594582"/>
                <a:gd name="connsiteY291" fmla="*/ 144792 h 164536"/>
                <a:gd name="connsiteX292" fmla="*/ 2656425 w 6594582"/>
                <a:gd name="connsiteY292" fmla="*/ 137897 h 164536"/>
                <a:gd name="connsiteX293" fmla="*/ 2656425 w 6594582"/>
                <a:gd name="connsiteY293" fmla="*/ 124108 h 164536"/>
                <a:gd name="connsiteX294" fmla="*/ 2656425 w 6594582"/>
                <a:gd name="connsiteY294" fmla="*/ 27580 h 164536"/>
                <a:gd name="connsiteX295" fmla="*/ 2656425 w 6594582"/>
                <a:gd name="connsiteY295" fmla="*/ 6895 h 164536"/>
                <a:gd name="connsiteX296" fmla="*/ 2635858 w 6594582"/>
                <a:gd name="connsiteY296" fmla="*/ 6895 h 164536"/>
                <a:gd name="connsiteX297" fmla="*/ 2635858 w 6594582"/>
                <a:gd name="connsiteY297" fmla="*/ 0 h 164536"/>
                <a:gd name="connsiteX298" fmla="*/ 2415249 w 6594582"/>
                <a:gd name="connsiteY298" fmla="*/ 0 h 164536"/>
                <a:gd name="connsiteX299" fmla="*/ 2504230 w 6594582"/>
                <a:gd name="connsiteY299" fmla="*/ 75687 h 164536"/>
                <a:gd name="connsiteX300" fmla="*/ 2415249 w 6594582"/>
                <a:gd name="connsiteY300" fmla="*/ 151373 h 164536"/>
                <a:gd name="connsiteX301" fmla="*/ 2333113 w 6594582"/>
                <a:gd name="connsiteY301" fmla="*/ 75687 h 164536"/>
                <a:gd name="connsiteX302" fmla="*/ 2415249 w 6594582"/>
                <a:gd name="connsiteY302" fmla="*/ 0 h 164536"/>
                <a:gd name="connsiteX303" fmla="*/ 2033658 w 6594582"/>
                <a:gd name="connsiteY303" fmla="*/ 0 h 164536"/>
                <a:gd name="connsiteX304" fmla="*/ 2088503 w 6594582"/>
                <a:gd name="connsiteY304" fmla="*/ 0 h 164536"/>
                <a:gd name="connsiteX305" fmla="*/ 2170770 w 6594582"/>
                <a:gd name="connsiteY305" fmla="*/ 89448 h 164536"/>
                <a:gd name="connsiteX306" fmla="*/ 2170770 w 6594582"/>
                <a:gd name="connsiteY306" fmla="*/ 27522 h 164536"/>
                <a:gd name="connsiteX307" fmla="*/ 2150203 w 6594582"/>
                <a:gd name="connsiteY307" fmla="*/ 6881 h 164536"/>
                <a:gd name="connsiteX308" fmla="*/ 2150203 w 6594582"/>
                <a:gd name="connsiteY308" fmla="*/ 0 h 164536"/>
                <a:gd name="connsiteX309" fmla="*/ 2198193 w 6594582"/>
                <a:gd name="connsiteY309" fmla="*/ 0 h 164536"/>
                <a:gd name="connsiteX310" fmla="*/ 2198193 w 6594582"/>
                <a:gd name="connsiteY310" fmla="*/ 6881 h 164536"/>
                <a:gd name="connsiteX311" fmla="*/ 2177626 w 6594582"/>
                <a:gd name="connsiteY311" fmla="*/ 20642 h 164536"/>
                <a:gd name="connsiteX312" fmla="*/ 2177626 w 6594582"/>
                <a:gd name="connsiteY312" fmla="*/ 151373 h 164536"/>
                <a:gd name="connsiteX313" fmla="*/ 2170770 w 6594582"/>
                <a:gd name="connsiteY313" fmla="*/ 151373 h 164536"/>
                <a:gd name="connsiteX314" fmla="*/ 2067936 w 6594582"/>
                <a:gd name="connsiteY314" fmla="*/ 34403 h 164536"/>
                <a:gd name="connsiteX315" fmla="*/ 2067936 w 6594582"/>
                <a:gd name="connsiteY315" fmla="*/ 116970 h 164536"/>
                <a:gd name="connsiteX316" fmla="*/ 2088503 w 6594582"/>
                <a:gd name="connsiteY316" fmla="*/ 144493 h 164536"/>
                <a:gd name="connsiteX317" fmla="*/ 2033658 w 6594582"/>
                <a:gd name="connsiteY317" fmla="*/ 144493 h 164536"/>
                <a:gd name="connsiteX318" fmla="*/ 2054225 w 6594582"/>
                <a:gd name="connsiteY318" fmla="*/ 137612 h 164536"/>
                <a:gd name="connsiteX319" fmla="*/ 2054225 w 6594582"/>
                <a:gd name="connsiteY319" fmla="*/ 123851 h 164536"/>
                <a:gd name="connsiteX320" fmla="*/ 2054225 w 6594582"/>
                <a:gd name="connsiteY320" fmla="*/ 20642 h 164536"/>
                <a:gd name="connsiteX321" fmla="*/ 2033658 w 6594582"/>
                <a:gd name="connsiteY321" fmla="*/ 6881 h 164536"/>
                <a:gd name="connsiteX322" fmla="*/ 2033658 w 6594582"/>
                <a:gd name="connsiteY322" fmla="*/ 0 h 164536"/>
                <a:gd name="connsiteX323" fmla="*/ 1642065 w 6594582"/>
                <a:gd name="connsiteY323" fmla="*/ 0 h 164536"/>
                <a:gd name="connsiteX324" fmla="*/ 1724334 w 6594582"/>
                <a:gd name="connsiteY324" fmla="*/ 0 h 164536"/>
                <a:gd name="connsiteX325" fmla="*/ 1724334 w 6594582"/>
                <a:gd name="connsiteY325" fmla="*/ 6895 h 164536"/>
                <a:gd name="connsiteX326" fmla="*/ 1703767 w 6594582"/>
                <a:gd name="connsiteY326" fmla="*/ 20685 h 164536"/>
                <a:gd name="connsiteX327" fmla="*/ 1703767 w 6594582"/>
                <a:gd name="connsiteY327" fmla="*/ 124108 h 164536"/>
                <a:gd name="connsiteX328" fmla="*/ 1724334 w 6594582"/>
                <a:gd name="connsiteY328" fmla="*/ 144792 h 164536"/>
                <a:gd name="connsiteX329" fmla="*/ 1642065 w 6594582"/>
                <a:gd name="connsiteY329" fmla="*/ 144792 h 164536"/>
                <a:gd name="connsiteX330" fmla="*/ 1662632 w 6594582"/>
                <a:gd name="connsiteY330" fmla="*/ 137897 h 164536"/>
                <a:gd name="connsiteX331" fmla="*/ 1662632 w 6594582"/>
                <a:gd name="connsiteY331" fmla="*/ 124108 h 164536"/>
                <a:gd name="connsiteX332" fmla="*/ 1662632 w 6594582"/>
                <a:gd name="connsiteY332" fmla="*/ 20685 h 164536"/>
                <a:gd name="connsiteX333" fmla="*/ 1642065 w 6594582"/>
                <a:gd name="connsiteY333" fmla="*/ 6895 h 164536"/>
                <a:gd name="connsiteX334" fmla="*/ 1642065 w 6594582"/>
                <a:gd name="connsiteY334" fmla="*/ 0 h 164536"/>
                <a:gd name="connsiteX335" fmla="*/ 1349190 w 6594582"/>
                <a:gd name="connsiteY335" fmla="*/ 0 h 164536"/>
                <a:gd name="connsiteX336" fmla="*/ 1431457 w 6594582"/>
                <a:gd name="connsiteY336" fmla="*/ 0 h 164536"/>
                <a:gd name="connsiteX337" fmla="*/ 1431457 w 6594582"/>
                <a:gd name="connsiteY337" fmla="*/ 6895 h 164536"/>
                <a:gd name="connsiteX338" fmla="*/ 1417746 w 6594582"/>
                <a:gd name="connsiteY338" fmla="*/ 6895 h 164536"/>
                <a:gd name="connsiteX339" fmla="*/ 1410890 w 6594582"/>
                <a:gd name="connsiteY339" fmla="*/ 13790 h 164536"/>
                <a:gd name="connsiteX340" fmla="*/ 1417746 w 6594582"/>
                <a:gd name="connsiteY340" fmla="*/ 20685 h 164536"/>
                <a:gd name="connsiteX341" fmla="*/ 1438313 w 6594582"/>
                <a:gd name="connsiteY341" fmla="*/ 55159 h 164536"/>
                <a:gd name="connsiteX342" fmla="*/ 1465735 w 6594582"/>
                <a:gd name="connsiteY342" fmla="*/ 20685 h 164536"/>
                <a:gd name="connsiteX343" fmla="*/ 1465735 w 6594582"/>
                <a:gd name="connsiteY343" fmla="*/ 13790 h 164536"/>
                <a:gd name="connsiteX344" fmla="*/ 1452024 w 6594582"/>
                <a:gd name="connsiteY344" fmla="*/ 6895 h 164536"/>
                <a:gd name="connsiteX345" fmla="*/ 1452024 w 6594582"/>
                <a:gd name="connsiteY345" fmla="*/ 0 h 164536"/>
                <a:gd name="connsiteX346" fmla="*/ 1513725 w 6594582"/>
                <a:gd name="connsiteY346" fmla="*/ 0 h 164536"/>
                <a:gd name="connsiteX347" fmla="*/ 1513725 w 6594582"/>
                <a:gd name="connsiteY347" fmla="*/ 6895 h 164536"/>
                <a:gd name="connsiteX348" fmla="*/ 1486302 w 6594582"/>
                <a:gd name="connsiteY348" fmla="*/ 13790 h 164536"/>
                <a:gd name="connsiteX349" fmla="*/ 1445169 w 6594582"/>
                <a:gd name="connsiteY349" fmla="*/ 62054 h 164536"/>
                <a:gd name="connsiteX350" fmla="*/ 1493158 w 6594582"/>
                <a:gd name="connsiteY350" fmla="*/ 124108 h 164536"/>
                <a:gd name="connsiteX351" fmla="*/ 1506869 w 6594582"/>
                <a:gd name="connsiteY351" fmla="*/ 137897 h 164536"/>
                <a:gd name="connsiteX352" fmla="*/ 1513725 w 6594582"/>
                <a:gd name="connsiteY352" fmla="*/ 144792 h 164536"/>
                <a:gd name="connsiteX353" fmla="*/ 1431457 w 6594582"/>
                <a:gd name="connsiteY353" fmla="*/ 144792 h 164536"/>
                <a:gd name="connsiteX354" fmla="*/ 1452024 w 6594582"/>
                <a:gd name="connsiteY354" fmla="*/ 131002 h 164536"/>
                <a:gd name="connsiteX355" fmla="*/ 1445169 w 6594582"/>
                <a:gd name="connsiteY355" fmla="*/ 124108 h 164536"/>
                <a:gd name="connsiteX356" fmla="*/ 1424602 w 6594582"/>
                <a:gd name="connsiteY356" fmla="*/ 89633 h 164536"/>
                <a:gd name="connsiteX357" fmla="*/ 1410890 w 6594582"/>
                <a:gd name="connsiteY357" fmla="*/ 96528 h 164536"/>
                <a:gd name="connsiteX358" fmla="*/ 1390324 w 6594582"/>
                <a:gd name="connsiteY358" fmla="*/ 131002 h 164536"/>
                <a:gd name="connsiteX359" fmla="*/ 1410890 w 6594582"/>
                <a:gd name="connsiteY359" fmla="*/ 144792 h 164536"/>
                <a:gd name="connsiteX360" fmla="*/ 1349190 w 6594582"/>
                <a:gd name="connsiteY360" fmla="*/ 144792 h 164536"/>
                <a:gd name="connsiteX361" fmla="*/ 1376612 w 6594582"/>
                <a:gd name="connsiteY361" fmla="*/ 131002 h 164536"/>
                <a:gd name="connsiteX362" fmla="*/ 1417746 w 6594582"/>
                <a:gd name="connsiteY362" fmla="*/ 82738 h 164536"/>
                <a:gd name="connsiteX363" fmla="*/ 1369757 w 6594582"/>
                <a:gd name="connsiteY363" fmla="*/ 20685 h 164536"/>
                <a:gd name="connsiteX364" fmla="*/ 1349190 w 6594582"/>
                <a:gd name="connsiteY364" fmla="*/ 6895 h 164536"/>
                <a:gd name="connsiteX365" fmla="*/ 1349190 w 6594582"/>
                <a:gd name="connsiteY365" fmla="*/ 0 h 164536"/>
                <a:gd name="connsiteX366" fmla="*/ 1128581 w 6594582"/>
                <a:gd name="connsiteY366" fmla="*/ 0 h 164536"/>
                <a:gd name="connsiteX367" fmla="*/ 1169649 w 6594582"/>
                <a:gd name="connsiteY367" fmla="*/ 6881 h 164536"/>
                <a:gd name="connsiteX368" fmla="*/ 1176494 w 6594582"/>
                <a:gd name="connsiteY368" fmla="*/ 6881 h 164536"/>
                <a:gd name="connsiteX369" fmla="*/ 1190183 w 6594582"/>
                <a:gd name="connsiteY369" fmla="*/ 0 h 164536"/>
                <a:gd name="connsiteX370" fmla="*/ 1197028 w 6594582"/>
                <a:gd name="connsiteY370" fmla="*/ 0 h 164536"/>
                <a:gd name="connsiteX371" fmla="*/ 1197028 w 6594582"/>
                <a:gd name="connsiteY371" fmla="*/ 48164 h 164536"/>
                <a:gd name="connsiteX372" fmla="*/ 1190183 w 6594582"/>
                <a:gd name="connsiteY372" fmla="*/ 48164 h 164536"/>
                <a:gd name="connsiteX373" fmla="*/ 1135426 w 6594582"/>
                <a:gd name="connsiteY373" fmla="*/ 6881 h 164536"/>
                <a:gd name="connsiteX374" fmla="*/ 1087513 w 6594582"/>
                <a:gd name="connsiteY374" fmla="*/ 75687 h 164536"/>
                <a:gd name="connsiteX375" fmla="*/ 1135426 w 6594582"/>
                <a:gd name="connsiteY375" fmla="*/ 144493 h 164536"/>
                <a:gd name="connsiteX376" fmla="*/ 1162804 w 6594582"/>
                <a:gd name="connsiteY376" fmla="*/ 130731 h 164536"/>
                <a:gd name="connsiteX377" fmla="*/ 1162804 w 6594582"/>
                <a:gd name="connsiteY377" fmla="*/ 103209 h 164536"/>
                <a:gd name="connsiteX378" fmla="*/ 1155960 w 6594582"/>
                <a:gd name="connsiteY378" fmla="*/ 96328 h 164536"/>
                <a:gd name="connsiteX379" fmla="*/ 1135426 w 6594582"/>
                <a:gd name="connsiteY379" fmla="*/ 89448 h 164536"/>
                <a:gd name="connsiteX380" fmla="*/ 1135426 w 6594582"/>
                <a:gd name="connsiteY380" fmla="*/ 82567 h 164536"/>
                <a:gd name="connsiteX381" fmla="*/ 1217562 w 6594582"/>
                <a:gd name="connsiteY381" fmla="*/ 82567 h 164536"/>
                <a:gd name="connsiteX382" fmla="*/ 1217562 w 6594582"/>
                <a:gd name="connsiteY382" fmla="*/ 89448 h 164536"/>
                <a:gd name="connsiteX383" fmla="*/ 1203872 w 6594582"/>
                <a:gd name="connsiteY383" fmla="*/ 96328 h 164536"/>
                <a:gd name="connsiteX384" fmla="*/ 1197028 w 6594582"/>
                <a:gd name="connsiteY384" fmla="*/ 110090 h 164536"/>
                <a:gd name="connsiteX385" fmla="*/ 1197028 w 6594582"/>
                <a:gd name="connsiteY385" fmla="*/ 137612 h 164536"/>
                <a:gd name="connsiteX386" fmla="*/ 1135426 w 6594582"/>
                <a:gd name="connsiteY386" fmla="*/ 151373 h 164536"/>
                <a:gd name="connsiteX387" fmla="*/ 1046445 w 6594582"/>
                <a:gd name="connsiteY387" fmla="*/ 75687 h 164536"/>
                <a:gd name="connsiteX388" fmla="*/ 1128581 w 6594582"/>
                <a:gd name="connsiteY388" fmla="*/ 0 h 164536"/>
                <a:gd name="connsiteX389" fmla="*/ 746992 w 6594582"/>
                <a:gd name="connsiteY389" fmla="*/ 0 h 164536"/>
                <a:gd name="connsiteX390" fmla="*/ 801837 w 6594582"/>
                <a:gd name="connsiteY390" fmla="*/ 0 h 164536"/>
                <a:gd name="connsiteX391" fmla="*/ 884104 w 6594582"/>
                <a:gd name="connsiteY391" fmla="*/ 89448 h 164536"/>
                <a:gd name="connsiteX392" fmla="*/ 884104 w 6594582"/>
                <a:gd name="connsiteY392" fmla="*/ 27522 h 164536"/>
                <a:gd name="connsiteX393" fmla="*/ 863537 w 6594582"/>
                <a:gd name="connsiteY393" fmla="*/ 6881 h 164536"/>
                <a:gd name="connsiteX394" fmla="*/ 863537 w 6594582"/>
                <a:gd name="connsiteY394" fmla="*/ 0 h 164536"/>
                <a:gd name="connsiteX395" fmla="*/ 911527 w 6594582"/>
                <a:gd name="connsiteY395" fmla="*/ 0 h 164536"/>
                <a:gd name="connsiteX396" fmla="*/ 911527 w 6594582"/>
                <a:gd name="connsiteY396" fmla="*/ 6881 h 164536"/>
                <a:gd name="connsiteX397" fmla="*/ 897816 w 6594582"/>
                <a:gd name="connsiteY397" fmla="*/ 20642 h 164536"/>
                <a:gd name="connsiteX398" fmla="*/ 897816 w 6594582"/>
                <a:gd name="connsiteY398" fmla="*/ 151373 h 164536"/>
                <a:gd name="connsiteX399" fmla="*/ 890960 w 6594582"/>
                <a:gd name="connsiteY399" fmla="*/ 151373 h 164536"/>
                <a:gd name="connsiteX400" fmla="*/ 781270 w 6594582"/>
                <a:gd name="connsiteY400" fmla="*/ 34403 h 164536"/>
                <a:gd name="connsiteX401" fmla="*/ 781270 w 6594582"/>
                <a:gd name="connsiteY401" fmla="*/ 116970 h 164536"/>
                <a:gd name="connsiteX402" fmla="*/ 801837 w 6594582"/>
                <a:gd name="connsiteY402" fmla="*/ 144493 h 164536"/>
                <a:gd name="connsiteX403" fmla="*/ 746992 w 6594582"/>
                <a:gd name="connsiteY403" fmla="*/ 144493 h 164536"/>
                <a:gd name="connsiteX404" fmla="*/ 767559 w 6594582"/>
                <a:gd name="connsiteY404" fmla="*/ 137612 h 164536"/>
                <a:gd name="connsiteX405" fmla="*/ 767559 w 6594582"/>
                <a:gd name="connsiteY405" fmla="*/ 123851 h 164536"/>
                <a:gd name="connsiteX406" fmla="*/ 767559 w 6594582"/>
                <a:gd name="connsiteY406" fmla="*/ 20642 h 164536"/>
                <a:gd name="connsiteX407" fmla="*/ 746992 w 6594582"/>
                <a:gd name="connsiteY407" fmla="*/ 6881 h 164536"/>
                <a:gd name="connsiteX408" fmla="*/ 746992 w 6594582"/>
                <a:gd name="connsiteY408" fmla="*/ 0 h 164536"/>
                <a:gd name="connsiteX409" fmla="*/ 533095 w 6594582"/>
                <a:gd name="connsiteY409" fmla="*/ 0 h 164536"/>
                <a:gd name="connsiteX410" fmla="*/ 587940 w 6594582"/>
                <a:gd name="connsiteY410" fmla="*/ 110318 h 164536"/>
                <a:gd name="connsiteX411" fmla="*/ 601652 w 6594582"/>
                <a:gd name="connsiteY411" fmla="*/ 137897 h 164536"/>
                <a:gd name="connsiteX412" fmla="*/ 615363 w 6594582"/>
                <a:gd name="connsiteY412" fmla="*/ 144792 h 164536"/>
                <a:gd name="connsiteX413" fmla="*/ 539951 w 6594582"/>
                <a:gd name="connsiteY413" fmla="*/ 144792 h 164536"/>
                <a:gd name="connsiteX414" fmla="*/ 560518 w 6594582"/>
                <a:gd name="connsiteY414" fmla="*/ 131002 h 164536"/>
                <a:gd name="connsiteX415" fmla="*/ 546807 w 6594582"/>
                <a:gd name="connsiteY415" fmla="*/ 103423 h 164536"/>
                <a:gd name="connsiteX416" fmla="*/ 491962 w 6594582"/>
                <a:gd name="connsiteY416" fmla="*/ 103423 h 164536"/>
                <a:gd name="connsiteX417" fmla="*/ 478250 w 6594582"/>
                <a:gd name="connsiteY417" fmla="*/ 131002 h 164536"/>
                <a:gd name="connsiteX418" fmla="*/ 498817 w 6594582"/>
                <a:gd name="connsiteY418" fmla="*/ 144792 h 164536"/>
                <a:gd name="connsiteX419" fmla="*/ 450828 w 6594582"/>
                <a:gd name="connsiteY419" fmla="*/ 144792 h 164536"/>
                <a:gd name="connsiteX420" fmla="*/ 478250 w 6594582"/>
                <a:gd name="connsiteY420" fmla="*/ 117213 h 164536"/>
                <a:gd name="connsiteX421" fmla="*/ 533095 w 6594582"/>
                <a:gd name="connsiteY421" fmla="*/ 0 h 164536"/>
                <a:gd name="connsiteX422" fmla="*/ 246804 w 6594582"/>
                <a:gd name="connsiteY422" fmla="*/ 0 h 164536"/>
                <a:gd name="connsiteX423" fmla="*/ 329073 w 6594582"/>
                <a:gd name="connsiteY423" fmla="*/ 0 h 164536"/>
                <a:gd name="connsiteX424" fmla="*/ 329073 w 6594582"/>
                <a:gd name="connsiteY424" fmla="*/ 6895 h 164536"/>
                <a:gd name="connsiteX425" fmla="*/ 308506 w 6594582"/>
                <a:gd name="connsiteY425" fmla="*/ 20685 h 164536"/>
                <a:gd name="connsiteX426" fmla="*/ 308506 w 6594582"/>
                <a:gd name="connsiteY426" fmla="*/ 124108 h 164536"/>
                <a:gd name="connsiteX427" fmla="*/ 329073 w 6594582"/>
                <a:gd name="connsiteY427" fmla="*/ 144792 h 164536"/>
                <a:gd name="connsiteX428" fmla="*/ 246804 w 6594582"/>
                <a:gd name="connsiteY428" fmla="*/ 144792 h 164536"/>
                <a:gd name="connsiteX429" fmla="*/ 260515 w 6594582"/>
                <a:gd name="connsiteY429" fmla="*/ 137897 h 164536"/>
                <a:gd name="connsiteX430" fmla="*/ 267371 w 6594582"/>
                <a:gd name="connsiteY430" fmla="*/ 124108 h 164536"/>
                <a:gd name="connsiteX431" fmla="*/ 267371 w 6594582"/>
                <a:gd name="connsiteY431" fmla="*/ 20685 h 164536"/>
                <a:gd name="connsiteX432" fmla="*/ 246804 w 6594582"/>
                <a:gd name="connsiteY432" fmla="*/ 6895 h 164536"/>
                <a:gd name="connsiteX433" fmla="*/ 246804 w 6594582"/>
                <a:gd name="connsiteY433" fmla="*/ 0 h 164536"/>
                <a:gd name="connsiteX434" fmla="*/ 27874 w 6594582"/>
                <a:gd name="connsiteY434" fmla="*/ 0 h 164536"/>
                <a:gd name="connsiteX435" fmla="*/ 118465 w 6594582"/>
                <a:gd name="connsiteY435" fmla="*/ 0 h 164536"/>
                <a:gd name="connsiteX436" fmla="*/ 118465 w 6594582"/>
                <a:gd name="connsiteY436" fmla="*/ 6856 h 164536"/>
                <a:gd name="connsiteX437" fmla="*/ 97559 w 6594582"/>
                <a:gd name="connsiteY437" fmla="*/ 6856 h 164536"/>
                <a:gd name="connsiteX438" fmla="*/ 97559 w 6594582"/>
                <a:gd name="connsiteY438" fmla="*/ 27423 h 164536"/>
                <a:gd name="connsiteX439" fmla="*/ 97559 w 6594582"/>
                <a:gd name="connsiteY439" fmla="*/ 116546 h 164536"/>
                <a:gd name="connsiteX440" fmla="*/ 41811 w 6594582"/>
                <a:gd name="connsiteY440" fmla="*/ 164536 h 164536"/>
                <a:gd name="connsiteX441" fmla="*/ 0 w 6594582"/>
                <a:gd name="connsiteY441" fmla="*/ 137113 h 164536"/>
                <a:gd name="connsiteX442" fmla="*/ 13937 w 6594582"/>
                <a:gd name="connsiteY442" fmla="*/ 123402 h 164536"/>
                <a:gd name="connsiteX443" fmla="*/ 34843 w 6594582"/>
                <a:gd name="connsiteY443" fmla="*/ 137113 h 164536"/>
                <a:gd name="connsiteX444" fmla="*/ 27874 w 6594582"/>
                <a:gd name="connsiteY444" fmla="*/ 143969 h 164536"/>
                <a:gd name="connsiteX445" fmla="*/ 27874 w 6594582"/>
                <a:gd name="connsiteY445" fmla="*/ 150825 h 164536"/>
                <a:gd name="connsiteX446" fmla="*/ 41811 w 6594582"/>
                <a:gd name="connsiteY446" fmla="*/ 157680 h 164536"/>
                <a:gd name="connsiteX447" fmla="*/ 55748 w 6594582"/>
                <a:gd name="connsiteY447" fmla="*/ 143969 h 164536"/>
                <a:gd name="connsiteX448" fmla="*/ 55748 w 6594582"/>
                <a:gd name="connsiteY448" fmla="*/ 20567 h 164536"/>
                <a:gd name="connsiteX449" fmla="*/ 48780 w 6594582"/>
                <a:gd name="connsiteY449" fmla="*/ 6856 h 164536"/>
                <a:gd name="connsiteX450" fmla="*/ 27874 w 6594582"/>
                <a:gd name="connsiteY450" fmla="*/ 6856 h 164536"/>
                <a:gd name="connsiteX451" fmla="*/ 27874 w 6594582"/>
                <a:gd name="connsiteY451" fmla="*/ 0 h 16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</a:cxnLst>
              <a:rect l="l" t="t" r="r" b="b"/>
              <a:pathLst>
                <a:path w="6594582" h="164536">
                  <a:moveTo>
                    <a:pt x="3339520" y="41369"/>
                  </a:moveTo>
                  <a:cubicBezTo>
                    <a:pt x="3312098" y="96528"/>
                    <a:pt x="3312098" y="96528"/>
                    <a:pt x="3312098" y="96528"/>
                  </a:cubicBezTo>
                  <a:lnTo>
                    <a:pt x="3360087" y="96528"/>
                  </a:lnTo>
                  <a:cubicBezTo>
                    <a:pt x="3339520" y="41369"/>
                    <a:pt x="3339520" y="41369"/>
                    <a:pt x="3339520" y="41369"/>
                  </a:cubicBezTo>
                  <a:close/>
                  <a:moveTo>
                    <a:pt x="519384" y="41369"/>
                  </a:moveTo>
                  <a:cubicBezTo>
                    <a:pt x="498817" y="96528"/>
                    <a:pt x="498817" y="96528"/>
                    <a:pt x="498817" y="96528"/>
                  </a:cubicBezTo>
                  <a:lnTo>
                    <a:pt x="539951" y="96528"/>
                  </a:lnTo>
                  <a:cubicBezTo>
                    <a:pt x="519384" y="41369"/>
                    <a:pt x="519384" y="41369"/>
                    <a:pt x="519384" y="41369"/>
                  </a:cubicBezTo>
                  <a:close/>
                  <a:moveTo>
                    <a:pt x="5473957" y="6895"/>
                  </a:moveTo>
                  <a:cubicBezTo>
                    <a:pt x="5460520" y="6895"/>
                    <a:pt x="5460520" y="6895"/>
                    <a:pt x="5460520" y="13790"/>
                  </a:cubicBezTo>
                  <a:lnTo>
                    <a:pt x="5460520" y="68949"/>
                  </a:lnTo>
                  <a:cubicBezTo>
                    <a:pt x="5473957" y="68949"/>
                    <a:pt x="5487395" y="68949"/>
                    <a:pt x="5494113" y="68949"/>
                  </a:cubicBezTo>
                  <a:cubicBezTo>
                    <a:pt x="5500832" y="62054"/>
                    <a:pt x="5500832" y="55159"/>
                    <a:pt x="5500832" y="41369"/>
                  </a:cubicBezTo>
                  <a:cubicBezTo>
                    <a:pt x="5500832" y="20685"/>
                    <a:pt x="5494113" y="6895"/>
                    <a:pt x="5473957" y="6895"/>
                  </a:cubicBezTo>
                  <a:close/>
                  <a:moveTo>
                    <a:pt x="2711270" y="6895"/>
                  </a:moveTo>
                  <a:cubicBezTo>
                    <a:pt x="2704414" y="6895"/>
                    <a:pt x="2697558" y="6895"/>
                    <a:pt x="2697558" y="13790"/>
                  </a:cubicBezTo>
                  <a:lnTo>
                    <a:pt x="2697558" y="68949"/>
                  </a:lnTo>
                  <a:cubicBezTo>
                    <a:pt x="2718125" y="68949"/>
                    <a:pt x="2724981" y="68949"/>
                    <a:pt x="2731837" y="68949"/>
                  </a:cubicBezTo>
                  <a:cubicBezTo>
                    <a:pt x="2738692" y="62054"/>
                    <a:pt x="2738692" y="55159"/>
                    <a:pt x="2738692" y="41369"/>
                  </a:cubicBezTo>
                  <a:cubicBezTo>
                    <a:pt x="2738692" y="20685"/>
                    <a:pt x="2731837" y="6895"/>
                    <a:pt x="2711270" y="6895"/>
                  </a:cubicBezTo>
                  <a:close/>
                  <a:moveTo>
                    <a:pt x="2415249" y="6881"/>
                  </a:moveTo>
                  <a:cubicBezTo>
                    <a:pt x="2387870" y="6881"/>
                    <a:pt x="2374181" y="27522"/>
                    <a:pt x="2374181" y="75687"/>
                  </a:cubicBezTo>
                  <a:cubicBezTo>
                    <a:pt x="2374181" y="116970"/>
                    <a:pt x="2387870" y="144493"/>
                    <a:pt x="2415249" y="144493"/>
                  </a:cubicBezTo>
                  <a:cubicBezTo>
                    <a:pt x="2442628" y="144493"/>
                    <a:pt x="2456317" y="116970"/>
                    <a:pt x="2456317" y="75687"/>
                  </a:cubicBezTo>
                  <a:cubicBezTo>
                    <a:pt x="2456317" y="27522"/>
                    <a:pt x="2442628" y="6881"/>
                    <a:pt x="2415249" y="6881"/>
                  </a:cubicBezTo>
                  <a:close/>
                  <a:moveTo>
                    <a:pt x="6433336" y="0"/>
                  </a:moveTo>
                  <a:cubicBezTo>
                    <a:pt x="6513959" y="0"/>
                    <a:pt x="6513959" y="0"/>
                    <a:pt x="6513959" y="0"/>
                  </a:cubicBezTo>
                  <a:cubicBezTo>
                    <a:pt x="6513959" y="6895"/>
                    <a:pt x="6513959" y="6895"/>
                    <a:pt x="6513959" y="6895"/>
                  </a:cubicBezTo>
                  <a:cubicBezTo>
                    <a:pt x="6500522" y="6895"/>
                    <a:pt x="6493803" y="6895"/>
                    <a:pt x="6493803" y="13790"/>
                  </a:cubicBezTo>
                  <a:cubicBezTo>
                    <a:pt x="6493803" y="13790"/>
                    <a:pt x="6493803" y="20685"/>
                    <a:pt x="6500522" y="20685"/>
                  </a:cubicBezTo>
                  <a:cubicBezTo>
                    <a:pt x="6500522" y="27580"/>
                    <a:pt x="6500522" y="27580"/>
                    <a:pt x="6500522" y="27580"/>
                  </a:cubicBezTo>
                  <a:cubicBezTo>
                    <a:pt x="6527396" y="75844"/>
                    <a:pt x="6527396" y="75844"/>
                    <a:pt x="6527396" y="75844"/>
                  </a:cubicBezTo>
                  <a:cubicBezTo>
                    <a:pt x="6554270" y="34474"/>
                    <a:pt x="6554270" y="34474"/>
                    <a:pt x="6554270" y="34474"/>
                  </a:cubicBezTo>
                  <a:cubicBezTo>
                    <a:pt x="6560989" y="27580"/>
                    <a:pt x="6560989" y="20685"/>
                    <a:pt x="6567708" y="13790"/>
                  </a:cubicBezTo>
                  <a:cubicBezTo>
                    <a:pt x="6567708" y="6895"/>
                    <a:pt x="6560989" y="6895"/>
                    <a:pt x="6547552" y="6895"/>
                  </a:cubicBezTo>
                  <a:cubicBezTo>
                    <a:pt x="6547552" y="0"/>
                    <a:pt x="6547552" y="0"/>
                    <a:pt x="6547552" y="0"/>
                  </a:cubicBezTo>
                  <a:cubicBezTo>
                    <a:pt x="6594582" y="0"/>
                    <a:pt x="6594582" y="0"/>
                    <a:pt x="6594582" y="0"/>
                  </a:cubicBezTo>
                  <a:lnTo>
                    <a:pt x="6594582" y="6895"/>
                  </a:lnTo>
                  <a:cubicBezTo>
                    <a:pt x="6587863" y="6895"/>
                    <a:pt x="6581145" y="6895"/>
                    <a:pt x="6581145" y="13790"/>
                  </a:cubicBezTo>
                  <a:cubicBezTo>
                    <a:pt x="6534115" y="82738"/>
                    <a:pt x="6534115" y="82738"/>
                    <a:pt x="6534115" y="82738"/>
                  </a:cubicBezTo>
                  <a:cubicBezTo>
                    <a:pt x="6534115" y="124108"/>
                    <a:pt x="6534115" y="124108"/>
                    <a:pt x="6534115" y="124108"/>
                  </a:cubicBezTo>
                  <a:cubicBezTo>
                    <a:pt x="6534115" y="131002"/>
                    <a:pt x="6534115" y="137897"/>
                    <a:pt x="6540833" y="137897"/>
                  </a:cubicBezTo>
                  <a:cubicBezTo>
                    <a:pt x="6540833" y="137897"/>
                    <a:pt x="6547552" y="137897"/>
                    <a:pt x="6554270" y="144792"/>
                  </a:cubicBezTo>
                  <a:cubicBezTo>
                    <a:pt x="6473648" y="144792"/>
                    <a:pt x="6473648" y="144792"/>
                    <a:pt x="6473648" y="144792"/>
                  </a:cubicBezTo>
                  <a:cubicBezTo>
                    <a:pt x="6487085" y="137897"/>
                    <a:pt x="6487085" y="137897"/>
                    <a:pt x="6493803" y="137897"/>
                  </a:cubicBezTo>
                  <a:cubicBezTo>
                    <a:pt x="6493803" y="131002"/>
                    <a:pt x="6493803" y="131002"/>
                    <a:pt x="6493803" y="124108"/>
                  </a:cubicBezTo>
                  <a:cubicBezTo>
                    <a:pt x="6493803" y="89633"/>
                    <a:pt x="6493803" y="89633"/>
                    <a:pt x="6493803" y="89633"/>
                  </a:cubicBezTo>
                  <a:cubicBezTo>
                    <a:pt x="6453492" y="20685"/>
                    <a:pt x="6453492" y="20685"/>
                    <a:pt x="6453492" y="20685"/>
                  </a:cubicBezTo>
                  <a:cubicBezTo>
                    <a:pt x="6446773" y="6895"/>
                    <a:pt x="6440055" y="6895"/>
                    <a:pt x="6433336" y="6895"/>
                  </a:cubicBezTo>
                  <a:cubicBezTo>
                    <a:pt x="6433336" y="0"/>
                    <a:pt x="6433336" y="0"/>
                    <a:pt x="6433336" y="0"/>
                  </a:cubicBezTo>
                  <a:close/>
                  <a:moveTo>
                    <a:pt x="6156916" y="0"/>
                  </a:moveTo>
                  <a:cubicBezTo>
                    <a:pt x="6301707" y="0"/>
                    <a:pt x="6301707" y="0"/>
                    <a:pt x="6301707" y="0"/>
                  </a:cubicBezTo>
                  <a:cubicBezTo>
                    <a:pt x="6301707" y="41369"/>
                    <a:pt x="6301707" y="41369"/>
                    <a:pt x="6301707" y="41369"/>
                  </a:cubicBezTo>
                  <a:cubicBezTo>
                    <a:pt x="6294812" y="41369"/>
                    <a:pt x="6294812" y="41369"/>
                    <a:pt x="6294812" y="41369"/>
                  </a:cubicBezTo>
                  <a:cubicBezTo>
                    <a:pt x="6294812" y="20685"/>
                    <a:pt x="6281023" y="6895"/>
                    <a:pt x="6246549" y="6895"/>
                  </a:cubicBezTo>
                  <a:cubicBezTo>
                    <a:pt x="6246549" y="124108"/>
                    <a:pt x="6246549" y="124108"/>
                    <a:pt x="6246549" y="124108"/>
                  </a:cubicBezTo>
                  <a:cubicBezTo>
                    <a:pt x="6246549" y="131002"/>
                    <a:pt x="6253443" y="137897"/>
                    <a:pt x="6253443" y="137897"/>
                  </a:cubicBezTo>
                  <a:cubicBezTo>
                    <a:pt x="6253443" y="137897"/>
                    <a:pt x="6260338" y="137897"/>
                    <a:pt x="6274128" y="144792"/>
                  </a:cubicBezTo>
                  <a:cubicBezTo>
                    <a:pt x="6184495" y="144792"/>
                    <a:pt x="6184495" y="144792"/>
                    <a:pt x="6184495" y="144792"/>
                  </a:cubicBezTo>
                  <a:cubicBezTo>
                    <a:pt x="6198285" y="137897"/>
                    <a:pt x="6205180" y="137897"/>
                    <a:pt x="6205180" y="137897"/>
                  </a:cubicBezTo>
                  <a:cubicBezTo>
                    <a:pt x="6212074" y="137897"/>
                    <a:pt x="6212074" y="131002"/>
                    <a:pt x="6212074" y="124108"/>
                  </a:cubicBezTo>
                  <a:cubicBezTo>
                    <a:pt x="6212074" y="6895"/>
                    <a:pt x="6212074" y="6895"/>
                    <a:pt x="6212074" y="6895"/>
                  </a:cubicBezTo>
                  <a:cubicBezTo>
                    <a:pt x="6184495" y="6895"/>
                    <a:pt x="6163811" y="20685"/>
                    <a:pt x="6163811" y="41369"/>
                  </a:cubicBezTo>
                  <a:cubicBezTo>
                    <a:pt x="6156916" y="41369"/>
                    <a:pt x="6156916" y="41369"/>
                    <a:pt x="6156916" y="41369"/>
                  </a:cubicBezTo>
                  <a:cubicBezTo>
                    <a:pt x="6156916" y="0"/>
                    <a:pt x="6156916" y="0"/>
                    <a:pt x="6156916" y="0"/>
                  </a:cubicBezTo>
                  <a:close/>
                  <a:moveTo>
                    <a:pt x="5939730" y="0"/>
                  </a:moveTo>
                  <a:cubicBezTo>
                    <a:pt x="6028580" y="0"/>
                    <a:pt x="6028580" y="0"/>
                    <a:pt x="6028580" y="0"/>
                  </a:cubicBezTo>
                  <a:cubicBezTo>
                    <a:pt x="6028580" y="6895"/>
                    <a:pt x="6028580" y="6895"/>
                    <a:pt x="6028580" y="6895"/>
                  </a:cubicBezTo>
                  <a:cubicBezTo>
                    <a:pt x="6008076" y="6895"/>
                    <a:pt x="6001242" y="13790"/>
                    <a:pt x="6001242" y="20685"/>
                  </a:cubicBezTo>
                  <a:cubicBezTo>
                    <a:pt x="6001242" y="124108"/>
                    <a:pt x="6001242" y="124108"/>
                    <a:pt x="6001242" y="124108"/>
                  </a:cubicBezTo>
                  <a:cubicBezTo>
                    <a:pt x="6001242" y="137897"/>
                    <a:pt x="6008076" y="144792"/>
                    <a:pt x="6028580" y="144792"/>
                  </a:cubicBezTo>
                  <a:cubicBezTo>
                    <a:pt x="5939730" y="144792"/>
                    <a:pt x="5939730" y="144792"/>
                    <a:pt x="5939730" y="144792"/>
                  </a:cubicBezTo>
                  <a:cubicBezTo>
                    <a:pt x="5953399" y="137897"/>
                    <a:pt x="5960234" y="137897"/>
                    <a:pt x="5960234" y="137897"/>
                  </a:cubicBezTo>
                  <a:cubicBezTo>
                    <a:pt x="5960234" y="137897"/>
                    <a:pt x="5967068" y="131002"/>
                    <a:pt x="5967068" y="124108"/>
                  </a:cubicBezTo>
                  <a:cubicBezTo>
                    <a:pt x="5967068" y="20685"/>
                    <a:pt x="5967068" y="20685"/>
                    <a:pt x="5967068" y="20685"/>
                  </a:cubicBezTo>
                  <a:cubicBezTo>
                    <a:pt x="5967068" y="13790"/>
                    <a:pt x="5960234" y="6895"/>
                    <a:pt x="5939730" y="6895"/>
                  </a:cubicBezTo>
                  <a:cubicBezTo>
                    <a:pt x="5939730" y="0"/>
                    <a:pt x="5939730" y="0"/>
                    <a:pt x="5939730" y="0"/>
                  </a:cubicBezTo>
                  <a:close/>
                  <a:moveTo>
                    <a:pt x="5747125" y="0"/>
                  </a:moveTo>
                  <a:cubicBezTo>
                    <a:pt x="5753901" y="0"/>
                    <a:pt x="5767451" y="0"/>
                    <a:pt x="5774226" y="0"/>
                  </a:cubicBezTo>
                  <a:cubicBezTo>
                    <a:pt x="5781001" y="6881"/>
                    <a:pt x="5781001" y="6881"/>
                    <a:pt x="5787776" y="6881"/>
                  </a:cubicBezTo>
                  <a:cubicBezTo>
                    <a:pt x="5787776" y="6881"/>
                    <a:pt x="5794551" y="0"/>
                    <a:pt x="5794551" y="0"/>
                  </a:cubicBezTo>
                  <a:cubicBezTo>
                    <a:pt x="5801326" y="0"/>
                    <a:pt x="5801326" y="0"/>
                    <a:pt x="5801326" y="0"/>
                  </a:cubicBezTo>
                  <a:cubicBezTo>
                    <a:pt x="5801326" y="41284"/>
                    <a:pt x="5801326" y="41284"/>
                    <a:pt x="5801326" y="41284"/>
                  </a:cubicBezTo>
                  <a:lnTo>
                    <a:pt x="5794551" y="41284"/>
                  </a:lnTo>
                  <a:cubicBezTo>
                    <a:pt x="5781001" y="20642"/>
                    <a:pt x="5767451" y="6881"/>
                    <a:pt x="5747125" y="6881"/>
                  </a:cubicBezTo>
                  <a:cubicBezTo>
                    <a:pt x="5726800" y="6881"/>
                    <a:pt x="5720025" y="13761"/>
                    <a:pt x="5720025" y="20642"/>
                  </a:cubicBezTo>
                  <a:cubicBezTo>
                    <a:pt x="5720025" y="27522"/>
                    <a:pt x="5720025" y="34403"/>
                    <a:pt x="5726800" y="41284"/>
                  </a:cubicBezTo>
                  <a:cubicBezTo>
                    <a:pt x="5726800" y="41284"/>
                    <a:pt x="5733575" y="48164"/>
                    <a:pt x="5747125" y="48164"/>
                  </a:cubicBezTo>
                  <a:cubicBezTo>
                    <a:pt x="5781001" y="68806"/>
                    <a:pt x="5781001" y="68806"/>
                    <a:pt x="5781001" y="68806"/>
                  </a:cubicBezTo>
                  <a:cubicBezTo>
                    <a:pt x="5794551" y="75687"/>
                    <a:pt x="5808101" y="89448"/>
                    <a:pt x="5808101" y="103209"/>
                  </a:cubicBezTo>
                  <a:cubicBezTo>
                    <a:pt x="5801326" y="130731"/>
                    <a:pt x="5787776" y="151373"/>
                    <a:pt x="5747125" y="151373"/>
                  </a:cubicBezTo>
                  <a:cubicBezTo>
                    <a:pt x="5740350" y="151373"/>
                    <a:pt x="5726800" y="144493"/>
                    <a:pt x="5720025" y="144493"/>
                  </a:cubicBezTo>
                  <a:cubicBezTo>
                    <a:pt x="5713250" y="144493"/>
                    <a:pt x="5706475" y="144493"/>
                    <a:pt x="5706475" y="144493"/>
                  </a:cubicBezTo>
                  <a:cubicBezTo>
                    <a:pt x="5699700" y="144493"/>
                    <a:pt x="5699700" y="144493"/>
                    <a:pt x="5699700" y="151373"/>
                  </a:cubicBezTo>
                  <a:cubicBezTo>
                    <a:pt x="5692925" y="151373"/>
                    <a:pt x="5692925" y="151373"/>
                    <a:pt x="5692925" y="151373"/>
                  </a:cubicBezTo>
                  <a:cubicBezTo>
                    <a:pt x="5692925" y="96328"/>
                    <a:pt x="5692925" y="96328"/>
                    <a:pt x="5692925" y="96328"/>
                  </a:cubicBezTo>
                  <a:cubicBezTo>
                    <a:pt x="5699700" y="96328"/>
                    <a:pt x="5699700" y="96328"/>
                    <a:pt x="5699700" y="96328"/>
                  </a:cubicBezTo>
                  <a:cubicBezTo>
                    <a:pt x="5706475" y="130731"/>
                    <a:pt x="5726800" y="144493"/>
                    <a:pt x="5747125" y="144493"/>
                  </a:cubicBezTo>
                  <a:cubicBezTo>
                    <a:pt x="5767451" y="144493"/>
                    <a:pt x="5774226" y="137612"/>
                    <a:pt x="5781001" y="116970"/>
                  </a:cubicBezTo>
                  <a:cubicBezTo>
                    <a:pt x="5781001" y="110090"/>
                    <a:pt x="5767451" y="96328"/>
                    <a:pt x="5753901" y="96328"/>
                  </a:cubicBezTo>
                  <a:cubicBezTo>
                    <a:pt x="5733575" y="82567"/>
                    <a:pt x="5733575" y="82567"/>
                    <a:pt x="5733575" y="82567"/>
                  </a:cubicBezTo>
                  <a:cubicBezTo>
                    <a:pt x="5706475" y="75687"/>
                    <a:pt x="5692925" y="55045"/>
                    <a:pt x="5692925" y="41284"/>
                  </a:cubicBezTo>
                  <a:cubicBezTo>
                    <a:pt x="5692925" y="13761"/>
                    <a:pt x="5713250" y="0"/>
                    <a:pt x="5747125" y="0"/>
                  </a:cubicBezTo>
                  <a:close/>
                  <a:moveTo>
                    <a:pt x="5400053" y="0"/>
                  </a:moveTo>
                  <a:cubicBezTo>
                    <a:pt x="5473957" y="0"/>
                    <a:pt x="5473957" y="0"/>
                    <a:pt x="5473957" y="0"/>
                  </a:cubicBezTo>
                  <a:cubicBezTo>
                    <a:pt x="5520988" y="0"/>
                    <a:pt x="5541143" y="13790"/>
                    <a:pt x="5541143" y="41369"/>
                  </a:cubicBezTo>
                  <a:cubicBezTo>
                    <a:pt x="5541143" y="55159"/>
                    <a:pt x="5527706" y="68949"/>
                    <a:pt x="5507550" y="75844"/>
                  </a:cubicBezTo>
                  <a:cubicBezTo>
                    <a:pt x="5554580" y="137897"/>
                    <a:pt x="5554580" y="137897"/>
                    <a:pt x="5554580" y="137897"/>
                  </a:cubicBezTo>
                  <a:cubicBezTo>
                    <a:pt x="5554580" y="137897"/>
                    <a:pt x="5561299" y="144792"/>
                    <a:pt x="5561299" y="144792"/>
                  </a:cubicBezTo>
                  <a:cubicBezTo>
                    <a:pt x="5514269" y="144792"/>
                    <a:pt x="5514269" y="144792"/>
                    <a:pt x="5514269" y="144792"/>
                  </a:cubicBezTo>
                  <a:cubicBezTo>
                    <a:pt x="5467239" y="75844"/>
                    <a:pt x="5467239" y="75844"/>
                    <a:pt x="5467239" y="75844"/>
                  </a:cubicBezTo>
                  <a:cubicBezTo>
                    <a:pt x="5460520" y="75844"/>
                    <a:pt x="5460520" y="75844"/>
                    <a:pt x="5460520" y="75844"/>
                  </a:cubicBezTo>
                  <a:cubicBezTo>
                    <a:pt x="5460520" y="124108"/>
                    <a:pt x="5460520" y="124108"/>
                    <a:pt x="5460520" y="124108"/>
                  </a:cubicBezTo>
                  <a:cubicBezTo>
                    <a:pt x="5460520" y="131002"/>
                    <a:pt x="5460520" y="131002"/>
                    <a:pt x="5460520" y="137897"/>
                  </a:cubicBezTo>
                  <a:cubicBezTo>
                    <a:pt x="5460520" y="137897"/>
                    <a:pt x="5467239" y="137897"/>
                    <a:pt x="5480676" y="144792"/>
                  </a:cubicBezTo>
                  <a:cubicBezTo>
                    <a:pt x="5400053" y="144792"/>
                    <a:pt x="5400053" y="144792"/>
                    <a:pt x="5400053" y="144792"/>
                  </a:cubicBezTo>
                  <a:cubicBezTo>
                    <a:pt x="5406772" y="137897"/>
                    <a:pt x="5413490" y="137897"/>
                    <a:pt x="5413490" y="137897"/>
                  </a:cubicBezTo>
                  <a:cubicBezTo>
                    <a:pt x="5420209" y="137897"/>
                    <a:pt x="5420209" y="131002"/>
                    <a:pt x="5420209" y="124108"/>
                  </a:cubicBezTo>
                  <a:cubicBezTo>
                    <a:pt x="5420209" y="27580"/>
                    <a:pt x="5420209" y="27580"/>
                    <a:pt x="5420209" y="27580"/>
                  </a:cubicBezTo>
                  <a:cubicBezTo>
                    <a:pt x="5420209" y="20685"/>
                    <a:pt x="5420209" y="13790"/>
                    <a:pt x="5413490" y="6895"/>
                  </a:cubicBezTo>
                  <a:cubicBezTo>
                    <a:pt x="5413490" y="6895"/>
                    <a:pt x="5406772" y="6895"/>
                    <a:pt x="5400053" y="6895"/>
                  </a:cubicBezTo>
                  <a:cubicBezTo>
                    <a:pt x="5400053" y="0"/>
                    <a:pt x="5400053" y="0"/>
                    <a:pt x="5400053" y="0"/>
                  </a:cubicBezTo>
                  <a:close/>
                  <a:moveTo>
                    <a:pt x="5117052" y="0"/>
                  </a:moveTo>
                  <a:cubicBezTo>
                    <a:pt x="5254664" y="0"/>
                    <a:pt x="5254664" y="0"/>
                    <a:pt x="5254664" y="0"/>
                  </a:cubicBezTo>
                  <a:cubicBezTo>
                    <a:pt x="5254664" y="41369"/>
                    <a:pt x="5254664" y="41369"/>
                    <a:pt x="5254664" y="41369"/>
                  </a:cubicBezTo>
                  <a:cubicBezTo>
                    <a:pt x="5247783" y="41369"/>
                    <a:pt x="5247783" y="41369"/>
                    <a:pt x="5247783" y="41369"/>
                  </a:cubicBezTo>
                  <a:cubicBezTo>
                    <a:pt x="5247783" y="27580"/>
                    <a:pt x="5240903" y="20685"/>
                    <a:pt x="5234022" y="13790"/>
                  </a:cubicBezTo>
                  <a:cubicBezTo>
                    <a:pt x="5227141" y="13790"/>
                    <a:pt x="5213380" y="6895"/>
                    <a:pt x="5192738" y="6895"/>
                  </a:cubicBezTo>
                  <a:cubicBezTo>
                    <a:pt x="5178977" y="6895"/>
                    <a:pt x="5172097" y="6895"/>
                    <a:pt x="5172097" y="20685"/>
                  </a:cubicBezTo>
                  <a:cubicBezTo>
                    <a:pt x="5172097" y="68949"/>
                    <a:pt x="5172097" y="68949"/>
                    <a:pt x="5172097" y="68949"/>
                  </a:cubicBezTo>
                  <a:cubicBezTo>
                    <a:pt x="5185858" y="68949"/>
                    <a:pt x="5199619" y="68949"/>
                    <a:pt x="5206500" y="62054"/>
                  </a:cubicBezTo>
                  <a:cubicBezTo>
                    <a:pt x="5206500" y="55159"/>
                    <a:pt x="5213380" y="48264"/>
                    <a:pt x="5213380" y="34474"/>
                  </a:cubicBezTo>
                  <a:cubicBezTo>
                    <a:pt x="5220261" y="34474"/>
                    <a:pt x="5220261" y="34474"/>
                    <a:pt x="5220261" y="34474"/>
                  </a:cubicBezTo>
                  <a:cubicBezTo>
                    <a:pt x="5220261" y="110318"/>
                    <a:pt x="5220261" y="110318"/>
                    <a:pt x="5220261" y="110318"/>
                  </a:cubicBezTo>
                  <a:cubicBezTo>
                    <a:pt x="5213380" y="110318"/>
                    <a:pt x="5213380" y="110318"/>
                    <a:pt x="5213380" y="110318"/>
                  </a:cubicBezTo>
                  <a:cubicBezTo>
                    <a:pt x="5213380" y="96528"/>
                    <a:pt x="5206500" y="89633"/>
                    <a:pt x="5206500" y="82738"/>
                  </a:cubicBezTo>
                  <a:cubicBezTo>
                    <a:pt x="5199619" y="75844"/>
                    <a:pt x="5185858" y="75844"/>
                    <a:pt x="5172097" y="75844"/>
                  </a:cubicBezTo>
                  <a:cubicBezTo>
                    <a:pt x="5172097" y="131002"/>
                    <a:pt x="5172097" y="131002"/>
                    <a:pt x="5172097" y="131002"/>
                  </a:cubicBezTo>
                  <a:cubicBezTo>
                    <a:pt x="5172097" y="137897"/>
                    <a:pt x="5178977" y="137897"/>
                    <a:pt x="5192738" y="137897"/>
                  </a:cubicBezTo>
                  <a:cubicBezTo>
                    <a:pt x="5227141" y="137897"/>
                    <a:pt x="5247783" y="131002"/>
                    <a:pt x="5261544" y="103423"/>
                  </a:cubicBezTo>
                  <a:cubicBezTo>
                    <a:pt x="5268425" y="103423"/>
                    <a:pt x="5268425" y="103423"/>
                    <a:pt x="5268425" y="103423"/>
                  </a:cubicBezTo>
                  <a:cubicBezTo>
                    <a:pt x="5254664" y="144792"/>
                    <a:pt x="5254664" y="144792"/>
                    <a:pt x="5254664" y="144792"/>
                  </a:cubicBezTo>
                  <a:cubicBezTo>
                    <a:pt x="5117052" y="144792"/>
                    <a:pt x="5117052" y="144792"/>
                    <a:pt x="5117052" y="144792"/>
                  </a:cubicBezTo>
                  <a:cubicBezTo>
                    <a:pt x="5123933" y="137897"/>
                    <a:pt x="5130813" y="137897"/>
                    <a:pt x="5130813" y="137897"/>
                  </a:cubicBezTo>
                  <a:cubicBezTo>
                    <a:pt x="5137694" y="137897"/>
                    <a:pt x="5137694" y="131002"/>
                    <a:pt x="5137694" y="124108"/>
                  </a:cubicBezTo>
                  <a:cubicBezTo>
                    <a:pt x="5137694" y="20685"/>
                    <a:pt x="5137694" y="20685"/>
                    <a:pt x="5137694" y="20685"/>
                  </a:cubicBezTo>
                  <a:cubicBezTo>
                    <a:pt x="5137694" y="13790"/>
                    <a:pt x="5130813" y="6895"/>
                    <a:pt x="5117052" y="6895"/>
                  </a:cubicBezTo>
                  <a:close/>
                  <a:moveTo>
                    <a:pt x="4824179" y="0"/>
                  </a:moveTo>
                  <a:cubicBezTo>
                    <a:pt x="4906446" y="0"/>
                    <a:pt x="4906446" y="0"/>
                    <a:pt x="4906446" y="0"/>
                  </a:cubicBezTo>
                  <a:cubicBezTo>
                    <a:pt x="4906446" y="6881"/>
                    <a:pt x="4906446" y="6881"/>
                    <a:pt x="4906446" y="6881"/>
                  </a:cubicBezTo>
                  <a:cubicBezTo>
                    <a:pt x="4892735" y="6881"/>
                    <a:pt x="4885880" y="6881"/>
                    <a:pt x="4885880" y="6881"/>
                  </a:cubicBezTo>
                  <a:cubicBezTo>
                    <a:pt x="4885880" y="6881"/>
                    <a:pt x="4885880" y="13761"/>
                    <a:pt x="4885880" y="13761"/>
                  </a:cubicBezTo>
                  <a:cubicBezTo>
                    <a:pt x="4885880" y="20642"/>
                    <a:pt x="4885880" y="27522"/>
                    <a:pt x="4892735" y="34403"/>
                  </a:cubicBezTo>
                  <a:cubicBezTo>
                    <a:pt x="4920158" y="103209"/>
                    <a:pt x="4920158" y="103209"/>
                    <a:pt x="4920158" y="103209"/>
                  </a:cubicBezTo>
                  <a:cubicBezTo>
                    <a:pt x="4954436" y="27522"/>
                    <a:pt x="4954436" y="27522"/>
                    <a:pt x="4954436" y="27522"/>
                  </a:cubicBezTo>
                  <a:cubicBezTo>
                    <a:pt x="4954436" y="20642"/>
                    <a:pt x="4961292" y="20642"/>
                    <a:pt x="4961292" y="13761"/>
                  </a:cubicBezTo>
                  <a:cubicBezTo>
                    <a:pt x="4961292" y="13761"/>
                    <a:pt x="4954436" y="6881"/>
                    <a:pt x="4954436" y="6881"/>
                  </a:cubicBezTo>
                  <a:cubicBezTo>
                    <a:pt x="4954436" y="6881"/>
                    <a:pt x="4947580" y="6881"/>
                    <a:pt x="4933869" y="6881"/>
                  </a:cubicBezTo>
                  <a:cubicBezTo>
                    <a:pt x="4933869" y="0"/>
                    <a:pt x="4933869" y="0"/>
                    <a:pt x="4933869" y="0"/>
                  </a:cubicBezTo>
                  <a:cubicBezTo>
                    <a:pt x="4988714" y="0"/>
                    <a:pt x="4988714" y="0"/>
                    <a:pt x="4988714" y="0"/>
                  </a:cubicBezTo>
                  <a:lnTo>
                    <a:pt x="4988714" y="6881"/>
                  </a:lnTo>
                  <a:cubicBezTo>
                    <a:pt x="4975003" y="6881"/>
                    <a:pt x="4968147" y="13761"/>
                    <a:pt x="4968147" y="20642"/>
                  </a:cubicBezTo>
                  <a:cubicBezTo>
                    <a:pt x="4913302" y="151373"/>
                    <a:pt x="4913302" y="151373"/>
                    <a:pt x="4913302" y="151373"/>
                  </a:cubicBezTo>
                  <a:cubicBezTo>
                    <a:pt x="4906446" y="151373"/>
                    <a:pt x="4906446" y="151373"/>
                    <a:pt x="4906446" y="151373"/>
                  </a:cubicBezTo>
                  <a:cubicBezTo>
                    <a:pt x="4844746" y="20642"/>
                    <a:pt x="4844746" y="20642"/>
                    <a:pt x="4844746" y="20642"/>
                  </a:cubicBezTo>
                  <a:cubicBezTo>
                    <a:pt x="4837890" y="13761"/>
                    <a:pt x="4831035" y="6881"/>
                    <a:pt x="4824179" y="6881"/>
                  </a:cubicBezTo>
                  <a:cubicBezTo>
                    <a:pt x="4824179" y="0"/>
                    <a:pt x="4824179" y="0"/>
                    <a:pt x="4824179" y="0"/>
                  </a:cubicBezTo>
                  <a:close/>
                  <a:moveTo>
                    <a:pt x="4610283" y="0"/>
                  </a:moveTo>
                  <a:cubicBezTo>
                    <a:pt x="4692552" y="0"/>
                    <a:pt x="4692552" y="0"/>
                    <a:pt x="4692552" y="0"/>
                  </a:cubicBezTo>
                  <a:cubicBezTo>
                    <a:pt x="4692552" y="6895"/>
                    <a:pt x="4692552" y="6895"/>
                    <a:pt x="4692552" y="6895"/>
                  </a:cubicBezTo>
                  <a:cubicBezTo>
                    <a:pt x="4678840" y="6895"/>
                    <a:pt x="4671985" y="13790"/>
                    <a:pt x="4671985" y="20685"/>
                  </a:cubicBezTo>
                  <a:cubicBezTo>
                    <a:pt x="4671985" y="124108"/>
                    <a:pt x="4671985" y="124108"/>
                    <a:pt x="4671985" y="124108"/>
                  </a:cubicBezTo>
                  <a:cubicBezTo>
                    <a:pt x="4671985" y="137897"/>
                    <a:pt x="4678840" y="144792"/>
                    <a:pt x="4692552" y="144792"/>
                  </a:cubicBezTo>
                  <a:cubicBezTo>
                    <a:pt x="4610283" y="144792"/>
                    <a:pt x="4610283" y="144792"/>
                    <a:pt x="4610283" y="144792"/>
                  </a:cubicBezTo>
                  <a:cubicBezTo>
                    <a:pt x="4617139" y="137897"/>
                    <a:pt x="4623994" y="137897"/>
                    <a:pt x="4623994" y="137897"/>
                  </a:cubicBezTo>
                  <a:cubicBezTo>
                    <a:pt x="4630850" y="137897"/>
                    <a:pt x="4630850" y="131002"/>
                    <a:pt x="4630850" y="124108"/>
                  </a:cubicBezTo>
                  <a:cubicBezTo>
                    <a:pt x="4630850" y="20685"/>
                    <a:pt x="4630850" y="20685"/>
                    <a:pt x="4630850" y="20685"/>
                  </a:cubicBezTo>
                  <a:cubicBezTo>
                    <a:pt x="4630850" y="13790"/>
                    <a:pt x="4623994" y="6895"/>
                    <a:pt x="4610283" y="6895"/>
                  </a:cubicBezTo>
                  <a:cubicBezTo>
                    <a:pt x="4610283" y="0"/>
                    <a:pt x="4610283" y="0"/>
                    <a:pt x="4610283" y="0"/>
                  </a:cubicBezTo>
                  <a:close/>
                  <a:moveTo>
                    <a:pt x="4317409" y="0"/>
                  </a:moveTo>
                  <a:cubicBezTo>
                    <a:pt x="4365398" y="0"/>
                    <a:pt x="4365398" y="0"/>
                    <a:pt x="4365398" y="0"/>
                  </a:cubicBezTo>
                  <a:cubicBezTo>
                    <a:pt x="4454521" y="89448"/>
                    <a:pt x="4454521" y="89448"/>
                    <a:pt x="4454521" y="89448"/>
                  </a:cubicBezTo>
                  <a:cubicBezTo>
                    <a:pt x="4454521" y="27522"/>
                    <a:pt x="4454521" y="27522"/>
                    <a:pt x="4454521" y="27522"/>
                  </a:cubicBezTo>
                  <a:cubicBezTo>
                    <a:pt x="4454521" y="13761"/>
                    <a:pt x="4447666" y="6881"/>
                    <a:pt x="4427099" y="6881"/>
                  </a:cubicBezTo>
                  <a:cubicBezTo>
                    <a:pt x="4427099" y="0"/>
                    <a:pt x="4427099" y="0"/>
                    <a:pt x="4427099" y="0"/>
                  </a:cubicBezTo>
                  <a:cubicBezTo>
                    <a:pt x="4481944" y="0"/>
                    <a:pt x="4481944" y="0"/>
                    <a:pt x="4481944" y="0"/>
                  </a:cubicBezTo>
                  <a:cubicBezTo>
                    <a:pt x="4481944" y="6881"/>
                    <a:pt x="4481944" y="6881"/>
                    <a:pt x="4481944" y="6881"/>
                  </a:cubicBezTo>
                  <a:cubicBezTo>
                    <a:pt x="4468233" y="6881"/>
                    <a:pt x="4461377" y="13761"/>
                    <a:pt x="4461377" y="20642"/>
                  </a:cubicBezTo>
                  <a:cubicBezTo>
                    <a:pt x="4461377" y="151373"/>
                    <a:pt x="4461377" y="151373"/>
                    <a:pt x="4461377" y="151373"/>
                  </a:cubicBezTo>
                  <a:cubicBezTo>
                    <a:pt x="4454521" y="151373"/>
                    <a:pt x="4454521" y="151373"/>
                    <a:pt x="4454521" y="151373"/>
                  </a:cubicBezTo>
                  <a:cubicBezTo>
                    <a:pt x="4351687" y="34403"/>
                    <a:pt x="4351687" y="34403"/>
                    <a:pt x="4351687" y="34403"/>
                  </a:cubicBezTo>
                  <a:cubicBezTo>
                    <a:pt x="4351687" y="116970"/>
                    <a:pt x="4351687" y="116970"/>
                    <a:pt x="4351687" y="116970"/>
                  </a:cubicBezTo>
                  <a:cubicBezTo>
                    <a:pt x="4344831" y="130731"/>
                    <a:pt x="4358543" y="144493"/>
                    <a:pt x="4372254" y="144493"/>
                  </a:cubicBezTo>
                  <a:cubicBezTo>
                    <a:pt x="4317409" y="144493"/>
                    <a:pt x="4317409" y="144493"/>
                    <a:pt x="4317409" y="144493"/>
                  </a:cubicBezTo>
                  <a:cubicBezTo>
                    <a:pt x="4324264" y="137612"/>
                    <a:pt x="4331120" y="137612"/>
                    <a:pt x="4331120" y="137612"/>
                  </a:cubicBezTo>
                  <a:cubicBezTo>
                    <a:pt x="4337976" y="130731"/>
                    <a:pt x="4337976" y="130731"/>
                    <a:pt x="4337976" y="123851"/>
                  </a:cubicBezTo>
                  <a:cubicBezTo>
                    <a:pt x="4337976" y="20642"/>
                    <a:pt x="4337976" y="20642"/>
                    <a:pt x="4337976" y="20642"/>
                  </a:cubicBezTo>
                  <a:cubicBezTo>
                    <a:pt x="4331120" y="6881"/>
                    <a:pt x="4324264" y="6881"/>
                    <a:pt x="4317409" y="6881"/>
                  </a:cubicBezTo>
                  <a:cubicBezTo>
                    <a:pt x="4317409" y="0"/>
                    <a:pt x="4317409" y="0"/>
                    <a:pt x="4317409" y="0"/>
                  </a:cubicBezTo>
                  <a:close/>
                  <a:moveTo>
                    <a:pt x="4024537" y="0"/>
                  </a:moveTo>
                  <a:cubicBezTo>
                    <a:pt x="4106804" y="0"/>
                    <a:pt x="4106804" y="0"/>
                    <a:pt x="4106804" y="0"/>
                  </a:cubicBezTo>
                  <a:cubicBezTo>
                    <a:pt x="4106804" y="6881"/>
                    <a:pt x="4106804" y="6881"/>
                    <a:pt x="4106804" y="6881"/>
                  </a:cubicBezTo>
                  <a:cubicBezTo>
                    <a:pt x="4099949" y="6881"/>
                    <a:pt x="4093093" y="6881"/>
                    <a:pt x="4086237" y="6881"/>
                  </a:cubicBezTo>
                  <a:cubicBezTo>
                    <a:pt x="4086237" y="13761"/>
                    <a:pt x="4086237" y="20642"/>
                    <a:pt x="4086237" y="27522"/>
                  </a:cubicBezTo>
                  <a:cubicBezTo>
                    <a:pt x="4086237" y="96328"/>
                    <a:pt x="4086237" y="96328"/>
                    <a:pt x="4086237" y="96328"/>
                  </a:cubicBezTo>
                  <a:cubicBezTo>
                    <a:pt x="4086237" y="123851"/>
                    <a:pt x="4093093" y="137612"/>
                    <a:pt x="4120516" y="137612"/>
                  </a:cubicBezTo>
                  <a:cubicBezTo>
                    <a:pt x="4147938" y="137612"/>
                    <a:pt x="4161649" y="123851"/>
                    <a:pt x="4161649" y="96328"/>
                  </a:cubicBezTo>
                  <a:cubicBezTo>
                    <a:pt x="4161649" y="27522"/>
                    <a:pt x="4161649" y="27522"/>
                    <a:pt x="4161649" y="27522"/>
                  </a:cubicBezTo>
                  <a:cubicBezTo>
                    <a:pt x="4161649" y="13761"/>
                    <a:pt x="4154794" y="6881"/>
                    <a:pt x="4141082" y="6881"/>
                  </a:cubicBezTo>
                  <a:cubicBezTo>
                    <a:pt x="4141082" y="0"/>
                    <a:pt x="4141082" y="0"/>
                    <a:pt x="4141082" y="0"/>
                  </a:cubicBezTo>
                  <a:cubicBezTo>
                    <a:pt x="4189072" y="0"/>
                    <a:pt x="4189072" y="0"/>
                    <a:pt x="4189072" y="0"/>
                  </a:cubicBezTo>
                  <a:lnTo>
                    <a:pt x="4189072" y="6881"/>
                  </a:lnTo>
                  <a:cubicBezTo>
                    <a:pt x="4175361" y="6881"/>
                    <a:pt x="4168505" y="13761"/>
                    <a:pt x="4168505" y="20642"/>
                  </a:cubicBezTo>
                  <a:cubicBezTo>
                    <a:pt x="4168505" y="96328"/>
                    <a:pt x="4168505" y="96328"/>
                    <a:pt x="4168505" y="96328"/>
                  </a:cubicBezTo>
                  <a:cubicBezTo>
                    <a:pt x="4168505" y="110090"/>
                    <a:pt x="4168505" y="123851"/>
                    <a:pt x="4161649" y="137612"/>
                  </a:cubicBezTo>
                  <a:cubicBezTo>
                    <a:pt x="4147938" y="144493"/>
                    <a:pt x="4134227" y="151373"/>
                    <a:pt x="4113660" y="151373"/>
                  </a:cubicBezTo>
                  <a:cubicBezTo>
                    <a:pt x="4093093" y="151373"/>
                    <a:pt x="4072526" y="144493"/>
                    <a:pt x="4058815" y="137612"/>
                  </a:cubicBezTo>
                  <a:cubicBezTo>
                    <a:pt x="4051959" y="130731"/>
                    <a:pt x="4045104" y="116970"/>
                    <a:pt x="4045104" y="96328"/>
                  </a:cubicBezTo>
                  <a:cubicBezTo>
                    <a:pt x="4045104" y="27522"/>
                    <a:pt x="4045104" y="27522"/>
                    <a:pt x="4045104" y="27522"/>
                  </a:cubicBezTo>
                  <a:cubicBezTo>
                    <a:pt x="4045104" y="20642"/>
                    <a:pt x="4045104" y="13761"/>
                    <a:pt x="4038248" y="13761"/>
                  </a:cubicBezTo>
                  <a:cubicBezTo>
                    <a:pt x="4038248" y="6881"/>
                    <a:pt x="4031392" y="6881"/>
                    <a:pt x="4024537" y="6881"/>
                  </a:cubicBezTo>
                  <a:cubicBezTo>
                    <a:pt x="4024537" y="0"/>
                    <a:pt x="4024537" y="0"/>
                    <a:pt x="4024537" y="0"/>
                  </a:cubicBezTo>
                  <a:close/>
                  <a:moveTo>
                    <a:pt x="3563838" y="0"/>
                  </a:moveTo>
                  <a:cubicBezTo>
                    <a:pt x="3646405" y="0"/>
                    <a:pt x="3646405" y="0"/>
                    <a:pt x="3646405" y="0"/>
                  </a:cubicBezTo>
                  <a:cubicBezTo>
                    <a:pt x="3646405" y="6895"/>
                    <a:pt x="3646405" y="6895"/>
                    <a:pt x="3646405" y="6895"/>
                  </a:cubicBezTo>
                  <a:cubicBezTo>
                    <a:pt x="3639524" y="6895"/>
                    <a:pt x="3632644" y="6895"/>
                    <a:pt x="3632644" y="6895"/>
                  </a:cubicBezTo>
                  <a:cubicBezTo>
                    <a:pt x="3625763" y="13790"/>
                    <a:pt x="3625763" y="20685"/>
                    <a:pt x="3625763" y="27580"/>
                  </a:cubicBezTo>
                  <a:cubicBezTo>
                    <a:pt x="3625763" y="131002"/>
                    <a:pt x="3625763" y="131002"/>
                    <a:pt x="3625763" y="131002"/>
                  </a:cubicBezTo>
                  <a:cubicBezTo>
                    <a:pt x="3625763" y="137897"/>
                    <a:pt x="3632644" y="137897"/>
                    <a:pt x="3646405" y="137897"/>
                  </a:cubicBezTo>
                  <a:cubicBezTo>
                    <a:pt x="3673927" y="137897"/>
                    <a:pt x="3694569" y="124108"/>
                    <a:pt x="3708330" y="96528"/>
                  </a:cubicBezTo>
                  <a:cubicBezTo>
                    <a:pt x="3715211" y="96528"/>
                    <a:pt x="3715211" y="96528"/>
                    <a:pt x="3715211" y="96528"/>
                  </a:cubicBezTo>
                  <a:lnTo>
                    <a:pt x="3708330" y="144792"/>
                  </a:lnTo>
                  <a:cubicBezTo>
                    <a:pt x="3563838" y="144792"/>
                    <a:pt x="3563838" y="144792"/>
                    <a:pt x="3563838" y="144792"/>
                  </a:cubicBezTo>
                  <a:cubicBezTo>
                    <a:pt x="3570718" y="137897"/>
                    <a:pt x="3577599" y="137897"/>
                    <a:pt x="3577599" y="137897"/>
                  </a:cubicBezTo>
                  <a:cubicBezTo>
                    <a:pt x="3584480" y="137897"/>
                    <a:pt x="3584480" y="131002"/>
                    <a:pt x="3584480" y="124108"/>
                  </a:cubicBezTo>
                  <a:cubicBezTo>
                    <a:pt x="3584480" y="20685"/>
                    <a:pt x="3584480" y="20685"/>
                    <a:pt x="3584480" y="20685"/>
                  </a:cubicBezTo>
                  <a:cubicBezTo>
                    <a:pt x="3584480" y="13790"/>
                    <a:pt x="3577599" y="6895"/>
                    <a:pt x="3563838" y="6895"/>
                  </a:cubicBezTo>
                  <a:cubicBezTo>
                    <a:pt x="3563838" y="0"/>
                    <a:pt x="3563838" y="0"/>
                    <a:pt x="3563838" y="0"/>
                  </a:cubicBezTo>
                  <a:close/>
                  <a:moveTo>
                    <a:pt x="3346376" y="0"/>
                  </a:moveTo>
                  <a:cubicBezTo>
                    <a:pt x="3353231" y="0"/>
                    <a:pt x="3353231" y="0"/>
                    <a:pt x="3353231" y="0"/>
                  </a:cubicBezTo>
                  <a:cubicBezTo>
                    <a:pt x="3408076" y="110318"/>
                    <a:pt x="3408076" y="110318"/>
                    <a:pt x="3408076" y="110318"/>
                  </a:cubicBezTo>
                  <a:cubicBezTo>
                    <a:pt x="3414932" y="124108"/>
                    <a:pt x="3421788" y="131002"/>
                    <a:pt x="3421788" y="137897"/>
                  </a:cubicBezTo>
                  <a:cubicBezTo>
                    <a:pt x="3428643" y="137897"/>
                    <a:pt x="3428643" y="144792"/>
                    <a:pt x="3435499" y="144792"/>
                  </a:cubicBezTo>
                  <a:lnTo>
                    <a:pt x="3360087" y="144792"/>
                  </a:lnTo>
                  <a:cubicBezTo>
                    <a:pt x="3373798" y="137897"/>
                    <a:pt x="3380654" y="137897"/>
                    <a:pt x="3373798" y="131002"/>
                  </a:cubicBezTo>
                  <a:cubicBezTo>
                    <a:pt x="3373798" y="131002"/>
                    <a:pt x="3373798" y="117213"/>
                    <a:pt x="3366943" y="103423"/>
                  </a:cubicBezTo>
                  <a:cubicBezTo>
                    <a:pt x="3312098" y="103423"/>
                    <a:pt x="3312098" y="103423"/>
                    <a:pt x="3312098" y="103423"/>
                  </a:cubicBezTo>
                  <a:cubicBezTo>
                    <a:pt x="3305242" y="117213"/>
                    <a:pt x="3298386" y="131002"/>
                    <a:pt x="3298386" y="131002"/>
                  </a:cubicBezTo>
                  <a:cubicBezTo>
                    <a:pt x="3298386" y="137897"/>
                    <a:pt x="3305242" y="137897"/>
                    <a:pt x="3318953" y="144792"/>
                  </a:cubicBezTo>
                  <a:cubicBezTo>
                    <a:pt x="3270964" y="144792"/>
                    <a:pt x="3270964" y="144792"/>
                    <a:pt x="3270964" y="144792"/>
                  </a:cubicBezTo>
                  <a:cubicBezTo>
                    <a:pt x="3277819" y="144792"/>
                    <a:pt x="3291531" y="131002"/>
                    <a:pt x="3291531" y="117213"/>
                  </a:cubicBezTo>
                  <a:cubicBezTo>
                    <a:pt x="3346376" y="0"/>
                    <a:pt x="3346376" y="0"/>
                    <a:pt x="3346376" y="0"/>
                  </a:cubicBezTo>
                  <a:close/>
                  <a:moveTo>
                    <a:pt x="2928731" y="0"/>
                  </a:moveTo>
                  <a:cubicBezTo>
                    <a:pt x="2990740" y="0"/>
                    <a:pt x="2990740" y="0"/>
                    <a:pt x="2990740" y="0"/>
                  </a:cubicBezTo>
                  <a:cubicBezTo>
                    <a:pt x="3038970" y="103423"/>
                    <a:pt x="3038970" y="103423"/>
                    <a:pt x="3038970" y="103423"/>
                  </a:cubicBezTo>
                  <a:cubicBezTo>
                    <a:pt x="3087200" y="0"/>
                    <a:pt x="3087200" y="0"/>
                    <a:pt x="3087200" y="0"/>
                  </a:cubicBezTo>
                  <a:cubicBezTo>
                    <a:pt x="3149210" y="0"/>
                    <a:pt x="3149210" y="0"/>
                    <a:pt x="3149210" y="0"/>
                  </a:cubicBezTo>
                  <a:cubicBezTo>
                    <a:pt x="3149210" y="6895"/>
                    <a:pt x="3149210" y="6895"/>
                    <a:pt x="3149210" y="6895"/>
                  </a:cubicBezTo>
                  <a:cubicBezTo>
                    <a:pt x="3135430" y="6895"/>
                    <a:pt x="3128540" y="6895"/>
                    <a:pt x="3128540" y="6895"/>
                  </a:cubicBezTo>
                  <a:cubicBezTo>
                    <a:pt x="3128540" y="13790"/>
                    <a:pt x="3121650" y="20685"/>
                    <a:pt x="3121650" y="27580"/>
                  </a:cubicBezTo>
                  <a:cubicBezTo>
                    <a:pt x="3121650" y="124108"/>
                    <a:pt x="3121650" y="124108"/>
                    <a:pt x="3121650" y="124108"/>
                  </a:cubicBezTo>
                  <a:cubicBezTo>
                    <a:pt x="3121650" y="131002"/>
                    <a:pt x="3128540" y="131002"/>
                    <a:pt x="3128540" y="137897"/>
                  </a:cubicBezTo>
                  <a:cubicBezTo>
                    <a:pt x="3128540" y="137897"/>
                    <a:pt x="3135430" y="137897"/>
                    <a:pt x="3149210" y="144792"/>
                  </a:cubicBezTo>
                  <a:cubicBezTo>
                    <a:pt x="3066530" y="144792"/>
                    <a:pt x="3066530" y="144792"/>
                    <a:pt x="3066530" y="144792"/>
                  </a:cubicBezTo>
                  <a:cubicBezTo>
                    <a:pt x="3073420" y="137897"/>
                    <a:pt x="3080310" y="137897"/>
                    <a:pt x="3080310" y="137897"/>
                  </a:cubicBezTo>
                  <a:cubicBezTo>
                    <a:pt x="3087200" y="137897"/>
                    <a:pt x="3087200" y="131002"/>
                    <a:pt x="3087200" y="124108"/>
                  </a:cubicBezTo>
                  <a:cubicBezTo>
                    <a:pt x="3087200" y="13790"/>
                    <a:pt x="3087200" y="13790"/>
                    <a:pt x="3087200" y="13790"/>
                  </a:cubicBezTo>
                  <a:cubicBezTo>
                    <a:pt x="3025190" y="144792"/>
                    <a:pt x="3025190" y="144792"/>
                    <a:pt x="3025190" y="144792"/>
                  </a:cubicBezTo>
                  <a:cubicBezTo>
                    <a:pt x="3018300" y="144792"/>
                    <a:pt x="3018300" y="144792"/>
                    <a:pt x="3018300" y="144792"/>
                  </a:cubicBezTo>
                  <a:cubicBezTo>
                    <a:pt x="2956291" y="20685"/>
                    <a:pt x="2956291" y="20685"/>
                    <a:pt x="2956291" y="20685"/>
                  </a:cubicBezTo>
                  <a:cubicBezTo>
                    <a:pt x="2956291" y="117213"/>
                    <a:pt x="2956291" y="117213"/>
                    <a:pt x="2956291" y="117213"/>
                  </a:cubicBezTo>
                  <a:cubicBezTo>
                    <a:pt x="2956291" y="131002"/>
                    <a:pt x="2956291" y="131002"/>
                    <a:pt x="2963181" y="137897"/>
                  </a:cubicBezTo>
                  <a:cubicBezTo>
                    <a:pt x="2963181" y="137897"/>
                    <a:pt x="2970071" y="137897"/>
                    <a:pt x="2983851" y="144792"/>
                  </a:cubicBezTo>
                  <a:cubicBezTo>
                    <a:pt x="2928731" y="144792"/>
                    <a:pt x="2928731" y="144792"/>
                    <a:pt x="2928731" y="144792"/>
                  </a:cubicBezTo>
                  <a:cubicBezTo>
                    <a:pt x="2935621" y="137897"/>
                    <a:pt x="2942511" y="137897"/>
                    <a:pt x="2942511" y="137897"/>
                  </a:cubicBezTo>
                  <a:cubicBezTo>
                    <a:pt x="2949401" y="137897"/>
                    <a:pt x="2949401" y="131002"/>
                    <a:pt x="2949401" y="124108"/>
                  </a:cubicBezTo>
                  <a:cubicBezTo>
                    <a:pt x="2949401" y="20685"/>
                    <a:pt x="2949401" y="20685"/>
                    <a:pt x="2949401" y="20685"/>
                  </a:cubicBezTo>
                  <a:cubicBezTo>
                    <a:pt x="2949401" y="13790"/>
                    <a:pt x="2942511" y="6895"/>
                    <a:pt x="2928731" y="6895"/>
                  </a:cubicBezTo>
                  <a:cubicBezTo>
                    <a:pt x="2928731" y="0"/>
                    <a:pt x="2928731" y="0"/>
                    <a:pt x="2928731" y="0"/>
                  </a:cubicBezTo>
                  <a:close/>
                  <a:moveTo>
                    <a:pt x="2635858" y="0"/>
                  </a:moveTo>
                  <a:cubicBezTo>
                    <a:pt x="2711270" y="0"/>
                    <a:pt x="2711270" y="0"/>
                    <a:pt x="2711270" y="0"/>
                  </a:cubicBezTo>
                  <a:cubicBezTo>
                    <a:pt x="2759259" y="0"/>
                    <a:pt x="2779826" y="13790"/>
                    <a:pt x="2779826" y="41369"/>
                  </a:cubicBezTo>
                  <a:cubicBezTo>
                    <a:pt x="2779826" y="55159"/>
                    <a:pt x="2772970" y="68949"/>
                    <a:pt x="2745548" y="75844"/>
                  </a:cubicBezTo>
                  <a:cubicBezTo>
                    <a:pt x="2793537" y="137897"/>
                    <a:pt x="2793537" y="137897"/>
                    <a:pt x="2793537" y="137897"/>
                  </a:cubicBezTo>
                  <a:cubicBezTo>
                    <a:pt x="2800393" y="137897"/>
                    <a:pt x="2800393" y="144792"/>
                    <a:pt x="2800393" y="144792"/>
                  </a:cubicBezTo>
                  <a:cubicBezTo>
                    <a:pt x="2752403" y="144792"/>
                    <a:pt x="2752403" y="144792"/>
                    <a:pt x="2752403" y="144792"/>
                  </a:cubicBezTo>
                  <a:cubicBezTo>
                    <a:pt x="2704414" y="75844"/>
                    <a:pt x="2704414" y="75844"/>
                    <a:pt x="2704414" y="75844"/>
                  </a:cubicBezTo>
                  <a:cubicBezTo>
                    <a:pt x="2697558" y="75844"/>
                    <a:pt x="2697558" y="75844"/>
                    <a:pt x="2697558" y="75844"/>
                  </a:cubicBezTo>
                  <a:cubicBezTo>
                    <a:pt x="2697558" y="124108"/>
                    <a:pt x="2697558" y="124108"/>
                    <a:pt x="2697558" y="124108"/>
                  </a:cubicBezTo>
                  <a:cubicBezTo>
                    <a:pt x="2697558" y="131002"/>
                    <a:pt x="2697558" y="131002"/>
                    <a:pt x="2704414" y="137897"/>
                  </a:cubicBezTo>
                  <a:cubicBezTo>
                    <a:pt x="2704414" y="137897"/>
                    <a:pt x="2711270" y="137897"/>
                    <a:pt x="2718125" y="144792"/>
                  </a:cubicBezTo>
                  <a:cubicBezTo>
                    <a:pt x="2635858" y="144792"/>
                    <a:pt x="2635858" y="144792"/>
                    <a:pt x="2635858" y="144792"/>
                  </a:cubicBezTo>
                  <a:cubicBezTo>
                    <a:pt x="2649569" y="137897"/>
                    <a:pt x="2649569" y="137897"/>
                    <a:pt x="2656425" y="137897"/>
                  </a:cubicBezTo>
                  <a:cubicBezTo>
                    <a:pt x="2656425" y="137897"/>
                    <a:pt x="2656425" y="131002"/>
                    <a:pt x="2656425" y="124108"/>
                  </a:cubicBezTo>
                  <a:cubicBezTo>
                    <a:pt x="2656425" y="27580"/>
                    <a:pt x="2656425" y="27580"/>
                    <a:pt x="2656425" y="27580"/>
                  </a:cubicBezTo>
                  <a:cubicBezTo>
                    <a:pt x="2656425" y="20685"/>
                    <a:pt x="2656425" y="13790"/>
                    <a:pt x="2656425" y="6895"/>
                  </a:cubicBezTo>
                  <a:cubicBezTo>
                    <a:pt x="2649569" y="6895"/>
                    <a:pt x="2642713" y="6895"/>
                    <a:pt x="2635858" y="6895"/>
                  </a:cubicBezTo>
                  <a:cubicBezTo>
                    <a:pt x="2635858" y="0"/>
                    <a:pt x="2635858" y="0"/>
                    <a:pt x="2635858" y="0"/>
                  </a:cubicBezTo>
                  <a:close/>
                  <a:moveTo>
                    <a:pt x="2415249" y="0"/>
                  </a:moveTo>
                  <a:cubicBezTo>
                    <a:pt x="2470006" y="0"/>
                    <a:pt x="2497385" y="27522"/>
                    <a:pt x="2504230" y="75687"/>
                  </a:cubicBezTo>
                  <a:cubicBezTo>
                    <a:pt x="2497385" y="123851"/>
                    <a:pt x="2470006" y="144493"/>
                    <a:pt x="2415249" y="151373"/>
                  </a:cubicBezTo>
                  <a:cubicBezTo>
                    <a:pt x="2360491" y="144493"/>
                    <a:pt x="2333113" y="123851"/>
                    <a:pt x="2333113" y="75687"/>
                  </a:cubicBezTo>
                  <a:cubicBezTo>
                    <a:pt x="2333113" y="27522"/>
                    <a:pt x="2360491" y="0"/>
                    <a:pt x="2415249" y="0"/>
                  </a:cubicBezTo>
                  <a:close/>
                  <a:moveTo>
                    <a:pt x="2033658" y="0"/>
                  </a:moveTo>
                  <a:cubicBezTo>
                    <a:pt x="2088503" y="0"/>
                    <a:pt x="2088503" y="0"/>
                    <a:pt x="2088503" y="0"/>
                  </a:cubicBezTo>
                  <a:cubicBezTo>
                    <a:pt x="2170770" y="89448"/>
                    <a:pt x="2170770" y="89448"/>
                    <a:pt x="2170770" y="89448"/>
                  </a:cubicBezTo>
                  <a:cubicBezTo>
                    <a:pt x="2170770" y="27522"/>
                    <a:pt x="2170770" y="27522"/>
                    <a:pt x="2170770" y="27522"/>
                  </a:cubicBezTo>
                  <a:cubicBezTo>
                    <a:pt x="2170770" y="13761"/>
                    <a:pt x="2163915" y="6881"/>
                    <a:pt x="2150203" y="6881"/>
                  </a:cubicBezTo>
                  <a:cubicBezTo>
                    <a:pt x="2150203" y="0"/>
                    <a:pt x="2150203" y="0"/>
                    <a:pt x="2150203" y="0"/>
                  </a:cubicBezTo>
                  <a:cubicBezTo>
                    <a:pt x="2198193" y="0"/>
                    <a:pt x="2198193" y="0"/>
                    <a:pt x="2198193" y="0"/>
                  </a:cubicBezTo>
                  <a:cubicBezTo>
                    <a:pt x="2198193" y="6881"/>
                    <a:pt x="2198193" y="6881"/>
                    <a:pt x="2198193" y="6881"/>
                  </a:cubicBezTo>
                  <a:cubicBezTo>
                    <a:pt x="2184482" y="6881"/>
                    <a:pt x="2177626" y="13761"/>
                    <a:pt x="2177626" y="20642"/>
                  </a:cubicBezTo>
                  <a:cubicBezTo>
                    <a:pt x="2177626" y="151373"/>
                    <a:pt x="2177626" y="151373"/>
                    <a:pt x="2177626" y="151373"/>
                  </a:cubicBezTo>
                  <a:cubicBezTo>
                    <a:pt x="2170770" y="151373"/>
                    <a:pt x="2170770" y="151373"/>
                    <a:pt x="2170770" y="151373"/>
                  </a:cubicBezTo>
                  <a:cubicBezTo>
                    <a:pt x="2067936" y="34403"/>
                    <a:pt x="2067936" y="34403"/>
                    <a:pt x="2067936" y="34403"/>
                  </a:cubicBezTo>
                  <a:cubicBezTo>
                    <a:pt x="2067936" y="116970"/>
                    <a:pt x="2067936" y="116970"/>
                    <a:pt x="2067936" y="116970"/>
                  </a:cubicBezTo>
                  <a:cubicBezTo>
                    <a:pt x="2067936" y="130731"/>
                    <a:pt x="2074792" y="144493"/>
                    <a:pt x="2088503" y="144493"/>
                  </a:cubicBezTo>
                  <a:cubicBezTo>
                    <a:pt x="2033658" y="144493"/>
                    <a:pt x="2033658" y="144493"/>
                    <a:pt x="2033658" y="144493"/>
                  </a:cubicBezTo>
                  <a:cubicBezTo>
                    <a:pt x="2040513" y="137612"/>
                    <a:pt x="2047369" y="137612"/>
                    <a:pt x="2054225" y="137612"/>
                  </a:cubicBezTo>
                  <a:cubicBezTo>
                    <a:pt x="2054225" y="130731"/>
                    <a:pt x="2054225" y="130731"/>
                    <a:pt x="2054225" y="123851"/>
                  </a:cubicBezTo>
                  <a:cubicBezTo>
                    <a:pt x="2054225" y="20642"/>
                    <a:pt x="2054225" y="20642"/>
                    <a:pt x="2054225" y="20642"/>
                  </a:cubicBezTo>
                  <a:cubicBezTo>
                    <a:pt x="2047369" y="6881"/>
                    <a:pt x="2040513" y="6881"/>
                    <a:pt x="2033658" y="6881"/>
                  </a:cubicBezTo>
                  <a:cubicBezTo>
                    <a:pt x="2033658" y="0"/>
                    <a:pt x="2033658" y="0"/>
                    <a:pt x="2033658" y="0"/>
                  </a:cubicBezTo>
                  <a:close/>
                  <a:moveTo>
                    <a:pt x="1642065" y="0"/>
                  </a:moveTo>
                  <a:cubicBezTo>
                    <a:pt x="1724334" y="0"/>
                    <a:pt x="1724334" y="0"/>
                    <a:pt x="1724334" y="0"/>
                  </a:cubicBezTo>
                  <a:cubicBezTo>
                    <a:pt x="1724334" y="6895"/>
                    <a:pt x="1724334" y="6895"/>
                    <a:pt x="1724334" y="6895"/>
                  </a:cubicBezTo>
                  <a:cubicBezTo>
                    <a:pt x="1710622" y="6895"/>
                    <a:pt x="1703767" y="13790"/>
                    <a:pt x="1703767" y="20685"/>
                  </a:cubicBezTo>
                  <a:cubicBezTo>
                    <a:pt x="1703767" y="124108"/>
                    <a:pt x="1703767" y="124108"/>
                    <a:pt x="1703767" y="124108"/>
                  </a:cubicBezTo>
                  <a:cubicBezTo>
                    <a:pt x="1703767" y="137897"/>
                    <a:pt x="1710622" y="144792"/>
                    <a:pt x="1724334" y="144792"/>
                  </a:cubicBezTo>
                  <a:cubicBezTo>
                    <a:pt x="1642065" y="144792"/>
                    <a:pt x="1642065" y="144792"/>
                    <a:pt x="1642065" y="144792"/>
                  </a:cubicBezTo>
                  <a:cubicBezTo>
                    <a:pt x="1648921" y="137897"/>
                    <a:pt x="1655776" y="137897"/>
                    <a:pt x="1662632" y="137897"/>
                  </a:cubicBezTo>
                  <a:cubicBezTo>
                    <a:pt x="1662632" y="137897"/>
                    <a:pt x="1662632" y="131002"/>
                    <a:pt x="1662632" y="124108"/>
                  </a:cubicBezTo>
                  <a:cubicBezTo>
                    <a:pt x="1662632" y="20685"/>
                    <a:pt x="1662632" y="20685"/>
                    <a:pt x="1662632" y="20685"/>
                  </a:cubicBezTo>
                  <a:cubicBezTo>
                    <a:pt x="1662632" y="13790"/>
                    <a:pt x="1655776" y="6895"/>
                    <a:pt x="1642065" y="6895"/>
                  </a:cubicBezTo>
                  <a:cubicBezTo>
                    <a:pt x="1642065" y="0"/>
                    <a:pt x="1642065" y="0"/>
                    <a:pt x="1642065" y="0"/>
                  </a:cubicBezTo>
                  <a:close/>
                  <a:moveTo>
                    <a:pt x="1349190" y="0"/>
                  </a:moveTo>
                  <a:cubicBezTo>
                    <a:pt x="1431457" y="0"/>
                    <a:pt x="1431457" y="0"/>
                    <a:pt x="1431457" y="0"/>
                  </a:cubicBezTo>
                  <a:cubicBezTo>
                    <a:pt x="1431457" y="6895"/>
                    <a:pt x="1431457" y="6895"/>
                    <a:pt x="1431457" y="6895"/>
                  </a:cubicBezTo>
                  <a:cubicBezTo>
                    <a:pt x="1424602" y="6895"/>
                    <a:pt x="1417746" y="6895"/>
                    <a:pt x="1417746" y="6895"/>
                  </a:cubicBezTo>
                  <a:cubicBezTo>
                    <a:pt x="1417746" y="6895"/>
                    <a:pt x="1410890" y="6895"/>
                    <a:pt x="1410890" y="13790"/>
                  </a:cubicBezTo>
                  <a:cubicBezTo>
                    <a:pt x="1410890" y="13790"/>
                    <a:pt x="1417746" y="20685"/>
                    <a:pt x="1417746" y="20685"/>
                  </a:cubicBezTo>
                  <a:cubicBezTo>
                    <a:pt x="1438313" y="55159"/>
                    <a:pt x="1438313" y="55159"/>
                    <a:pt x="1438313" y="55159"/>
                  </a:cubicBezTo>
                  <a:cubicBezTo>
                    <a:pt x="1458880" y="34474"/>
                    <a:pt x="1465735" y="27580"/>
                    <a:pt x="1465735" y="20685"/>
                  </a:cubicBezTo>
                  <a:cubicBezTo>
                    <a:pt x="1465735" y="20685"/>
                    <a:pt x="1472591" y="13790"/>
                    <a:pt x="1465735" y="13790"/>
                  </a:cubicBezTo>
                  <a:cubicBezTo>
                    <a:pt x="1465735" y="6895"/>
                    <a:pt x="1465735" y="6895"/>
                    <a:pt x="1452024" y="6895"/>
                  </a:cubicBezTo>
                  <a:cubicBezTo>
                    <a:pt x="1452024" y="0"/>
                    <a:pt x="1452024" y="0"/>
                    <a:pt x="1452024" y="0"/>
                  </a:cubicBezTo>
                  <a:cubicBezTo>
                    <a:pt x="1513725" y="0"/>
                    <a:pt x="1513725" y="0"/>
                    <a:pt x="1513725" y="0"/>
                  </a:cubicBezTo>
                  <a:lnTo>
                    <a:pt x="1513725" y="6895"/>
                  </a:lnTo>
                  <a:cubicBezTo>
                    <a:pt x="1500014" y="6895"/>
                    <a:pt x="1493158" y="6895"/>
                    <a:pt x="1486302" y="13790"/>
                  </a:cubicBezTo>
                  <a:cubicBezTo>
                    <a:pt x="1479447" y="20685"/>
                    <a:pt x="1465735" y="34474"/>
                    <a:pt x="1445169" y="62054"/>
                  </a:cubicBezTo>
                  <a:cubicBezTo>
                    <a:pt x="1493158" y="124108"/>
                    <a:pt x="1493158" y="124108"/>
                    <a:pt x="1493158" y="124108"/>
                  </a:cubicBezTo>
                  <a:cubicBezTo>
                    <a:pt x="1493158" y="131002"/>
                    <a:pt x="1500014" y="137897"/>
                    <a:pt x="1506869" y="137897"/>
                  </a:cubicBezTo>
                  <a:cubicBezTo>
                    <a:pt x="1506869" y="137897"/>
                    <a:pt x="1506869" y="144792"/>
                    <a:pt x="1513725" y="144792"/>
                  </a:cubicBezTo>
                  <a:cubicBezTo>
                    <a:pt x="1431457" y="144792"/>
                    <a:pt x="1431457" y="144792"/>
                    <a:pt x="1431457" y="144792"/>
                  </a:cubicBezTo>
                  <a:cubicBezTo>
                    <a:pt x="1445169" y="137897"/>
                    <a:pt x="1452024" y="137897"/>
                    <a:pt x="1452024" y="131002"/>
                  </a:cubicBezTo>
                  <a:cubicBezTo>
                    <a:pt x="1452024" y="131002"/>
                    <a:pt x="1452024" y="124108"/>
                    <a:pt x="1445169" y="124108"/>
                  </a:cubicBezTo>
                  <a:cubicBezTo>
                    <a:pt x="1424602" y="89633"/>
                    <a:pt x="1424602" y="89633"/>
                    <a:pt x="1424602" y="89633"/>
                  </a:cubicBezTo>
                  <a:cubicBezTo>
                    <a:pt x="1410890" y="96528"/>
                    <a:pt x="1410890" y="96528"/>
                    <a:pt x="1410890" y="96528"/>
                  </a:cubicBezTo>
                  <a:cubicBezTo>
                    <a:pt x="1397179" y="117213"/>
                    <a:pt x="1390324" y="131002"/>
                    <a:pt x="1390324" y="131002"/>
                  </a:cubicBezTo>
                  <a:cubicBezTo>
                    <a:pt x="1390324" y="137897"/>
                    <a:pt x="1397179" y="137897"/>
                    <a:pt x="1410890" y="144792"/>
                  </a:cubicBezTo>
                  <a:cubicBezTo>
                    <a:pt x="1349190" y="144792"/>
                    <a:pt x="1349190" y="144792"/>
                    <a:pt x="1349190" y="144792"/>
                  </a:cubicBezTo>
                  <a:cubicBezTo>
                    <a:pt x="1362901" y="137897"/>
                    <a:pt x="1369757" y="137897"/>
                    <a:pt x="1376612" y="131002"/>
                  </a:cubicBezTo>
                  <a:cubicBezTo>
                    <a:pt x="1417746" y="82738"/>
                    <a:pt x="1417746" y="82738"/>
                    <a:pt x="1417746" y="82738"/>
                  </a:cubicBezTo>
                  <a:cubicBezTo>
                    <a:pt x="1369757" y="20685"/>
                    <a:pt x="1369757" y="20685"/>
                    <a:pt x="1369757" y="20685"/>
                  </a:cubicBezTo>
                  <a:cubicBezTo>
                    <a:pt x="1362901" y="6895"/>
                    <a:pt x="1356045" y="6895"/>
                    <a:pt x="1349190" y="6895"/>
                  </a:cubicBezTo>
                  <a:cubicBezTo>
                    <a:pt x="1349190" y="0"/>
                    <a:pt x="1349190" y="0"/>
                    <a:pt x="1349190" y="0"/>
                  </a:cubicBezTo>
                  <a:close/>
                  <a:moveTo>
                    <a:pt x="1128581" y="0"/>
                  </a:moveTo>
                  <a:cubicBezTo>
                    <a:pt x="1142270" y="0"/>
                    <a:pt x="1149115" y="0"/>
                    <a:pt x="1169649" y="6881"/>
                  </a:cubicBezTo>
                  <a:cubicBezTo>
                    <a:pt x="1169649" y="6881"/>
                    <a:pt x="1176494" y="6881"/>
                    <a:pt x="1176494" y="6881"/>
                  </a:cubicBezTo>
                  <a:cubicBezTo>
                    <a:pt x="1183338" y="6881"/>
                    <a:pt x="1183338" y="6881"/>
                    <a:pt x="1190183" y="0"/>
                  </a:cubicBezTo>
                  <a:cubicBezTo>
                    <a:pt x="1197028" y="0"/>
                    <a:pt x="1197028" y="0"/>
                    <a:pt x="1197028" y="0"/>
                  </a:cubicBezTo>
                  <a:cubicBezTo>
                    <a:pt x="1197028" y="48164"/>
                    <a:pt x="1197028" y="48164"/>
                    <a:pt x="1197028" y="48164"/>
                  </a:cubicBezTo>
                  <a:cubicBezTo>
                    <a:pt x="1190183" y="48164"/>
                    <a:pt x="1190183" y="48164"/>
                    <a:pt x="1190183" y="48164"/>
                  </a:cubicBezTo>
                  <a:cubicBezTo>
                    <a:pt x="1176494" y="20642"/>
                    <a:pt x="1155960" y="6881"/>
                    <a:pt x="1135426" y="6881"/>
                  </a:cubicBezTo>
                  <a:cubicBezTo>
                    <a:pt x="1101202" y="6881"/>
                    <a:pt x="1087513" y="27522"/>
                    <a:pt x="1087513" y="75687"/>
                  </a:cubicBezTo>
                  <a:cubicBezTo>
                    <a:pt x="1087513" y="116970"/>
                    <a:pt x="1101202" y="144493"/>
                    <a:pt x="1135426" y="144493"/>
                  </a:cubicBezTo>
                  <a:cubicBezTo>
                    <a:pt x="1155960" y="144493"/>
                    <a:pt x="1162804" y="137612"/>
                    <a:pt x="1162804" y="130731"/>
                  </a:cubicBezTo>
                  <a:cubicBezTo>
                    <a:pt x="1162804" y="103209"/>
                    <a:pt x="1162804" y="103209"/>
                    <a:pt x="1162804" y="103209"/>
                  </a:cubicBezTo>
                  <a:cubicBezTo>
                    <a:pt x="1162804" y="96328"/>
                    <a:pt x="1155960" y="96328"/>
                    <a:pt x="1155960" y="96328"/>
                  </a:cubicBezTo>
                  <a:cubicBezTo>
                    <a:pt x="1155960" y="89448"/>
                    <a:pt x="1149115" y="89448"/>
                    <a:pt x="1135426" y="89448"/>
                  </a:cubicBezTo>
                  <a:cubicBezTo>
                    <a:pt x="1135426" y="82567"/>
                    <a:pt x="1135426" y="82567"/>
                    <a:pt x="1135426" y="82567"/>
                  </a:cubicBezTo>
                  <a:cubicBezTo>
                    <a:pt x="1217562" y="82567"/>
                    <a:pt x="1217562" y="82567"/>
                    <a:pt x="1217562" y="82567"/>
                  </a:cubicBezTo>
                  <a:lnTo>
                    <a:pt x="1217562" y="89448"/>
                  </a:lnTo>
                  <a:cubicBezTo>
                    <a:pt x="1210717" y="89448"/>
                    <a:pt x="1203872" y="89448"/>
                    <a:pt x="1203872" y="96328"/>
                  </a:cubicBezTo>
                  <a:cubicBezTo>
                    <a:pt x="1197028" y="96328"/>
                    <a:pt x="1197028" y="103209"/>
                    <a:pt x="1197028" y="110090"/>
                  </a:cubicBezTo>
                  <a:cubicBezTo>
                    <a:pt x="1197028" y="137612"/>
                    <a:pt x="1197028" y="137612"/>
                    <a:pt x="1197028" y="137612"/>
                  </a:cubicBezTo>
                  <a:cubicBezTo>
                    <a:pt x="1183338" y="144493"/>
                    <a:pt x="1162804" y="151373"/>
                    <a:pt x="1135426" y="151373"/>
                  </a:cubicBezTo>
                  <a:cubicBezTo>
                    <a:pt x="1080668" y="144493"/>
                    <a:pt x="1046445" y="123851"/>
                    <a:pt x="1046445" y="75687"/>
                  </a:cubicBezTo>
                  <a:cubicBezTo>
                    <a:pt x="1046445" y="27522"/>
                    <a:pt x="1080668" y="0"/>
                    <a:pt x="1128581" y="0"/>
                  </a:cubicBezTo>
                  <a:close/>
                  <a:moveTo>
                    <a:pt x="746992" y="0"/>
                  </a:moveTo>
                  <a:cubicBezTo>
                    <a:pt x="801837" y="0"/>
                    <a:pt x="801837" y="0"/>
                    <a:pt x="801837" y="0"/>
                  </a:cubicBezTo>
                  <a:cubicBezTo>
                    <a:pt x="884104" y="89448"/>
                    <a:pt x="884104" y="89448"/>
                    <a:pt x="884104" y="89448"/>
                  </a:cubicBezTo>
                  <a:cubicBezTo>
                    <a:pt x="884104" y="27522"/>
                    <a:pt x="884104" y="27522"/>
                    <a:pt x="884104" y="27522"/>
                  </a:cubicBezTo>
                  <a:cubicBezTo>
                    <a:pt x="884104" y="13761"/>
                    <a:pt x="877249" y="6881"/>
                    <a:pt x="863537" y="6881"/>
                  </a:cubicBezTo>
                  <a:cubicBezTo>
                    <a:pt x="863537" y="0"/>
                    <a:pt x="863537" y="0"/>
                    <a:pt x="863537" y="0"/>
                  </a:cubicBezTo>
                  <a:cubicBezTo>
                    <a:pt x="911527" y="0"/>
                    <a:pt x="911527" y="0"/>
                    <a:pt x="911527" y="0"/>
                  </a:cubicBezTo>
                  <a:cubicBezTo>
                    <a:pt x="911527" y="6881"/>
                    <a:pt x="911527" y="6881"/>
                    <a:pt x="911527" y="6881"/>
                  </a:cubicBezTo>
                  <a:cubicBezTo>
                    <a:pt x="897816" y="6881"/>
                    <a:pt x="890960" y="13761"/>
                    <a:pt x="897816" y="20642"/>
                  </a:cubicBezTo>
                  <a:cubicBezTo>
                    <a:pt x="897816" y="151373"/>
                    <a:pt x="897816" y="151373"/>
                    <a:pt x="897816" y="151373"/>
                  </a:cubicBezTo>
                  <a:cubicBezTo>
                    <a:pt x="890960" y="151373"/>
                    <a:pt x="890960" y="151373"/>
                    <a:pt x="890960" y="151373"/>
                  </a:cubicBezTo>
                  <a:cubicBezTo>
                    <a:pt x="781270" y="34403"/>
                    <a:pt x="781270" y="34403"/>
                    <a:pt x="781270" y="34403"/>
                  </a:cubicBezTo>
                  <a:cubicBezTo>
                    <a:pt x="781270" y="116970"/>
                    <a:pt x="781270" y="116970"/>
                    <a:pt x="781270" y="116970"/>
                  </a:cubicBezTo>
                  <a:cubicBezTo>
                    <a:pt x="781270" y="130731"/>
                    <a:pt x="788126" y="144493"/>
                    <a:pt x="801837" y="144493"/>
                  </a:cubicBezTo>
                  <a:cubicBezTo>
                    <a:pt x="746992" y="144493"/>
                    <a:pt x="746992" y="144493"/>
                    <a:pt x="746992" y="144493"/>
                  </a:cubicBezTo>
                  <a:cubicBezTo>
                    <a:pt x="760703" y="137612"/>
                    <a:pt x="760703" y="137612"/>
                    <a:pt x="767559" y="137612"/>
                  </a:cubicBezTo>
                  <a:cubicBezTo>
                    <a:pt x="767559" y="130731"/>
                    <a:pt x="767559" y="130731"/>
                    <a:pt x="767559" y="123851"/>
                  </a:cubicBezTo>
                  <a:cubicBezTo>
                    <a:pt x="767559" y="20642"/>
                    <a:pt x="767559" y="20642"/>
                    <a:pt x="767559" y="20642"/>
                  </a:cubicBezTo>
                  <a:cubicBezTo>
                    <a:pt x="760703" y="6881"/>
                    <a:pt x="753847" y="6881"/>
                    <a:pt x="746992" y="6881"/>
                  </a:cubicBezTo>
                  <a:cubicBezTo>
                    <a:pt x="746992" y="0"/>
                    <a:pt x="746992" y="0"/>
                    <a:pt x="746992" y="0"/>
                  </a:cubicBezTo>
                  <a:close/>
                  <a:moveTo>
                    <a:pt x="533095" y="0"/>
                  </a:moveTo>
                  <a:cubicBezTo>
                    <a:pt x="587940" y="110318"/>
                    <a:pt x="587940" y="110318"/>
                    <a:pt x="587940" y="110318"/>
                  </a:cubicBezTo>
                  <a:cubicBezTo>
                    <a:pt x="594796" y="124108"/>
                    <a:pt x="601652" y="131002"/>
                    <a:pt x="601652" y="137897"/>
                  </a:cubicBezTo>
                  <a:cubicBezTo>
                    <a:pt x="608507" y="137897"/>
                    <a:pt x="608507" y="144792"/>
                    <a:pt x="615363" y="144792"/>
                  </a:cubicBezTo>
                  <a:cubicBezTo>
                    <a:pt x="539951" y="144792"/>
                    <a:pt x="539951" y="144792"/>
                    <a:pt x="539951" y="144792"/>
                  </a:cubicBezTo>
                  <a:cubicBezTo>
                    <a:pt x="553662" y="137897"/>
                    <a:pt x="560518" y="137897"/>
                    <a:pt x="560518" y="131002"/>
                  </a:cubicBezTo>
                  <a:cubicBezTo>
                    <a:pt x="560518" y="131002"/>
                    <a:pt x="553662" y="117213"/>
                    <a:pt x="546807" y="103423"/>
                  </a:cubicBezTo>
                  <a:cubicBezTo>
                    <a:pt x="491962" y="103423"/>
                    <a:pt x="491962" y="103423"/>
                    <a:pt x="491962" y="103423"/>
                  </a:cubicBezTo>
                  <a:cubicBezTo>
                    <a:pt x="485106" y="117213"/>
                    <a:pt x="478250" y="131002"/>
                    <a:pt x="478250" y="131002"/>
                  </a:cubicBezTo>
                  <a:cubicBezTo>
                    <a:pt x="478250" y="137897"/>
                    <a:pt x="485106" y="137897"/>
                    <a:pt x="498817" y="144792"/>
                  </a:cubicBezTo>
                  <a:cubicBezTo>
                    <a:pt x="450828" y="144792"/>
                    <a:pt x="450828" y="144792"/>
                    <a:pt x="450828" y="144792"/>
                  </a:cubicBezTo>
                  <a:cubicBezTo>
                    <a:pt x="464539" y="144792"/>
                    <a:pt x="471395" y="131002"/>
                    <a:pt x="478250" y="117213"/>
                  </a:cubicBezTo>
                  <a:cubicBezTo>
                    <a:pt x="533095" y="0"/>
                    <a:pt x="533095" y="0"/>
                    <a:pt x="533095" y="0"/>
                  </a:cubicBezTo>
                  <a:close/>
                  <a:moveTo>
                    <a:pt x="246804" y="0"/>
                  </a:moveTo>
                  <a:cubicBezTo>
                    <a:pt x="329073" y="0"/>
                    <a:pt x="329073" y="0"/>
                    <a:pt x="329073" y="0"/>
                  </a:cubicBezTo>
                  <a:cubicBezTo>
                    <a:pt x="329073" y="6895"/>
                    <a:pt x="329073" y="6895"/>
                    <a:pt x="329073" y="6895"/>
                  </a:cubicBezTo>
                  <a:cubicBezTo>
                    <a:pt x="308506" y="6895"/>
                    <a:pt x="301650" y="13790"/>
                    <a:pt x="308506" y="20685"/>
                  </a:cubicBezTo>
                  <a:cubicBezTo>
                    <a:pt x="308506" y="124108"/>
                    <a:pt x="308506" y="124108"/>
                    <a:pt x="308506" y="124108"/>
                  </a:cubicBezTo>
                  <a:cubicBezTo>
                    <a:pt x="301650" y="137897"/>
                    <a:pt x="315361" y="144792"/>
                    <a:pt x="329073" y="144792"/>
                  </a:cubicBezTo>
                  <a:cubicBezTo>
                    <a:pt x="246804" y="144792"/>
                    <a:pt x="246804" y="144792"/>
                    <a:pt x="246804" y="144792"/>
                  </a:cubicBezTo>
                  <a:cubicBezTo>
                    <a:pt x="253660" y="137897"/>
                    <a:pt x="260515" y="137897"/>
                    <a:pt x="260515" y="137897"/>
                  </a:cubicBezTo>
                  <a:cubicBezTo>
                    <a:pt x="267371" y="137897"/>
                    <a:pt x="267371" y="131002"/>
                    <a:pt x="267371" y="124108"/>
                  </a:cubicBezTo>
                  <a:cubicBezTo>
                    <a:pt x="267371" y="20685"/>
                    <a:pt x="267371" y="20685"/>
                    <a:pt x="267371" y="20685"/>
                  </a:cubicBezTo>
                  <a:cubicBezTo>
                    <a:pt x="267371" y="13790"/>
                    <a:pt x="260515" y="6895"/>
                    <a:pt x="246804" y="6895"/>
                  </a:cubicBezTo>
                  <a:cubicBezTo>
                    <a:pt x="246804" y="0"/>
                    <a:pt x="246804" y="0"/>
                    <a:pt x="246804" y="0"/>
                  </a:cubicBezTo>
                  <a:close/>
                  <a:moveTo>
                    <a:pt x="27874" y="0"/>
                  </a:moveTo>
                  <a:cubicBezTo>
                    <a:pt x="118465" y="0"/>
                    <a:pt x="118465" y="0"/>
                    <a:pt x="118465" y="0"/>
                  </a:cubicBezTo>
                  <a:lnTo>
                    <a:pt x="118465" y="6856"/>
                  </a:lnTo>
                  <a:cubicBezTo>
                    <a:pt x="104528" y="6856"/>
                    <a:pt x="104528" y="6856"/>
                    <a:pt x="97559" y="6856"/>
                  </a:cubicBezTo>
                  <a:cubicBezTo>
                    <a:pt x="97559" y="13711"/>
                    <a:pt x="97559" y="20567"/>
                    <a:pt x="97559" y="27423"/>
                  </a:cubicBezTo>
                  <a:cubicBezTo>
                    <a:pt x="97559" y="116546"/>
                    <a:pt x="97559" y="116546"/>
                    <a:pt x="97559" y="116546"/>
                  </a:cubicBezTo>
                  <a:cubicBezTo>
                    <a:pt x="97559" y="150825"/>
                    <a:pt x="76654" y="164536"/>
                    <a:pt x="41811" y="164536"/>
                  </a:cubicBezTo>
                  <a:cubicBezTo>
                    <a:pt x="13937" y="164536"/>
                    <a:pt x="0" y="157680"/>
                    <a:pt x="0" y="137113"/>
                  </a:cubicBezTo>
                  <a:cubicBezTo>
                    <a:pt x="0" y="130258"/>
                    <a:pt x="6968" y="123402"/>
                    <a:pt x="13937" y="123402"/>
                  </a:cubicBezTo>
                  <a:cubicBezTo>
                    <a:pt x="27874" y="123402"/>
                    <a:pt x="34843" y="130258"/>
                    <a:pt x="34843" y="137113"/>
                  </a:cubicBezTo>
                  <a:cubicBezTo>
                    <a:pt x="34843" y="143969"/>
                    <a:pt x="34843" y="143969"/>
                    <a:pt x="27874" y="143969"/>
                  </a:cubicBezTo>
                  <a:cubicBezTo>
                    <a:pt x="27874" y="150825"/>
                    <a:pt x="27874" y="150825"/>
                    <a:pt x="27874" y="150825"/>
                  </a:cubicBezTo>
                  <a:cubicBezTo>
                    <a:pt x="27874" y="157680"/>
                    <a:pt x="34843" y="157680"/>
                    <a:pt x="41811" y="157680"/>
                  </a:cubicBezTo>
                  <a:cubicBezTo>
                    <a:pt x="48780" y="157680"/>
                    <a:pt x="55748" y="150825"/>
                    <a:pt x="55748" y="143969"/>
                  </a:cubicBezTo>
                  <a:cubicBezTo>
                    <a:pt x="55748" y="20567"/>
                    <a:pt x="55748" y="20567"/>
                    <a:pt x="55748" y="20567"/>
                  </a:cubicBezTo>
                  <a:cubicBezTo>
                    <a:pt x="55748" y="13711"/>
                    <a:pt x="55748" y="13711"/>
                    <a:pt x="48780" y="6856"/>
                  </a:cubicBezTo>
                  <a:cubicBezTo>
                    <a:pt x="48780" y="6856"/>
                    <a:pt x="41811" y="6856"/>
                    <a:pt x="27874" y="6856"/>
                  </a:cubicBezTo>
                  <a:cubicBezTo>
                    <a:pt x="27874" y="0"/>
                    <a:pt x="27874" y="0"/>
                    <a:pt x="278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5" name="îṥḻiďé"/>
            <p:cNvGrpSpPr/>
            <p:nvPr/>
          </p:nvGrpSpPr>
          <p:grpSpPr>
            <a:xfrm>
              <a:off x="-4104027" y="3429000"/>
              <a:ext cx="3767531" cy="550928"/>
              <a:chOff x="3823180" y="2750620"/>
              <a:chExt cx="6579103" cy="962067"/>
            </a:xfrm>
            <a:solidFill>
              <a:srgbClr val="AF261C"/>
            </a:solidFill>
          </p:grpSpPr>
          <p:sp>
            <p:nvSpPr>
              <p:cNvPr id="26" name="íṩľïde"/>
              <p:cNvSpPr/>
              <p:nvPr/>
            </p:nvSpPr>
            <p:spPr bwMode="auto">
              <a:xfrm>
                <a:off x="3823180" y="2828832"/>
                <a:ext cx="897027" cy="791908"/>
              </a:xfrm>
              <a:custGeom>
                <a:avLst/>
                <a:gdLst>
                  <a:gd name="connsiteX0" fmla="*/ 236853 w 897027"/>
                  <a:gd name="connsiteY0" fmla="*/ 448176 h 791908"/>
                  <a:gd name="connsiteX1" fmla="*/ 244389 w 897027"/>
                  <a:gd name="connsiteY1" fmla="*/ 450480 h 791908"/>
                  <a:gd name="connsiteX2" fmla="*/ 225839 w 897027"/>
                  <a:gd name="connsiteY2" fmla="*/ 490417 h 791908"/>
                  <a:gd name="connsiteX3" fmla="*/ 173282 w 897027"/>
                  <a:gd name="connsiteY3" fmla="*/ 579507 h 791908"/>
                  <a:gd name="connsiteX4" fmla="*/ 164007 w 897027"/>
                  <a:gd name="connsiteY4" fmla="*/ 622516 h 791908"/>
                  <a:gd name="connsiteX5" fmla="*/ 160916 w 897027"/>
                  <a:gd name="connsiteY5" fmla="*/ 717750 h 791908"/>
                  <a:gd name="connsiteX6" fmla="*/ 55802 w 897027"/>
                  <a:gd name="connsiteY6" fmla="*/ 769975 h 791908"/>
                  <a:gd name="connsiteX7" fmla="*/ 31070 w 897027"/>
                  <a:gd name="connsiteY7" fmla="*/ 674741 h 791908"/>
                  <a:gd name="connsiteX8" fmla="*/ 43436 w 897027"/>
                  <a:gd name="connsiteY8" fmla="*/ 585651 h 791908"/>
                  <a:gd name="connsiteX9" fmla="*/ 120725 w 897027"/>
                  <a:gd name="connsiteY9" fmla="*/ 530354 h 791908"/>
                  <a:gd name="connsiteX10" fmla="*/ 207290 w 897027"/>
                  <a:gd name="connsiteY10" fmla="*/ 468913 h 791908"/>
                  <a:gd name="connsiteX11" fmla="*/ 236853 w 897027"/>
                  <a:gd name="connsiteY11" fmla="*/ 448176 h 791908"/>
                  <a:gd name="connsiteX12" fmla="*/ 76290 w 897027"/>
                  <a:gd name="connsiteY12" fmla="*/ 291465 h 791908"/>
                  <a:gd name="connsiteX13" fmla="*/ 150773 w 897027"/>
                  <a:gd name="connsiteY13" fmla="*/ 320613 h 791908"/>
                  <a:gd name="connsiteX14" fmla="*/ 147711 w 897027"/>
                  <a:gd name="connsiteY14" fmla="*/ 391768 h 791908"/>
                  <a:gd name="connsiteX15" fmla="*/ 52801 w 897027"/>
                  <a:gd name="connsiteY15" fmla="*/ 416517 h 791908"/>
                  <a:gd name="connsiteX16" fmla="*/ 3816 w 897027"/>
                  <a:gd name="connsiteY16" fmla="*/ 329894 h 791908"/>
                  <a:gd name="connsiteX17" fmla="*/ 52801 w 897027"/>
                  <a:gd name="connsiteY17" fmla="*/ 295864 h 791908"/>
                  <a:gd name="connsiteX18" fmla="*/ 76290 w 897027"/>
                  <a:gd name="connsiteY18" fmla="*/ 291465 h 791908"/>
                  <a:gd name="connsiteX19" fmla="*/ 718585 w 897027"/>
                  <a:gd name="connsiteY19" fmla="*/ 91855 h 791908"/>
                  <a:gd name="connsiteX20" fmla="*/ 897027 w 897027"/>
                  <a:gd name="connsiteY20" fmla="*/ 153802 h 791908"/>
                  <a:gd name="connsiteX21" fmla="*/ 832349 w 897027"/>
                  <a:gd name="connsiteY21" fmla="*/ 258539 h 791908"/>
                  <a:gd name="connsiteX22" fmla="*/ 767671 w 897027"/>
                  <a:gd name="connsiteY22" fmla="*/ 277022 h 791908"/>
                  <a:gd name="connsiteX23" fmla="*/ 699913 w 897027"/>
                  <a:gd name="connsiteY23" fmla="*/ 304746 h 791908"/>
                  <a:gd name="connsiteX24" fmla="*/ 696834 w 897027"/>
                  <a:gd name="connsiteY24" fmla="*/ 347873 h 791908"/>
                  <a:gd name="connsiteX25" fmla="*/ 758432 w 897027"/>
                  <a:gd name="connsiteY25" fmla="*/ 363276 h 791908"/>
                  <a:gd name="connsiteX26" fmla="*/ 823110 w 897027"/>
                  <a:gd name="connsiteY26" fmla="*/ 471093 h 791908"/>
                  <a:gd name="connsiteX27" fmla="*/ 813870 w 897027"/>
                  <a:gd name="connsiteY27" fmla="*/ 538864 h 791908"/>
                  <a:gd name="connsiteX28" fmla="*/ 792311 w 897027"/>
                  <a:gd name="connsiteY28" fmla="*/ 588152 h 791908"/>
                  <a:gd name="connsiteX29" fmla="*/ 860068 w 897027"/>
                  <a:gd name="connsiteY29" fmla="*/ 668245 h 791908"/>
                  <a:gd name="connsiteX30" fmla="*/ 832349 w 897027"/>
                  <a:gd name="connsiteY30" fmla="*/ 751419 h 791908"/>
                  <a:gd name="connsiteX31" fmla="*/ 706073 w 897027"/>
                  <a:gd name="connsiteY31" fmla="*/ 748338 h 791908"/>
                  <a:gd name="connsiteX32" fmla="*/ 459681 w 897027"/>
                  <a:gd name="connsiteY32" fmla="*/ 788385 h 791908"/>
                  <a:gd name="connsiteX33" fmla="*/ 327245 w 897027"/>
                  <a:gd name="connsiteY33" fmla="*/ 736016 h 791908"/>
                  <a:gd name="connsiteX34" fmla="*/ 435042 w 897027"/>
                  <a:gd name="connsiteY34" fmla="*/ 652843 h 791908"/>
                  <a:gd name="connsiteX35" fmla="*/ 484320 w 897027"/>
                  <a:gd name="connsiteY35" fmla="*/ 643601 h 791908"/>
                  <a:gd name="connsiteX36" fmla="*/ 561318 w 897027"/>
                  <a:gd name="connsiteY36" fmla="*/ 643601 h 791908"/>
                  <a:gd name="connsiteX37" fmla="*/ 666035 w 897027"/>
                  <a:gd name="connsiteY37" fmla="*/ 625118 h 791908"/>
                  <a:gd name="connsiteX38" fmla="*/ 718393 w 897027"/>
                  <a:gd name="connsiteY38" fmla="*/ 591233 h 791908"/>
                  <a:gd name="connsiteX39" fmla="*/ 699913 w 897027"/>
                  <a:gd name="connsiteY39" fmla="*/ 486496 h 791908"/>
                  <a:gd name="connsiteX40" fmla="*/ 619836 w 897027"/>
                  <a:gd name="connsiteY40" fmla="*/ 489576 h 791908"/>
                  <a:gd name="connsiteX41" fmla="*/ 536679 w 897027"/>
                  <a:gd name="connsiteY41" fmla="*/ 440288 h 791908"/>
                  <a:gd name="connsiteX42" fmla="*/ 585957 w 897027"/>
                  <a:gd name="connsiteY42" fmla="*/ 326310 h 791908"/>
                  <a:gd name="connsiteX43" fmla="*/ 619836 w 897027"/>
                  <a:gd name="connsiteY43" fmla="*/ 252378 h 791908"/>
                  <a:gd name="connsiteX44" fmla="*/ 558238 w 897027"/>
                  <a:gd name="connsiteY44" fmla="*/ 258539 h 791908"/>
                  <a:gd name="connsiteX45" fmla="*/ 465841 w 897027"/>
                  <a:gd name="connsiteY45" fmla="*/ 273941 h 791908"/>
                  <a:gd name="connsiteX46" fmla="*/ 410403 w 897027"/>
                  <a:gd name="connsiteY46" fmla="*/ 187687 h 791908"/>
                  <a:gd name="connsiteX47" fmla="*/ 456601 w 897027"/>
                  <a:gd name="connsiteY47" fmla="*/ 126077 h 791908"/>
                  <a:gd name="connsiteX48" fmla="*/ 518199 w 897027"/>
                  <a:gd name="connsiteY48" fmla="*/ 107594 h 791908"/>
                  <a:gd name="connsiteX49" fmla="*/ 610596 w 897027"/>
                  <a:gd name="connsiteY49" fmla="*/ 95272 h 791908"/>
                  <a:gd name="connsiteX50" fmla="*/ 662955 w 897027"/>
                  <a:gd name="connsiteY50" fmla="*/ 92192 h 791908"/>
                  <a:gd name="connsiteX51" fmla="*/ 718585 w 897027"/>
                  <a:gd name="connsiteY51" fmla="*/ 91855 h 791908"/>
                  <a:gd name="connsiteX52" fmla="*/ 190537 w 897027"/>
                  <a:gd name="connsiteY52" fmla="*/ 135 h 791908"/>
                  <a:gd name="connsiteX53" fmla="*/ 262026 w 897027"/>
                  <a:gd name="connsiteY53" fmla="*/ 15379 h 791908"/>
                  <a:gd name="connsiteX54" fmla="*/ 274350 w 897027"/>
                  <a:gd name="connsiteY54" fmla="*/ 114491 h 791908"/>
                  <a:gd name="connsiteX55" fmla="*/ 117219 w 897027"/>
                  <a:gd name="connsiteY55" fmla="*/ 139269 h 791908"/>
                  <a:gd name="connsiteX56" fmla="*/ 98733 w 897027"/>
                  <a:gd name="connsiteY56" fmla="*/ 123783 h 791908"/>
                  <a:gd name="connsiteX57" fmla="*/ 111057 w 897027"/>
                  <a:gd name="connsiteY57" fmla="*/ 43254 h 791908"/>
                  <a:gd name="connsiteX58" fmla="*/ 172677 w 897027"/>
                  <a:gd name="connsiteY58" fmla="*/ 2990 h 791908"/>
                  <a:gd name="connsiteX59" fmla="*/ 190537 w 897027"/>
                  <a:gd name="connsiteY59" fmla="*/ 135 h 791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897027" h="791908">
                    <a:moveTo>
                      <a:pt x="236853" y="448176"/>
                    </a:moveTo>
                    <a:cubicBezTo>
                      <a:pt x="239558" y="447600"/>
                      <a:pt x="242070" y="448176"/>
                      <a:pt x="244389" y="450480"/>
                    </a:cubicBezTo>
                    <a:cubicBezTo>
                      <a:pt x="256755" y="459696"/>
                      <a:pt x="238205" y="478129"/>
                      <a:pt x="225839" y="490417"/>
                    </a:cubicBezTo>
                    <a:cubicBezTo>
                      <a:pt x="222747" y="496561"/>
                      <a:pt x="179465" y="564147"/>
                      <a:pt x="173282" y="579507"/>
                    </a:cubicBezTo>
                    <a:cubicBezTo>
                      <a:pt x="170191" y="591795"/>
                      <a:pt x="167099" y="610227"/>
                      <a:pt x="164007" y="622516"/>
                    </a:cubicBezTo>
                    <a:cubicBezTo>
                      <a:pt x="160916" y="656308"/>
                      <a:pt x="170191" y="696245"/>
                      <a:pt x="160916" y="717750"/>
                    </a:cubicBezTo>
                    <a:cubicBezTo>
                      <a:pt x="145458" y="769975"/>
                      <a:pt x="92901" y="797623"/>
                      <a:pt x="55802" y="769975"/>
                    </a:cubicBezTo>
                    <a:cubicBezTo>
                      <a:pt x="27978" y="748470"/>
                      <a:pt x="34161" y="705461"/>
                      <a:pt x="31070" y="674741"/>
                    </a:cubicBezTo>
                    <a:cubicBezTo>
                      <a:pt x="31070" y="637876"/>
                      <a:pt x="21795" y="622516"/>
                      <a:pt x="43436" y="585651"/>
                    </a:cubicBezTo>
                    <a:cubicBezTo>
                      <a:pt x="65077" y="554930"/>
                      <a:pt x="89810" y="548786"/>
                      <a:pt x="120725" y="530354"/>
                    </a:cubicBezTo>
                    <a:cubicBezTo>
                      <a:pt x="148550" y="508849"/>
                      <a:pt x="179465" y="490417"/>
                      <a:pt x="207290" y="468913"/>
                    </a:cubicBezTo>
                    <a:cubicBezTo>
                      <a:pt x="218883" y="462000"/>
                      <a:pt x="228737" y="449904"/>
                      <a:pt x="236853" y="448176"/>
                    </a:cubicBezTo>
                    <a:close/>
                    <a:moveTo>
                      <a:pt x="76290" y="291465"/>
                    </a:moveTo>
                    <a:cubicBezTo>
                      <a:pt x="100256" y="289870"/>
                      <a:pt x="125515" y="297411"/>
                      <a:pt x="150773" y="320613"/>
                    </a:cubicBezTo>
                    <a:cubicBezTo>
                      <a:pt x="156896" y="342269"/>
                      <a:pt x="153834" y="373206"/>
                      <a:pt x="147711" y="391768"/>
                    </a:cubicBezTo>
                    <a:cubicBezTo>
                      <a:pt x="138526" y="441266"/>
                      <a:pt x="86479" y="425798"/>
                      <a:pt x="52801" y="416517"/>
                    </a:cubicBezTo>
                    <a:cubicBezTo>
                      <a:pt x="22185" y="410330"/>
                      <a:pt x="-11492" y="367018"/>
                      <a:pt x="3816" y="329894"/>
                    </a:cubicBezTo>
                    <a:cubicBezTo>
                      <a:pt x="9939" y="314426"/>
                      <a:pt x="28309" y="305145"/>
                      <a:pt x="52801" y="295864"/>
                    </a:cubicBezTo>
                    <a:cubicBezTo>
                      <a:pt x="60455" y="293544"/>
                      <a:pt x="68301" y="291997"/>
                      <a:pt x="76290" y="291465"/>
                    </a:cubicBezTo>
                    <a:close/>
                    <a:moveTo>
                      <a:pt x="718585" y="91855"/>
                    </a:moveTo>
                    <a:cubicBezTo>
                      <a:pt x="790193" y="92577"/>
                      <a:pt x="894717" y="100663"/>
                      <a:pt x="897027" y="153802"/>
                    </a:cubicBezTo>
                    <a:cubicBezTo>
                      <a:pt x="897027" y="181526"/>
                      <a:pt x="869308" y="240056"/>
                      <a:pt x="832349" y="258539"/>
                    </a:cubicBezTo>
                    <a:cubicBezTo>
                      <a:pt x="816950" y="267780"/>
                      <a:pt x="786151" y="273941"/>
                      <a:pt x="767671" y="277022"/>
                    </a:cubicBezTo>
                    <a:cubicBezTo>
                      <a:pt x="746112" y="283183"/>
                      <a:pt x="718393" y="280102"/>
                      <a:pt x="699913" y="304746"/>
                    </a:cubicBezTo>
                    <a:cubicBezTo>
                      <a:pt x="690674" y="317068"/>
                      <a:pt x="690674" y="341712"/>
                      <a:pt x="696834" y="347873"/>
                    </a:cubicBezTo>
                    <a:cubicBezTo>
                      <a:pt x="706073" y="360195"/>
                      <a:pt x="739952" y="354034"/>
                      <a:pt x="758432" y="363276"/>
                    </a:cubicBezTo>
                    <a:cubicBezTo>
                      <a:pt x="810790" y="384839"/>
                      <a:pt x="826189" y="427966"/>
                      <a:pt x="823110" y="471093"/>
                    </a:cubicBezTo>
                    <a:cubicBezTo>
                      <a:pt x="820030" y="498818"/>
                      <a:pt x="826189" y="514220"/>
                      <a:pt x="813870" y="538864"/>
                    </a:cubicBezTo>
                    <a:cubicBezTo>
                      <a:pt x="804630" y="554267"/>
                      <a:pt x="795390" y="569669"/>
                      <a:pt x="792311" y="588152"/>
                    </a:cubicBezTo>
                    <a:cubicBezTo>
                      <a:pt x="795390" y="631279"/>
                      <a:pt x="847749" y="634360"/>
                      <a:pt x="860068" y="668245"/>
                    </a:cubicBezTo>
                    <a:cubicBezTo>
                      <a:pt x="866228" y="699050"/>
                      <a:pt x="863148" y="736016"/>
                      <a:pt x="832349" y="751419"/>
                    </a:cubicBezTo>
                    <a:cubicBezTo>
                      <a:pt x="798470" y="766821"/>
                      <a:pt x="739952" y="754499"/>
                      <a:pt x="706073" y="748338"/>
                    </a:cubicBezTo>
                    <a:cubicBezTo>
                      <a:pt x="619836" y="732936"/>
                      <a:pt x="542838" y="766821"/>
                      <a:pt x="459681" y="788385"/>
                    </a:cubicBezTo>
                    <a:cubicBezTo>
                      <a:pt x="416562" y="797626"/>
                      <a:pt x="342645" y="791465"/>
                      <a:pt x="327245" y="736016"/>
                    </a:cubicBezTo>
                    <a:cubicBezTo>
                      <a:pt x="348804" y="705211"/>
                      <a:pt x="398083" y="662084"/>
                      <a:pt x="435042" y="652843"/>
                    </a:cubicBezTo>
                    <a:cubicBezTo>
                      <a:pt x="453521" y="646682"/>
                      <a:pt x="462761" y="643601"/>
                      <a:pt x="484320" y="643601"/>
                    </a:cubicBezTo>
                    <a:cubicBezTo>
                      <a:pt x="508960" y="640521"/>
                      <a:pt x="533599" y="640521"/>
                      <a:pt x="561318" y="643601"/>
                    </a:cubicBezTo>
                    <a:cubicBezTo>
                      <a:pt x="595197" y="646682"/>
                      <a:pt x="638315" y="646682"/>
                      <a:pt x="666035" y="625118"/>
                    </a:cubicBezTo>
                    <a:cubicBezTo>
                      <a:pt x="678354" y="618957"/>
                      <a:pt x="709153" y="603555"/>
                      <a:pt x="718393" y="591233"/>
                    </a:cubicBezTo>
                    <a:cubicBezTo>
                      <a:pt x="743032" y="563508"/>
                      <a:pt x="733792" y="508059"/>
                      <a:pt x="699913" y="486496"/>
                    </a:cubicBezTo>
                    <a:cubicBezTo>
                      <a:pt x="681434" y="471093"/>
                      <a:pt x="644475" y="486496"/>
                      <a:pt x="619836" y="489576"/>
                    </a:cubicBezTo>
                    <a:cubicBezTo>
                      <a:pt x="589037" y="492657"/>
                      <a:pt x="552078" y="471093"/>
                      <a:pt x="536679" y="440288"/>
                    </a:cubicBezTo>
                    <a:cubicBezTo>
                      <a:pt x="536679" y="403322"/>
                      <a:pt x="564398" y="363276"/>
                      <a:pt x="585957" y="326310"/>
                    </a:cubicBezTo>
                    <a:cubicBezTo>
                      <a:pt x="595197" y="310907"/>
                      <a:pt x="622916" y="261619"/>
                      <a:pt x="619836" y="252378"/>
                    </a:cubicBezTo>
                    <a:cubicBezTo>
                      <a:pt x="604436" y="227734"/>
                      <a:pt x="573637" y="252378"/>
                      <a:pt x="558238" y="258539"/>
                    </a:cubicBezTo>
                    <a:cubicBezTo>
                      <a:pt x="527439" y="273941"/>
                      <a:pt x="496640" y="292424"/>
                      <a:pt x="465841" y="273941"/>
                    </a:cubicBezTo>
                    <a:cubicBezTo>
                      <a:pt x="431962" y="252378"/>
                      <a:pt x="422722" y="218492"/>
                      <a:pt x="410403" y="187687"/>
                    </a:cubicBezTo>
                    <a:cubicBezTo>
                      <a:pt x="416562" y="150721"/>
                      <a:pt x="425802" y="138399"/>
                      <a:pt x="456601" y="126077"/>
                    </a:cubicBezTo>
                    <a:cubicBezTo>
                      <a:pt x="481240" y="116836"/>
                      <a:pt x="490480" y="110675"/>
                      <a:pt x="518199" y="107594"/>
                    </a:cubicBezTo>
                    <a:cubicBezTo>
                      <a:pt x="548998" y="101433"/>
                      <a:pt x="576717" y="98353"/>
                      <a:pt x="610596" y="95272"/>
                    </a:cubicBezTo>
                    <a:cubicBezTo>
                      <a:pt x="629076" y="95272"/>
                      <a:pt x="647555" y="92192"/>
                      <a:pt x="662955" y="92192"/>
                    </a:cubicBezTo>
                    <a:cubicBezTo>
                      <a:pt x="674504" y="92192"/>
                      <a:pt x="694716" y="91614"/>
                      <a:pt x="718585" y="91855"/>
                    </a:cubicBezTo>
                    <a:close/>
                    <a:moveTo>
                      <a:pt x="190537" y="135"/>
                    </a:moveTo>
                    <a:cubicBezTo>
                      <a:pt x="213500" y="-881"/>
                      <a:pt x="248161" y="3765"/>
                      <a:pt x="262026" y="15379"/>
                    </a:cubicBezTo>
                    <a:cubicBezTo>
                      <a:pt x="289755" y="40157"/>
                      <a:pt x="295917" y="80421"/>
                      <a:pt x="274350" y="114491"/>
                    </a:cubicBezTo>
                    <a:cubicBezTo>
                      <a:pt x="243540" y="167144"/>
                      <a:pt x="157272" y="164047"/>
                      <a:pt x="117219" y="139269"/>
                    </a:cubicBezTo>
                    <a:cubicBezTo>
                      <a:pt x="111057" y="136172"/>
                      <a:pt x="101814" y="126880"/>
                      <a:pt x="98733" y="123783"/>
                    </a:cubicBezTo>
                    <a:cubicBezTo>
                      <a:pt x="86409" y="105199"/>
                      <a:pt x="92571" y="58741"/>
                      <a:pt x="111057" y="43254"/>
                    </a:cubicBezTo>
                    <a:cubicBezTo>
                      <a:pt x="120300" y="27768"/>
                      <a:pt x="160353" y="6088"/>
                      <a:pt x="172677" y="2990"/>
                    </a:cubicBezTo>
                    <a:cubicBezTo>
                      <a:pt x="176528" y="1442"/>
                      <a:pt x="182883" y="474"/>
                      <a:pt x="190537" y="13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iṥ1íďé"/>
              <p:cNvSpPr/>
              <p:nvPr/>
            </p:nvSpPr>
            <p:spPr bwMode="auto">
              <a:xfrm>
                <a:off x="4917965" y="2856957"/>
                <a:ext cx="1088655" cy="738171"/>
              </a:xfrm>
              <a:custGeom>
                <a:avLst/>
                <a:gdLst>
                  <a:gd name="T0" fmla="*/ 241 w 353"/>
                  <a:gd name="T1" fmla="*/ 144 h 240"/>
                  <a:gd name="T2" fmla="*/ 219 w 353"/>
                  <a:gd name="T3" fmla="*/ 160 h 240"/>
                  <a:gd name="T4" fmla="*/ 186 w 353"/>
                  <a:gd name="T5" fmla="*/ 185 h 240"/>
                  <a:gd name="T6" fmla="*/ 223 w 353"/>
                  <a:gd name="T7" fmla="*/ 192 h 240"/>
                  <a:gd name="T8" fmla="*/ 229 w 353"/>
                  <a:gd name="T9" fmla="*/ 193 h 240"/>
                  <a:gd name="T10" fmla="*/ 270 w 353"/>
                  <a:gd name="T11" fmla="*/ 184 h 240"/>
                  <a:gd name="T12" fmla="*/ 283 w 353"/>
                  <a:gd name="T13" fmla="*/ 169 h 240"/>
                  <a:gd name="T14" fmla="*/ 290 w 353"/>
                  <a:gd name="T15" fmla="*/ 139 h 240"/>
                  <a:gd name="T16" fmla="*/ 277 w 353"/>
                  <a:gd name="T17" fmla="*/ 130 h 240"/>
                  <a:gd name="T18" fmla="*/ 269 w 353"/>
                  <a:gd name="T19" fmla="*/ 129 h 240"/>
                  <a:gd name="T20" fmla="*/ 250 w 353"/>
                  <a:gd name="T21" fmla="*/ 133 h 240"/>
                  <a:gd name="T22" fmla="*/ 241 w 353"/>
                  <a:gd name="T23" fmla="*/ 144 h 240"/>
                  <a:gd name="T24" fmla="*/ 177 w 353"/>
                  <a:gd name="T25" fmla="*/ 157 h 240"/>
                  <a:gd name="T26" fmla="*/ 205 w 353"/>
                  <a:gd name="T27" fmla="*/ 151 h 240"/>
                  <a:gd name="T28" fmla="*/ 227 w 353"/>
                  <a:gd name="T29" fmla="*/ 126 h 240"/>
                  <a:gd name="T30" fmla="*/ 195 w 353"/>
                  <a:gd name="T31" fmla="*/ 127 h 240"/>
                  <a:gd name="T32" fmla="*/ 172 w 353"/>
                  <a:gd name="T33" fmla="*/ 135 h 240"/>
                  <a:gd name="T34" fmla="*/ 177 w 353"/>
                  <a:gd name="T35" fmla="*/ 157 h 240"/>
                  <a:gd name="T36" fmla="*/ 70 w 353"/>
                  <a:gd name="T37" fmla="*/ 130 h 240"/>
                  <a:gd name="T38" fmla="*/ 115 w 353"/>
                  <a:gd name="T39" fmla="*/ 115 h 240"/>
                  <a:gd name="T40" fmla="*/ 135 w 353"/>
                  <a:gd name="T41" fmla="*/ 110 h 240"/>
                  <a:gd name="T42" fmla="*/ 150 w 353"/>
                  <a:gd name="T43" fmla="*/ 98 h 240"/>
                  <a:gd name="T44" fmla="*/ 171 w 353"/>
                  <a:gd name="T45" fmla="*/ 88 h 240"/>
                  <a:gd name="T46" fmla="*/ 173 w 353"/>
                  <a:gd name="T47" fmla="*/ 99 h 240"/>
                  <a:gd name="T48" fmla="*/ 192 w 353"/>
                  <a:gd name="T49" fmla="*/ 101 h 240"/>
                  <a:gd name="T50" fmla="*/ 201 w 353"/>
                  <a:gd name="T51" fmla="*/ 100 h 240"/>
                  <a:gd name="T52" fmla="*/ 226 w 353"/>
                  <a:gd name="T53" fmla="*/ 85 h 240"/>
                  <a:gd name="T54" fmla="*/ 253 w 353"/>
                  <a:gd name="T55" fmla="*/ 90 h 240"/>
                  <a:gd name="T56" fmla="*/ 284 w 353"/>
                  <a:gd name="T57" fmla="*/ 101 h 240"/>
                  <a:gd name="T58" fmla="*/ 313 w 353"/>
                  <a:gd name="T59" fmla="*/ 133 h 240"/>
                  <a:gd name="T60" fmla="*/ 285 w 353"/>
                  <a:gd name="T61" fmla="*/ 179 h 240"/>
                  <a:gd name="T62" fmla="*/ 275 w 353"/>
                  <a:gd name="T63" fmla="*/ 192 h 240"/>
                  <a:gd name="T64" fmla="*/ 258 w 353"/>
                  <a:gd name="T65" fmla="*/ 204 h 240"/>
                  <a:gd name="T66" fmla="*/ 244 w 353"/>
                  <a:gd name="T67" fmla="*/ 230 h 240"/>
                  <a:gd name="T68" fmla="*/ 136 w 353"/>
                  <a:gd name="T69" fmla="*/ 225 h 240"/>
                  <a:gd name="T70" fmla="*/ 125 w 353"/>
                  <a:gd name="T71" fmla="*/ 212 h 240"/>
                  <a:gd name="T72" fmla="*/ 125 w 353"/>
                  <a:gd name="T73" fmla="*/ 200 h 240"/>
                  <a:gd name="T74" fmla="*/ 131 w 353"/>
                  <a:gd name="T75" fmla="*/ 191 h 240"/>
                  <a:gd name="T76" fmla="*/ 156 w 353"/>
                  <a:gd name="T77" fmla="*/ 174 h 240"/>
                  <a:gd name="T78" fmla="*/ 167 w 353"/>
                  <a:gd name="T79" fmla="*/ 163 h 240"/>
                  <a:gd name="T80" fmla="*/ 168 w 353"/>
                  <a:gd name="T81" fmla="*/ 156 h 240"/>
                  <a:gd name="T82" fmla="*/ 140 w 353"/>
                  <a:gd name="T83" fmla="*/ 166 h 240"/>
                  <a:gd name="T84" fmla="*/ 126 w 353"/>
                  <a:gd name="T85" fmla="*/ 149 h 240"/>
                  <a:gd name="T86" fmla="*/ 123 w 353"/>
                  <a:gd name="T87" fmla="*/ 137 h 240"/>
                  <a:gd name="T88" fmla="*/ 96 w 353"/>
                  <a:gd name="T89" fmla="*/ 145 h 240"/>
                  <a:gd name="T90" fmla="*/ 81 w 353"/>
                  <a:gd name="T91" fmla="*/ 173 h 240"/>
                  <a:gd name="T92" fmla="*/ 96 w 353"/>
                  <a:gd name="T93" fmla="*/ 203 h 240"/>
                  <a:gd name="T94" fmla="*/ 77 w 353"/>
                  <a:gd name="T95" fmla="*/ 216 h 240"/>
                  <a:gd name="T96" fmla="*/ 44 w 353"/>
                  <a:gd name="T97" fmla="*/ 129 h 240"/>
                  <a:gd name="T98" fmla="*/ 60 w 353"/>
                  <a:gd name="T99" fmla="*/ 105 h 240"/>
                  <a:gd name="T100" fmla="*/ 149 w 353"/>
                  <a:gd name="T101" fmla="*/ 55 h 240"/>
                  <a:gd name="T102" fmla="*/ 28 w 353"/>
                  <a:gd name="T103" fmla="*/ 76 h 240"/>
                  <a:gd name="T104" fmla="*/ 10 w 353"/>
                  <a:gd name="T105" fmla="*/ 48 h 240"/>
                  <a:gd name="T106" fmla="*/ 313 w 353"/>
                  <a:gd name="T107" fmla="*/ 26 h 240"/>
                  <a:gd name="T108" fmla="*/ 334 w 353"/>
                  <a:gd name="T109" fmla="*/ 33 h 240"/>
                  <a:gd name="T110" fmla="*/ 348 w 353"/>
                  <a:gd name="T111" fmla="*/ 44 h 240"/>
                  <a:gd name="T112" fmla="*/ 328 w 353"/>
                  <a:gd name="T113" fmla="*/ 64 h 240"/>
                  <a:gd name="T114" fmla="*/ 283 w 353"/>
                  <a:gd name="T115" fmla="*/ 53 h 240"/>
                  <a:gd name="T116" fmla="*/ 212 w 353"/>
                  <a:gd name="T117" fmla="*/ 56 h 240"/>
                  <a:gd name="T118" fmla="*/ 140 w 353"/>
                  <a:gd name="T119" fmla="*/ 78 h 240"/>
                  <a:gd name="T120" fmla="*/ 79 w 353"/>
                  <a:gd name="T121" fmla="*/ 110 h 240"/>
                  <a:gd name="T122" fmla="*/ 70 w 353"/>
                  <a:gd name="T123" fmla="*/ 13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53" h="240">
                    <a:moveTo>
                      <a:pt x="241" y="144"/>
                    </a:moveTo>
                    <a:cubicBezTo>
                      <a:pt x="236" y="150"/>
                      <a:pt x="227" y="156"/>
                      <a:pt x="219" y="160"/>
                    </a:cubicBezTo>
                    <a:cubicBezTo>
                      <a:pt x="205" y="167"/>
                      <a:pt x="181" y="170"/>
                      <a:pt x="186" y="185"/>
                    </a:cubicBezTo>
                    <a:cubicBezTo>
                      <a:pt x="193" y="203"/>
                      <a:pt x="210" y="197"/>
                      <a:pt x="223" y="192"/>
                    </a:cubicBezTo>
                    <a:cubicBezTo>
                      <a:pt x="226" y="191"/>
                      <a:pt x="226" y="192"/>
                      <a:pt x="229" y="193"/>
                    </a:cubicBezTo>
                    <a:cubicBezTo>
                      <a:pt x="240" y="196"/>
                      <a:pt x="253" y="197"/>
                      <a:pt x="270" y="184"/>
                    </a:cubicBezTo>
                    <a:cubicBezTo>
                      <a:pt x="275" y="181"/>
                      <a:pt x="279" y="174"/>
                      <a:pt x="283" y="169"/>
                    </a:cubicBezTo>
                    <a:cubicBezTo>
                      <a:pt x="292" y="159"/>
                      <a:pt x="298" y="152"/>
                      <a:pt x="290" y="139"/>
                    </a:cubicBezTo>
                    <a:cubicBezTo>
                      <a:pt x="288" y="137"/>
                      <a:pt x="281" y="131"/>
                      <a:pt x="277" y="130"/>
                    </a:cubicBezTo>
                    <a:cubicBezTo>
                      <a:pt x="275" y="129"/>
                      <a:pt x="271" y="130"/>
                      <a:pt x="269" y="129"/>
                    </a:cubicBezTo>
                    <a:cubicBezTo>
                      <a:pt x="260" y="127"/>
                      <a:pt x="258" y="127"/>
                      <a:pt x="250" y="133"/>
                    </a:cubicBezTo>
                    <a:cubicBezTo>
                      <a:pt x="245" y="137"/>
                      <a:pt x="244" y="141"/>
                      <a:pt x="241" y="144"/>
                    </a:cubicBezTo>
                    <a:close/>
                    <a:moveTo>
                      <a:pt x="177" y="157"/>
                    </a:moveTo>
                    <a:cubicBezTo>
                      <a:pt x="187" y="162"/>
                      <a:pt x="193" y="158"/>
                      <a:pt x="205" y="151"/>
                    </a:cubicBezTo>
                    <a:cubicBezTo>
                      <a:pt x="217" y="144"/>
                      <a:pt x="231" y="137"/>
                      <a:pt x="227" y="126"/>
                    </a:cubicBezTo>
                    <a:cubicBezTo>
                      <a:pt x="221" y="112"/>
                      <a:pt x="207" y="122"/>
                      <a:pt x="195" y="127"/>
                    </a:cubicBezTo>
                    <a:cubicBezTo>
                      <a:pt x="185" y="130"/>
                      <a:pt x="177" y="131"/>
                      <a:pt x="172" y="135"/>
                    </a:cubicBezTo>
                    <a:cubicBezTo>
                      <a:pt x="168" y="142"/>
                      <a:pt x="171" y="149"/>
                      <a:pt x="177" y="157"/>
                    </a:cubicBezTo>
                    <a:close/>
                    <a:moveTo>
                      <a:pt x="70" y="130"/>
                    </a:moveTo>
                    <a:cubicBezTo>
                      <a:pt x="85" y="131"/>
                      <a:pt x="100" y="120"/>
                      <a:pt x="115" y="115"/>
                    </a:cubicBezTo>
                    <a:cubicBezTo>
                      <a:pt x="122" y="113"/>
                      <a:pt x="129" y="113"/>
                      <a:pt x="135" y="110"/>
                    </a:cubicBezTo>
                    <a:cubicBezTo>
                      <a:pt x="141" y="107"/>
                      <a:pt x="146" y="102"/>
                      <a:pt x="150" y="98"/>
                    </a:cubicBezTo>
                    <a:cubicBezTo>
                      <a:pt x="155" y="93"/>
                      <a:pt x="164" y="80"/>
                      <a:pt x="171" y="88"/>
                    </a:cubicBezTo>
                    <a:cubicBezTo>
                      <a:pt x="174" y="92"/>
                      <a:pt x="172" y="97"/>
                      <a:pt x="173" y="99"/>
                    </a:cubicBezTo>
                    <a:cubicBezTo>
                      <a:pt x="177" y="105"/>
                      <a:pt x="185" y="103"/>
                      <a:pt x="192" y="101"/>
                    </a:cubicBezTo>
                    <a:cubicBezTo>
                      <a:pt x="196" y="100"/>
                      <a:pt x="199" y="101"/>
                      <a:pt x="201" y="100"/>
                    </a:cubicBezTo>
                    <a:cubicBezTo>
                      <a:pt x="210" y="96"/>
                      <a:pt x="217" y="88"/>
                      <a:pt x="226" y="85"/>
                    </a:cubicBezTo>
                    <a:cubicBezTo>
                      <a:pt x="234" y="83"/>
                      <a:pt x="248" y="83"/>
                      <a:pt x="253" y="90"/>
                    </a:cubicBezTo>
                    <a:cubicBezTo>
                      <a:pt x="261" y="102"/>
                      <a:pt x="273" y="101"/>
                      <a:pt x="284" y="101"/>
                    </a:cubicBezTo>
                    <a:cubicBezTo>
                      <a:pt x="297" y="102"/>
                      <a:pt x="315" y="120"/>
                      <a:pt x="313" y="133"/>
                    </a:cubicBezTo>
                    <a:cubicBezTo>
                      <a:pt x="311" y="149"/>
                      <a:pt x="296" y="165"/>
                      <a:pt x="285" y="179"/>
                    </a:cubicBezTo>
                    <a:cubicBezTo>
                      <a:pt x="282" y="184"/>
                      <a:pt x="278" y="189"/>
                      <a:pt x="275" y="192"/>
                    </a:cubicBezTo>
                    <a:cubicBezTo>
                      <a:pt x="270" y="196"/>
                      <a:pt x="263" y="199"/>
                      <a:pt x="258" y="204"/>
                    </a:cubicBezTo>
                    <a:cubicBezTo>
                      <a:pt x="252" y="211"/>
                      <a:pt x="250" y="226"/>
                      <a:pt x="244" y="230"/>
                    </a:cubicBezTo>
                    <a:cubicBezTo>
                      <a:pt x="226" y="240"/>
                      <a:pt x="154" y="234"/>
                      <a:pt x="136" y="225"/>
                    </a:cubicBezTo>
                    <a:cubicBezTo>
                      <a:pt x="131" y="223"/>
                      <a:pt x="127" y="218"/>
                      <a:pt x="125" y="212"/>
                    </a:cubicBezTo>
                    <a:cubicBezTo>
                      <a:pt x="123" y="207"/>
                      <a:pt x="123" y="205"/>
                      <a:pt x="125" y="200"/>
                    </a:cubicBezTo>
                    <a:cubicBezTo>
                      <a:pt x="127" y="196"/>
                      <a:pt x="130" y="193"/>
                      <a:pt x="131" y="191"/>
                    </a:cubicBezTo>
                    <a:cubicBezTo>
                      <a:pt x="137" y="184"/>
                      <a:pt x="148" y="180"/>
                      <a:pt x="156" y="174"/>
                    </a:cubicBezTo>
                    <a:cubicBezTo>
                      <a:pt x="158" y="172"/>
                      <a:pt x="166" y="166"/>
                      <a:pt x="167" y="163"/>
                    </a:cubicBezTo>
                    <a:cubicBezTo>
                      <a:pt x="168" y="161"/>
                      <a:pt x="170" y="159"/>
                      <a:pt x="168" y="156"/>
                    </a:cubicBezTo>
                    <a:cubicBezTo>
                      <a:pt x="163" y="148"/>
                      <a:pt x="149" y="167"/>
                      <a:pt x="140" y="166"/>
                    </a:cubicBezTo>
                    <a:cubicBezTo>
                      <a:pt x="134" y="162"/>
                      <a:pt x="130" y="157"/>
                      <a:pt x="126" y="149"/>
                    </a:cubicBezTo>
                    <a:cubicBezTo>
                      <a:pt x="125" y="145"/>
                      <a:pt x="125" y="140"/>
                      <a:pt x="123" y="137"/>
                    </a:cubicBezTo>
                    <a:cubicBezTo>
                      <a:pt x="117" y="130"/>
                      <a:pt x="101" y="141"/>
                      <a:pt x="96" y="145"/>
                    </a:cubicBezTo>
                    <a:cubicBezTo>
                      <a:pt x="87" y="152"/>
                      <a:pt x="78" y="164"/>
                      <a:pt x="81" y="173"/>
                    </a:cubicBezTo>
                    <a:cubicBezTo>
                      <a:pt x="85" y="183"/>
                      <a:pt x="95" y="192"/>
                      <a:pt x="96" y="203"/>
                    </a:cubicBezTo>
                    <a:cubicBezTo>
                      <a:pt x="97" y="213"/>
                      <a:pt x="88" y="222"/>
                      <a:pt x="77" y="216"/>
                    </a:cubicBezTo>
                    <a:cubicBezTo>
                      <a:pt x="51" y="203"/>
                      <a:pt x="36" y="154"/>
                      <a:pt x="44" y="129"/>
                    </a:cubicBezTo>
                    <a:cubicBezTo>
                      <a:pt x="47" y="121"/>
                      <a:pt x="51" y="112"/>
                      <a:pt x="60" y="105"/>
                    </a:cubicBezTo>
                    <a:cubicBezTo>
                      <a:pt x="80" y="88"/>
                      <a:pt x="139" y="75"/>
                      <a:pt x="149" y="55"/>
                    </a:cubicBezTo>
                    <a:cubicBezTo>
                      <a:pt x="142" y="46"/>
                      <a:pt x="51" y="70"/>
                      <a:pt x="28" y="76"/>
                    </a:cubicBezTo>
                    <a:cubicBezTo>
                      <a:pt x="13" y="79"/>
                      <a:pt x="0" y="59"/>
                      <a:pt x="10" y="48"/>
                    </a:cubicBezTo>
                    <a:cubicBezTo>
                      <a:pt x="136" y="0"/>
                      <a:pt x="241" y="10"/>
                      <a:pt x="313" y="26"/>
                    </a:cubicBezTo>
                    <a:cubicBezTo>
                      <a:pt x="321" y="28"/>
                      <a:pt x="327" y="29"/>
                      <a:pt x="334" y="33"/>
                    </a:cubicBezTo>
                    <a:cubicBezTo>
                      <a:pt x="337" y="34"/>
                      <a:pt x="346" y="40"/>
                      <a:pt x="348" y="44"/>
                    </a:cubicBezTo>
                    <a:cubicBezTo>
                      <a:pt x="353" y="55"/>
                      <a:pt x="337" y="65"/>
                      <a:pt x="328" y="64"/>
                    </a:cubicBezTo>
                    <a:cubicBezTo>
                      <a:pt x="312" y="62"/>
                      <a:pt x="299" y="54"/>
                      <a:pt x="283" y="53"/>
                    </a:cubicBezTo>
                    <a:cubicBezTo>
                      <a:pt x="259" y="52"/>
                      <a:pt x="235" y="52"/>
                      <a:pt x="212" y="56"/>
                    </a:cubicBezTo>
                    <a:cubicBezTo>
                      <a:pt x="187" y="60"/>
                      <a:pt x="166" y="65"/>
                      <a:pt x="140" y="78"/>
                    </a:cubicBezTo>
                    <a:cubicBezTo>
                      <a:pt x="120" y="88"/>
                      <a:pt x="98" y="97"/>
                      <a:pt x="79" y="110"/>
                    </a:cubicBezTo>
                    <a:cubicBezTo>
                      <a:pt x="71" y="115"/>
                      <a:pt x="67" y="121"/>
                      <a:pt x="70" y="1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îṣḷîḍê"/>
              <p:cNvSpPr/>
              <p:nvPr/>
            </p:nvSpPr>
            <p:spPr bwMode="auto">
              <a:xfrm>
                <a:off x="6204378" y="2866745"/>
                <a:ext cx="885021" cy="845862"/>
              </a:xfrm>
              <a:custGeom>
                <a:avLst/>
                <a:gdLst>
                  <a:gd name="T0" fmla="*/ 234 w 287"/>
                  <a:gd name="T1" fmla="*/ 159 h 275"/>
                  <a:gd name="T2" fmla="*/ 217 w 287"/>
                  <a:gd name="T3" fmla="*/ 124 h 275"/>
                  <a:gd name="T4" fmla="*/ 170 w 287"/>
                  <a:gd name="T5" fmla="*/ 74 h 275"/>
                  <a:gd name="T6" fmla="*/ 179 w 287"/>
                  <a:gd name="T7" fmla="*/ 92 h 275"/>
                  <a:gd name="T8" fmla="*/ 170 w 287"/>
                  <a:gd name="T9" fmla="*/ 74 h 275"/>
                  <a:gd name="T10" fmla="*/ 130 w 287"/>
                  <a:gd name="T11" fmla="*/ 98 h 275"/>
                  <a:gd name="T12" fmla="*/ 151 w 287"/>
                  <a:gd name="T13" fmla="*/ 75 h 275"/>
                  <a:gd name="T14" fmla="*/ 129 w 287"/>
                  <a:gd name="T15" fmla="*/ 80 h 275"/>
                  <a:gd name="T16" fmla="*/ 113 w 287"/>
                  <a:gd name="T17" fmla="*/ 32 h 275"/>
                  <a:gd name="T18" fmla="*/ 101 w 287"/>
                  <a:gd name="T19" fmla="*/ 81 h 275"/>
                  <a:gd name="T20" fmla="*/ 123 w 287"/>
                  <a:gd name="T21" fmla="*/ 79 h 275"/>
                  <a:gd name="T22" fmla="*/ 140 w 287"/>
                  <a:gd name="T23" fmla="*/ 22 h 275"/>
                  <a:gd name="T24" fmla="*/ 262 w 287"/>
                  <a:gd name="T25" fmla="*/ 19 h 275"/>
                  <a:gd name="T26" fmla="*/ 232 w 287"/>
                  <a:gd name="T27" fmla="*/ 53 h 275"/>
                  <a:gd name="T28" fmla="*/ 216 w 287"/>
                  <a:gd name="T29" fmla="*/ 83 h 275"/>
                  <a:gd name="T30" fmla="*/ 270 w 287"/>
                  <a:gd name="T31" fmla="*/ 89 h 275"/>
                  <a:gd name="T32" fmla="*/ 277 w 287"/>
                  <a:gd name="T33" fmla="*/ 141 h 275"/>
                  <a:gd name="T34" fmla="*/ 250 w 287"/>
                  <a:gd name="T35" fmla="*/ 173 h 275"/>
                  <a:gd name="T36" fmla="*/ 213 w 287"/>
                  <a:gd name="T37" fmla="*/ 185 h 275"/>
                  <a:gd name="T38" fmla="*/ 185 w 287"/>
                  <a:gd name="T39" fmla="*/ 275 h 275"/>
                  <a:gd name="T40" fmla="*/ 181 w 287"/>
                  <a:gd name="T41" fmla="*/ 159 h 275"/>
                  <a:gd name="T42" fmla="*/ 151 w 287"/>
                  <a:gd name="T43" fmla="*/ 139 h 275"/>
                  <a:gd name="T44" fmla="*/ 144 w 287"/>
                  <a:gd name="T45" fmla="*/ 175 h 275"/>
                  <a:gd name="T46" fmla="*/ 120 w 287"/>
                  <a:gd name="T47" fmla="*/ 158 h 275"/>
                  <a:gd name="T48" fmla="*/ 105 w 287"/>
                  <a:gd name="T49" fmla="*/ 144 h 275"/>
                  <a:gd name="T50" fmla="*/ 84 w 287"/>
                  <a:gd name="T51" fmla="*/ 188 h 275"/>
                  <a:gd name="T52" fmla="*/ 62 w 287"/>
                  <a:gd name="T53" fmla="*/ 173 h 275"/>
                  <a:gd name="T54" fmla="*/ 80 w 287"/>
                  <a:gd name="T55" fmla="*/ 142 h 275"/>
                  <a:gd name="T56" fmla="*/ 61 w 287"/>
                  <a:gd name="T57" fmla="*/ 119 h 275"/>
                  <a:gd name="T58" fmla="*/ 63 w 287"/>
                  <a:gd name="T59" fmla="*/ 74 h 275"/>
                  <a:gd name="T60" fmla="*/ 30 w 287"/>
                  <a:gd name="T61" fmla="*/ 98 h 275"/>
                  <a:gd name="T62" fmla="*/ 37 w 287"/>
                  <a:gd name="T63" fmla="*/ 220 h 275"/>
                  <a:gd name="T64" fmla="*/ 6 w 287"/>
                  <a:gd name="T65" fmla="*/ 155 h 275"/>
                  <a:gd name="T66" fmla="*/ 65 w 287"/>
                  <a:gd name="T67" fmla="*/ 30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7" h="275">
                    <a:moveTo>
                      <a:pt x="210" y="153"/>
                    </a:moveTo>
                    <a:cubicBezTo>
                      <a:pt x="212" y="160"/>
                      <a:pt x="225" y="163"/>
                      <a:pt x="234" y="159"/>
                    </a:cubicBezTo>
                    <a:cubicBezTo>
                      <a:pt x="239" y="151"/>
                      <a:pt x="251" y="144"/>
                      <a:pt x="248" y="133"/>
                    </a:cubicBezTo>
                    <a:cubicBezTo>
                      <a:pt x="245" y="122"/>
                      <a:pt x="229" y="125"/>
                      <a:pt x="217" y="124"/>
                    </a:cubicBezTo>
                    <a:cubicBezTo>
                      <a:pt x="213" y="131"/>
                      <a:pt x="208" y="145"/>
                      <a:pt x="210" y="153"/>
                    </a:cubicBezTo>
                    <a:close/>
                    <a:moveTo>
                      <a:pt x="170" y="74"/>
                    </a:moveTo>
                    <a:cubicBezTo>
                      <a:pt x="164" y="80"/>
                      <a:pt x="155" y="87"/>
                      <a:pt x="152" y="92"/>
                    </a:cubicBezTo>
                    <a:cubicBezTo>
                      <a:pt x="156" y="105"/>
                      <a:pt x="171" y="97"/>
                      <a:pt x="179" y="92"/>
                    </a:cubicBezTo>
                    <a:cubicBezTo>
                      <a:pt x="181" y="87"/>
                      <a:pt x="182" y="81"/>
                      <a:pt x="181" y="74"/>
                    </a:cubicBezTo>
                    <a:cubicBezTo>
                      <a:pt x="178" y="73"/>
                      <a:pt x="171" y="72"/>
                      <a:pt x="170" y="74"/>
                    </a:cubicBezTo>
                    <a:close/>
                    <a:moveTo>
                      <a:pt x="129" y="80"/>
                    </a:moveTo>
                    <a:cubicBezTo>
                      <a:pt x="127" y="85"/>
                      <a:pt x="121" y="98"/>
                      <a:pt x="130" y="98"/>
                    </a:cubicBezTo>
                    <a:cubicBezTo>
                      <a:pt x="136" y="98"/>
                      <a:pt x="141" y="86"/>
                      <a:pt x="146" y="82"/>
                    </a:cubicBezTo>
                    <a:cubicBezTo>
                      <a:pt x="148" y="79"/>
                      <a:pt x="150" y="78"/>
                      <a:pt x="151" y="75"/>
                    </a:cubicBezTo>
                    <a:cubicBezTo>
                      <a:pt x="152" y="67"/>
                      <a:pt x="158" y="64"/>
                      <a:pt x="156" y="55"/>
                    </a:cubicBezTo>
                    <a:cubicBezTo>
                      <a:pt x="140" y="46"/>
                      <a:pt x="134" y="69"/>
                      <a:pt x="129" y="80"/>
                    </a:cubicBezTo>
                    <a:close/>
                    <a:moveTo>
                      <a:pt x="65" y="30"/>
                    </a:moveTo>
                    <a:cubicBezTo>
                      <a:pt x="79" y="35"/>
                      <a:pt x="107" y="12"/>
                      <a:pt x="113" y="32"/>
                    </a:cubicBezTo>
                    <a:cubicBezTo>
                      <a:pt x="114" y="37"/>
                      <a:pt x="110" y="54"/>
                      <a:pt x="109" y="60"/>
                    </a:cubicBezTo>
                    <a:cubicBezTo>
                      <a:pt x="107" y="67"/>
                      <a:pt x="102" y="74"/>
                      <a:pt x="101" y="81"/>
                    </a:cubicBezTo>
                    <a:cubicBezTo>
                      <a:pt x="101" y="89"/>
                      <a:pt x="103" y="98"/>
                      <a:pt x="109" y="105"/>
                    </a:cubicBezTo>
                    <a:cubicBezTo>
                      <a:pt x="116" y="99"/>
                      <a:pt x="119" y="89"/>
                      <a:pt x="123" y="79"/>
                    </a:cubicBezTo>
                    <a:cubicBezTo>
                      <a:pt x="127" y="68"/>
                      <a:pt x="130" y="60"/>
                      <a:pt x="128" y="45"/>
                    </a:cubicBezTo>
                    <a:cubicBezTo>
                      <a:pt x="127" y="37"/>
                      <a:pt x="132" y="26"/>
                      <a:pt x="140" y="22"/>
                    </a:cubicBezTo>
                    <a:cubicBezTo>
                      <a:pt x="146" y="19"/>
                      <a:pt x="152" y="23"/>
                      <a:pt x="158" y="22"/>
                    </a:cubicBezTo>
                    <a:cubicBezTo>
                      <a:pt x="193" y="20"/>
                      <a:pt x="225" y="11"/>
                      <a:pt x="262" y="19"/>
                    </a:cubicBezTo>
                    <a:cubicBezTo>
                      <a:pt x="268" y="21"/>
                      <a:pt x="270" y="29"/>
                      <a:pt x="266" y="34"/>
                    </a:cubicBezTo>
                    <a:cubicBezTo>
                      <a:pt x="259" y="43"/>
                      <a:pt x="245" y="52"/>
                      <a:pt x="232" y="53"/>
                    </a:cubicBezTo>
                    <a:cubicBezTo>
                      <a:pt x="227" y="54"/>
                      <a:pt x="202" y="45"/>
                      <a:pt x="201" y="59"/>
                    </a:cubicBezTo>
                    <a:cubicBezTo>
                      <a:pt x="201" y="61"/>
                      <a:pt x="214" y="82"/>
                      <a:pt x="216" y="83"/>
                    </a:cubicBezTo>
                    <a:cubicBezTo>
                      <a:pt x="223" y="87"/>
                      <a:pt x="237" y="82"/>
                      <a:pt x="247" y="83"/>
                    </a:cubicBezTo>
                    <a:cubicBezTo>
                      <a:pt x="256" y="84"/>
                      <a:pt x="263" y="86"/>
                      <a:pt x="270" y="89"/>
                    </a:cubicBezTo>
                    <a:cubicBezTo>
                      <a:pt x="275" y="91"/>
                      <a:pt x="281" y="93"/>
                      <a:pt x="283" y="100"/>
                    </a:cubicBezTo>
                    <a:cubicBezTo>
                      <a:pt x="287" y="111"/>
                      <a:pt x="282" y="131"/>
                      <a:pt x="277" y="141"/>
                    </a:cubicBezTo>
                    <a:cubicBezTo>
                      <a:pt x="274" y="147"/>
                      <a:pt x="266" y="155"/>
                      <a:pt x="261" y="161"/>
                    </a:cubicBezTo>
                    <a:cubicBezTo>
                      <a:pt x="256" y="167"/>
                      <a:pt x="256" y="168"/>
                      <a:pt x="250" y="173"/>
                    </a:cubicBezTo>
                    <a:cubicBezTo>
                      <a:pt x="242" y="179"/>
                      <a:pt x="236" y="190"/>
                      <a:pt x="223" y="189"/>
                    </a:cubicBezTo>
                    <a:cubicBezTo>
                      <a:pt x="218" y="189"/>
                      <a:pt x="218" y="186"/>
                      <a:pt x="213" y="185"/>
                    </a:cubicBezTo>
                    <a:cubicBezTo>
                      <a:pt x="208" y="192"/>
                      <a:pt x="204" y="201"/>
                      <a:pt x="203" y="212"/>
                    </a:cubicBezTo>
                    <a:cubicBezTo>
                      <a:pt x="201" y="230"/>
                      <a:pt x="205" y="268"/>
                      <a:pt x="185" y="275"/>
                    </a:cubicBezTo>
                    <a:cubicBezTo>
                      <a:pt x="173" y="273"/>
                      <a:pt x="182" y="192"/>
                      <a:pt x="182" y="185"/>
                    </a:cubicBezTo>
                    <a:cubicBezTo>
                      <a:pt x="182" y="176"/>
                      <a:pt x="180" y="167"/>
                      <a:pt x="181" y="159"/>
                    </a:cubicBezTo>
                    <a:cubicBezTo>
                      <a:pt x="181" y="154"/>
                      <a:pt x="183" y="145"/>
                      <a:pt x="180" y="136"/>
                    </a:cubicBezTo>
                    <a:cubicBezTo>
                      <a:pt x="174" y="130"/>
                      <a:pt x="157" y="133"/>
                      <a:pt x="151" y="139"/>
                    </a:cubicBezTo>
                    <a:cubicBezTo>
                      <a:pt x="147" y="144"/>
                      <a:pt x="150" y="154"/>
                      <a:pt x="149" y="162"/>
                    </a:cubicBezTo>
                    <a:cubicBezTo>
                      <a:pt x="149" y="163"/>
                      <a:pt x="144" y="174"/>
                      <a:pt x="144" y="175"/>
                    </a:cubicBezTo>
                    <a:cubicBezTo>
                      <a:pt x="141" y="179"/>
                      <a:pt x="135" y="180"/>
                      <a:pt x="129" y="179"/>
                    </a:cubicBezTo>
                    <a:cubicBezTo>
                      <a:pt x="124" y="175"/>
                      <a:pt x="123" y="166"/>
                      <a:pt x="120" y="158"/>
                    </a:cubicBezTo>
                    <a:cubicBezTo>
                      <a:pt x="118" y="152"/>
                      <a:pt x="115" y="132"/>
                      <a:pt x="110" y="133"/>
                    </a:cubicBezTo>
                    <a:cubicBezTo>
                      <a:pt x="108" y="134"/>
                      <a:pt x="107" y="138"/>
                      <a:pt x="105" y="144"/>
                    </a:cubicBezTo>
                    <a:cubicBezTo>
                      <a:pt x="103" y="151"/>
                      <a:pt x="98" y="166"/>
                      <a:pt x="94" y="172"/>
                    </a:cubicBezTo>
                    <a:cubicBezTo>
                      <a:pt x="92" y="176"/>
                      <a:pt x="87" y="185"/>
                      <a:pt x="84" y="188"/>
                    </a:cubicBezTo>
                    <a:cubicBezTo>
                      <a:pt x="82" y="191"/>
                      <a:pt x="73" y="199"/>
                      <a:pt x="69" y="200"/>
                    </a:cubicBezTo>
                    <a:cubicBezTo>
                      <a:pt x="53" y="205"/>
                      <a:pt x="54" y="181"/>
                      <a:pt x="62" y="173"/>
                    </a:cubicBezTo>
                    <a:cubicBezTo>
                      <a:pt x="66" y="168"/>
                      <a:pt x="73" y="167"/>
                      <a:pt x="77" y="163"/>
                    </a:cubicBezTo>
                    <a:cubicBezTo>
                      <a:pt x="82" y="159"/>
                      <a:pt x="87" y="148"/>
                      <a:pt x="80" y="142"/>
                    </a:cubicBezTo>
                    <a:cubicBezTo>
                      <a:pt x="72" y="142"/>
                      <a:pt x="62" y="148"/>
                      <a:pt x="56" y="144"/>
                    </a:cubicBezTo>
                    <a:cubicBezTo>
                      <a:pt x="48" y="137"/>
                      <a:pt x="54" y="122"/>
                      <a:pt x="61" y="119"/>
                    </a:cubicBezTo>
                    <a:cubicBezTo>
                      <a:pt x="69" y="114"/>
                      <a:pt x="75" y="109"/>
                      <a:pt x="75" y="100"/>
                    </a:cubicBezTo>
                    <a:cubicBezTo>
                      <a:pt x="74" y="90"/>
                      <a:pt x="65" y="84"/>
                      <a:pt x="63" y="74"/>
                    </a:cubicBezTo>
                    <a:cubicBezTo>
                      <a:pt x="56" y="71"/>
                      <a:pt x="49" y="75"/>
                      <a:pt x="44" y="79"/>
                    </a:cubicBezTo>
                    <a:cubicBezTo>
                      <a:pt x="38" y="85"/>
                      <a:pt x="33" y="89"/>
                      <a:pt x="30" y="98"/>
                    </a:cubicBezTo>
                    <a:cubicBezTo>
                      <a:pt x="20" y="126"/>
                      <a:pt x="26" y="152"/>
                      <a:pt x="30" y="180"/>
                    </a:cubicBezTo>
                    <a:cubicBezTo>
                      <a:pt x="32" y="193"/>
                      <a:pt x="37" y="208"/>
                      <a:pt x="37" y="220"/>
                    </a:cubicBezTo>
                    <a:cubicBezTo>
                      <a:pt x="36" y="224"/>
                      <a:pt x="33" y="227"/>
                      <a:pt x="32" y="230"/>
                    </a:cubicBezTo>
                    <a:cubicBezTo>
                      <a:pt x="9" y="223"/>
                      <a:pt x="5" y="180"/>
                      <a:pt x="6" y="155"/>
                    </a:cubicBezTo>
                    <a:cubicBezTo>
                      <a:pt x="6" y="104"/>
                      <a:pt x="0" y="54"/>
                      <a:pt x="29" y="10"/>
                    </a:cubicBezTo>
                    <a:cubicBezTo>
                      <a:pt x="42" y="0"/>
                      <a:pt x="65" y="5"/>
                      <a:pt x="65" y="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îṧľïḑe"/>
              <p:cNvSpPr/>
              <p:nvPr/>
            </p:nvSpPr>
            <p:spPr bwMode="auto">
              <a:xfrm>
                <a:off x="7324618" y="2750620"/>
                <a:ext cx="799342" cy="878036"/>
              </a:xfrm>
              <a:custGeom>
                <a:avLst/>
                <a:gdLst>
                  <a:gd name="connsiteX0" fmla="*/ 534804 w 799342"/>
                  <a:gd name="connsiteY0" fmla="*/ 351389 h 878036"/>
                  <a:gd name="connsiteX1" fmla="*/ 634729 w 799342"/>
                  <a:gd name="connsiteY1" fmla="*/ 384065 h 878036"/>
                  <a:gd name="connsiteX2" fmla="*/ 628556 w 799342"/>
                  <a:gd name="connsiteY2" fmla="*/ 448649 h 878036"/>
                  <a:gd name="connsiteX3" fmla="*/ 591519 w 799342"/>
                  <a:gd name="connsiteY3" fmla="*/ 510157 h 878036"/>
                  <a:gd name="connsiteX4" fmla="*/ 613124 w 799342"/>
                  <a:gd name="connsiteY4" fmla="*/ 543987 h 878036"/>
                  <a:gd name="connsiteX5" fmla="*/ 545221 w 799342"/>
                  <a:gd name="connsiteY5" fmla="*/ 583967 h 878036"/>
                  <a:gd name="connsiteX6" fmla="*/ 356945 w 799342"/>
                  <a:gd name="connsiteY6" fmla="*/ 667004 h 878036"/>
                  <a:gd name="connsiteX7" fmla="*/ 360032 w 799342"/>
                  <a:gd name="connsiteY7" fmla="*/ 719286 h 878036"/>
                  <a:gd name="connsiteX8" fmla="*/ 390897 w 799342"/>
                  <a:gd name="connsiteY8" fmla="*/ 765417 h 878036"/>
                  <a:gd name="connsiteX9" fmla="*/ 529789 w 799342"/>
                  <a:gd name="connsiteY9" fmla="*/ 793096 h 878036"/>
                  <a:gd name="connsiteX10" fmla="*/ 714978 w 799342"/>
                  <a:gd name="connsiteY10" fmla="*/ 725437 h 878036"/>
                  <a:gd name="connsiteX11" fmla="*/ 758189 w 799342"/>
                  <a:gd name="connsiteY11" fmla="*/ 627023 h 878036"/>
                  <a:gd name="connsiteX12" fmla="*/ 795227 w 799342"/>
                  <a:gd name="connsiteY12" fmla="*/ 667004 h 878036"/>
                  <a:gd name="connsiteX13" fmla="*/ 795227 w 799342"/>
                  <a:gd name="connsiteY13" fmla="*/ 750040 h 878036"/>
                  <a:gd name="connsiteX14" fmla="*/ 390897 w 799342"/>
                  <a:gd name="connsiteY14" fmla="*/ 860755 h 878036"/>
                  <a:gd name="connsiteX15" fmla="*/ 282870 w 799342"/>
                  <a:gd name="connsiteY15" fmla="*/ 783870 h 878036"/>
                  <a:gd name="connsiteX16" fmla="*/ 295216 w 799342"/>
                  <a:gd name="connsiteY16" fmla="*/ 660853 h 878036"/>
                  <a:gd name="connsiteX17" fmla="*/ 397070 w 799342"/>
                  <a:gd name="connsiteY17" fmla="*/ 547062 h 878036"/>
                  <a:gd name="connsiteX18" fmla="*/ 514356 w 799342"/>
                  <a:gd name="connsiteY18" fmla="*/ 510157 h 878036"/>
                  <a:gd name="connsiteX19" fmla="*/ 520529 w 799342"/>
                  <a:gd name="connsiteY19" fmla="*/ 488629 h 878036"/>
                  <a:gd name="connsiteX20" fmla="*/ 529789 w 799342"/>
                  <a:gd name="connsiteY20" fmla="*/ 460951 h 878036"/>
                  <a:gd name="connsiteX21" fmla="*/ 434108 w 799342"/>
                  <a:gd name="connsiteY21" fmla="*/ 448649 h 878036"/>
                  <a:gd name="connsiteX22" fmla="*/ 347686 w 799342"/>
                  <a:gd name="connsiteY22" fmla="*/ 476328 h 878036"/>
                  <a:gd name="connsiteX23" fmla="*/ 316821 w 799342"/>
                  <a:gd name="connsiteY23" fmla="*/ 494780 h 878036"/>
                  <a:gd name="connsiteX24" fmla="*/ 140891 w 799342"/>
                  <a:gd name="connsiteY24" fmla="*/ 783870 h 878036"/>
                  <a:gd name="connsiteX25" fmla="*/ 110026 w 799342"/>
                  <a:gd name="connsiteY25" fmla="*/ 863830 h 878036"/>
                  <a:gd name="connsiteX26" fmla="*/ 51383 w 799342"/>
                  <a:gd name="connsiteY26" fmla="*/ 869981 h 878036"/>
                  <a:gd name="connsiteX27" fmla="*/ 26691 w 799342"/>
                  <a:gd name="connsiteY27" fmla="*/ 808473 h 878036"/>
                  <a:gd name="connsiteX28" fmla="*/ 35951 w 799342"/>
                  <a:gd name="connsiteY28" fmla="*/ 759266 h 878036"/>
                  <a:gd name="connsiteX29" fmla="*/ 1999 w 799342"/>
                  <a:gd name="connsiteY29" fmla="*/ 688532 h 878036"/>
                  <a:gd name="connsiteX30" fmla="*/ 14345 w 799342"/>
                  <a:gd name="connsiteY30" fmla="*/ 593194 h 878036"/>
                  <a:gd name="connsiteX31" fmla="*/ 45210 w 799342"/>
                  <a:gd name="connsiteY31" fmla="*/ 516308 h 878036"/>
                  <a:gd name="connsiteX32" fmla="*/ 85334 w 799342"/>
                  <a:gd name="connsiteY32" fmla="*/ 436347 h 878036"/>
                  <a:gd name="connsiteX33" fmla="*/ 165583 w 799342"/>
                  <a:gd name="connsiteY33" fmla="*/ 405593 h 878036"/>
                  <a:gd name="connsiteX34" fmla="*/ 150151 w 799342"/>
                  <a:gd name="connsiteY34" fmla="*/ 470177 h 878036"/>
                  <a:gd name="connsiteX35" fmla="*/ 88421 w 799342"/>
                  <a:gd name="connsiteY35" fmla="*/ 513233 h 878036"/>
                  <a:gd name="connsiteX36" fmla="*/ 57556 w 799342"/>
                  <a:gd name="connsiteY36" fmla="*/ 565515 h 878036"/>
                  <a:gd name="connsiteX37" fmla="*/ 82248 w 799342"/>
                  <a:gd name="connsiteY37" fmla="*/ 623948 h 878036"/>
                  <a:gd name="connsiteX38" fmla="*/ 88421 w 799342"/>
                  <a:gd name="connsiteY38" fmla="*/ 759266 h 878036"/>
                  <a:gd name="connsiteX39" fmla="*/ 134718 w 799342"/>
                  <a:gd name="connsiteY39" fmla="*/ 716210 h 878036"/>
                  <a:gd name="connsiteX40" fmla="*/ 273610 w 799342"/>
                  <a:gd name="connsiteY40" fmla="*/ 500931 h 878036"/>
                  <a:gd name="connsiteX41" fmla="*/ 409416 w 799342"/>
                  <a:gd name="connsiteY41" fmla="*/ 371763 h 878036"/>
                  <a:gd name="connsiteX42" fmla="*/ 534804 w 799342"/>
                  <a:gd name="connsiteY42" fmla="*/ 351389 h 878036"/>
                  <a:gd name="connsiteX43" fmla="*/ 245388 w 799342"/>
                  <a:gd name="connsiteY43" fmla="*/ 841 h 878036"/>
                  <a:gd name="connsiteX44" fmla="*/ 271169 w 799342"/>
                  <a:gd name="connsiteY44" fmla="*/ 29668 h 878036"/>
                  <a:gd name="connsiteX45" fmla="*/ 274247 w 799342"/>
                  <a:gd name="connsiteY45" fmla="*/ 69640 h 878036"/>
                  <a:gd name="connsiteX46" fmla="*/ 255777 w 799342"/>
                  <a:gd name="connsiteY46" fmla="*/ 220306 h 878036"/>
                  <a:gd name="connsiteX47" fmla="*/ 428163 w 799342"/>
                  <a:gd name="connsiteY47" fmla="*/ 189558 h 878036"/>
                  <a:gd name="connsiteX48" fmla="*/ 625176 w 799342"/>
                  <a:gd name="connsiteY48" fmla="*/ 75790 h 878036"/>
                  <a:gd name="connsiteX49" fmla="*/ 643646 w 799342"/>
                  <a:gd name="connsiteY49" fmla="*/ 140361 h 878036"/>
                  <a:gd name="connsiteX50" fmla="*/ 532826 w 799342"/>
                  <a:gd name="connsiteY50" fmla="*/ 244904 h 878036"/>
                  <a:gd name="connsiteX51" fmla="*/ 268091 w 799342"/>
                  <a:gd name="connsiteY51" fmla="*/ 407869 h 878036"/>
                  <a:gd name="connsiteX52" fmla="*/ 381988 w 799342"/>
                  <a:gd name="connsiteY52" fmla="*/ 235680 h 878036"/>
                  <a:gd name="connsiteX53" fmla="*/ 240386 w 799342"/>
                  <a:gd name="connsiteY53" fmla="*/ 260278 h 878036"/>
                  <a:gd name="connsiteX54" fmla="*/ 194211 w 799342"/>
                  <a:gd name="connsiteY54" fmla="*/ 343298 h 878036"/>
                  <a:gd name="connsiteX55" fmla="*/ 151114 w 799342"/>
                  <a:gd name="connsiteY55" fmla="*/ 337149 h 878036"/>
                  <a:gd name="connsiteX56" fmla="*/ 138801 w 799342"/>
                  <a:gd name="connsiteY56" fmla="*/ 318699 h 878036"/>
                  <a:gd name="connsiteX57" fmla="*/ 74156 w 799342"/>
                  <a:gd name="connsiteY57" fmla="*/ 340223 h 878036"/>
                  <a:gd name="connsiteX58" fmla="*/ 64922 w 799342"/>
                  <a:gd name="connsiteY58" fmla="*/ 281802 h 878036"/>
                  <a:gd name="connsiteX59" fmla="*/ 148036 w 799342"/>
                  <a:gd name="connsiteY59" fmla="*/ 229530 h 878036"/>
                  <a:gd name="connsiteX60" fmla="*/ 166506 w 799342"/>
                  <a:gd name="connsiteY60" fmla="*/ 118837 h 878036"/>
                  <a:gd name="connsiteX61" fmla="*/ 212681 w 799342"/>
                  <a:gd name="connsiteY61" fmla="*/ 11219 h 878036"/>
                  <a:gd name="connsiteX62" fmla="*/ 245388 w 799342"/>
                  <a:gd name="connsiteY62" fmla="*/ 841 h 878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99342" h="878036">
                    <a:moveTo>
                      <a:pt x="534804" y="351389"/>
                    </a:moveTo>
                    <a:cubicBezTo>
                      <a:pt x="579172" y="348698"/>
                      <a:pt x="619297" y="354849"/>
                      <a:pt x="634729" y="384065"/>
                    </a:cubicBezTo>
                    <a:cubicBezTo>
                      <a:pt x="643989" y="402518"/>
                      <a:pt x="640902" y="424046"/>
                      <a:pt x="628556" y="448649"/>
                    </a:cubicBezTo>
                    <a:cubicBezTo>
                      <a:pt x="619297" y="470177"/>
                      <a:pt x="594605" y="488629"/>
                      <a:pt x="591519" y="510157"/>
                    </a:cubicBezTo>
                    <a:cubicBezTo>
                      <a:pt x="591519" y="525534"/>
                      <a:pt x="610037" y="531685"/>
                      <a:pt x="613124" y="543987"/>
                    </a:cubicBezTo>
                    <a:cubicBezTo>
                      <a:pt x="613124" y="562439"/>
                      <a:pt x="566827" y="580892"/>
                      <a:pt x="545221" y="583967"/>
                    </a:cubicBezTo>
                    <a:cubicBezTo>
                      <a:pt x="486578" y="590118"/>
                      <a:pt x="381637" y="580892"/>
                      <a:pt x="356945" y="667004"/>
                    </a:cubicBezTo>
                    <a:cubicBezTo>
                      <a:pt x="353859" y="679305"/>
                      <a:pt x="356945" y="706984"/>
                      <a:pt x="360032" y="719286"/>
                    </a:cubicBezTo>
                    <a:cubicBezTo>
                      <a:pt x="363118" y="734663"/>
                      <a:pt x="378551" y="756191"/>
                      <a:pt x="390897" y="765417"/>
                    </a:cubicBezTo>
                    <a:cubicBezTo>
                      <a:pt x="431021" y="796171"/>
                      <a:pt x="483491" y="796171"/>
                      <a:pt x="529789" y="793096"/>
                    </a:cubicBezTo>
                    <a:cubicBezTo>
                      <a:pt x="576086" y="783870"/>
                      <a:pt x="684113" y="771568"/>
                      <a:pt x="714978" y="725437"/>
                    </a:cubicBezTo>
                    <a:cubicBezTo>
                      <a:pt x="733497" y="697758"/>
                      <a:pt x="745843" y="660853"/>
                      <a:pt x="758189" y="627023"/>
                    </a:cubicBezTo>
                    <a:cubicBezTo>
                      <a:pt x="782881" y="623948"/>
                      <a:pt x="782881" y="654702"/>
                      <a:pt x="795227" y="667004"/>
                    </a:cubicBezTo>
                    <a:cubicBezTo>
                      <a:pt x="795227" y="694682"/>
                      <a:pt x="804486" y="716210"/>
                      <a:pt x="795227" y="750040"/>
                    </a:cubicBezTo>
                    <a:cubicBezTo>
                      <a:pt x="705719" y="836152"/>
                      <a:pt x="554481" y="913037"/>
                      <a:pt x="390897" y="860755"/>
                    </a:cubicBezTo>
                    <a:cubicBezTo>
                      <a:pt x="350772" y="848453"/>
                      <a:pt x="316821" y="842303"/>
                      <a:pt x="282870" y="783870"/>
                    </a:cubicBezTo>
                    <a:cubicBezTo>
                      <a:pt x="276697" y="746965"/>
                      <a:pt x="276697" y="703909"/>
                      <a:pt x="295216" y="660853"/>
                    </a:cubicBezTo>
                    <a:cubicBezTo>
                      <a:pt x="313735" y="623948"/>
                      <a:pt x="356945" y="559364"/>
                      <a:pt x="397070" y="547062"/>
                    </a:cubicBezTo>
                    <a:cubicBezTo>
                      <a:pt x="434108" y="534761"/>
                      <a:pt x="486578" y="547062"/>
                      <a:pt x="514356" y="510157"/>
                    </a:cubicBezTo>
                    <a:cubicBezTo>
                      <a:pt x="520529" y="507082"/>
                      <a:pt x="517443" y="494780"/>
                      <a:pt x="520529" y="488629"/>
                    </a:cubicBezTo>
                    <a:cubicBezTo>
                      <a:pt x="523616" y="479403"/>
                      <a:pt x="529789" y="470177"/>
                      <a:pt x="529789" y="460951"/>
                    </a:cubicBezTo>
                    <a:cubicBezTo>
                      <a:pt x="508183" y="433272"/>
                      <a:pt x="464972" y="445573"/>
                      <a:pt x="434108" y="448649"/>
                    </a:cubicBezTo>
                    <a:cubicBezTo>
                      <a:pt x="403243" y="454800"/>
                      <a:pt x="375464" y="460951"/>
                      <a:pt x="347686" y="476328"/>
                    </a:cubicBezTo>
                    <a:cubicBezTo>
                      <a:pt x="335340" y="482478"/>
                      <a:pt x="319908" y="488629"/>
                      <a:pt x="316821" y="494780"/>
                    </a:cubicBezTo>
                    <a:cubicBezTo>
                      <a:pt x="255091" y="547062"/>
                      <a:pt x="168670" y="706984"/>
                      <a:pt x="140891" y="783870"/>
                    </a:cubicBezTo>
                    <a:cubicBezTo>
                      <a:pt x="128545" y="811548"/>
                      <a:pt x="128545" y="845378"/>
                      <a:pt x="110026" y="863830"/>
                    </a:cubicBezTo>
                    <a:cubicBezTo>
                      <a:pt x="91507" y="876132"/>
                      <a:pt x="69902" y="885358"/>
                      <a:pt x="51383" y="869981"/>
                    </a:cubicBezTo>
                    <a:cubicBezTo>
                      <a:pt x="45210" y="863830"/>
                      <a:pt x="32864" y="830001"/>
                      <a:pt x="26691" y="808473"/>
                    </a:cubicBezTo>
                    <a:cubicBezTo>
                      <a:pt x="23605" y="786945"/>
                      <a:pt x="32864" y="777719"/>
                      <a:pt x="35951" y="759266"/>
                    </a:cubicBezTo>
                    <a:cubicBezTo>
                      <a:pt x="39037" y="728512"/>
                      <a:pt x="11259" y="710059"/>
                      <a:pt x="1999" y="688532"/>
                    </a:cubicBezTo>
                    <a:cubicBezTo>
                      <a:pt x="-4174" y="651627"/>
                      <a:pt x="5086" y="630099"/>
                      <a:pt x="14345" y="593194"/>
                    </a:cubicBezTo>
                    <a:cubicBezTo>
                      <a:pt x="26691" y="559364"/>
                      <a:pt x="29778" y="540911"/>
                      <a:pt x="45210" y="516308"/>
                    </a:cubicBezTo>
                    <a:cubicBezTo>
                      <a:pt x="66815" y="482478"/>
                      <a:pt x="69902" y="470177"/>
                      <a:pt x="85334" y="436347"/>
                    </a:cubicBezTo>
                    <a:cubicBezTo>
                      <a:pt x="100767" y="408668"/>
                      <a:pt x="140891" y="399442"/>
                      <a:pt x="165583" y="405593"/>
                    </a:cubicBezTo>
                    <a:cubicBezTo>
                      <a:pt x="174843" y="420970"/>
                      <a:pt x="162497" y="454800"/>
                      <a:pt x="150151" y="470177"/>
                    </a:cubicBezTo>
                    <a:cubicBezTo>
                      <a:pt x="147064" y="476328"/>
                      <a:pt x="97680" y="516308"/>
                      <a:pt x="88421" y="513233"/>
                    </a:cubicBezTo>
                    <a:cubicBezTo>
                      <a:pt x="79161" y="528610"/>
                      <a:pt x="60643" y="543987"/>
                      <a:pt x="57556" y="565515"/>
                    </a:cubicBezTo>
                    <a:cubicBezTo>
                      <a:pt x="54470" y="583967"/>
                      <a:pt x="82248" y="602420"/>
                      <a:pt x="82248" y="623948"/>
                    </a:cubicBezTo>
                    <a:cubicBezTo>
                      <a:pt x="79161" y="651627"/>
                      <a:pt x="54470" y="746965"/>
                      <a:pt x="88421" y="759266"/>
                    </a:cubicBezTo>
                    <a:cubicBezTo>
                      <a:pt x="113113" y="768492"/>
                      <a:pt x="119286" y="737738"/>
                      <a:pt x="134718" y="716210"/>
                    </a:cubicBezTo>
                    <a:cubicBezTo>
                      <a:pt x="174843" y="639325"/>
                      <a:pt x="227313" y="571666"/>
                      <a:pt x="273610" y="500931"/>
                    </a:cubicBezTo>
                    <a:cubicBezTo>
                      <a:pt x="298302" y="457875"/>
                      <a:pt x="360032" y="380990"/>
                      <a:pt x="409416" y="371763"/>
                    </a:cubicBezTo>
                    <a:cubicBezTo>
                      <a:pt x="441824" y="365613"/>
                      <a:pt x="490436" y="354080"/>
                      <a:pt x="534804" y="351389"/>
                    </a:cubicBezTo>
                    <a:close/>
                    <a:moveTo>
                      <a:pt x="245388" y="841"/>
                    </a:moveTo>
                    <a:cubicBezTo>
                      <a:pt x="255777" y="3532"/>
                      <a:pt x="265012" y="12756"/>
                      <a:pt x="271169" y="29668"/>
                    </a:cubicBezTo>
                    <a:cubicBezTo>
                      <a:pt x="274247" y="41967"/>
                      <a:pt x="277326" y="60416"/>
                      <a:pt x="274247" y="69640"/>
                    </a:cubicBezTo>
                    <a:cubicBezTo>
                      <a:pt x="271169" y="115762"/>
                      <a:pt x="224994" y="204932"/>
                      <a:pt x="255777" y="220306"/>
                    </a:cubicBezTo>
                    <a:cubicBezTo>
                      <a:pt x="283482" y="232605"/>
                      <a:pt x="406615" y="198782"/>
                      <a:pt x="428163" y="189558"/>
                    </a:cubicBezTo>
                    <a:cubicBezTo>
                      <a:pt x="489730" y="168034"/>
                      <a:pt x="572844" y="75790"/>
                      <a:pt x="625176" y="75790"/>
                    </a:cubicBezTo>
                    <a:cubicBezTo>
                      <a:pt x="649802" y="81939"/>
                      <a:pt x="646724" y="115762"/>
                      <a:pt x="643646" y="140361"/>
                    </a:cubicBezTo>
                    <a:cubicBezTo>
                      <a:pt x="631332" y="198782"/>
                      <a:pt x="585158" y="238754"/>
                      <a:pt x="532826" y="244904"/>
                    </a:cubicBezTo>
                    <a:cubicBezTo>
                      <a:pt x="422007" y="260278"/>
                      <a:pt x="323500" y="386345"/>
                      <a:pt x="268091" y="407869"/>
                    </a:cubicBezTo>
                    <a:cubicBezTo>
                      <a:pt x="203446" y="367897"/>
                      <a:pt x="397380" y="294101"/>
                      <a:pt x="381988" y="235680"/>
                    </a:cubicBezTo>
                    <a:cubicBezTo>
                      <a:pt x="335814" y="229530"/>
                      <a:pt x="283482" y="247979"/>
                      <a:pt x="240386" y="260278"/>
                    </a:cubicBezTo>
                    <a:cubicBezTo>
                      <a:pt x="231151" y="294101"/>
                      <a:pt x="218837" y="324849"/>
                      <a:pt x="194211" y="343298"/>
                    </a:cubicBezTo>
                    <a:cubicBezTo>
                      <a:pt x="175741" y="358672"/>
                      <a:pt x="166506" y="358672"/>
                      <a:pt x="151114" y="337149"/>
                    </a:cubicBezTo>
                    <a:cubicBezTo>
                      <a:pt x="148036" y="330999"/>
                      <a:pt x="148036" y="321774"/>
                      <a:pt x="138801" y="318699"/>
                    </a:cubicBezTo>
                    <a:cubicBezTo>
                      <a:pt x="117253" y="306400"/>
                      <a:pt x="95705" y="349448"/>
                      <a:pt x="74156" y="340223"/>
                    </a:cubicBezTo>
                    <a:cubicBezTo>
                      <a:pt x="52608" y="334074"/>
                      <a:pt x="55687" y="303325"/>
                      <a:pt x="64922" y="281802"/>
                    </a:cubicBezTo>
                    <a:cubicBezTo>
                      <a:pt x="74156" y="251054"/>
                      <a:pt x="120331" y="226455"/>
                      <a:pt x="148036" y="229530"/>
                    </a:cubicBezTo>
                    <a:cubicBezTo>
                      <a:pt x="175741" y="211081"/>
                      <a:pt x="160349" y="164959"/>
                      <a:pt x="166506" y="118837"/>
                    </a:cubicBezTo>
                    <a:cubicBezTo>
                      <a:pt x="175741" y="78864"/>
                      <a:pt x="194211" y="29668"/>
                      <a:pt x="212681" y="11219"/>
                    </a:cubicBezTo>
                    <a:cubicBezTo>
                      <a:pt x="223455" y="1994"/>
                      <a:pt x="234999" y="-1849"/>
                      <a:pt x="245388" y="84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îṩlïḑè"/>
              <p:cNvSpPr/>
              <p:nvPr/>
            </p:nvSpPr>
            <p:spPr bwMode="auto">
              <a:xfrm>
                <a:off x="8323125" y="2822499"/>
                <a:ext cx="989600" cy="802466"/>
              </a:xfrm>
              <a:custGeom>
                <a:avLst/>
                <a:gdLst>
                  <a:gd name="connsiteX0" fmla="*/ 535248 w 989600"/>
                  <a:gd name="connsiteY0" fmla="*/ 433036 h 802466"/>
                  <a:gd name="connsiteX1" fmla="*/ 574586 w 989600"/>
                  <a:gd name="connsiteY1" fmla="*/ 440370 h 802466"/>
                  <a:gd name="connsiteX2" fmla="*/ 639379 w 989600"/>
                  <a:gd name="connsiteY2" fmla="*/ 495958 h 802466"/>
                  <a:gd name="connsiteX3" fmla="*/ 725769 w 989600"/>
                  <a:gd name="connsiteY3" fmla="*/ 573165 h 802466"/>
                  <a:gd name="connsiteX4" fmla="*/ 941743 w 989600"/>
                  <a:gd name="connsiteY4" fmla="*/ 681253 h 802466"/>
                  <a:gd name="connsiteX5" fmla="*/ 966426 w 989600"/>
                  <a:gd name="connsiteY5" fmla="*/ 705959 h 802466"/>
                  <a:gd name="connsiteX6" fmla="*/ 981853 w 989600"/>
                  <a:gd name="connsiteY6" fmla="*/ 770812 h 802466"/>
                  <a:gd name="connsiteX7" fmla="*/ 950999 w 989600"/>
                  <a:gd name="connsiteY7" fmla="*/ 792430 h 802466"/>
                  <a:gd name="connsiteX8" fmla="*/ 839927 w 989600"/>
                  <a:gd name="connsiteY8" fmla="*/ 789342 h 802466"/>
                  <a:gd name="connsiteX9" fmla="*/ 710342 w 989600"/>
                  <a:gd name="connsiteY9" fmla="*/ 705959 h 802466"/>
                  <a:gd name="connsiteX10" fmla="*/ 537562 w 989600"/>
                  <a:gd name="connsiteY10" fmla="*/ 557723 h 802466"/>
                  <a:gd name="connsiteX11" fmla="*/ 506709 w 989600"/>
                  <a:gd name="connsiteY11" fmla="*/ 502135 h 802466"/>
                  <a:gd name="connsiteX12" fmla="*/ 500538 w 989600"/>
                  <a:gd name="connsiteY12" fmla="*/ 446547 h 802466"/>
                  <a:gd name="connsiteX13" fmla="*/ 535248 w 989600"/>
                  <a:gd name="connsiteY13" fmla="*/ 433036 h 802466"/>
                  <a:gd name="connsiteX14" fmla="*/ 644381 w 989600"/>
                  <a:gd name="connsiteY14" fmla="*/ 230 h 802466"/>
                  <a:gd name="connsiteX15" fmla="*/ 728591 w 989600"/>
                  <a:gd name="connsiteY15" fmla="*/ 59096 h 802466"/>
                  <a:gd name="connsiteX16" fmla="*/ 654509 w 989600"/>
                  <a:gd name="connsiteY16" fmla="*/ 142201 h 802466"/>
                  <a:gd name="connsiteX17" fmla="*/ 629816 w 989600"/>
                  <a:gd name="connsiteY17" fmla="*/ 166825 h 802466"/>
                  <a:gd name="connsiteX18" fmla="*/ 635989 w 989600"/>
                  <a:gd name="connsiteY18" fmla="*/ 188371 h 802466"/>
                  <a:gd name="connsiteX19" fmla="*/ 716244 w 989600"/>
                  <a:gd name="connsiteY19" fmla="*/ 182215 h 802466"/>
                  <a:gd name="connsiteX20" fmla="*/ 765632 w 989600"/>
                  <a:gd name="connsiteY20" fmla="*/ 222229 h 802466"/>
                  <a:gd name="connsiteX21" fmla="*/ 740938 w 989600"/>
                  <a:gd name="connsiteY21" fmla="*/ 305334 h 802466"/>
                  <a:gd name="connsiteX22" fmla="*/ 706984 w 989600"/>
                  <a:gd name="connsiteY22" fmla="*/ 336113 h 802466"/>
                  <a:gd name="connsiteX23" fmla="*/ 487825 w 989600"/>
                  <a:gd name="connsiteY23" fmla="*/ 391517 h 802466"/>
                  <a:gd name="connsiteX24" fmla="*/ 469305 w 989600"/>
                  <a:gd name="connsiteY24" fmla="*/ 434609 h 802466"/>
                  <a:gd name="connsiteX25" fmla="*/ 120503 w 989600"/>
                  <a:gd name="connsiteY25" fmla="*/ 739328 h 802466"/>
                  <a:gd name="connsiteX26" fmla="*/ 21726 w 989600"/>
                  <a:gd name="connsiteY26" fmla="*/ 757795 h 802466"/>
                  <a:gd name="connsiteX27" fmla="*/ 6293 w 989600"/>
                  <a:gd name="connsiteY27" fmla="*/ 680846 h 802466"/>
                  <a:gd name="connsiteX28" fmla="*/ 111242 w 989600"/>
                  <a:gd name="connsiteY28" fmla="*/ 634677 h 802466"/>
                  <a:gd name="connsiteX29" fmla="*/ 148283 w 989600"/>
                  <a:gd name="connsiteY29" fmla="*/ 606975 h 802466"/>
                  <a:gd name="connsiteX30" fmla="*/ 302620 w 989600"/>
                  <a:gd name="connsiteY30" fmla="*/ 422297 h 802466"/>
                  <a:gd name="connsiteX31" fmla="*/ 287187 w 989600"/>
                  <a:gd name="connsiteY31" fmla="*/ 409985 h 802466"/>
                  <a:gd name="connsiteX32" fmla="*/ 210018 w 989600"/>
                  <a:gd name="connsiteY32" fmla="*/ 416141 h 802466"/>
                  <a:gd name="connsiteX33" fmla="*/ 145197 w 989600"/>
                  <a:gd name="connsiteY33" fmla="*/ 416141 h 802466"/>
                  <a:gd name="connsiteX34" fmla="*/ 203845 w 989600"/>
                  <a:gd name="connsiteY34" fmla="*/ 274554 h 802466"/>
                  <a:gd name="connsiteX35" fmla="*/ 271753 w 989600"/>
                  <a:gd name="connsiteY35" fmla="*/ 274554 h 802466"/>
                  <a:gd name="connsiteX36" fmla="*/ 358182 w 989600"/>
                  <a:gd name="connsiteY36" fmla="*/ 256086 h 802466"/>
                  <a:gd name="connsiteX37" fmla="*/ 404483 w 989600"/>
                  <a:gd name="connsiteY37" fmla="*/ 240696 h 802466"/>
                  <a:gd name="connsiteX38" fmla="*/ 466218 w 989600"/>
                  <a:gd name="connsiteY38" fmla="*/ 139123 h 802466"/>
                  <a:gd name="connsiteX39" fmla="*/ 611295 w 989600"/>
                  <a:gd name="connsiteY39" fmla="*/ 3693 h 802466"/>
                  <a:gd name="connsiteX40" fmla="*/ 644381 w 989600"/>
                  <a:gd name="connsiteY40" fmla="*/ 230 h 80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989600" h="802466">
                    <a:moveTo>
                      <a:pt x="535248" y="433036"/>
                    </a:moveTo>
                    <a:cubicBezTo>
                      <a:pt x="549132" y="432649"/>
                      <a:pt x="563787" y="435738"/>
                      <a:pt x="574586" y="440370"/>
                    </a:cubicBezTo>
                    <a:cubicBezTo>
                      <a:pt x="596184" y="452723"/>
                      <a:pt x="623952" y="474341"/>
                      <a:pt x="639379" y="495958"/>
                    </a:cubicBezTo>
                    <a:cubicBezTo>
                      <a:pt x="670232" y="536106"/>
                      <a:pt x="682574" y="545370"/>
                      <a:pt x="725769" y="573165"/>
                    </a:cubicBezTo>
                    <a:cubicBezTo>
                      <a:pt x="796732" y="622576"/>
                      <a:pt x="873866" y="653459"/>
                      <a:pt x="941743" y="681253"/>
                    </a:cubicBezTo>
                    <a:cubicBezTo>
                      <a:pt x="954085" y="687430"/>
                      <a:pt x="960255" y="696694"/>
                      <a:pt x="966426" y="705959"/>
                    </a:cubicBezTo>
                    <a:cubicBezTo>
                      <a:pt x="981853" y="730665"/>
                      <a:pt x="1000365" y="746106"/>
                      <a:pt x="981853" y="770812"/>
                    </a:cubicBezTo>
                    <a:cubicBezTo>
                      <a:pt x="972597" y="783165"/>
                      <a:pt x="963341" y="786253"/>
                      <a:pt x="950999" y="792430"/>
                    </a:cubicBezTo>
                    <a:cubicBezTo>
                      <a:pt x="920146" y="804783"/>
                      <a:pt x="889292" y="807871"/>
                      <a:pt x="839927" y="789342"/>
                    </a:cubicBezTo>
                    <a:cubicBezTo>
                      <a:pt x="796732" y="767724"/>
                      <a:pt x="753537" y="730665"/>
                      <a:pt x="710342" y="705959"/>
                    </a:cubicBezTo>
                    <a:cubicBezTo>
                      <a:pt x="645550" y="662724"/>
                      <a:pt x="577672" y="613312"/>
                      <a:pt x="537562" y="557723"/>
                    </a:cubicBezTo>
                    <a:cubicBezTo>
                      <a:pt x="525221" y="542282"/>
                      <a:pt x="515965" y="520664"/>
                      <a:pt x="506709" y="502135"/>
                    </a:cubicBezTo>
                    <a:cubicBezTo>
                      <a:pt x="494367" y="480517"/>
                      <a:pt x="491282" y="458900"/>
                      <a:pt x="500538" y="446547"/>
                    </a:cubicBezTo>
                    <a:cubicBezTo>
                      <a:pt x="508252" y="437282"/>
                      <a:pt x="521364" y="433422"/>
                      <a:pt x="535248" y="433036"/>
                    </a:cubicBezTo>
                    <a:close/>
                    <a:moveTo>
                      <a:pt x="644381" y="230"/>
                    </a:moveTo>
                    <a:cubicBezTo>
                      <a:pt x="682869" y="2538"/>
                      <a:pt x="730906" y="22161"/>
                      <a:pt x="728591" y="59096"/>
                    </a:cubicBezTo>
                    <a:cubicBezTo>
                      <a:pt x="725505" y="80642"/>
                      <a:pt x="682290" y="123734"/>
                      <a:pt x="654509" y="142201"/>
                    </a:cubicBezTo>
                    <a:cubicBezTo>
                      <a:pt x="639076" y="151435"/>
                      <a:pt x="632902" y="148357"/>
                      <a:pt x="629816" y="166825"/>
                    </a:cubicBezTo>
                    <a:cubicBezTo>
                      <a:pt x="629816" y="176059"/>
                      <a:pt x="629816" y="182215"/>
                      <a:pt x="635989" y="188371"/>
                    </a:cubicBezTo>
                    <a:cubicBezTo>
                      <a:pt x="645249" y="197605"/>
                      <a:pt x="697724" y="179137"/>
                      <a:pt x="716244" y="182215"/>
                    </a:cubicBezTo>
                    <a:cubicBezTo>
                      <a:pt x="744025" y="188371"/>
                      <a:pt x="753285" y="200683"/>
                      <a:pt x="765632" y="222229"/>
                    </a:cubicBezTo>
                    <a:cubicBezTo>
                      <a:pt x="781066" y="249930"/>
                      <a:pt x="762546" y="280710"/>
                      <a:pt x="740938" y="305334"/>
                    </a:cubicBezTo>
                    <a:cubicBezTo>
                      <a:pt x="731678" y="314568"/>
                      <a:pt x="716244" y="329957"/>
                      <a:pt x="706984" y="336113"/>
                    </a:cubicBezTo>
                    <a:cubicBezTo>
                      <a:pt x="648336" y="373049"/>
                      <a:pt x="527953" y="333035"/>
                      <a:pt x="487825" y="391517"/>
                    </a:cubicBezTo>
                    <a:cubicBezTo>
                      <a:pt x="478565" y="403829"/>
                      <a:pt x="478565" y="422297"/>
                      <a:pt x="469305" y="434609"/>
                    </a:cubicBezTo>
                    <a:cubicBezTo>
                      <a:pt x="423004" y="505402"/>
                      <a:pt x="231625" y="662378"/>
                      <a:pt x="120503" y="739328"/>
                    </a:cubicBezTo>
                    <a:cubicBezTo>
                      <a:pt x="89635" y="757795"/>
                      <a:pt x="55681" y="782419"/>
                      <a:pt x="21726" y="757795"/>
                    </a:cubicBezTo>
                    <a:cubicBezTo>
                      <a:pt x="119" y="745484"/>
                      <a:pt x="-6054" y="699314"/>
                      <a:pt x="6293" y="680846"/>
                    </a:cubicBezTo>
                    <a:cubicBezTo>
                      <a:pt x="18640" y="662378"/>
                      <a:pt x="74201" y="659300"/>
                      <a:pt x="111242" y="634677"/>
                    </a:cubicBezTo>
                    <a:cubicBezTo>
                      <a:pt x="120503" y="628521"/>
                      <a:pt x="135936" y="619287"/>
                      <a:pt x="148283" y="606975"/>
                    </a:cubicBezTo>
                    <a:cubicBezTo>
                      <a:pt x="206931" y="557727"/>
                      <a:pt x="290274" y="471544"/>
                      <a:pt x="302620" y="422297"/>
                    </a:cubicBezTo>
                    <a:cubicBezTo>
                      <a:pt x="302620" y="409985"/>
                      <a:pt x="296447" y="413063"/>
                      <a:pt x="287187" y="409985"/>
                    </a:cubicBezTo>
                    <a:cubicBezTo>
                      <a:pt x="259406" y="406907"/>
                      <a:pt x="234712" y="413063"/>
                      <a:pt x="210018" y="416141"/>
                    </a:cubicBezTo>
                    <a:cubicBezTo>
                      <a:pt x="191498" y="419219"/>
                      <a:pt x="163717" y="419219"/>
                      <a:pt x="145197" y="416141"/>
                    </a:cubicBezTo>
                    <a:cubicBezTo>
                      <a:pt x="61854" y="391517"/>
                      <a:pt x="151370" y="289944"/>
                      <a:pt x="203845" y="274554"/>
                    </a:cubicBezTo>
                    <a:cubicBezTo>
                      <a:pt x="216192" y="271476"/>
                      <a:pt x="256319" y="274554"/>
                      <a:pt x="271753" y="274554"/>
                    </a:cubicBezTo>
                    <a:cubicBezTo>
                      <a:pt x="299534" y="274554"/>
                      <a:pt x="327314" y="268398"/>
                      <a:pt x="358182" y="256086"/>
                    </a:cubicBezTo>
                    <a:cubicBezTo>
                      <a:pt x="370529" y="253008"/>
                      <a:pt x="398310" y="246852"/>
                      <a:pt x="404483" y="240696"/>
                    </a:cubicBezTo>
                    <a:cubicBezTo>
                      <a:pt x="429177" y="222229"/>
                      <a:pt x="444611" y="172981"/>
                      <a:pt x="466218" y="139123"/>
                    </a:cubicBezTo>
                    <a:cubicBezTo>
                      <a:pt x="503259" y="89876"/>
                      <a:pt x="549560" y="25239"/>
                      <a:pt x="611295" y="3693"/>
                    </a:cubicBezTo>
                    <a:cubicBezTo>
                      <a:pt x="619783" y="615"/>
                      <a:pt x="631552" y="-539"/>
                      <a:pt x="644381" y="2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ṡlîḑê"/>
              <p:cNvSpPr/>
              <p:nvPr/>
            </p:nvSpPr>
            <p:spPr bwMode="auto">
              <a:xfrm>
                <a:off x="9526115" y="2793026"/>
                <a:ext cx="876168" cy="919661"/>
              </a:xfrm>
              <a:custGeom>
                <a:avLst/>
                <a:gdLst>
                  <a:gd name="connsiteX0" fmla="*/ 504427 w 876168"/>
                  <a:gd name="connsiteY0" fmla="*/ 339373 h 919661"/>
                  <a:gd name="connsiteX1" fmla="*/ 595620 w 876168"/>
                  <a:gd name="connsiteY1" fmla="*/ 374437 h 919661"/>
                  <a:gd name="connsiteX2" fmla="*/ 595620 w 876168"/>
                  <a:gd name="connsiteY2" fmla="*/ 423690 h 919661"/>
                  <a:gd name="connsiteX3" fmla="*/ 564740 w 876168"/>
                  <a:gd name="connsiteY3" fmla="*/ 466787 h 919661"/>
                  <a:gd name="connsiteX4" fmla="*/ 536948 w 876168"/>
                  <a:gd name="connsiteY4" fmla="*/ 491413 h 919661"/>
                  <a:gd name="connsiteX5" fmla="*/ 607972 w 876168"/>
                  <a:gd name="connsiteY5" fmla="*/ 528353 h 919661"/>
                  <a:gd name="connsiteX6" fmla="*/ 759285 w 876168"/>
                  <a:gd name="connsiteY6" fmla="*/ 559136 h 919661"/>
                  <a:gd name="connsiteX7" fmla="*/ 675909 w 876168"/>
                  <a:gd name="connsiteY7" fmla="*/ 642251 h 919661"/>
                  <a:gd name="connsiteX8" fmla="*/ 564740 w 876168"/>
                  <a:gd name="connsiteY8" fmla="*/ 651486 h 919661"/>
                  <a:gd name="connsiteX9" fmla="*/ 530772 w 876168"/>
                  <a:gd name="connsiteY9" fmla="*/ 669956 h 919661"/>
                  <a:gd name="connsiteX10" fmla="*/ 524596 w 876168"/>
                  <a:gd name="connsiteY10" fmla="*/ 688426 h 919661"/>
                  <a:gd name="connsiteX11" fmla="*/ 499892 w 876168"/>
                  <a:gd name="connsiteY11" fmla="*/ 774618 h 919661"/>
                  <a:gd name="connsiteX12" fmla="*/ 475188 w 876168"/>
                  <a:gd name="connsiteY12" fmla="*/ 805402 h 919661"/>
                  <a:gd name="connsiteX13" fmla="*/ 326963 w 876168"/>
                  <a:gd name="connsiteY13" fmla="*/ 919300 h 919661"/>
                  <a:gd name="connsiteX14" fmla="*/ 289907 w 876168"/>
                  <a:gd name="connsiteY14" fmla="*/ 820793 h 919661"/>
                  <a:gd name="connsiteX15" fmla="*/ 326963 w 876168"/>
                  <a:gd name="connsiteY15" fmla="*/ 823872 h 919661"/>
                  <a:gd name="connsiteX16" fmla="*/ 401075 w 876168"/>
                  <a:gd name="connsiteY16" fmla="*/ 783853 h 919661"/>
                  <a:gd name="connsiteX17" fmla="*/ 419603 w 876168"/>
                  <a:gd name="connsiteY17" fmla="*/ 737679 h 919661"/>
                  <a:gd name="connsiteX18" fmla="*/ 416515 w 876168"/>
                  <a:gd name="connsiteY18" fmla="*/ 666877 h 919661"/>
                  <a:gd name="connsiteX19" fmla="*/ 382547 w 876168"/>
                  <a:gd name="connsiteY19" fmla="*/ 663799 h 919661"/>
                  <a:gd name="connsiteX20" fmla="*/ 203442 w 876168"/>
                  <a:gd name="connsiteY20" fmla="*/ 694582 h 919661"/>
                  <a:gd name="connsiteX21" fmla="*/ 154034 w 876168"/>
                  <a:gd name="connsiteY21" fmla="*/ 679191 h 919661"/>
                  <a:gd name="connsiteX22" fmla="*/ 160210 w 876168"/>
                  <a:gd name="connsiteY22" fmla="*/ 626859 h 919661"/>
                  <a:gd name="connsiteX23" fmla="*/ 364019 w 876168"/>
                  <a:gd name="connsiteY23" fmla="*/ 559136 h 919661"/>
                  <a:gd name="connsiteX24" fmla="*/ 404163 w 876168"/>
                  <a:gd name="connsiteY24" fmla="*/ 552979 h 919661"/>
                  <a:gd name="connsiteX25" fmla="*/ 419603 w 876168"/>
                  <a:gd name="connsiteY25" fmla="*/ 472943 h 919661"/>
                  <a:gd name="connsiteX26" fmla="*/ 234322 w 876168"/>
                  <a:gd name="connsiteY26" fmla="*/ 445238 h 919661"/>
                  <a:gd name="connsiteX27" fmla="*/ 302259 w 876168"/>
                  <a:gd name="connsiteY27" fmla="*/ 362124 h 919661"/>
                  <a:gd name="connsiteX28" fmla="*/ 472100 w 876168"/>
                  <a:gd name="connsiteY28" fmla="*/ 340575 h 919661"/>
                  <a:gd name="connsiteX29" fmla="*/ 504427 w 876168"/>
                  <a:gd name="connsiteY29" fmla="*/ 339373 h 919661"/>
                  <a:gd name="connsiteX30" fmla="*/ 623485 w 876168"/>
                  <a:gd name="connsiteY30" fmla="*/ 1517 h 919661"/>
                  <a:gd name="connsiteX31" fmla="*/ 731998 w 876168"/>
                  <a:gd name="connsiteY31" fmla="*/ 49140 h 919661"/>
                  <a:gd name="connsiteX32" fmla="*/ 738171 w 876168"/>
                  <a:gd name="connsiteY32" fmla="*/ 98398 h 919661"/>
                  <a:gd name="connsiteX33" fmla="*/ 688786 w 876168"/>
                  <a:gd name="connsiteY33" fmla="*/ 184600 h 919661"/>
                  <a:gd name="connsiteX34" fmla="*/ 756690 w 876168"/>
                  <a:gd name="connsiteY34" fmla="*/ 169206 h 919661"/>
                  <a:gd name="connsiteX35" fmla="*/ 793730 w 876168"/>
                  <a:gd name="connsiteY35" fmla="*/ 169206 h 919661"/>
                  <a:gd name="connsiteX36" fmla="*/ 846202 w 876168"/>
                  <a:gd name="connsiteY36" fmla="*/ 187678 h 919661"/>
                  <a:gd name="connsiteX37" fmla="*/ 873981 w 876168"/>
                  <a:gd name="connsiteY37" fmla="*/ 246172 h 919661"/>
                  <a:gd name="connsiteX38" fmla="*/ 815336 w 876168"/>
                  <a:gd name="connsiteY38" fmla="*/ 341610 h 919661"/>
                  <a:gd name="connsiteX39" fmla="*/ 719652 w 876168"/>
                  <a:gd name="connsiteY39" fmla="*/ 326217 h 919661"/>
                  <a:gd name="connsiteX40" fmla="*/ 185672 w 876168"/>
                  <a:gd name="connsiteY40" fmla="*/ 310824 h 919661"/>
                  <a:gd name="connsiteX41" fmla="*/ 120854 w 876168"/>
                  <a:gd name="connsiteY41" fmla="*/ 338532 h 919661"/>
                  <a:gd name="connsiteX42" fmla="*/ 99248 w 876168"/>
                  <a:gd name="connsiteY42" fmla="*/ 406262 h 919661"/>
                  <a:gd name="connsiteX43" fmla="*/ 68382 w 876168"/>
                  <a:gd name="connsiteY43" fmla="*/ 461677 h 919661"/>
                  <a:gd name="connsiteX44" fmla="*/ 6650 w 876168"/>
                  <a:gd name="connsiteY44" fmla="*/ 452441 h 919661"/>
                  <a:gd name="connsiteX45" fmla="*/ 12823 w 876168"/>
                  <a:gd name="connsiteY45" fmla="*/ 350846 h 919661"/>
                  <a:gd name="connsiteX46" fmla="*/ 34429 w 876168"/>
                  <a:gd name="connsiteY46" fmla="*/ 270801 h 919661"/>
                  <a:gd name="connsiteX47" fmla="*/ 204191 w 876168"/>
                  <a:gd name="connsiteY47" fmla="*/ 206150 h 919661"/>
                  <a:gd name="connsiteX48" fmla="*/ 534456 w 876168"/>
                  <a:gd name="connsiteY48" fmla="*/ 166128 h 919661"/>
                  <a:gd name="connsiteX49" fmla="*/ 571495 w 876168"/>
                  <a:gd name="connsiteY49" fmla="*/ 79926 h 919661"/>
                  <a:gd name="connsiteX50" fmla="*/ 497417 w 876168"/>
                  <a:gd name="connsiteY50" fmla="*/ 89162 h 919661"/>
                  <a:gd name="connsiteX51" fmla="*/ 454205 w 876168"/>
                  <a:gd name="connsiteY51" fmla="*/ 135341 h 919661"/>
                  <a:gd name="connsiteX52" fmla="*/ 414079 w 876168"/>
                  <a:gd name="connsiteY52" fmla="*/ 141499 h 919661"/>
                  <a:gd name="connsiteX53" fmla="*/ 383214 w 876168"/>
                  <a:gd name="connsiteY53" fmla="*/ 116870 h 919661"/>
                  <a:gd name="connsiteX54" fmla="*/ 315309 w 876168"/>
                  <a:gd name="connsiteY54" fmla="*/ 76847 h 919661"/>
                  <a:gd name="connsiteX55" fmla="*/ 167152 w 876168"/>
                  <a:gd name="connsiteY55" fmla="*/ 159970 h 919661"/>
                  <a:gd name="connsiteX56" fmla="*/ 136287 w 876168"/>
                  <a:gd name="connsiteY56" fmla="*/ 104555 h 919661"/>
                  <a:gd name="connsiteX57" fmla="*/ 167152 w 876168"/>
                  <a:gd name="connsiteY57" fmla="*/ 30668 h 919661"/>
                  <a:gd name="connsiteX58" fmla="*/ 269010 w 876168"/>
                  <a:gd name="connsiteY58" fmla="*/ 49140 h 919661"/>
                  <a:gd name="connsiteX59" fmla="*/ 318395 w 876168"/>
                  <a:gd name="connsiteY59" fmla="*/ 21432 h 919661"/>
                  <a:gd name="connsiteX60" fmla="*/ 361607 w 876168"/>
                  <a:gd name="connsiteY60" fmla="*/ 12196 h 919661"/>
                  <a:gd name="connsiteX61" fmla="*/ 438772 w 876168"/>
                  <a:gd name="connsiteY61" fmla="*/ 18353 h 919661"/>
                  <a:gd name="connsiteX62" fmla="*/ 469638 w 876168"/>
                  <a:gd name="connsiteY62" fmla="*/ 46061 h 919661"/>
                  <a:gd name="connsiteX63" fmla="*/ 586928 w 876168"/>
                  <a:gd name="connsiteY63" fmla="*/ 15275 h 919661"/>
                  <a:gd name="connsiteX64" fmla="*/ 623485 w 876168"/>
                  <a:gd name="connsiteY64" fmla="*/ 1517 h 919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876168" h="919661">
                    <a:moveTo>
                      <a:pt x="504427" y="339373"/>
                    </a:moveTo>
                    <a:cubicBezTo>
                      <a:pt x="541773" y="338074"/>
                      <a:pt x="588672" y="339806"/>
                      <a:pt x="595620" y="374437"/>
                    </a:cubicBezTo>
                    <a:cubicBezTo>
                      <a:pt x="601796" y="392907"/>
                      <a:pt x="598708" y="414455"/>
                      <a:pt x="595620" y="423690"/>
                    </a:cubicBezTo>
                    <a:cubicBezTo>
                      <a:pt x="589444" y="436003"/>
                      <a:pt x="574004" y="454473"/>
                      <a:pt x="564740" y="466787"/>
                    </a:cubicBezTo>
                    <a:cubicBezTo>
                      <a:pt x="552388" y="476021"/>
                      <a:pt x="540036" y="479100"/>
                      <a:pt x="536948" y="491413"/>
                    </a:cubicBezTo>
                    <a:cubicBezTo>
                      <a:pt x="512244" y="531431"/>
                      <a:pt x="580180" y="531431"/>
                      <a:pt x="607972" y="528353"/>
                    </a:cubicBezTo>
                    <a:cubicBezTo>
                      <a:pt x="663556" y="522196"/>
                      <a:pt x="737669" y="491413"/>
                      <a:pt x="759285" y="559136"/>
                    </a:cubicBezTo>
                    <a:cubicBezTo>
                      <a:pt x="768549" y="596076"/>
                      <a:pt x="712965" y="629937"/>
                      <a:pt x="675909" y="642251"/>
                    </a:cubicBezTo>
                    <a:cubicBezTo>
                      <a:pt x="641940" y="651486"/>
                      <a:pt x="601796" y="645329"/>
                      <a:pt x="564740" y="651486"/>
                    </a:cubicBezTo>
                    <a:cubicBezTo>
                      <a:pt x="549300" y="654564"/>
                      <a:pt x="536948" y="660721"/>
                      <a:pt x="530772" y="669956"/>
                    </a:cubicBezTo>
                    <a:cubicBezTo>
                      <a:pt x="524596" y="676112"/>
                      <a:pt x="524596" y="682269"/>
                      <a:pt x="524596" y="688426"/>
                    </a:cubicBezTo>
                    <a:cubicBezTo>
                      <a:pt x="527684" y="709974"/>
                      <a:pt x="512244" y="753070"/>
                      <a:pt x="499892" y="774618"/>
                    </a:cubicBezTo>
                    <a:cubicBezTo>
                      <a:pt x="493716" y="783853"/>
                      <a:pt x="487540" y="793088"/>
                      <a:pt x="475188" y="805402"/>
                    </a:cubicBezTo>
                    <a:cubicBezTo>
                      <a:pt x="438131" y="851576"/>
                      <a:pt x="388723" y="925456"/>
                      <a:pt x="326963" y="919300"/>
                    </a:cubicBezTo>
                    <a:cubicBezTo>
                      <a:pt x="299171" y="900830"/>
                      <a:pt x="274467" y="833107"/>
                      <a:pt x="289907" y="820793"/>
                    </a:cubicBezTo>
                    <a:cubicBezTo>
                      <a:pt x="302259" y="811558"/>
                      <a:pt x="317699" y="823872"/>
                      <a:pt x="326963" y="823872"/>
                    </a:cubicBezTo>
                    <a:cubicBezTo>
                      <a:pt x="360931" y="830028"/>
                      <a:pt x="376371" y="820793"/>
                      <a:pt x="401075" y="783853"/>
                    </a:cubicBezTo>
                    <a:cubicBezTo>
                      <a:pt x="407251" y="771540"/>
                      <a:pt x="416515" y="753070"/>
                      <a:pt x="419603" y="737679"/>
                    </a:cubicBezTo>
                    <a:cubicBezTo>
                      <a:pt x="425779" y="722287"/>
                      <a:pt x="435043" y="679191"/>
                      <a:pt x="416515" y="666877"/>
                    </a:cubicBezTo>
                    <a:cubicBezTo>
                      <a:pt x="410339" y="663799"/>
                      <a:pt x="397987" y="663799"/>
                      <a:pt x="382547" y="663799"/>
                    </a:cubicBezTo>
                    <a:cubicBezTo>
                      <a:pt x="320787" y="666877"/>
                      <a:pt x="265203" y="691504"/>
                      <a:pt x="203442" y="694582"/>
                    </a:cubicBezTo>
                    <a:cubicBezTo>
                      <a:pt x="184914" y="697660"/>
                      <a:pt x="166386" y="694582"/>
                      <a:pt x="154034" y="679191"/>
                    </a:cubicBezTo>
                    <a:cubicBezTo>
                      <a:pt x="147858" y="669956"/>
                      <a:pt x="147858" y="639172"/>
                      <a:pt x="160210" y="626859"/>
                    </a:cubicBezTo>
                    <a:cubicBezTo>
                      <a:pt x="184914" y="602233"/>
                      <a:pt x="336227" y="559136"/>
                      <a:pt x="364019" y="559136"/>
                    </a:cubicBezTo>
                    <a:cubicBezTo>
                      <a:pt x="379459" y="559136"/>
                      <a:pt x="388723" y="568371"/>
                      <a:pt x="404163" y="552979"/>
                    </a:cubicBezTo>
                    <a:cubicBezTo>
                      <a:pt x="419603" y="537588"/>
                      <a:pt x="413427" y="500648"/>
                      <a:pt x="419603" y="472943"/>
                    </a:cubicBezTo>
                    <a:cubicBezTo>
                      <a:pt x="354755" y="460630"/>
                      <a:pt x="277555" y="509883"/>
                      <a:pt x="234322" y="445238"/>
                    </a:cubicBezTo>
                    <a:cubicBezTo>
                      <a:pt x="212706" y="408298"/>
                      <a:pt x="271379" y="371359"/>
                      <a:pt x="302259" y="362124"/>
                    </a:cubicBezTo>
                    <a:cubicBezTo>
                      <a:pt x="370195" y="346732"/>
                      <a:pt x="404163" y="343654"/>
                      <a:pt x="472100" y="340575"/>
                    </a:cubicBezTo>
                    <a:cubicBezTo>
                      <a:pt x="480592" y="340575"/>
                      <a:pt x="491979" y="339806"/>
                      <a:pt x="504427" y="339373"/>
                    </a:cubicBezTo>
                    <a:close/>
                    <a:moveTo>
                      <a:pt x="623485" y="1517"/>
                    </a:moveTo>
                    <a:cubicBezTo>
                      <a:pt x="664865" y="-5121"/>
                      <a:pt x="715793" y="9887"/>
                      <a:pt x="731998" y="49140"/>
                    </a:cubicBezTo>
                    <a:cubicBezTo>
                      <a:pt x="738171" y="58375"/>
                      <a:pt x="741258" y="86083"/>
                      <a:pt x="738171" y="98398"/>
                    </a:cubicBezTo>
                    <a:cubicBezTo>
                      <a:pt x="728911" y="129184"/>
                      <a:pt x="679526" y="150735"/>
                      <a:pt x="688786" y="184600"/>
                    </a:cubicBezTo>
                    <a:cubicBezTo>
                      <a:pt x="698045" y="190757"/>
                      <a:pt x="738171" y="178442"/>
                      <a:pt x="756690" y="169206"/>
                    </a:cubicBezTo>
                    <a:cubicBezTo>
                      <a:pt x="769037" y="163049"/>
                      <a:pt x="778297" y="169206"/>
                      <a:pt x="793730" y="169206"/>
                    </a:cubicBezTo>
                    <a:cubicBezTo>
                      <a:pt x="809162" y="172285"/>
                      <a:pt x="827682" y="175364"/>
                      <a:pt x="846202" y="187678"/>
                    </a:cubicBezTo>
                    <a:cubicBezTo>
                      <a:pt x="873981" y="203071"/>
                      <a:pt x="880154" y="215386"/>
                      <a:pt x="873981" y="246172"/>
                    </a:cubicBezTo>
                    <a:cubicBezTo>
                      <a:pt x="867808" y="280037"/>
                      <a:pt x="849288" y="320059"/>
                      <a:pt x="815336" y="341610"/>
                    </a:cubicBezTo>
                    <a:cubicBezTo>
                      <a:pt x="784470" y="366239"/>
                      <a:pt x="747431" y="353925"/>
                      <a:pt x="719652" y="326217"/>
                    </a:cubicBezTo>
                    <a:cubicBezTo>
                      <a:pt x="614708" y="224622"/>
                      <a:pt x="302962" y="295430"/>
                      <a:pt x="185672" y="310824"/>
                    </a:cubicBezTo>
                    <a:cubicBezTo>
                      <a:pt x="167152" y="313902"/>
                      <a:pt x="142460" y="313902"/>
                      <a:pt x="120854" y="338532"/>
                    </a:cubicBezTo>
                    <a:cubicBezTo>
                      <a:pt x="102334" y="357003"/>
                      <a:pt x="105421" y="384711"/>
                      <a:pt x="99248" y="406262"/>
                    </a:cubicBezTo>
                    <a:cubicBezTo>
                      <a:pt x="96161" y="421655"/>
                      <a:pt x="83815" y="452441"/>
                      <a:pt x="68382" y="461677"/>
                    </a:cubicBezTo>
                    <a:cubicBezTo>
                      <a:pt x="56035" y="470913"/>
                      <a:pt x="18996" y="477070"/>
                      <a:pt x="6650" y="452441"/>
                    </a:cubicBezTo>
                    <a:cubicBezTo>
                      <a:pt x="-8783" y="424733"/>
                      <a:pt x="6650" y="375475"/>
                      <a:pt x="12823" y="350846"/>
                    </a:cubicBezTo>
                    <a:cubicBezTo>
                      <a:pt x="15910" y="329296"/>
                      <a:pt x="22083" y="286194"/>
                      <a:pt x="34429" y="270801"/>
                    </a:cubicBezTo>
                    <a:cubicBezTo>
                      <a:pt x="74555" y="203071"/>
                      <a:pt x="154806" y="212307"/>
                      <a:pt x="204191" y="206150"/>
                    </a:cubicBezTo>
                    <a:cubicBezTo>
                      <a:pt x="284443" y="196914"/>
                      <a:pt x="478898" y="212307"/>
                      <a:pt x="534456" y="166128"/>
                    </a:cubicBezTo>
                    <a:cubicBezTo>
                      <a:pt x="556062" y="144577"/>
                      <a:pt x="586928" y="98398"/>
                      <a:pt x="571495" y="79926"/>
                    </a:cubicBezTo>
                    <a:cubicBezTo>
                      <a:pt x="556062" y="61454"/>
                      <a:pt x="515937" y="73769"/>
                      <a:pt x="497417" y="89162"/>
                    </a:cubicBezTo>
                    <a:cubicBezTo>
                      <a:pt x="478898" y="104555"/>
                      <a:pt x="475811" y="126105"/>
                      <a:pt x="454205" y="135341"/>
                    </a:cubicBezTo>
                    <a:cubicBezTo>
                      <a:pt x="444945" y="141499"/>
                      <a:pt x="426426" y="144577"/>
                      <a:pt x="414079" y="141499"/>
                    </a:cubicBezTo>
                    <a:cubicBezTo>
                      <a:pt x="401733" y="138420"/>
                      <a:pt x="392473" y="126105"/>
                      <a:pt x="383214" y="116870"/>
                    </a:cubicBezTo>
                    <a:cubicBezTo>
                      <a:pt x="361607" y="95319"/>
                      <a:pt x="336915" y="95319"/>
                      <a:pt x="315309" y="76847"/>
                    </a:cubicBezTo>
                    <a:cubicBezTo>
                      <a:pt x="250490" y="76847"/>
                      <a:pt x="225798" y="184600"/>
                      <a:pt x="167152" y="159970"/>
                    </a:cubicBezTo>
                    <a:cubicBezTo>
                      <a:pt x="139373" y="147656"/>
                      <a:pt x="136287" y="126105"/>
                      <a:pt x="136287" y="104555"/>
                    </a:cubicBezTo>
                    <a:cubicBezTo>
                      <a:pt x="133200" y="79926"/>
                      <a:pt x="133200" y="52218"/>
                      <a:pt x="167152" y="30668"/>
                    </a:cubicBezTo>
                    <a:cubicBezTo>
                      <a:pt x="194932" y="9117"/>
                      <a:pt x="238144" y="12196"/>
                      <a:pt x="269010" y="49140"/>
                    </a:cubicBezTo>
                    <a:cubicBezTo>
                      <a:pt x="290616" y="55297"/>
                      <a:pt x="302962" y="30668"/>
                      <a:pt x="318395" y="21432"/>
                    </a:cubicBezTo>
                    <a:cubicBezTo>
                      <a:pt x="330742" y="15275"/>
                      <a:pt x="349261" y="12196"/>
                      <a:pt x="361607" y="12196"/>
                    </a:cubicBezTo>
                    <a:cubicBezTo>
                      <a:pt x="386300" y="6039"/>
                      <a:pt x="417166" y="6039"/>
                      <a:pt x="438772" y="18353"/>
                    </a:cubicBezTo>
                    <a:cubicBezTo>
                      <a:pt x="448032" y="24510"/>
                      <a:pt x="457292" y="39904"/>
                      <a:pt x="469638" y="46061"/>
                    </a:cubicBezTo>
                    <a:cubicBezTo>
                      <a:pt x="497417" y="55297"/>
                      <a:pt x="549889" y="39904"/>
                      <a:pt x="586928" y="15275"/>
                    </a:cubicBezTo>
                    <a:cubicBezTo>
                      <a:pt x="596960" y="8348"/>
                      <a:pt x="609692" y="3730"/>
                      <a:pt x="623485" y="15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479425" y="1785938"/>
            <a:ext cx="2546350" cy="35750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图片占位符 6"/>
          <p:cNvSpPr>
            <a:spLocks noGrp="1"/>
          </p:cNvSpPr>
          <p:nvPr>
            <p:ph type="pic" sz="quarter" idx="11"/>
          </p:nvPr>
        </p:nvSpPr>
        <p:spPr>
          <a:xfrm>
            <a:off x="9155033" y="1785938"/>
            <a:ext cx="2546350" cy="35750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0" name="图片占位符 6"/>
          <p:cNvSpPr>
            <a:spLocks noGrp="1"/>
          </p:cNvSpPr>
          <p:nvPr>
            <p:ph type="pic" sz="quarter" idx="12"/>
          </p:nvPr>
        </p:nvSpPr>
        <p:spPr>
          <a:xfrm>
            <a:off x="6359325" y="1785938"/>
            <a:ext cx="2546350" cy="35750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6"/>
          <p:cNvSpPr>
            <a:spLocks noGrp="1"/>
          </p:cNvSpPr>
          <p:nvPr>
            <p:ph type="pic" sz="quarter" idx="13"/>
          </p:nvPr>
        </p:nvSpPr>
        <p:spPr>
          <a:xfrm>
            <a:off x="3274892" y="1223216"/>
            <a:ext cx="2821107" cy="482684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表格 8"/>
          <p:cNvGraphicFramePr>
            <a:graphicFrameLocks noGrp="1"/>
          </p:cNvGraphicFramePr>
          <p:nvPr userDrawn="1"/>
        </p:nvGraphicFramePr>
        <p:xfrm>
          <a:off x="479425" y="1160463"/>
          <a:ext cx="11214896" cy="48745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37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3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37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037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37289">
                <a:tc>
                  <a:txBody>
                    <a:bodyPr/>
                    <a:lstStyle/>
                    <a:p>
                      <a:endParaRPr lang="zh-CN" altLang="en-US" sz="1900" dirty="0"/>
                    </a:p>
                  </a:txBody>
                  <a:tcPr marL="94567" marR="94567" marT="47283" marB="47283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900" dirty="0"/>
                    </a:p>
                  </a:txBody>
                  <a:tcPr marL="94567" marR="94567" marT="47283" marB="472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900" dirty="0"/>
                    </a:p>
                  </a:txBody>
                  <a:tcPr marL="94567" marR="94567" marT="47283" marB="472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900" dirty="0"/>
                    </a:p>
                  </a:txBody>
                  <a:tcPr marL="94567" marR="94567" marT="47283" marB="472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7289">
                <a:tc>
                  <a:txBody>
                    <a:bodyPr/>
                    <a:lstStyle/>
                    <a:p>
                      <a:endParaRPr lang="zh-CN" altLang="en-US" sz="1900" dirty="0"/>
                    </a:p>
                  </a:txBody>
                  <a:tcPr marL="94567" marR="94567" marT="47283" marB="47283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900" dirty="0"/>
                    </a:p>
                  </a:txBody>
                  <a:tcPr marL="94567" marR="94567" marT="47283" marB="472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900" dirty="0"/>
                    </a:p>
                  </a:txBody>
                  <a:tcPr marL="94567" marR="94567" marT="47283" marB="472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900" dirty="0"/>
                    </a:p>
                  </a:txBody>
                  <a:tcPr marL="94567" marR="94567" marT="47283" marB="472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3285308" y="1170878"/>
            <a:ext cx="2801565" cy="242271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图片占位符 2"/>
          <p:cNvSpPr>
            <a:spLocks noGrp="1"/>
          </p:cNvSpPr>
          <p:nvPr>
            <p:ph type="pic" sz="quarter" idx="11"/>
          </p:nvPr>
        </p:nvSpPr>
        <p:spPr>
          <a:xfrm>
            <a:off x="8887173" y="1170878"/>
            <a:ext cx="2801565" cy="2422714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图片占位符 2"/>
          <p:cNvSpPr>
            <a:spLocks noGrp="1"/>
          </p:cNvSpPr>
          <p:nvPr>
            <p:ph type="pic" sz="quarter" idx="12"/>
          </p:nvPr>
        </p:nvSpPr>
        <p:spPr>
          <a:xfrm>
            <a:off x="490917" y="3598953"/>
            <a:ext cx="2788808" cy="242271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图片占位符 2"/>
          <p:cNvSpPr>
            <a:spLocks noGrp="1"/>
          </p:cNvSpPr>
          <p:nvPr>
            <p:ph type="pic" sz="quarter" idx="13"/>
          </p:nvPr>
        </p:nvSpPr>
        <p:spPr>
          <a:xfrm>
            <a:off x="6108081" y="3598953"/>
            <a:ext cx="2771078" cy="242271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53"/>
          <p:cNvSpPr>
            <a:spLocks noGrp="1"/>
          </p:cNvSpPr>
          <p:nvPr>
            <p:ph type="pic" sz="quarter" idx="11"/>
          </p:nvPr>
        </p:nvSpPr>
        <p:spPr>
          <a:xfrm>
            <a:off x="4563622" y="1242470"/>
            <a:ext cx="3064759" cy="175327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图片占位符 54"/>
          <p:cNvSpPr>
            <a:spLocks noGrp="1"/>
          </p:cNvSpPr>
          <p:nvPr>
            <p:ph type="pic" sz="quarter" idx="12"/>
          </p:nvPr>
        </p:nvSpPr>
        <p:spPr>
          <a:xfrm>
            <a:off x="660400" y="1242470"/>
            <a:ext cx="3064759" cy="175327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5" name="图片占位符 55"/>
          <p:cNvSpPr>
            <a:spLocks noGrp="1"/>
          </p:cNvSpPr>
          <p:nvPr>
            <p:ph type="pic" sz="quarter" idx="13"/>
          </p:nvPr>
        </p:nvSpPr>
        <p:spPr>
          <a:xfrm>
            <a:off x="8454141" y="1242470"/>
            <a:ext cx="3064759" cy="175327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图片占位符 59"/>
          <p:cNvSpPr>
            <a:spLocks noGrp="1"/>
          </p:cNvSpPr>
          <p:nvPr>
            <p:ph type="pic" sz="quarter" idx="17"/>
          </p:nvPr>
        </p:nvSpPr>
        <p:spPr>
          <a:xfrm>
            <a:off x="4563622" y="3790963"/>
            <a:ext cx="3064759" cy="175327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图片占位符 60"/>
          <p:cNvSpPr>
            <a:spLocks noGrp="1"/>
          </p:cNvSpPr>
          <p:nvPr>
            <p:ph type="pic" sz="quarter" idx="18"/>
          </p:nvPr>
        </p:nvSpPr>
        <p:spPr>
          <a:xfrm>
            <a:off x="660400" y="3790963"/>
            <a:ext cx="3064759" cy="175327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图片占位符 61"/>
          <p:cNvSpPr>
            <a:spLocks noGrp="1"/>
          </p:cNvSpPr>
          <p:nvPr>
            <p:ph type="pic" sz="quarter" idx="19"/>
          </p:nvPr>
        </p:nvSpPr>
        <p:spPr>
          <a:xfrm>
            <a:off x="8454141" y="3790963"/>
            <a:ext cx="3064759" cy="175327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 userDrawn="1"/>
        </p:nvGrpSpPr>
        <p:grpSpPr>
          <a:xfrm>
            <a:off x="707015" y="1028130"/>
            <a:ext cx="3108528" cy="615328"/>
            <a:chOff x="4266328" y="1238536"/>
            <a:chExt cx="3948803" cy="781658"/>
          </a:xfrm>
        </p:grpSpPr>
        <p:grpSp>
          <p:nvGrpSpPr>
            <p:cNvPr id="44" name="组合 43"/>
            <p:cNvGrpSpPr/>
            <p:nvPr userDrawn="1"/>
          </p:nvGrpSpPr>
          <p:grpSpPr>
            <a:xfrm>
              <a:off x="4266328" y="1238536"/>
              <a:ext cx="783712" cy="781658"/>
              <a:chOff x="1222324" y="837219"/>
              <a:chExt cx="1830289" cy="1825494"/>
            </a:xfrm>
          </p:grpSpPr>
          <p:sp>
            <p:nvSpPr>
              <p:cNvPr id="54" name="ïṩḷîďé"/>
              <p:cNvSpPr/>
              <p:nvPr/>
            </p:nvSpPr>
            <p:spPr bwMode="auto">
              <a:xfrm>
                <a:off x="1222324" y="837219"/>
                <a:ext cx="1830289" cy="1825494"/>
              </a:xfrm>
              <a:prstGeom prst="ellips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iṩlïḓè"/>
              <p:cNvSpPr/>
              <p:nvPr/>
            </p:nvSpPr>
            <p:spPr bwMode="auto">
              <a:xfrm>
                <a:off x="1418298" y="1031994"/>
                <a:ext cx="1438341" cy="1434745"/>
              </a:xfrm>
              <a:prstGeom prst="ellips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ïṣļiḍé"/>
              <p:cNvSpPr/>
              <p:nvPr/>
            </p:nvSpPr>
            <p:spPr bwMode="auto">
              <a:xfrm>
                <a:off x="1653075" y="1226094"/>
                <a:ext cx="983168" cy="929497"/>
              </a:xfrm>
              <a:custGeom>
                <a:avLst/>
                <a:gdLst>
                  <a:gd name="connsiteX0" fmla="*/ 48899 w 983168"/>
                  <a:gd name="connsiteY0" fmla="*/ 129015 h 929497"/>
                  <a:gd name="connsiteX1" fmla="*/ 140311 w 983168"/>
                  <a:gd name="connsiteY1" fmla="*/ 129015 h 929497"/>
                  <a:gd name="connsiteX2" fmla="*/ 231723 w 983168"/>
                  <a:gd name="connsiteY2" fmla="*/ 129015 h 929497"/>
                  <a:gd name="connsiteX3" fmla="*/ 231723 w 983168"/>
                  <a:gd name="connsiteY3" fmla="*/ 333483 h 929497"/>
                  <a:gd name="connsiteX4" fmla="*/ 189315 w 983168"/>
                  <a:gd name="connsiteY4" fmla="*/ 337252 h 929497"/>
                  <a:gd name="connsiteX5" fmla="*/ 179891 w 983168"/>
                  <a:gd name="connsiteY5" fmla="*/ 348559 h 929497"/>
                  <a:gd name="connsiteX6" fmla="*/ 179891 w 983168"/>
                  <a:gd name="connsiteY6" fmla="*/ 376827 h 929497"/>
                  <a:gd name="connsiteX7" fmla="*/ 179891 w 983168"/>
                  <a:gd name="connsiteY7" fmla="*/ 552085 h 929497"/>
                  <a:gd name="connsiteX8" fmla="*/ 185545 w 983168"/>
                  <a:gd name="connsiteY8" fmla="*/ 588833 h 929497"/>
                  <a:gd name="connsiteX9" fmla="*/ 256225 w 983168"/>
                  <a:gd name="connsiteY9" fmla="*/ 593544 h 929497"/>
                  <a:gd name="connsiteX10" fmla="*/ 258109 w 983168"/>
                  <a:gd name="connsiteY10" fmla="*/ 618985 h 929497"/>
                  <a:gd name="connsiteX11" fmla="*/ 257167 w 983168"/>
                  <a:gd name="connsiteY11" fmla="*/ 798013 h 929497"/>
                  <a:gd name="connsiteX12" fmla="*/ 79055 w 983168"/>
                  <a:gd name="connsiteY12" fmla="*/ 798013 h 929497"/>
                  <a:gd name="connsiteX13" fmla="*/ 43244 w 983168"/>
                  <a:gd name="connsiteY13" fmla="*/ 798013 h 929497"/>
                  <a:gd name="connsiteX14" fmla="*/ 18742 w 983168"/>
                  <a:gd name="connsiteY14" fmla="*/ 787648 h 929497"/>
                  <a:gd name="connsiteX15" fmla="*/ 2721 w 983168"/>
                  <a:gd name="connsiteY15" fmla="*/ 766919 h 929497"/>
                  <a:gd name="connsiteX16" fmla="*/ 2721 w 983168"/>
                  <a:gd name="connsiteY16" fmla="*/ 765034 h 929497"/>
                  <a:gd name="connsiteX17" fmla="*/ 837 w 983168"/>
                  <a:gd name="connsiteY17" fmla="*/ 724517 h 929497"/>
                  <a:gd name="connsiteX18" fmla="*/ 837 w 983168"/>
                  <a:gd name="connsiteY18" fmla="*/ 210048 h 929497"/>
                  <a:gd name="connsiteX19" fmla="*/ 837 w 983168"/>
                  <a:gd name="connsiteY19" fmla="*/ 168589 h 929497"/>
                  <a:gd name="connsiteX20" fmla="*/ 16857 w 983168"/>
                  <a:gd name="connsiteY20" fmla="*/ 140322 h 929497"/>
                  <a:gd name="connsiteX21" fmla="*/ 37590 w 983168"/>
                  <a:gd name="connsiteY21" fmla="*/ 129957 h 929497"/>
                  <a:gd name="connsiteX22" fmla="*/ 48899 w 983168"/>
                  <a:gd name="connsiteY22" fmla="*/ 129015 h 929497"/>
                  <a:gd name="connsiteX23" fmla="*/ 925122 w 983168"/>
                  <a:gd name="connsiteY23" fmla="*/ 128661 h 929497"/>
                  <a:gd name="connsiteX24" fmla="*/ 953077 w 983168"/>
                  <a:gd name="connsiteY24" fmla="*/ 131841 h 929497"/>
                  <a:gd name="connsiteX25" fmla="*/ 971006 w 983168"/>
                  <a:gd name="connsiteY25" fmla="*/ 145033 h 929497"/>
                  <a:gd name="connsiteX26" fmla="*/ 974781 w 983168"/>
                  <a:gd name="connsiteY26" fmla="*/ 149744 h 929497"/>
                  <a:gd name="connsiteX27" fmla="*/ 976668 w 983168"/>
                  <a:gd name="connsiteY27" fmla="*/ 154455 h 929497"/>
                  <a:gd name="connsiteX28" fmla="*/ 982330 w 983168"/>
                  <a:gd name="connsiteY28" fmla="*/ 164820 h 929497"/>
                  <a:gd name="connsiteX29" fmla="*/ 982330 w 983168"/>
                  <a:gd name="connsiteY29" fmla="*/ 182723 h 929497"/>
                  <a:gd name="connsiteX30" fmla="*/ 982330 w 983168"/>
                  <a:gd name="connsiteY30" fmla="*/ 239258 h 929497"/>
                  <a:gd name="connsiteX31" fmla="*/ 982330 w 983168"/>
                  <a:gd name="connsiteY31" fmla="*/ 350444 h 929497"/>
                  <a:gd name="connsiteX32" fmla="*/ 982330 w 983168"/>
                  <a:gd name="connsiteY32" fmla="*/ 722633 h 929497"/>
                  <a:gd name="connsiteX33" fmla="*/ 982330 w 983168"/>
                  <a:gd name="connsiteY33" fmla="*/ 759381 h 929497"/>
                  <a:gd name="connsiteX34" fmla="*/ 979499 w 983168"/>
                  <a:gd name="connsiteY34" fmla="*/ 765034 h 929497"/>
                  <a:gd name="connsiteX35" fmla="*/ 978555 w 983168"/>
                  <a:gd name="connsiteY35" fmla="*/ 770688 h 929497"/>
                  <a:gd name="connsiteX36" fmla="*/ 972893 w 983168"/>
                  <a:gd name="connsiteY36" fmla="*/ 778226 h 929497"/>
                  <a:gd name="connsiteX37" fmla="*/ 971950 w 983168"/>
                  <a:gd name="connsiteY37" fmla="*/ 781995 h 929497"/>
                  <a:gd name="connsiteX38" fmla="*/ 961570 w 983168"/>
                  <a:gd name="connsiteY38" fmla="*/ 789533 h 929497"/>
                  <a:gd name="connsiteX39" fmla="*/ 935148 w 983168"/>
                  <a:gd name="connsiteY39" fmla="*/ 798013 h 929497"/>
                  <a:gd name="connsiteX40" fmla="*/ 865318 w 983168"/>
                  <a:gd name="connsiteY40" fmla="*/ 798013 h 929497"/>
                  <a:gd name="connsiteX41" fmla="*/ 726603 w 983168"/>
                  <a:gd name="connsiteY41" fmla="*/ 797071 h 929497"/>
                  <a:gd name="connsiteX42" fmla="*/ 725660 w 983168"/>
                  <a:gd name="connsiteY42" fmla="*/ 785764 h 929497"/>
                  <a:gd name="connsiteX43" fmla="*/ 725660 w 983168"/>
                  <a:gd name="connsiteY43" fmla="*/ 644426 h 929497"/>
                  <a:gd name="connsiteX44" fmla="*/ 726603 w 983168"/>
                  <a:gd name="connsiteY44" fmla="*/ 594487 h 929497"/>
                  <a:gd name="connsiteX45" fmla="*/ 743589 w 983168"/>
                  <a:gd name="connsiteY45" fmla="*/ 593544 h 929497"/>
                  <a:gd name="connsiteX46" fmla="*/ 759631 w 983168"/>
                  <a:gd name="connsiteY46" fmla="*/ 593544 h 929497"/>
                  <a:gd name="connsiteX47" fmla="*/ 793602 w 983168"/>
                  <a:gd name="connsiteY47" fmla="*/ 590718 h 929497"/>
                  <a:gd name="connsiteX48" fmla="*/ 795489 w 983168"/>
                  <a:gd name="connsiteY48" fmla="*/ 586949 h 929497"/>
                  <a:gd name="connsiteX49" fmla="*/ 798320 w 983168"/>
                  <a:gd name="connsiteY49" fmla="*/ 585064 h 929497"/>
                  <a:gd name="connsiteX50" fmla="*/ 801151 w 983168"/>
                  <a:gd name="connsiteY50" fmla="*/ 552085 h 929497"/>
                  <a:gd name="connsiteX51" fmla="*/ 802095 w 983168"/>
                  <a:gd name="connsiteY51" fmla="*/ 375884 h 929497"/>
                  <a:gd name="connsiteX52" fmla="*/ 795489 w 983168"/>
                  <a:gd name="connsiteY52" fmla="*/ 338194 h 929497"/>
                  <a:gd name="connsiteX53" fmla="*/ 751138 w 983168"/>
                  <a:gd name="connsiteY53" fmla="*/ 333483 h 929497"/>
                  <a:gd name="connsiteX54" fmla="*/ 750194 w 983168"/>
                  <a:gd name="connsiteY54" fmla="*/ 288255 h 929497"/>
                  <a:gd name="connsiteX55" fmla="*/ 750194 w 983168"/>
                  <a:gd name="connsiteY55" fmla="*/ 140322 h 929497"/>
                  <a:gd name="connsiteX56" fmla="*/ 751138 w 983168"/>
                  <a:gd name="connsiteY56" fmla="*/ 129015 h 929497"/>
                  <a:gd name="connsiteX57" fmla="*/ 893628 w 983168"/>
                  <a:gd name="connsiteY57" fmla="*/ 129015 h 929497"/>
                  <a:gd name="connsiteX58" fmla="*/ 925122 w 983168"/>
                  <a:gd name="connsiteY58" fmla="*/ 128661 h 929497"/>
                  <a:gd name="connsiteX59" fmla="*/ 301558 w 983168"/>
                  <a:gd name="connsiteY59" fmla="*/ 419 h 929497"/>
                  <a:gd name="connsiteX60" fmla="*/ 423323 w 983168"/>
                  <a:gd name="connsiteY60" fmla="*/ 1361 h 929497"/>
                  <a:gd name="connsiteX61" fmla="*/ 430874 w 983168"/>
                  <a:gd name="connsiteY61" fmla="*/ 14550 h 929497"/>
                  <a:gd name="connsiteX62" fmla="*/ 449753 w 983168"/>
                  <a:gd name="connsiteY62" fmla="*/ 58825 h 929497"/>
                  <a:gd name="connsiteX63" fmla="*/ 459192 w 983168"/>
                  <a:gd name="connsiteY63" fmla="*/ 81434 h 929497"/>
                  <a:gd name="connsiteX64" fmla="*/ 463911 w 983168"/>
                  <a:gd name="connsiteY64" fmla="*/ 92738 h 929497"/>
                  <a:gd name="connsiteX65" fmla="*/ 475238 w 983168"/>
                  <a:gd name="connsiteY65" fmla="*/ 118173 h 929497"/>
                  <a:gd name="connsiteX66" fmla="*/ 487509 w 983168"/>
                  <a:gd name="connsiteY66" fmla="*/ 148318 h 929497"/>
                  <a:gd name="connsiteX67" fmla="*/ 499780 w 983168"/>
                  <a:gd name="connsiteY67" fmla="*/ 177521 h 929497"/>
                  <a:gd name="connsiteX68" fmla="*/ 519602 w 983168"/>
                  <a:gd name="connsiteY68" fmla="*/ 221797 h 929497"/>
                  <a:gd name="connsiteX69" fmla="*/ 528097 w 983168"/>
                  <a:gd name="connsiteY69" fmla="*/ 234043 h 929497"/>
                  <a:gd name="connsiteX70" fmla="*/ 531873 w 983168"/>
                  <a:gd name="connsiteY70" fmla="*/ 208608 h 929497"/>
                  <a:gd name="connsiteX71" fmla="*/ 531873 w 983168"/>
                  <a:gd name="connsiteY71" fmla="*/ 11724 h 929497"/>
                  <a:gd name="connsiteX72" fmla="*/ 536592 w 983168"/>
                  <a:gd name="connsiteY72" fmla="*/ 419 h 929497"/>
                  <a:gd name="connsiteX73" fmla="*/ 555471 w 983168"/>
                  <a:gd name="connsiteY73" fmla="*/ 419 h 929497"/>
                  <a:gd name="connsiteX74" fmla="*/ 696113 w 983168"/>
                  <a:gd name="connsiteY74" fmla="*/ 1361 h 929497"/>
                  <a:gd name="connsiteX75" fmla="*/ 697057 w 983168"/>
                  <a:gd name="connsiteY75" fmla="*/ 14550 h 929497"/>
                  <a:gd name="connsiteX76" fmla="*/ 697057 w 983168"/>
                  <a:gd name="connsiteY76" fmla="*/ 234043 h 929497"/>
                  <a:gd name="connsiteX77" fmla="*/ 697057 w 983168"/>
                  <a:gd name="connsiteY77" fmla="*/ 701291 h 929497"/>
                  <a:gd name="connsiteX78" fmla="*/ 697057 w 983168"/>
                  <a:gd name="connsiteY78" fmla="*/ 927378 h 929497"/>
                  <a:gd name="connsiteX79" fmla="*/ 560190 w 983168"/>
                  <a:gd name="connsiteY79" fmla="*/ 927378 h 929497"/>
                  <a:gd name="connsiteX80" fmla="*/ 556415 w 983168"/>
                  <a:gd name="connsiteY80" fmla="*/ 920784 h 929497"/>
                  <a:gd name="connsiteX81" fmla="*/ 546975 w 983168"/>
                  <a:gd name="connsiteY81" fmla="*/ 899117 h 929497"/>
                  <a:gd name="connsiteX82" fmla="*/ 510163 w 983168"/>
                  <a:gd name="connsiteY82" fmla="*/ 810566 h 929497"/>
                  <a:gd name="connsiteX83" fmla="*/ 496948 w 983168"/>
                  <a:gd name="connsiteY83" fmla="*/ 781363 h 929497"/>
                  <a:gd name="connsiteX84" fmla="*/ 491285 w 983168"/>
                  <a:gd name="connsiteY84" fmla="*/ 767233 h 929497"/>
                  <a:gd name="connsiteX85" fmla="*/ 472406 w 983168"/>
                  <a:gd name="connsiteY85" fmla="*/ 722957 h 929497"/>
                  <a:gd name="connsiteX86" fmla="*/ 465799 w 983168"/>
                  <a:gd name="connsiteY86" fmla="*/ 708827 h 929497"/>
                  <a:gd name="connsiteX87" fmla="*/ 458248 w 983168"/>
                  <a:gd name="connsiteY87" fmla="*/ 695638 h 929497"/>
                  <a:gd name="connsiteX88" fmla="*/ 452584 w 983168"/>
                  <a:gd name="connsiteY88" fmla="*/ 720131 h 929497"/>
                  <a:gd name="connsiteX89" fmla="*/ 451640 w 983168"/>
                  <a:gd name="connsiteY89" fmla="*/ 929262 h 929497"/>
                  <a:gd name="connsiteX90" fmla="*/ 303446 w 983168"/>
                  <a:gd name="connsiteY90" fmla="*/ 929262 h 929497"/>
                  <a:gd name="connsiteX91" fmla="*/ 285512 w 983168"/>
                  <a:gd name="connsiteY91" fmla="*/ 928320 h 929497"/>
                  <a:gd name="connsiteX92" fmla="*/ 284568 w 983168"/>
                  <a:gd name="connsiteY92" fmla="*/ 58825 h 929497"/>
                  <a:gd name="connsiteX93" fmla="*/ 285512 w 983168"/>
                  <a:gd name="connsiteY93" fmla="*/ 1361 h 929497"/>
                  <a:gd name="connsiteX94" fmla="*/ 301558 w 983168"/>
                  <a:gd name="connsiteY94" fmla="*/ 419 h 929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983168" h="929497">
                    <a:moveTo>
                      <a:pt x="48899" y="129015"/>
                    </a:moveTo>
                    <a:cubicBezTo>
                      <a:pt x="79055" y="127130"/>
                      <a:pt x="110154" y="129015"/>
                      <a:pt x="140311" y="129015"/>
                    </a:cubicBezTo>
                    <a:cubicBezTo>
                      <a:pt x="171409" y="129015"/>
                      <a:pt x="201566" y="129015"/>
                      <a:pt x="231723" y="129015"/>
                    </a:cubicBezTo>
                    <a:cubicBezTo>
                      <a:pt x="232665" y="194030"/>
                      <a:pt x="232665" y="272237"/>
                      <a:pt x="231723" y="333483"/>
                    </a:cubicBezTo>
                    <a:cubicBezTo>
                      <a:pt x="217587" y="336310"/>
                      <a:pt x="199681" y="331599"/>
                      <a:pt x="189315" y="337252"/>
                    </a:cubicBezTo>
                    <a:cubicBezTo>
                      <a:pt x="185545" y="339137"/>
                      <a:pt x="181776" y="342906"/>
                      <a:pt x="179891" y="348559"/>
                    </a:cubicBezTo>
                    <a:cubicBezTo>
                      <a:pt x="178006" y="356097"/>
                      <a:pt x="179891" y="366462"/>
                      <a:pt x="179891" y="376827"/>
                    </a:cubicBezTo>
                    <a:cubicBezTo>
                      <a:pt x="179891" y="434304"/>
                      <a:pt x="179891" y="492724"/>
                      <a:pt x="179891" y="552085"/>
                    </a:cubicBezTo>
                    <a:cubicBezTo>
                      <a:pt x="179891" y="567161"/>
                      <a:pt x="178006" y="581295"/>
                      <a:pt x="185545" y="588833"/>
                    </a:cubicBezTo>
                    <a:cubicBezTo>
                      <a:pt x="197796" y="599198"/>
                      <a:pt x="235492" y="590718"/>
                      <a:pt x="256225" y="593544"/>
                    </a:cubicBezTo>
                    <a:cubicBezTo>
                      <a:pt x="259052" y="597313"/>
                      <a:pt x="258109" y="612389"/>
                      <a:pt x="258109" y="618985"/>
                    </a:cubicBezTo>
                    <a:cubicBezTo>
                      <a:pt x="258109" y="677405"/>
                      <a:pt x="258109" y="741478"/>
                      <a:pt x="257167" y="798013"/>
                    </a:cubicBezTo>
                    <a:cubicBezTo>
                      <a:pt x="196854" y="798013"/>
                      <a:pt x="138426" y="798013"/>
                      <a:pt x="79055" y="798013"/>
                    </a:cubicBezTo>
                    <a:cubicBezTo>
                      <a:pt x="66804" y="798013"/>
                      <a:pt x="55495" y="798955"/>
                      <a:pt x="43244" y="798013"/>
                    </a:cubicBezTo>
                    <a:cubicBezTo>
                      <a:pt x="34763" y="797071"/>
                      <a:pt x="24396" y="792359"/>
                      <a:pt x="18742" y="787648"/>
                    </a:cubicBezTo>
                    <a:cubicBezTo>
                      <a:pt x="12145" y="781995"/>
                      <a:pt x="6491" y="775399"/>
                      <a:pt x="2721" y="766919"/>
                    </a:cubicBezTo>
                    <a:cubicBezTo>
                      <a:pt x="2721" y="766919"/>
                      <a:pt x="2721" y="765034"/>
                      <a:pt x="2721" y="765034"/>
                    </a:cubicBezTo>
                    <a:cubicBezTo>
                      <a:pt x="-106" y="752785"/>
                      <a:pt x="837" y="739593"/>
                      <a:pt x="837" y="724517"/>
                    </a:cubicBezTo>
                    <a:cubicBezTo>
                      <a:pt x="837" y="210048"/>
                      <a:pt x="837" y="210048"/>
                      <a:pt x="837" y="210048"/>
                    </a:cubicBezTo>
                    <a:cubicBezTo>
                      <a:pt x="837" y="194972"/>
                      <a:pt x="-1048" y="180838"/>
                      <a:pt x="837" y="168589"/>
                    </a:cubicBezTo>
                    <a:cubicBezTo>
                      <a:pt x="2721" y="156340"/>
                      <a:pt x="8376" y="146917"/>
                      <a:pt x="16857" y="140322"/>
                    </a:cubicBezTo>
                    <a:cubicBezTo>
                      <a:pt x="22512" y="135610"/>
                      <a:pt x="29108" y="132784"/>
                      <a:pt x="37590" y="129957"/>
                    </a:cubicBezTo>
                    <a:cubicBezTo>
                      <a:pt x="41359" y="129015"/>
                      <a:pt x="46071" y="129015"/>
                      <a:pt x="48899" y="129015"/>
                    </a:cubicBezTo>
                    <a:close/>
                    <a:moveTo>
                      <a:pt x="925122" y="128661"/>
                    </a:moveTo>
                    <a:cubicBezTo>
                      <a:pt x="935620" y="128779"/>
                      <a:pt x="945528" y="129486"/>
                      <a:pt x="953077" y="131841"/>
                    </a:cubicBezTo>
                    <a:cubicBezTo>
                      <a:pt x="958739" y="134668"/>
                      <a:pt x="966288" y="139379"/>
                      <a:pt x="971006" y="145033"/>
                    </a:cubicBezTo>
                    <a:cubicBezTo>
                      <a:pt x="971950" y="146917"/>
                      <a:pt x="973837" y="147860"/>
                      <a:pt x="974781" y="149744"/>
                    </a:cubicBezTo>
                    <a:cubicBezTo>
                      <a:pt x="975724" y="150686"/>
                      <a:pt x="975724" y="152571"/>
                      <a:pt x="976668" y="154455"/>
                    </a:cubicBezTo>
                    <a:cubicBezTo>
                      <a:pt x="978555" y="157282"/>
                      <a:pt x="981386" y="161993"/>
                      <a:pt x="982330" y="164820"/>
                    </a:cubicBezTo>
                    <a:cubicBezTo>
                      <a:pt x="983273" y="170474"/>
                      <a:pt x="982330" y="177069"/>
                      <a:pt x="982330" y="182723"/>
                    </a:cubicBezTo>
                    <a:cubicBezTo>
                      <a:pt x="982330" y="200626"/>
                      <a:pt x="981386" y="220413"/>
                      <a:pt x="982330" y="239258"/>
                    </a:cubicBezTo>
                    <a:cubicBezTo>
                      <a:pt x="984217" y="277890"/>
                      <a:pt x="982330" y="312754"/>
                      <a:pt x="982330" y="350444"/>
                    </a:cubicBezTo>
                    <a:cubicBezTo>
                      <a:pt x="982330" y="474821"/>
                      <a:pt x="982330" y="597313"/>
                      <a:pt x="982330" y="722633"/>
                    </a:cubicBezTo>
                    <a:cubicBezTo>
                      <a:pt x="982330" y="735824"/>
                      <a:pt x="983273" y="748074"/>
                      <a:pt x="982330" y="759381"/>
                    </a:cubicBezTo>
                    <a:cubicBezTo>
                      <a:pt x="982330" y="761265"/>
                      <a:pt x="980443" y="762207"/>
                      <a:pt x="979499" y="765034"/>
                    </a:cubicBezTo>
                    <a:cubicBezTo>
                      <a:pt x="979499" y="766919"/>
                      <a:pt x="979499" y="768803"/>
                      <a:pt x="978555" y="770688"/>
                    </a:cubicBezTo>
                    <a:cubicBezTo>
                      <a:pt x="977612" y="773514"/>
                      <a:pt x="974781" y="776341"/>
                      <a:pt x="972893" y="778226"/>
                    </a:cubicBezTo>
                    <a:cubicBezTo>
                      <a:pt x="971950" y="779168"/>
                      <a:pt x="971950" y="781052"/>
                      <a:pt x="971950" y="781995"/>
                    </a:cubicBezTo>
                    <a:cubicBezTo>
                      <a:pt x="969119" y="783879"/>
                      <a:pt x="965344" y="787648"/>
                      <a:pt x="961570" y="789533"/>
                    </a:cubicBezTo>
                    <a:cubicBezTo>
                      <a:pt x="954964" y="794244"/>
                      <a:pt x="946472" y="797071"/>
                      <a:pt x="935148" y="798013"/>
                    </a:cubicBezTo>
                    <a:cubicBezTo>
                      <a:pt x="913444" y="798955"/>
                      <a:pt x="889853" y="798013"/>
                      <a:pt x="865318" y="798013"/>
                    </a:cubicBezTo>
                    <a:cubicBezTo>
                      <a:pt x="817193" y="798013"/>
                      <a:pt x="770954" y="798955"/>
                      <a:pt x="726603" y="797071"/>
                    </a:cubicBezTo>
                    <a:cubicBezTo>
                      <a:pt x="724716" y="794244"/>
                      <a:pt x="725660" y="789533"/>
                      <a:pt x="725660" y="785764"/>
                    </a:cubicBezTo>
                    <a:cubicBezTo>
                      <a:pt x="725660" y="740536"/>
                      <a:pt x="725660" y="690596"/>
                      <a:pt x="725660" y="644426"/>
                    </a:cubicBezTo>
                    <a:cubicBezTo>
                      <a:pt x="725660" y="626523"/>
                      <a:pt x="724716" y="610505"/>
                      <a:pt x="726603" y="594487"/>
                    </a:cubicBezTo>
                    <a:cubicBezTo>
                      <a:pt x="731322" y="592602"/>
                      <a:pt x="736983" y="594487"/>
                      <a:pt x="743589" y="593544"/>
                    </a:cubicBezTo>
                    <a:cubicBezTo>
                      <a:pt x="748307" y="593544"/>
                      <a:pt x="753969" y="593544"/>
                      <a:pt x="759631" y="593544"/>
                    </a:cubicBezTo>
                    <a:cubicBezTo>
                      <a:pt x="771898" y="593544"/>
                      <a:pt x="786053" y="595429"/>
                      <a:pt x="793602" y="590718"/>
                    </a:cubicBezTo>
                    <a:cubicBezTo>
                      <a:pt x="794545" y="589775"/>
                      <a:pt x="794545" y="588833"/>
                      <a:pt x="795489" y="586949"/>
                    </a:cubicBezTo>
                    <a:cubicBezTo>
                      <a:pt x="796433" y="586006"/>
                      <a:pt x="797376" y="586006"/>
                      <a:pt x="798320" y="585064"/>
                    </a:cubicBezTo>
                    <a:cubicBezTo>
                      <a:pt x="803038" y="580353"/>
                      <a:pt x="801151" y="562450"/>
                      <a:pt x="801151" y="552085"/>
                    </a:cubicBezTo>
                    <a:cubicBezTo>
                      <a:pt x="801151" y="492724"/>
                      <a:pt x="802095" y="435246"/>
                      <a:pt x="802095" y="375884"/>
                    </a:cubicBezTo>
                    <a:cubicBezTo>
                      <a:pt x="802095" y="359866"/>
                      <a:pt x="803982" y="345732"/>
                      <a:pt x="795489" y="338194"/>
                    </a:cubicBezTo>
                    <a:cubicBezTo>
                      <a:pt x="786053" y="330656"/>
                      <a:pt x="766236" y="336310"/>
                      <a:pt x="751138" y="333483"/>
                    </a:cubicBezTo>
                    <a:cubicBezTo>
                      <a:pt x="750194" y="319349"/>
                      <a:pt x="750194" y="304273"/>
                      <a:pt x="750194" y="288255"/>
                    </a:cubicBezTo>
                    <a:cubicBezTo>
                      <a:pt x="751138" y="241143"/>
                      <a:pt x="750194" y="185550"/>
                      <a:pt x="750194" y="140322"/>
                    </a:cubicBezTo>
                    <a:cubicBezTo>
                      <a:pt x="750194" y="136553"/>
                      <a:pt x="749251" y="132784"/>
                      <a:pt x="751138" y="129015"/>
                    </a:cubicBezTo>
                    <a:cubicBezTo>
                      <a:pt x="795489" y="129015"/>
                      <a:pt x="847389" y="129015"/>
                      <a:pt x="893628" y="129015"/>
                    </a:cubicBezTo>
                    <a:cubicBezTo>
                      <a:pt x="903536" y="129015"/>
                      <a:pt x="914624" y="128544"/>
                      <a:pt x="925122" y="128661"/>
                    </a:cubicBezTo>
                    <a:close/>
                    <a:moveTo>
                      <a:pt x="301558" y="419"/>
                    </a:moveTo>
                    <a:cubicBezTo>
                      <a:pt x="341203" y="419"/>
                      <a:pt x="391230" y="419"/>
                      <a:pt x="423323" y="1361"/>
                    </a:cubicBezTo>
                    <a:cubicBezTo>
                      <a:pt x="428043" y="4187"/>
                      <a:pt x="428986" y="9839"/>
                      <a:pt x="430874" y="14550"/>
                    </a:cubicBezTo>
                    <a:cubicBezTo>
                      <a:pt x="437482" y="28680"/>
                      <a:pt x="443145" y="44695"/>
                      <a:pt x="449753" y="58825"/>
                    </a:cubicBezTo>
                    <a:cubicBezTo>
                      <a:pt x="452584" y="66361"/>
                      <a:pt x="456360" y="73898"/>
                      <a:pt x="459192" y="81434"/>
                    </a:cubicBezTo>
                    <a:cubicBezTo>
                      <a:pt x="461079" y="85202"/>
                      <a:pt x="462967" y="88970"/>
                      <a:pt x="463911" y="92738"/>
                    </a:cubicBezTo>
                    <a:cubicBezTo>
                      <a:pt x="467687" y="101217"/>
                      <a:pt x="471462" y="109695"/>
                      <a:pt x="475238" y="118173"/>
                    </a:cubicBezTo>
                    <a:cubicBezTo>
                      <a:pt x="479014" y="127593"/>
                      <a:pt x="483733" y="137956"/>
                      <a:pt x="487509" y="148318"/>
                    </a:cubicBezTo>
                    <a:cubicBezTo>
                      <a:pt x="492229" y="157738"/>
                      <a:pt x="495060" y="167159"/>
                      <a:pt x="499780" y="177521"/>
                    </a:cubicBezTo>
                    <a:cubicBezTo>
                      <a:pt x="506387" y="192594"/>
                      <a:pt x="512995" y="206724"/>
                      <a:pt x="519602" y="221797"/>
                    </a:cubicBezTo>
                    <a:cubicBezTo>
                      <a:pt x="522434" y="228391"/>
                      <a:pt x="523378" y="234985"/>
                      <a:pt x="528097" y="234043"/>
                    </a:cubicBezTo>
                    <a:cubicBezTo>
                      <a:pt x="533761" y="233101"/>
                      <a:pt x="531873" y="218028"/>
                      <a:pt x="531873" y="208608"/>
                    </a:cubicBezTo>
                    <a:cubicBezTo>
                      <a:pt x="531873" y="144550"/>
                      <a:pt x="530929" y="78608"/>
                      <a:pt x="531873" y="11724"/>
                    </a:cubicBezTo>
                    <a:cubicBezTo>
                      <a:pt x="531873" y="6071"/>
                      <a:pt x="530929" y="1361"/>
                      <a:pt x="536592" y="419"/>
                    </a:cubicBezTo>
                    <a:cubicBezTo>
                      <a:pt x="541312" y="-523"/>
                      <a:pt x="548863" y="419"/>
                      <a:pt x="555471" y="419"/>
                    </a:cubicBezTo>
                    <a:cubicBezTo>
                      <a:pt x="601722" y="419"/>
                      <a:pt x="650806" y="419"/>
                      <a:pt x="696113" y="1361"/>
                    </a:cubicBezTo>
                    <a:cubicBezTo>
                      <a:pt x="698001" y="5129"/>
                      <a:pt x="697057" y="9839"/>
                      <a:pt x="697057" y="14550"/>
                    </a:cubicBezTo>
                    <a:cubicBezTo>
                      <a:pt x="698945" y="83318"/>
                      <a:pt x="697057" y="161507"/>
                      <a:pt x="697057" y="234043"/>
                    </a:cubicBezTo>
                    <a:cubicBezTo>
                      <a:pt x="697057" y="391362"/>
                      <a:pt x="697057" y="544913"/>
                      <a:pt x="697057" y="701291"/>
                    </a:cubicBezTo>
                    <a:cubicBezTo>
                      <a:pt x="697057" y="779479"/>
                      <a:pt x="698001" y="854842"/>
                      <a:pt x="697057" y="927378"/>
                    </a:cubicBezTo>
                    <a:cubicBezTo>
                      <a:pt x="653637" y="929262"/>
                      <a:pt x="601722" y="929262"/>
                      <a:pt x="560190" y="927378"/>
                    </a:cubicBezTo>
                    <a:cubicBezTo>
                      <a:pt x="558302" y="925494"/>
                      <a:pt x="557358" y="922668"/>
                      <a:pt x="556415" y="920784"/>
                    </a:cubicBezTo>
                    <a:cubicBezTo>
                      <a:pt x="553583" y="914190"/>
                      <a:pt x="549807" y="905711"/>
                      <a:pt x="546975" y="899117"/>
                    </a:cubicBezTo>
                    <a:cubicBezTo>
                      <a:pt x="534705" y="869914"/>
                      <a:pt x="522434" y="840711"/>
                      <a:pt x="510163" y="810566"/>
                    </a:cubicBezTo>
                    <a:cubicBezTo>
                      <a:pt x="505443" y="801146"/>
                      <a:pt x="500724" y="791726"/>
                      <a:pt x="496948" y="781363"/>
                    </a:cubicBezTo>
                    <a:cubicBezTo>
                      <a:pt x="495060" y="776653"/>
                      <a:pt x="493172" y="771943"/>
                      <a:pt x="491285" y="767233"/>
                    </a:cubicBezTo>
                    <a:cubicBezTo>
                      <a:pt x="485621" y="752160"/>
                      <a:pt x="479014" y="737088"/>
                      <a:pt x="472406" y="722957"/>
                    </a:cubicBezTo>
                    <a:cubicBezTo>
                      <a:pt x="470519" y="718247"/>
                      <a:pt x="467687" y="713537"/>
                      <a:pt x="465799" y="708827"/>
                    </a:cubicBezTo>
                    <a:cubicBezTo>
                      <a:pt x="464855" y="704117"/>
                      <a:pt x="462967" y="698464"/>
                      <a:pt x="458248" y="695638"/>
                    </a:cubicBezTo>
                    <a:cubicBezTo>
                      <a:pt x="449753" y="699406"/>
                      <a:pt x="452584" y="711653"/>
                      <a:pt x="452584" y="720131"/>
                    </a:cubicBezTo>
                    <a:cubicBezTo>
                      <a:pt x="452584" y="789841"/>
                      <a:pt x="453528" y="863320"/>
                      <a:pt x="451640" y="929262"/>
                    </a:cubicBezTo>
                    <a:cubicBezTo>
                      <a:pt x="407277" y="929262"/>
                      <a:pt x="352530" y="929262"/>
                      <a:pt x="303446" y="929262"/>
                    </a:cubicBezTo>
                    <a:cubicBezTo>
                      <a:pt x="296839" y="929262"/>
                      <a:pt x="290232" y="930204"/>
                      <a:pt x="285512" y="928320"/>
                    </a:cubicBezTo>
                    <a:cubicBezTo>
                      <a:pt x="283624" y="641943"/>
                      <a:pt x="284568" y="348029"/>
                      <a:pt x="284568" y="58825"/>
                    </a:cubicBezTo>
                    <a:cubicBezTo>
                      <a:pt x="284568" y="39984"/>
                      <a:pt x="283624" y="20202"/>
                      <a:pt x="285512" y="1361"/>
                    </a:cubicBezTo>
                    <a:cubicBezTo>
                      <a:pt x="290232" y="419"/>
                      <a:pt x="295895" y="419"/>
                      <a:pt x="301558" y="4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íSļidé"/>
              <p:cNvSpPr/>
              <p:nvPr/>
            </p:nvSpPr>
            <p:spPr bwMode="auto">
              <a:xfrm>
                <a:off x="1939077" y="2258425"/>
                <a:ext cx="405870" cy="109505"/>
              </a:xfrm>
              <a:custGeom>
                <a:avLst/>
                <a:gdLst>
                  <a:gd name="connsiteX0" fmla="*/ 248776 w 405870"/>
                  <a:gd name="connsiteY0" fmla="*/ 31276 h 109505"/>
                  <a:gd name="connsiteX1" fmla="*/ 245953 w 405870"/>
                  <a:gd name="connsiteY1" fmla="*/ 35999 h 109505"/>
                  <a:gd name="connsiteX2" fmla="*/ 238426 w 405870"/>
                  <a:gd name="connsiteY2" fmla="*/ 43557 h 109505"/>
                  <a:gd name="connsiteX3" fmla="*/ 225253 w 405870"/>
                  <a:gd name="connsiteY3" fmla="*/ 62450 h 109505"/>
                  <a:gd name="connsiteX4" fmla="*/ 251599 w 405870"/>
                  <a:gd name="connsiteY4" fmla="*/ 63395 h 109505"/>
                  <a:gd name="connsiteX5" fmla="*/ 252540 w 405870"/>
                  <a:gd name="connsiteY5" fmla="*/ 54893 h 109505"/>
                  <a:gd name="connsiteX6" fmla="*/ 252540 w 405870"/>
                  <a:gd name="connsiteY6" fmla="*/ 46391 h 109505"/>
                  <a:gd name="connsiteX7" fmla="*/ 250658 w 405870"/>
                  <a:gd name="connsiteY7" fmla="*/ 31276 h 109505"/>
                  <a:gd name="connsiteX8" fmla="*/ 248776 w 405870"/>
                  <a:gd name="connsiteY8" fmla="*/ 31276 h 109505"/>
                  <a:gd name="connsiteX9" fmla="*/ 359474 w 405870"/>
                  <a:gd name="connsiteY9" fmla="*/ 23232 h 109505"/>
                  <a:gd name="connsiteX10" fmla="*/ 359474 w 405870"/>
                  <a:gd name="connsiteY10" fmla="*/ 24174 h 109505"/>
                  <a:gd name="connsiteX11" fmla="*/ 353818 w 405870"/>
                  <a:gd name="connsiteY11" fmla="*/ 25117 h 109505"/>
                  <a:gd name="connsiteX12" fmla="*/ 347219 w 405870"/>
                  <a:gd name="connsiteY12" fmla="*/ 71299 h 109505"/>
                  <a:gd name="connsiteX13" fmla="*/ 356646 w 405870"/>
                  <a:gd name="connsiteY13" fmla="*/ 88265 h 109505"/>
                  <a:gd name="connsiteX14" fmla="*/ 366073 w 405870"/>
                  <a:gd name="connsiteY14" fmla="*/ 89207 h 109505"/>
                  <a:gd name="connsiteX15" fmla="*/ 372671 w 405870"/>
                  <a:gd name="connsiteY15" fmla="*/ 81667 h 109505"/>
                  <a:gd name="connsiteX16" fmla="*/ 375499 w 405870"/>
                  <a:gd name="connsiteY16" fmla="*/ 43024 h 109505"/>
                  <a:gd name="connsiteX17" fmla="*/ 375499 w 405870"/>
                  <a:gd name="connsiteY17" fmla="*/ 37369 h 109505"/>
                  <a:gd name="connsiteX18" fmla="*/ 372671 w 405870"/>
                  <a:gd name="connsiteY18" fmla="*/ 28887 h 109505"/>
                  <a:gd name="connsiteX19" fmla="*/ 359474 w 405870"/>
                  <a:gd name="connsiteY19" fmla="*/ 23232 h 109505"/>
                  <a:gd name="connsiteX20" fmla="*/ 133617 w 405870"/>
                  <a:gd name="connsiteY20" fmla="*/ 22593 h 109505"/>
                  <a:gd name="connsiteX21" fmla="*/ 121294 w 405870"/>
                  <a:gd name="connsiteY21" fmla="*/ 27882 h 109505"/>
                  <a:gd name="connsiteX22" fmla="*/ 120346 w 405870"/>
                  <a:gd name="connsiteY22" fmla="*/ 43867 h 109505"/>
                  <a:gd name="connsiteX23" fmla="*/ 147835 w 405870"/>
                  <a:gd name="connsiteY23" fmla="*/ 36345 h 109505"/>
                  <a:gd name="connsiteX24" fmla="*/ 145939 w 405870"/>
                  <a:gd name="connsiteY24" fmla="*/ 27882 h 109505"/>
                  <a:gd name="connsiteX25" fmla="*/ 133617 w 405870"/>
                  <a:gd name="connsiteY25" fmla="*/ 22593 h 109505"/>
                  <a:gd name="connsiteX26" fmla="*/ 43484 w 405870"/>
                  <a:gd name="connsiteY26" fmla="*/ 1718 h 109505"/>
                  <a:gd name="connsiteX27" fmla="*/ 53341 w 405870"/>
                  <a:gd name="connsiteY27" fmla="*/ 2393 h 109505"/>
                  <a:gd name="connsiteX28" fmla="*/ 58062 w 405870"/>
                  <a:gd name="connsiteY28" fmla="*/ 32438 h 109505"/>
                  <a:gd name="connsiteX29" fmla="*/ 57118 w 405870"/>
                  <a:gd name="connsiteY29" fmla="*/ 73750 h 109505"/>
                  <a:gd name="connsiteX30" fmla="*/ 51452 w 405870"/>
                  <a:gd name="connsiteY30" fmla="*/ 107551 h 109505"/>
                  <a:gd name="connsiteX31" fmla="*/ 32565 w 405870"/>
                  <a:gd name="connsiteY31" fmla="*/ 105673 h 109505"/>
                  <a:gd name="connsiteX32" fmla="*/ 27843 w 405870"/>
                  <a:gd name="connsiteY32" fmla="*/ 95345 h 109505"/>
                  <a:gd name="connsiteX33" fmla="*/ 28787 w 405870"/>
                  <a:gd name="connsiteY33" fmla="*/ 46522 h 109505"/>
                  <a:gd name="connsiteX34" fmla="*/ 2345 w 405870"/>
                  <a:gd name="connsiteY34" fmla="*/ 40888 h 109505"/>
                  <a:gd name="connsiteX35" fmla="*/ 7067 w 405870"/>
                  <a:gd name="connsiteY35" fmla="*/ 23988 h 109505"/>
                  <a:gd name="connsiteX36" fmla="*/ 14622 w 405870"/>
                  <a:gd name="connsiteY36" fmla="*/ 23988 h 109505"/>
                  <a:gd name="connsiteX37" fmla="*/ 25954 w 405870"/>
                  <a:gd name="connsiteY37" fmla="*/ 18354 h 109505"/>
                  <a:gd name="connsiteX38" fmla="*/ 43484 w 405870"/>
                  <a:gd name="connsiteY38" fmla="*/ 1718 h 109505"/>
                  <a:gd name="connsiteX39" fmla="*/ 359474 w 405870"/>
                  <a:gd name="connsiteY39" fmla="*/ 1554 h 109505"/>
                  <a:gd name="connsiteX40" fmla="*/ 378327 w 405870"/>
                  <a:gd name="connsiteY40" fmla="*/ 4382 h 109505"/>
                  <a:gd name="connsiteX41" fmla="*/ 383041 w 405870"/>
                  <a:gd name="connsiteY41" fmla="*/ 6267 h 109505"/>
                  <a:gd name="connsiteX42" fmla="*/ 392467 w 405870"/>
                  <a:gd name="connsiteY42" fmla="*/ 12864 h 109505"/>
                  <a:gd name="connsiteX43" fmla="*/ 400951 w 405870"/>
                  <a:gd name="connsiteY43" fmla="*/ 25117 h 109505"/>
                  <a:gd name="connsiteX44" fmla="*/ 404722 w 405870"/>
                  <a:gd name="connsiteY44" fmla="*/ 75069 h 109505"/>
                  <a:gd name="connsiteX45" fmla="*/ 402837 w 405870"/>
                  <a:gd name="connsiteY45" fmla="*/ 79782 h 109505"/>
                  <a:gd name="connsiteX46" fmla="*/ 397181 w 405870"/>
                  <a:gd name="connsiteY46" fmla="*/ 93920 h 109505"/>
                  <a:gd name="connsiteX47" fmla="*/ 377385 w 405870"/>
                  <a:gd name="connsiteY47" fmla="*/ 107115 h 109505"/>
                  <a:gd name="connsiteX48" fmla="*/ 336850 w 405870"/>
                  <a:gd name="connsiteY48" fmla="*/ 103345 h 109505"/>
                  <a:gd name="connsiteX49" fmla="*/ 327423 w 405870"/>
                  <a:gd name="connsiteY49" fmla="*/ 95805 h 109505"/>
                  <a:gd name="connsiteX50" fmla="*/ 326481 w 405870"/>
                  <a:gd name="connsiteY50" fmla="*/ 92035 h 109505"/>
                  <a:gd name="connsiteX51" fmla="*/ 320825 w 405870"/>
                  <a:gd name="connsiteY51" fmla="*/ 82609 h 109505"/>
                  <a:gd name="connsiteX52" fmla="*/ 319882 w 405870"/>
                  <a:gd name="connsiteY52" fmla="*/ 77897 h 109505"/>
                  <a:gd name="connsiteX53" fmla="*/ 317997 w 405870"/>
                  <a:gd name="connsiteY53" fmla="*/ 72242 h 109505"/>
                  <a:gd name="connsiteX54" fmla="*/ 317054 w 405870"/>
                  <a:gd name="connsiteY54" fmla="*/ 58104 h 109505"/>
                  <a:gd name="connsiteX55" fmla="*/ 318939 w 405870"/>
                  <a:gd name="connsiteY55" fmla="*/ 37369 h 109505"/>
                  <a:gd name="connsiteX56" fmla="*/ 319882 w 405870"/>
                  <a:gd name="connsiteY56" fmla="*/ 31714 h 109505"/>
                  <a:gd name="connsiteX57" fmla="*/ 322710 w 405870"/>
                  <a:gd name="connsiteY57" fmla="*/ 27944 h 109505"/>
                  <a:gd name="connsiteX58" fmla="*/ 327423 w 405870"/>
                  <a:gd name="connsiteY58" fmla="*/ 18519 h 109505"/>
                  <a:gd name="connsiteX59" fmla="*/ 330251 w 405870"/>
                  <a:gd name="connsiteY59" fmla="*/ 13807 h 109505"/>
                  <a:gd name="connsiteX60" fmla="*/ 350047 w 405870"/>
                  <a:gd name="connsiteY60" fmla="*/ 2497 h 109505"/>
                  <a:gd name="connsiteX61" fmla="*/ 359474 w 405870"/>
                  <a:gd name="connsiteY61" fmla="*/ 1554 h 109505"/>
                  <a:gd name="connsiteX62" fmla="*/ 133617 w 405870"/>
                  <a:gd name="connsiteY62" fmla="*/ 1554 h 109505"/>
                  <a:gd name="connsiteX63" fmla="*/ 163001 w 405870"/>
                  <a:gd name="connsiteY63" fmla="*/ 10957 h 109505"/>
                  <a:gd name="connsiteX64" fmla="*/ 170584 w 405870"/>
                  <a:gd name="connsiteY64" fmla="*/ 19420 h 109505"/>
                  <a:gd name="connsiteX65" fmla="*/ 180063 w 405870"/>
                  <a:gd name="connsiteY65" fmla="*/ 58912 h 109505"/>
                  <a:gd name="connsiteX66" fmla="*/ 176272 w 405870"/>
                  <a:gd name="connsiteY66" fmla="*/ 83360 h 109505"/>
                  <a:gd name="connsiteX67" fmla="*/ 160158 w 405870"/>
                  <a:gd name="connsiteY67" fmla="*/ 101225 h 109505"/>
                  <a:gd name="connsiteX68" fmla="*/ 152574 w 405870"/>
                  <a:gd name="connsiteY68" fmla="*/ 105927 h 109505"/>
                  <a:gd name="connsiteX69" fmla="*/ 113711 w 405870"/>
                  <a:gd name="connsiteY69" fmla="*/ 107807 h 109505"/>
                  <a:gd name="connsiteX70" fmla="*/ 108972 w 405870"/>
                  <a:gd name="connsiteY70" fmla="*/ 104986 h 109505"/>
                  <a:gd name="connsiteX71" fmla="*/ 104232 w 405870"/>
                  <a:gd name="connsiteY71" fmla="*/ 104046 h 109505"/>
                  <a:gd name="connsiteX72" fmla="*/ 96649 w 405870"/>
                  <a:gd name="connsiteY72" fmla="*/ 96524 h 109505"/>
                  <a:gd name="connsiteX73" fmla="*/ 110867 w 405870"/>
                  <a:gd name="connsiteY73" fmla="*/ 80539 h 109505"/>
                  <a:gd name="connsiteX74" fmla="*/ 122242 w 405870"/>
                  <a:gd name="connsiteY74" fmla="*/ 87121 h 109505"/>
                  <a:gd name="connsiteX75" fmla="*/ 133617 w 405870"/>
                  <a:gd name="connsiteY75" fmla="*/ 89942 h 109505"/>
                  <a:gd name="connsiteX76" fmla="*/ 148783 w 405870"/>
                  <a:gd name="connsiteY76" fmla="*/ 76778 h 109505"/>
                  <a:gd name="connsiteX77" fmla="*/ 147835 w 405870"/>
                  <a:gd name="connsiteY77" fmla="*/ 64554 h 109505"/>
                  <a:gd name="connsiteX78" fmla="*/ 139304 w 405870"/>
                  <a:gd name="connsiteY78" fmla="*/ 69255 h 109505"/>
                  <a:gd name="connsiteX79" fmla="*/ 120346 w 405870"/>
                  <a:gd name="connsiteY79" fmla="*/ 70196 h 109505"/>
                  <a:gd name="connsiteX80" fmla="*/ 107076 w 405870"/>
                  <a:gd name="connsiteY80" fmla="*/ 66434 h 109505"/>
                  <a:gd name="connsiteX81" fmla="*/ 93805 w 405870"/>
                  <a:gd name="connsiteY81" fmla="*/ 53270 h 109505"/>
                  <a:gd name="connsiteX82" fmla="*/ 90962 w 405870"/>
                  <a:gd name="connsiteY82" fmla="*/ 25061 h 109505"/>
                  <a:gd name="connsiteX83" fmla="*/ 107076 w 405870"/>
                  <a:gd name="connsiteY83" fmla="*/ 8136 h 109505"/>
                  <a:gd name="connsiteX84" fmla="*/ 133617 w 405870"/>
                  <a:gd name="connsiteY84" fmla="*/ 1554 h 109505"/>
                  <a:gd name="connsiteX85" fmla="*/ 259126 w 405870"/>
                  <a:gd name="connsiteY85" fmla="*/ 102 h 109505"/>
                  <a:gd name="connsiteX86" fmla="*/ 280767 w 405870"/>
                  <a:gd name="connsiteY86" fmla="*/ 17106 h 109505"/>
                  <a:gd name="connsiteX87" fmla="*/ 280767 w 405870"/>
                  <a:gd name="connsiteY87" fmla="*/ 53948 h 109505"/>
                  <a:gd name="connsiteX88" fmla="*/ 281708 w 405870"/>
                  <a:gd name="connsiteY88" fmla="*/ 64339 h 109505"/>
                  <a:gd name="connsiteX89" fmla="*/ 287354 w 405870"/>
                  <a:gd name="connsiteY89" fmla="*/ 65284 h 109505"/>
                  <a:gd name="connsiteX90" fmla="*/ 294881 w 405870"/>
                  <a:gd name="connsiteY90" fmla="*/ 74731 h 109505"/>
                  <a:gd name="connsiteX91" fmla="*/ 292999 w 405870"/>
                  <a:gd name="connsiteY91" fmla="*/ 83233 h 109505"/>
                  <a:gd name="connsiteX92" fmla="*/ 282649 w 405870"/>
                  <a:gd name="connsiteY92" fmla="*/ 86067 h 109505"/>
                  <a:gd name="connsiteX93" fmla="*/ 280767 w 405870"/>
                  <a:gd name="connsiteY93" fmla="*/ 97403 h 109505"/>
                  <a:gd name="connsiteX94" fmla="*/ 273240 w 405870"/>
                  <a:gd name="connsiteY94" fmla="*/ 107794 h 109505"/>
                  <a:gd name="connsiteX95" fmla="*/ 257244 w 405870"/>
                  <a:gd name="connsiteY95" fmla="*/ 106849 h 109505"/>
                  <a:gd name="connsiteX96" fmla="*/ 251599 w 405870"/>
                  <a:gd name="connsiteY96" fmla="*/ 95513 h 109505"/>
                  <a:gd name="connsiteX97" fmla="*/ 249717 w 405870"/>
                  <a:gd name="connsiteY97" fmla="*/ 86067 h 109505"/>
                  <a:gd name="connsiteX98" fmla="*/ 211139 w 405870"/>
                  <a:gd name="connsiteY98" fmla="*/ 86067 h 109505"/>
                  <a:gd name="connsiteX99" fmla="*/ 202671 w 405870"/>
                  <a:gd name="connsiteY99" fmla="*/ 79454 h 109505"/>
                  <a:gd name="connsiteX100" fmla="*/ 202671 w 405870"/>
                  <a:gd name="connsiteY100" fmla="*/ 63395 h 109505"/>
                  <a:gd name="connsiteX101" fmla="*/ 205494 w 405870"/>
                  <a:gd name="connsiteY101" fmla="*/ 60561 h 109505"/>
                  <a:gd name="connsiteX102" fmla="*/ 206435 w 405870"/>
                  <a:gd name="connsiteY102" fmla="*/ 56782 h 109505"/>
                  <a:gd name="connsiteX103" fmla="*/ 210198 w 405870"/>
                  <a:gd name="connsiteY103" fmla="*/ 53948 h 109505"/>
                  <a:gd name="connsiteX104" fmla="*/ 217726 w 405870"/>
                  <a:gd name="connsiteY104" fmla="*/ 42612 h 109505"/>
                  <a:gd name="connsiteX105" fmla="*/ 241249 w 405870"/>
                  <a:gd name="connsiteY105" fmla="*/ 16161 h 109505"/>
                  <a:gd name="connsiteX106" fmla="*/ 249717 w 405870"/>
                  <a:gd name="connsiteY106" fmla="*/ 5770 h 109505"/>
                  <a:gd name="connsiteX107" fmla="*/ 259126 w 405870"/>
                  <a:gd name="connsiteY107" fmla="*/ 102 h 109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</a:cxnLst>
                <a:rect l="l" t="t" r="r" b="b"/>
                <a:pathLst>
                  <a:path w="405870" h="109505">
                    <a:moveTo>
                      <a:pt x="248776" y="31276"/>
                    </a:moveTo>
                    <a:cubicBezTo>
                      <a:pt x="247835" y="32221"/>
                      <a:pt x="246894" y="34110"/>
                      <a:pt x="245953" y="35999"/>
                    </a:cubicBezTo>
                    <a:cubicBezTo>
                      <a:pt x="242190" y="36944"/>
                      <a:pt x="242190" y="41667"/>
                      <a:pt x="238426" y="43557"/>
                    </a:cubicBezTo>
                    <a:cubicBezTo>
                      <a:pt x="235603" y="51114"/>
                      <a:pt x="229017" y="54893"/>
                      <a:pt x="225253" y="62450"/>
                    </a:cubicBezTo>
                    <a:cubicBezTo>
                      <a:pt x="232780" y="64339"/>
                      <a:pt x="243131" y="64339"/>
                      <a:pt x="251599" y="63395"/>
                    </a:cubicBezTo>
                    <a:cubicBezTo>
                      <a:pt x="252540" y="60561"/>
                      <a:pt x="252540" y="57727"/>
                      <a:pt x="252540" y="54893"/>
                    </a:cubicBezTo>
                    <a:cubicBezTo>
                      <a:pt x="252540" y="52059"/>
                      <a:pt x="252540" y="48280"/>
                      <a:pt x="252540" y="46391"/>
                    </a:cubicBezTo>
                    <a:cubicBezTo>
                      <a:pt x="252540" y="40723"/>
                      <a:pt x="252540" y="33165"/>
                      <a:pt x="250658" y="31276"/>
                    </a:cubicBezTo>
                    <a:cubicBezTo>
                      <a:pt x="248776" y="31276"/>
                      <a:pt x="248776" y="31276"/>
                      <a:pt x="248776" y="31276"/>
                    </a:cubicBezTo>
                    <a:close/>
                    <a:moveTo>
                      <a:pt x="359474" y="23232"/>
                    </a:moveTo>
                    <a:cubicBezTo>
                      <a:pt x="359474" y="23232"/>
                      <a:pt x="359474" y="23232"/>
                      <a:pt x="359474" y="24174"/>
                    </a:cubicBezTo>
                    <a:cubicBezTo>
                      <a:pt x="357589" y="24174"/>
                      <a:pt x="356646" y="25117"/>
                      <a:pt x="353818" y="25117"/>
                    </a:cubicBezTo>
                    <a:cubicBezTo>
                      <a:pt x="347219" y="31714"/>
                      <a:pt x="344391" y="55277"/>
                      <a:pt x="347219" y="71299"/>
                    </a:cubicBezTo>
                    <a:cubicBezTo>
                      <a:pt x="348162" y="77897"/>
                      <a:pt x="351933" y="87322"/>
                      <a:pt x="356646" y="88265"/>
                    </a:cubicBezTo>
                    <a:cubicBezTo>
                      <a:pt x="359474" y="89207"/>
                      <a:pt x="363245" y="88265"/>
                      <a:pt x="366073" y="89207"/>
                    </a:cubicBezTo>
                    <a:cubicBezTo>
                      <a:pt x="369843" y="87322"/>
                      <a:pt x="370786" y="85437"/>
                      <a:pt x="372671" y="81667"/>
                    </a:cubicBezTo>
                    <a:cubicBezTo>
                      <a:pt x="377385" y="72242"/>
                      <a:pt x="376442" y="56219"/>
                      <a:pt x="375499" y="43024"/>
                    </a:cubicBezTo>
                    <a:cubicBezTo>
                      <a:pt x="375499" y="41139"/>
                      <a:pt x="376442" y="38312"/>
                      <a:pt x="375499" y="37369"/>
                    </a:cubicBezTo>
                    <a:cubicBezTo>
                      <a:pt x="375499" y="33599"/>
                      <a:pt x="371729" y="32657"/>
                      <a:pt x="372671" y="28887"/>
                    </a:cubicBezTo>
                    <a:cubicBezTo>
                      <a:pt x="368901" y="26059"/>
                      <a:pt x="367015" y="22289"/>
                      <a:pt x="359474" y="23232"/>
                    </a:cubicBezTo>
                    <a:close/>
                    <a:moveTo>
                      <a:pt x="133617" y="22593"/>
                    </a:moveTo>
                    <a:cubicBezTo>
                      <a:pt x="128640" y="22476"/>
                      <a:pt x="123664" y="24121"/>
                      <a:pt x="121294" y="27882"/>
                    </a:cubicBezTo>
                    <a:cubicBezTo>
                      <a:pt x="119398" y="33524"/>
                      <a:pt x="118451" y="39166"/>
                      <a:pt x="120346" y="43867"/>
                    </a:cubicBezTo>
                    <a:cubicBezTo>
                      <a:pt x="125086" y="57031"/>
                      <a:pt x="149731" y="53270"/>
                      <a:pt x="147835" y="36345"/>
                    </a:cubicBezTo>
                    <a:cubicBezTo>
                      <a:pt x="147835" y="33524"/>
                      <a:pt x="145939" y="31644"/>
                      <a:pt x="145939" y="27882"/>
                    </a:cubicBezTo>
                    <a:cubicBezTo>
                      <a:pt x="143570" y="24591"/>
                      <a:pt x="138593" y="22711"/>
                      <a:pt x="133617" y="22593"/>
                    </a:cubicBezTo>
                    <a:close/>
                    <a:moveTo>
                      <a:pt x="43484" y="1718"/>
                    </a:moveTo>
                    <a:cubicBezTo>
                      <a:pt x="46140" y="926"/>
                      <a:pt x="49327" y="984"/>
                      <a:pt x="53341" y="2393"/>
                    </a:cubicBezTo>
                    <a:cubicBezTo>
                      <a:pt x="59007" y="8965"/>
                      <a:pt x="58062" y="22110"/>
                      <a:pt x="58062" y="32438"/>
                    </a:cubicBezTo>
                    <a:cubicBezTo>
                      <a:pt x="58062" y="42766"/>
                      <a:pt x="57118" y="56850"/>
                      <a:pt x="57118" y="73750"/>
                    </a:cubicBezTo>
                    <a:cubicBezTo>
                      <a:pt x="57118" y="87834"/>
                      <a:pt x="59951" y="101918"/>
                      <a:pt x="51452" y="107551"/>
                    </a:cubicBezTo>
                    <a:cubicBezTo>
                      <a:pt x="43897" y="109429"/>
                      <a:pt x="36342" y="109429"/>
                      <a:pt x="32565" y="105673"/>
                    </a:cubicBezTo>
                    <a:cubicBezTo>
                      <a:pt x="28787" y="102857"/>
                      <a:pt x="28787" y="100979"/>
                      <a:pt x="27843" y="95345"/>
                    </a:cubicBezTo>
                    <a:cubicBezTo>
                      <a:pt x="26898" y="81262"/>
                      <a:pt x="28787" y="59667"/>
                      <a:pt x="28787" y="46522"/>
                    </a:cubicBezTo>
                    <a:cubicBezTo>
                      <a:pt x="23121" y="40888"/>
                      <a:pt x="7067" y="47461"/>
                      <a:pt x="2345" y="40888"/>
                    </a:cubicBezTo>
                    <a:cubicBezTo>
                      <a:pt x="-2377" y="35255"/>
                      <a:pt x="456" y="25866"/>
                      <a:pt x="7067" y="23988"/>
                    </a:cubicBezTo>
                    <a:cubicBezTo>
                      <a:pt x="9900" y="23988"/>
                      <a:pt x="11789" y="23988"/>
                      <a:pt x="14622" y="23988"/>
                    </a:cubicBezTo>
                    <a:cubicBezTo>
                      <a:pt x="18399" y="23049"/>
                      <a:pt x="23121" y="21171"/>
                      <a:pt x="25954" y="18354"/>
                    </a:cubicBezTo>
                    <a:cubicBezTo>
                      <a:pt x="32329" y="14129"/>
                      <a:pt x="35516" y="4094"/>
                      <a:pt x="43484" y="1718"/>
                    </a:cubicBezTo>
                    <a:close/>
                    <a:moveTo>
                      <a:pt x="359474" y="1554"/>
                    </a:moveTo>
                    <a:cubicBezTo>
                      <a:pt x="367015" y="1554"/>
                      <a:pt x="373614" y="2497"/>
                      <a:pt x="378327" y="4382"/>
                    </a:cubicBezTo>
                    <a:cubicBezTo>
                      <a:pt x="380213" y="5324"/>
                      <a:pt x="382098" y="5324"/>
                      <a:pt x="383041" y="6267"/>
                    </a:cubicBezTo>
                    <a:cubicBezTo>
                      <a:pt x="385869" y="7209"/>
                      <a:pt x="389639" y="10979"/>
                      <a:pt x="392467" y="12864"/>
                    </a:cubicBezTo>
                    <a:cubicBezTo>
                      <a:pt x="396238" y="16634"/>
                      <a:pt x="398123" y="21347"/>
                      <a:pt x="400951" y="25117"/>
                    </a:cubicBezTo>
                    <a:cubicBezTo>
                      <a:pt x="404722" y="37369"/>
                      <a:pt x="407550" y="59047"/>
                      <a:pt x="404722" y="75069"/>
                    </a:cubicBezTo>
                    <a:cubicBezTo>
                      <a:pt x="404722" y="76012"/>
                      <a:pt x="403779" y="77897"/>
                      <a:pt x="402837" y="79782"/>
                    </a:cubicBezTo>
                    <a:cubicBezTo>
                      <a:pt x="400951" y="85437"/>
                      <a:pt x="400009" y="90150"/>
                      <a:pt x="397181" y="93920"/>
                    </a:cubicBezTo>
                    <a:cubicBezTo>
                      <a:pt x="392467" y="100517"/>
                      <a:pt x="385869" y="104287"/>
                      <a:pt x="377385" y="107115"/>
                    </a:cubicBezTo>
                    <a:cubicBezTo>
                      <a:pt x="364187" y="111827"/>
                      <a:pt x="347219" y="109000"/>
                      <a:pt x="336850" y="103345"/>
                    </a:cubicBezTo>
                    <a:cubicBezTo>
                      <a:pt x="334022" y="102402"/>
                      <a:pt x="329309" y="98632"/>
                      <a:pt x="327423" y="95805"/>
                    </a:cubicBezTo>
                    <a:cubicBezTo>
                      <a:pt x="326481" y="94862"/>
                      <a:pt x="326481" y="92977"/>
                      <a:pt x="326481" y="92035"/>
                    </a:cubicBezTo>
                    <a:cubicBezTo>
                      <a:pt x="324595" y="90150"/>
                      <a:pt x="321767" y="86380"/>
                      <a:pt x="320825" y="82609"/>
                    </a:cubicBezTo>
                    <a:cubicBezTo>
                      <a:pt x="319882" y="81667"/>
                      <a:pt x="319882" y="78839"/>
                      <a:pt x="319882" y="77897"/>
                    </a:cubicBezTo>
                    <a:cubicBezTo>
                      <a:pt x="318939" y="76012"/>
                      <a:pt x="317997" y="74127"/>
                      <a:pt x="317997" y="72242"/>
                    </a:cubicBezTo>
                    <a:cubicBezTo>
                      <a:pt x="317054" y="68472"/>
                      <a:pt x="317054" y="62817"/>
                      <a:pt x="317054" y="58104"/>
                    </a:cubicBezTo>
                    <a:cubicBezTo>
                      <a:pt x="317054" y="49622"/>
                      <a:pt x="317997" y="43967"/>
                      <a:pt x="318939" y="37369"/>
                    </a:cubicBezTo>
                    <a:cubicBezTo>
                      <a:pt x="319882" y="35484"/>
                      <a:pt x="319882" y="33599"/>
                      <a:pt x="319882" y="31714"/>
                    </a:cubicBezTo>
                    <a:cubicBezTo>
                      <a:pt x="320825" y="30772"/>
                      <a:pt x="321767" y="29829"/>
                      <a:pt x="322710" y="27944"/>
                    </a:cubicBezTo>
                    <a:cubicBezTo>
                      <a:pt x="323653" y="24174"/>
                      <a:pt x="324595" y="22289"/>
                      <a:pt x="327423" y="18519"/>
                    </a:cubicBezTo>
                    <a:cubicBezTo>
                      <a:pt x="328366" y="16634"/>
                      <a:pt x="329309" y="14749"/>
                      <a:pt x="330251" y="13807"/>
                    </a:cubicBezTo>
                    <a:cubicBezTo>
                      <a:pt x="334965" y="9094"/>
                      <a:pt x="343449" y="4382"/>
                      <a:pt x="350047" y="2497"/>
                    </a:cubicBezTo>
                    <a:cubicBezTo>
                      <a:pt x="351933" y="1554"/>
                      <a:pt x="356646" y="1554"/>
                      <a:pt x="359474" y="1554"/>
                    </a:cubicBezTo>
                    <a:close/>
                    <a:moveTo>
                      <a:pt x="133617" y="1554"/>
                    </a:moveTo>
                    <a:cubicBezTo>
                      <a:pt x="146887" y="2494"/>
                      <a:pt x="155418" y="5315"/>
                      <a:pt x="163001" y="10957"/>
                    </a:cubicBezTo>
                    <a:cubicBezTo>
                      <a:pt x="166793" y="13778"/>
                      <a:pt x="167741" y="14718"/>
                      <a:pt x="170584" y="19420"/>
                    </a:cubicBezTo>
                    <a:cubicBezTo>
                      <a:pt x="177220" y="28823"/>
                      <a:pt x="181011" y="41987"/>
                      <a:pt x="180063" y="58912"/>
                    </a:cubicBezTo>
                    <a:cubicBezTo>
                      <a:pt x="179115" y="68315"/>
                      <a:pt x="178167" y="74897"/>
                      <a:pt x="176272" y="83360"/>
                    </a:cubicBezTo>
                    <a:cubicBezTo>
                      <a:pt x="171532" y="89942"/>
                      <a:pt x="167741" y="96524"/>
                      <a:pt x="160158" y="101225"/>
                    </a:cubicBezTo>
                    <a:cubicBezTo>
                      <a:pt x="158262" y="103106"/>
                      <a:pt x="155418" y="104986"/>
                      <a:pt x="152574" y="105927"/>
                    </a:cubicBezTo>
                    <a:cubicBezTo>
                      <a:pt x="142148" y="109688"/>
                      <a:pt x="125086" y="110628"/>
                      <a:pt x="113711" y="107807"/>
                    </a:cubicBezTo>
                    <a:cubicBezTo>
                      <a:pt x="111815" y="106867"/>
                      <a:pt x="110867" y="105927"/>
                      <a:pt x="108972" y="104986"/>
                    </a:cubicBezTo>
                    <a:cubicBezTo>
                      <a:pt x="107076" y="104046"/>
                      <a:pt x="106128" y="104986"/>
                      <a:pt x="104232" y="104046"/>
                    </a:cubicBezTo>
                    <a:cubicBezTo>
                      <a:pt x="102336" y="103106"/>
                      <a:pt x="97597" y="99345"/>
                      <a:pt x="96649" y="96524"/>
                    </a:cubicBezTo>
                    <a:cubicBezTo>
                      <a:pt x="92858" y="87121"/>
                      <a:pt x="101389" y="78658"/>
                      <a:pt x="110867" y="80539"/>
                    </a:cubicBezTo>
                    <a:cubicBezTo>
                      <a:pt x="115607" y="80539"/>
                      <a:pt x="118451" y="85240"/>
                      <a:pt x="122242" y="87121"/>
                    </a:cubicBezTo>
                    <a:cubicBezTo>
                      <a:pt x="126034" y="89001"/>
                      <a:pt x="129825" y="90882"/>
                      <a:pt x="133617" y="89942"/>
                    </a:cubicBezTo>
                    <a:cubicBezTo>
                      <a:pt x="143096" y="89942"/>
                      <a:pt x="144991" y="84300"/>
                      <a:pt x="148783" y="76778"/>
                    </a:cubicBezTo>
                    <a:cubicBezTo>
                      <a:pt x="148783" y="73016"/>
                      <a:pt x="151627" y="66434"/>
                      <a:pt x="147835" y="64554"/>
                    </a:cubicBezTo>
                    <a:cubicBezTo>
                      <a:pt x="144991" y="63613"/>
                      <a:pt x="142148" y="68315"/>
                      <a:pt x="139304" y="69255"/>
                    </a:cubicBezTo>
                    <a:cubicBezTo>
                      <a:pt x="134565" y="70196"/>
                      <a:pt x="126034" y="70196"/>
                      <a:pt x="120346" y="70196"/>
                    </a:cubicBezTo>
                    <a:cubicBezTo>
                      <a:pt x="115607" y="69255"/>
                      <a:pt x="110867" y="68315"/>
                      <a:pt x="107076" y="66434"/>
                    </a:cubicBezTo>
                    <a:cubicBezTo>
                      <a:pt x="101389" y="63613"/>
                      <a:pt x="94753" y="60793"/>
                      <a:pt x="93805" y="53270"/>
                    </a:cubicBezTo>
                    <a:cubicBezTo>
                      <a:pt x="88118" y="47628"/>
                      <a:pt x="90014" y="34464"/>
                      <a:pt x="90962" y="25061"/>
                    </a:cubicBezTo>
                    <a:cubicBezTo>
                      <a:pt x="95701" y="17539"/>
                      <a:pt x="99493" y="11897"/>
                      <a:pt x="107076" y="8136"/>
                    </a:cubicBezTo>
                    <a:cubicBezTo>
                      <a:pt x="113711" y="3435"/>
                      <a:pt x="124138" y="1554"/>
                      <a:pt x="133617" y="1554"/>
                    </a:cubicBezTo>
                    <a:close/>
                    <a:moveTo>
                      <a:pt x="259126" y="102"/>
                    </a:moveTo>
                    <a:cubicBezTo>
                      <a:pt x="273240" y="-843"/>
                      <a:pt x="278885" y="4825"/>
                      <a:pt x="280767" y="17106"/>
                    </a:cubicBezTo>
                    <a:cubicBezTo>
                      <a:pt x="281708" y="26553"/>
                      <a:pt x="280767" y="43557"/>
                      <a:pt x="280767" y="53948"/>
                    </a:cubicBezTo>
                    <a:cubicBezTo>
                      <a:pt x="279826" y="58671"/>
                      <a:pt x="279826" y="62450"/>
                      <a:pt x="281708" y="64339"/>
                    </a:cubicBezTo>
                    <a:cubicBezTo>
                      <a:pt x="283590" y="65284"/>
                      <a:pt x="285472" y="64339"/>
                      <a:pt x="287354" y="65284"/>
                    </a:cubicBezTo>
                    <a:cubicBezTo>
                      <a:pt x="291117" y="66229"/>
                      <a:pt x="294881" y="70952"/>
                      <a:pt x="294881" y="74731"/>
                    </a:cubicBezTo>
                    <a:cubicBezTo>
                      <a:pt x="294881" y="77565"/>
                      <a:pt x="293940" y="80399"/>
                      <a:pt x="292999" y="83233"/>
                    </a:cubicBezTo>
                    <a:cubicBezTo>
                      <a:pt x="290177" y="84177"/>
                      <a:pt x="287354" y="87011"/>
                      <a:pt x="282649" y="86067"/>
                    </a:cubicBezTo>
                    <a:cubicBezTo>
                      <a:pt x="278885" y="87956"/>
                      <a:pt x="280767" y="93624"/>
                      <a:pt x="280767" y="97403"/>
                    </a:cubicBezTo>
                    <a:cubicBezTo>
                      <a:pt x="279826" y="101181"/>
                      <a:pt x="276063" y="106849"/>
                      <a:pt x="273240" y="107794"/>
                    </a:cubicBezTo>
                    <a:cubicBezTo>
                      <a:pt x="268535" y="110628"/>
                      <a:pt x="260067" y="109683"/>
                      <a:pt x="257244" y="106849"/>
                    </a:cubicBezTo>
                    <a:cubicBezTo>
                      <a:pt x="254422" y="104960"/>
                      <a:pt x="252540" y="99292"/>
                      <a:pt x="251599" y="95513"/>
                    </a:cubicBezTo>
                    <a:cubicBezTo>
                      <a:pt x="251599" y="91735"/>
                      <a:pt x="253481" y="87956"/>
                      <a:pt x="249717" y="86067"/>
                    </a:cubicBezTo>
                    <a:cubicBezTo>
                      <a:pt x="240308" y="86067"/>
                      <a:pt x="221489" y="88901"/>
                      <a:pt x="211139" y="86067"/>
                    </a:cubicBezTo>
                    <a:cubicBezTo>
                      <a:pt x="208316" y="85122"/>
                      <a:pt x="203612" y="81343"/>
                      <a:pt x="202671" y="79454"/>
                    </a:cubicBezTo>
                    <a:cubicBezTo>
                      <a:pt x="201730" y="76620"/>
                      <a:pt x="200789" y="68118"/>
                      <a:pt x="202671" y="63395"/>
                    </a:cubicBezTo>
                    <a:cubicBezTo>
                      <a:pt x="202671" y="62450"/>
                      <a:pt x="204553" y="62450"/>
                      <a:pt x="205494" y="60561"/>
                    </a:cubicBezTo>
                    <a:cubicBezTo>
                      <a:pt x="205494" y="59616"/>
                      <a:pt x="205494" y="57727"/>
                      <a:pt x="206435" y="56782"/>
                    </a:cubicBezTo>
                    <a:cubicBezTo>
                      <a:pt x="207376" y="55837"/>
                      <a:pt x="209257" y="54893"/>
                      <a:pt x="210198" y="53948"/>
                    </a:cubicBezTo>
                    <a:cubicBezTo>
                      <a:pt x="213021" y="51114"/>
                      <a:pt x="214903" y="46391"/>
                      <a:pt x="217726" y="42612"/>
                    </a:cubicBezTo>
                    <a:cubicBezTo>
                      <a:pt x="225253" y="35055"/>
                      <a:pt x="233721" y="24663"/>
                      <a:pt x="241249" y="16161"/>
                    </a:cubicBezTo>
                    <a:cubicBezTo>
                      <a:pt x="244071" y="12382"/>
                      <a:pt x="246894" y="8604"/>
                      <a:pt x="249717" y="5770"/>
                    </a:cubicBezTo>
                    <a:cubicBezTo>
                      <a:pt x="252540" y="2936"/>
                      <a:pt x="255362" y="1991"/>
                      <a:pt x="259126" y="10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işḻîḋé"/>
              <p:cNvSpPr/>
              <p:nvPr/>
            </p:nvSpPr>
            <p:spPr bwMode="auto">
              <a:xfrm>
                <a:off x="1273735" y="882959"/>
                <a:ext cx="1733256" cy="1758178"/>
              </a:xfrm>
              <a:custGeom>
                <a:avLst/>
                <a:gdLst>
                  <a:gd name="connsiteX0" fmla="*/ 780239 w 1733256"/>
                  <a:gd name="connsiteY0" fmla="*/ 1681855 h 1758178"/>
                  <a:gd name="connsiteX1" fmla="*/ 772669 w 1733256"/>
                  <a:gd name="connsiteY1" fmla="*/ 1695989 h 1758178"/>
                  <a:gd name="connsiteX2" fmla="*/ 784971 w 1733256"/>
                  <a:gd name="connsiteY2" fmla="*/ 1702585 h 1758178"/>
                  <a:gd name="connsiteX3" fmla="*/ 796326 w 1733256"/>
                  <a:gd name="connsiteY3" fmla="*/ 1690335 h 1758178"/>
                  <a:gd name="connsiteX4" fmla="*/ 780239 w 1733256"/>
                  <a:gd name="connsiteY4" fmla="*/ 1681855 h 1758178"/>
                  <a:gd name="connsiteX5" fmla="*/ 761314 w 1733256"/>
                  <a:gd name="connsiteY5" fmla="*/ 1649818 h 1758178"/>
                  <a:gd name="connsiteX6" fmla="*/ 749012 w 1733256"/>
                  <a:gd name="connsiteY6" fmla="*/ 1657356 h 1758178"/>
                  <a:gd name="connsiteX7" fmla="*/ 764153 w 1733256"/>
                  <a:gd name="connsiteY7" fmla="*/ 1660183 h 1758178"/>
                  <a:gd name="connsiteX8" fmla="*/ 766991 w 1733256"/>
                  <a:gd name="connsiteY8" fmla="*/ 1650760 h 1758178"/>
                  <a:gd name="connsiteX9" fmla="*/ 761314 w 1733256"/>
                  <a:gd name="connsiteY9" fmla="*/ 1649818 h 1758178"/>
                  <a:gd name="connsiteX10" fmla="*/ 755636 w 1733256"/>
                  <a:gd name="connsiteY10" fmla="*/ 1637568 h 1758178"/>
                  <a:gd name="connsiteX11" fmla="*/ 738603 w 1733256"/>
                  <a:gd name="connsiteY11" fmla="*/ 1647933 h 1758178"/>
                  <a:gd name="connsiteX12" fmla="*/ 736711 w 1733256"/>
                  <a:gd name="connsiteY12" fmla="*/ 1657356 h 1758178"/>
                  <a:gd name="connsiteX13" fmla="*/ 747120 w 1733256"/>
                  <a:gd name="connsiteY13" fmla="*/ 1650760 h 1758178"/>
                  <a:gd name="connsiteX14" fmla="*/ 750905 w 1733256"/>
                  <a:gd name="connsiteY14" fmla="*/ 1647933 h 1758178"/>
                  <a:gd name="connsiteX15" fmla="*/ 755636 w 1733256"/>
                  <a:gd name="connsiteY15" fmla="*/ 1637568 h 1758178"/>
                  <a:gd name="connsiteX16" fmla="*/ 1094306 w 1733256"/>
                  <a:gd name="connsiteY16" fmla="*/ 1635298 h 1758178"/>
                  <a:gd name="connsiteX17" fmla="*/ 1102379 w 1733256"/>
                  <a:gd name="connsiteY17" fmla="*/ 1638739 h 1758178"/>
                  <a:gd name="connsiteX18" fmla="*/ 1105213 w 1733256"/>
                  <a:gd name="connsiteY18" fmla="*/ 1650973 h 1758178"/>
                  <a:gd name="connsiteX19" fmla="*/ 1101435 w 1733256"/>
                  <a:gd name="connsiteY19" fmla="*/ 1663208 h 1758178"/>
                  <a:gd name="connsiteX20" fmla="*/ 1106157 w 1733256"/>
                  <a:gd name="connsiteY20" fmla="*/ 1668855 h 1758178"/>
                  <a:gd name="connsiteX21" fmla="*/ 1096712 w 1733256"/>
                  <a:gd name="connsiteY21" fmla="*/ 1679207 h 1758178"/>
                  <a:gd name="connsiteX22" fmla="*/ 1066489 w 1733256"/>
                  <a:gd name="connsiteY22" fmla="*/ 1702736 h 1758178"/>
                  <a:gd name="connsiteX23" fmla="*/ 1069322 w 1733256"/>
                  <a:gd name="connsiteY23" fmla="*/ 1712147 h 1758178"/>
                  <a:gd name="connsiteX24" fmla="*/ 1077823 w 1733256"/>
                  <a:gd name="connsiteY24" fmla="*/ 1718735 h 1758178"/>
                  <a:gd name="connsiteX25" fmla="*/ 1103324 w 1733256"/>
                  <a:gd name="connsiteY25" fmla="*/ 1717794 h 1758178"/>
                  <a:gd name="connsiteX26" fmla="*/ 1133547 w 1733256"/>
                  <a:gd name="connsiteY26" fmla="*/ 1696148 h 1758178"/>
                  <a:gd name="connsiteX27" fmla="*/ 1136380 w 1733256"/>
                  <a:gd name="connsiteY27" fmla="*/ 1676384 h 1758178"/>
                  <a:gd name="connsiteX28" fmla="*/ 1145825 w 1733256"/>
                  <a:gd name="connsiteY28" fmla="*/ 1682031 h 1758178"/>
                  <a:gd name="connsiteX29" fmla="*/ 1149603 w 1733256"/>
                  <a:gd name="connsiteY29" fmla="*/ 1696148 h 1758178"/>
                  <a:gd name="connsiteX30" fmla="*/ 1082545 w 1733256"/>
                  <a:gd name="connsiteY30" fmla="*/ 1736616 h 1758178"/>
                  <a:gd name="connsiteX31" fmla="*/ 1058933 w 1733256"/>
                  <a:gd name="connsiteY31" fmla="*/ 1727205 h 1758178"/>
                  <a:gd name="connsiteX32" fmla="*/ 1055155 w 1733256"/>
                  <a:gd name="connsiteY32" fmla="*/ 1705559 h 1758178"/>
                  <a:gd name="connsiteX33" fmla="*/ 1067433 w 1733256"/>
                  <a:gd name="connsiteY33" fmla="*/ 1679207 h 1758178"/>
                  <a:gd name="connsiteX34" fmla="*/ 1087267 w 1733256"/>
                  <a:gd name="connsiteY34" fmla="*/ 1666973 h 1758178"/>
                  <a:gd name="connsiteX35" fmla="*/ 1087267 w 1733256"/>
                  <a:gd name="connsiteY35" fmla="*/ 1663208 h 1758178"/>
                  <a:gd name="connsiteX36" fmla="*/ 1087267 w 1733256"/>
                  <a:gd name="connsiteY36" fmla="*/ 1657561 h 1758178"/>
                  <a:gd name="connsiteX37" fmla="*/ 1070267 w 1733256"/>
                  <a:gd name="connsiteY37" fmla="*/ 1660385 h 1758178"/>
                  <a:gd name="connsiteX38" fmla="*/ 1055155 w 1733256"/>
                  <a:gd name="connsiteY38" fmla="*/ 1669796 h 1758178"/>
                  <a:gd name="connsiteX39" fmla="*/ 1050433 w 1733256"/>
                  <a:gd name="connsiteY39" fmla="*/ 1673561 h 1758178"/>
                  <a:gd name="connsiteX40" fmla="*/ 1032487 w 1733256"/>
                  <a:gd name="connsiteY40" fmla="*/ 1734734 h 1758178"/>
                  <a:gd name="connsiteX41" fmla="*/ 1031543 w 1733256"/>
                  <a:gd name="connsiteY41" fmla="*/ 1750733 h 1758178"/>
                  <a:gd name="connsiteX42" fmla="*/ 1021154 w 1733256"/>
                  <a:gd name="connsiteY42" fmla="*/ 1754498 h 1758178"/>
                  <a:gd name="connsiteX43" fmla="*/ 1013598 w 1733256"/>
                  <a:gd name="connsiteY43" fmla="*/ 1745087 h 1758178"/>
                  <a:gd name="connsiteX44" fmla="*/ 1012653 w 1733256"/>
                  <a:gd name="connsiteY44" fmla="*/ 1735675 h 1758178"/>
                  <a:gd name="connsiteX45" fmla="*/ 1003209 w 1733256"/>
                  <a:gd name="connsiteY45" fmla="*/ 1724382 h 1758178"/>
                  <a:gd name="connsiteX46" fmla="*/ 1001320 w 1733256"/>
                  <a:gd name="connsiteY46" fmla="*/ 1706500 h 1758178"/>
                  <a:gd name="connsiteX47" fmla="*/ 1003209 w 1733256"/>
                  <a:gd name="connsiteY47" fmla="*/ 1691442 h 1758178"/>
                  <a:gd name="connsiteX48" fmla="*/ 1006042 w 1733256"/>
                  <a:gd name="connsiteY48" fmla="*/ 1674502 h 1758178"/>
                  <a:gd name="connsiteX49" fmla="*/ 1019265 w 1733256"/>
                  <a:gd name="connsiteY49" fmla="*/ 1665090 h 1758178"/>
                  <a:gd name="connsiteX50" fmla="*/ 1019265 w 1733256"/>
                  <a:gd name="connsiteY50" fmla="*/ 1677325 h 1758178"/>
                  <a:gd name="connsiteX51" fmla="*/ 1010764 w 1733256"/>
                  <a:gd name="connsiteY51" fmla="*/ 1688619 h 1758178"/>
                  <a:gd name="connsiteX52" fmla="*/ 1006986 w 1733256"/>
                  <a:gd name="connsiteY52" fmla="*/ 1699912 h 1758178"/>
                  <a:gd name="connsiteX53" fmla="*/ 1014542 w 1733256"/>
                  <a:gd name="connsiteY53" fmla="*/ 1709324 h 1758178"/>
                  <a:gd name="connsiteX54" fmla="*/ 1022098 w 1733256"/>
                  <a:gd name="connsiteY54" fmla="*/ 1732852 h 1758178"/>
                  <a:gd name="connsiteX55" fmla="*/ 1028710 w 1733256"/>
                  <a:gd name="connsiteY55" fmla="*/ 1722499 h 1758178"/>
                  <a:gd name="connsiteX56" fmla="*/ 1042877 w 1733256"/>
                  <a:gd name="connsiteY56" fmla="*/ 1677325 h 1758178"/>
                  <a:gd name="connsiteX57" fmla="*/ 1061766 w 1733256"/>
                  <a:gd name="connsiteY57" fmla="*/ 1647209 h 1758178"/>
                  <a:gd name="connsiteX58" fmla="*/ 1083135 w 1733256"/>
                  <a:gd name="connsiteY58" fmla="*/ 1637327 h 1758178"/>
                  <a:gd name="connsiteX59" fmla="*/ 1094306 w 1733256"/>
                  <a:gd name="connsiteY59" fmla="*/ 1635298 h 1758178"/>
                  <a:gd name="connsiteX60" fmla="*/ 693182 w 1733256"/>
                  <a:gd name="connsiteY60" fmla="*/ 1598935 h 1758178"/>
                  <a:gd name="connsiteX61" fmla="*/ 710215 w 1733256"/>
                  <a:gd name="connsiteY61" fmla="*/ 1614011 h 1758178"/>
                  <a:gd name="connsiteX62" fmla="*/ 735764 w 1733256"/>
                  <a:gd name="connsiteY62" fmla="*/ 1620607 h 1758178"/>
                  <a:gd name="connsiteX63" fmla="*/ 730087 w 1733256"/>
                  <a:gd name="connsiteY63" fmla="*/ 1634741 h 1758178"/>
                  <a:gd name="connsiteX64" fmla="*/ 723463 w 1733256"/>
                  <a:gd name="connsiteY64" fmla="*/ 1645106 h 1758178"/>
                  <a:gd name="connsiteX65" fmla="*/ 724409 w 1733256"/>
                  <a:gd name="connsiteY65" fmla="*/ 1658298 h 1758178"/>
                  <a:gd name="connsiteX66" fmla="*/ 735764 w 1733256"/>
                  <a:gd name="connsiteY66" fmla="*/ 1646049 h 1758178"/>
                  <a:gd name="connsiteX67" fmla="*/ 742388 w 1733256"/>
                  <a:gd name="connsiteY67" fmla="*/ 1629088 h 1758178"/>
                  <a:gd name="connsiteX68" fmla="*/ 750905 w 1733256"/>
                  <a:gd name="connsiteY68" fmla="*/ 1617781 h 1758178"/>
                  <a:gd name="connsiteX69" fmla="*/ 760368 w 1733256"/>
                  <a:gd name="connsiteY69" fmla="*/ 1620607 h 1758178"/>
                  <a:gd name="connsiteX70" fmla="*/ 816198 w 1733256"/>
                  <a:gd name="connsiteY70" fmla="*/ 1630972 h 1758178"/>
                  <a:gd name="connsiteX71" fmla="*/ 817144 w 1733256"/>
                  <a:gd name="connsiteY71" fmla="*/ 1639453 h 1758178"/>
                  <a:gd name="connsiteX72" fmla="*/ 796326 w 1733256"/>
                  <a:gd name="connsiteY72" fmla="*/ 1646049 h 1758178"/>
                  <a:gd name="connsiteX73" fmla="*/ 779293 w 1733256"/>
                  <a:gd name="connsiteY73" fmla="*/ 1645106 h 1758178"/>
                  <a:gd name="connsiteX74" fmla="*/ 784971 w 1733256"/>
                  <a:gd name="connsiteY74" fmla="*/ 1660183 h 1758178"/>
                  <a:gd name="connsiteX75" fmla="*/ 801057 w 1733256"/>
                  <a:gd name="connsiteY75" fmla="*/ 1663009 h 1758178"/>
                  <a:gd name="connsiteX76" fmla="*/ 812413 w 1733256"/>
                  <a:gd name="connsiteY76" fmla="*/ 1669605 h 1758178"/>
                  <a:gd name="connsiteX77" fmla="*/ 819037 w 1733256"/>
                  <a:gd name="connsiteY77" fmla="*/ 1676201 h 1758178"/>
                  <a:gd name="connsiteX78" fmla="*/ 810520 w 1733256"/>
                  <a:gd name="connsiteY78" fmla="*/ 1697873 h 1758178"/>
                  <a:gd name="connsiteX79" fmla="*/ 799165 w 1733256"/>
                  <a:gd name="connsiteY79" fmla="*/ 1706354 h 1758178"/>
                  <a:gd name="connsiteX80" fmla="*/ 792541 w 1733256"/>
                  <a:gd name="connsiteY80" fmla="*/ 1711065 h 1758178"/>
                  <a:gd name="connsiteX81" fmla="*/ 775508 w 1733256"/>
                  <a:gd name="connsiteY81" fmla="*/ 1716719 h 1758178"/>
                  <a:gd name="connsiteX82" fmla="*/ 770777 w 1733256"/>
                  <a:gd name="connsiteY82" fmla="*/ 1713892 h 1758178"/>
                  <a:gd name="connsiteX83" fmla="*/ 762260 w 1733256"/>
                  <a:gd name="connsiteY83" fmla="*/ 1727083 h 1758178"/>
                  <a:gd name="connsiteX84" fmla="*/ 745227 w 1733256"/>
                  <a:gd name="connsiteY84" fmla="*/ 1758178 h 1758178"/>
                  <a:gd name="connsiteX85" fmla="*/ 754690 w 1733256"/>
                  <a:gd name="connsiteY85" fmla="*/ 1710123 h 1758178"/>
                  <a:gd name="connsiteX86" fmla="*/ 756582 w 1733256"/>
                  <a:gd name="connsiteY86" fmla="*/ 1695989 h 1758178"/>
                  <a:gd name="connsiteX87" fmla="*/ 759421 w 1733256"/>
                  <a:gd name="connsiteY87" fmla="*/ 1683739 h 1758178"/>
                  <a:gd name="connsiteX88" fmla="*/ 743335 w 1733256"/>
                  <a:gd name="connsiteY88" fmla="*/ 1681855 h 1758178"/>
                  <a:gd name="connsiteX89" fmla="*/ 739550 w 1733256"/>
                  <a:gd name="connsiteY89" fmla="*/ 1694104 h 1758178"/>
                  <a:gd name="connsiteX90" fmla="*/ 734818 w 1733256"/>
                  <a:gd name="connsiteY90" fmla="*/ 1700700 h 1758178"/>
                  <a:gd name="connsiteX91" fmla="*/ 727248 w 1733256"/>
                  <a:gd name="connsiteY91" fmla="*/ 1700700 h 1758178"/>
                  <a:gd name="connsiteX92" fmla="*/ 724409 w 1733256"/>
                  <a:gd name="connsiteY92" fmla="*/ 1688451 h 1758178"/>
                  <a:gd name="connsiteX93" fmla="*/ 721570 w 1733256"/>
                  <a:gd name="connsiteY93" fmla="*/ 1674317 h 1758178"/>
                  <a:gd name="connsiteX94" fmla="*/ 717785 w 1733256"/>
                  <a:gd name="connsiteY94" fmla="*/ 1679028 h 1758178"/>
                  <a:gd name="connsiteX95" fmla="*/ 709269 w 1733256"/>
                  <a:gd name="connsiteY95" fmla="*/ 1693162 h 1758178"/>
                  <a:gd name="connsiteX96" fmla="*/ 701699 w 1733256"/>
                  <a:gd name="connsiteY96" fmla="*/ 1699758 h 1758178"/>
                  <a:gd name="connsiteX97" fmla="*/ 692236 w 1733256"/>
                  <a:gd name="connsiteY97" fmla="*/ 1704469 h 1758178"/>
                  <a:gd name="connsiteX98" fmla="*/ 691289 w 1733256"/>
                  <a:gd name="connsiteY98" fmla="*/ 1689393 h 1758178"/>
                  <a:gd name="connsiteX99" fmla="*/ 700752 w 1733256"/>
                  <a:gd name="connsiteY99" fmla="*/ 1685624 h 1758178"/>
                  <a:gd name="connsiteX100" fmla="*/ 704537 w 1733256"/>
                  <a:gd name="connsiteY100" fmla="*/ 1675259 h 1758178"/>
                  <a:gd name="connsiteX101" fmla="*/ 692236 w 1733256"/>
                  <a:gd name="connsiteY101" fmla="*/ 1673374 h 1758178"/>
                  <a:gd name="connsiteX102" fmla="*/ 697913 w 1733256"/>
                  <a:gd name="connsiteY102" fmla="*/ 1660183 h 1758178"/>
                  <a:gd name="connsiteX103" fmla="*/ 707376 w 1733256"/>
                  <a:gd name="connsiteY103" fmla="*/ 1651702 h 1758178"/>
                  <a:gd name="connsiteX104" fmla="*/ 703591 w 1733256"/>
                  <a:gd name="connsiteY104" fmla="*/ 1636626 h 1758178"/>
                  <a:gd name="connsiteX105" fmla="*/ 693182 w 1733256"/>
                  <a:gd name="connsiteY105" fmla="*/ 1637568 h 1758178"/>
                  <a:gd name="connsiteX106" fmla="*/ 683719 w 1733256"/>
                  <a:gd name="connsiteY106" fmla="*/ 1646049 h 1758178"/>
                  <a:gd name="connsiteX107" fmla="*/ 674257 w 1733256"/>
                  <a:gd name="connsiteY107" fmla="*/ 1689393 h 1758178"/>
                  <a:gd name="connsiteX108" fmla="*/ 672364 w 1733256"/>
                  <a:gd name="connsiteY108" fmla="*/ 1712007 h 1758178"/>
                  <a:gd name="connsiteX109" fmla="*/ 669525 w 1733256"/>
                  <a:gd name="connsiteY109" fmla="*/ 1716719 h 1758178"/>
                  <a:gd name="connsiteX110" fmla="*/ 663848 w 1733256"/>
                  <a:gd name="connsiteY110" fmla="*/ 1673374 h 1758178"/>
                  <a:gd name="connsiteX111" fmla="*/ 693182 w 1733256"/>
                  <a:gd name="connsiteY111" fmla="*/ 1598935 h 1758178"/>
                  <a:gd name="connsiteX112" fmla="*/ 462129 w 1733256"/>
                  <a:gd name="connsiteY112" fmla="*/ 1598113 h 1758178"/>
                  <a:gd name="connsiteX113" fmla="*/ 454588 w 1733256"/>
                  <a:gd name="connsiteY113" fmla="*/ 1599991 h 1758178"/>
                  <a:gd name="connsiteX114" fmla="*/ 439506 w 1733256"/>
                  <a:gd name="connsiteY114" fmla="*/ 1600930 h 1758178"/>
                  <a:gd name="connsiteX115" fmla="*/ 416883 w 1733256"/>
                  <a:gd name="connsiteY115" fmla="*/ 1603748 h 1758178"/>
                  <a:gd name="connsiteX116" fmla="*/ 431965 w 1733256"/>
                  <a:gd name="connsiteY116" fmla="*/ 1617835 h 1758178"/>
                  <a:gd name="connsiteX117" fmla="*/ 434793 w 1733256"/>
                  <a:gd name="connsiteY117" fmla="*/ 1619713 h 1758178"/>
                  <a:gd name="connsiteX118" fmla="*/ 457416 w 1733256"/>
                  <a:gd name="connsiteY118" fmla="*/ 1627227 h 1758178"/>
                  <a:gd name="connsiteX119" fmla="*/ 467785 w 1733256"/>
                  <a:gd name="connsiteY119" fmla="*/ 1624409 h 1758178"/>
                  <a:gd name="connsiteX120" fmla="*/ 479097 w 1733256"/>
                  <a:gd name="connsiteY120" fmla="*/ 1612200 h 1758178"/>
                  <a:gd name="connsiteX121" fmla="*/ 476269 w 1733256"/>
                  <a:gd name="connsiteY121" fmla="*/ 1603748 h 1758178"/>
                  <a:gd name="connsiteX122" fmla="*/ 472498 w 1733256"/>
                  <a:gd name="connsiteY122" fmla="*/ 1600930 h 1758178"/>
                  <a:gd name="connsiteX123" fmla="*/ 462129 w 1733256"/>
                  <a:gd name="connsiteY123" fmla="*/ 1598113 h 1758178"/>
                  <a:gd name="connsiteX124" fmla="*/ 1085135 w 1733256"/>
                  <a:gd name="connsiteY124" fmla="*/ 1583180 h 1758178"/>
                  <a:gd name="connsiteX125" fmla="*/ 1091727 w 1733256"/>
                  <a:gd name="connsiteY125" fmla="*/ 1594444 h 1758178"/>
                  <a:gd name="connsiteX126" fmla="*/ 1077601 w 1733256"/>
                  <a:gd name="connsiteY126" fmla="*/ 1617911 h 1758178"/>
                  <a:gd name="connsiteX127" fmla="*/ 1037105 w 1733256"/>
                  <a:gd name="connsiteY127" fmla="*/ 1661090 h 1758178"/>
                  <a:gd name="connsiteX128" fmla="*/ 1050289 w 1733256"/>
                  <a:gd name="connsiteY128" fmla="*/ 1624482 h 1758178"/>
                  <a:gd name="connsiteX129" fmla="*/ 1024862 w 1733256"/>
                  <a:gd name="connsiteY129" fmla="*/ 1635746 h 1758178"/>
                  <a:gd name="connsiteX130" fmla="*/ 1021094 w 1733256"/>
                  <a:gd name="connsiteY130" fmla="*/ 1652642 h 1758178"/>
                  <a:gd name="connsiteX131" fmla="*/ 1013560 w 1733256"/>
                  <a:gd name="connsiteY131" fmla="*/ 1653581 h 1758178"/>
                  <a:gd name="connsiteX132" fmla="*/ 1009793 w 1733256"/>
                  <a:gd name="connsiteY132" fmla="*/ 1650765 h 1758178"/>
                  <a:gd name="connsiteX133" fmla="*/ 999434 w 1733256"/>
                  <a:gd name="connsiteY133" fmla="*/ 1658274 h 1758178"/>
                  <a:gd name="connsiteX134" fmla="*/ 994725 w 1733256"/>
                  <a:gd name="connsiteY134" fmla="*/ 1647949 h 1758178"/>
                  <a:gd name="connsiteX135" fmla="*/ 1006968 w 1733256"/>
                  <a:gd name="connsiteY135" fmla="*/ 1634807 h 1758178"/>
                  <a:gd name="connsiteX136" fmla="*/ 1005084 w 1733256"/>
                  <a:gd name="connsiteY136" fmla="*/ 1613217 h 1758178"/>
                  <a:gd name="connsiteX137" fmla="*/ 1007910 w 1733256"/>
                  <a:gd name="connsiteY137" fmla="*/ 1592567 h 1758178"/>
                  <a:gd name="connsiteX138" fmla="*/ 1019211 w 1733256"/>
                  <a:gd name="connsiteY138" fmla="*/ 1592567 h 1758178"/>
                  <a:gd name="connsiteX139" fmla="*/ 1022036 w 1733256"/>
                  <a:gd name="connsiteY139" fmla="*/ 1599137 h 1758178"/>
                  <a:gd name="connsiteX140" fmla="*/ 1025803 w 1733256"/>
                  <a:gd name="connsiteY140" fmla="*/ 1627298 h 1758178"/>
                  <a:gd name="connsiteX141" fmla="*/ 1055940 w 1733256"/>
                  <a:gd name="connsiteY141" fmla="*/ 1613217 h 1758178"/>
                  <a:gd name="connsiteX142" fmla="*/ 1085135 w 1733256"/>
                  <a:gd name="connsiteY142" fmla="*/ 1583180 h 1758178"/>
                  <a:gd name="connsiteX143" fmla="*/ 424424 w 1733256"/>
                  <a:gd name="connsiteY143" fmla="*/ 1575573 h 1758178"/>
                  <a:gd name="connsiteX144" fmla="*/ 420653 w 1733256"/>
                  <a:gd name="connsiteY144" fmla="*/ 1587782 h 1758178"/>
                  <a:gd name="connsiteX145" fmla="*/ 435735 w 1733256"/>
                  <a:gd name="connsiteY145" fmla="*/ 1592478 h 1758178"/>
                  <a:gd name="connsiteX146" fmla="*/ 453645 w 1733256"/>
                  <a:gd name="connsiteY146" fmla="*/ 1586843 h 1758178"/>
                  <a:gd name="connsiteX147" fmla="*/ 437621 w 1733256"/>
                  <a:gd name="connsiteY147" fmla="*/ 1578390 h 1758178"/>
                  <a:gd name="connsiteX148" fmla="*/ 424424 w 1733256"/>
                  <a:gd name="connsiteY148" fmla="*/ 1575573 h 1758178"/>
                  <a:gd name="connsiteX149" fmla="*/ 1414657 w 1733256"/>
                  <a:gd name="connsiteY149" fmla="*/ 1545172 h 1758178"/>
                  <a:gd name="connsiteX150" fmla="*/ 1421255 w 1733256"/>
                  <a:gd name="connsiteY150" fmla="*/ 1545172 h 1758178"/>
                  <a:gd name="connsiteX151" fmla="*/ 1429738 w 1733256"/>
                  <a:gd name="connsiteY151" fmla="*/ 1553698 h 1758178"/>
                  <a:gd name="connsiteX152" fmla="*/ 1427852 w 1733256"/>
                  <a:gd name="connsiteY152" fmla="*/ 1559382 h 1758178"/>
                  <a:gd name="connsiteX153" fmla="*/ 1411829 w 1733256"/>
                  <a:gd name="connsiteY153" fmla="*/ 1571697 h 1758178"/>
                  <a:gd name="connsiteX154" fmla="*/ 1384495 w 1733256"/>
                  <a:gd name="connsiteY154" fmla="*/ 1572645 h 1758178"/>
                  <a:gd name="connsiteX155" fmla="*/ 1343023 w 1733256"/>
                  <a:gd name="connsiteY155" fmla="*/ 1569803 h 1758178"/>
                  <a:gd name="connsiteX156" fmla="*/ 1333597 w 1733256"/>
                  <a:gd name="connsiteY156" fmla="*/ 1565066 h 1758178"/>
                  <a:gd name="connsiteX157" fmla="*/ 1326999 w 1733256"/>
                  <a:gd name="connsiteY157" fmla="*/ 1557488 h 1758178"/>
                  <a:gd name="connsiteX158" fmla="*/ 1336425 w 1733256"/>
                  <a:gd name="connsiteY158" fmla="*/ 1548962 h 1758178"/>
                  <a:gd name="connsiteX159" fmla="*/ 1351506 w 1733256"/>
                  <a:gd name="connsiteY159" fmla="*/ 1549909 h 1758178"/>
                  <a:gd name="connsiteX160" fmla="*/ 1372242 w 1733256"/>
                  <a:gd name="connsiteY160" fmla="*/ 1551804 h 1758178"/>
                  <a:gd name="connsiteX161" fmla="*/ 1414657 w 1733256"/>
                  <a:gd name="connsiteY161" fmla="*/ 1545172 h 1758178"/>
                  <a:gd name="connsiteX162" fmla="*/ 372579 w 1733256"/>
                  <a:gd name="connsiteY162" fmla="*/ 1487291 h 1758178"/>
                  <a:gd name="connsiteX163" fmla="*/ 523400 w 1733256"/>
                  <a:gd name="connsiteY163" fmla="*/ 1565242 h 1758178"/>
                  <a:gd name="connsiteX164" fmla="*/ 530941 w 1733256"/>
                  <a:gd name="connsiteY164" fmla="*/ 1573694 h 1758178"/>
                  <a:gd name="connsiteX165" fmla="*/ 534712 w 1733256"/>
                  <a:gd name="connsiteY165" fmla="*/ 1583086 h 1758178"/>
                  <a:gd name="connsiteX166" fmla="*/ 519630 w 1733256"/>
                  <a:gd name="connsiteY166" fmla="*/ 1586843 h 1758178"/>
                  <a:gd name="connsiteX167" fmla="*/ 500777 w 1733256"/>
                  <a:gd name="connsiteY167" fmla="*/ 1568998 h 1758178"/>
                  <a:gd name="connsiteX168" fmla="*/ 465900 w 1733256"/>
                  <a:gd name="connsiteY168" fmla="*/ 1550215 h 1758178"/>
                  <a:gd name="connsiteX169" fmla="*/ 426309 w 1733256"/>
                  <a:gd name="connsiteY169" fmla="*/ 1539884 h 1758178"/>
                  <a:gd name="connsiteX170" fmla="*/ 387661 w 1733256"/>
                  <a:gd name="connsiteY170" fmla="*/ 1537067 h 1758178"/>
                  <a:gd name="connsiteX171" fmla="*/ 377292 w 1733256"/>
                  <a:gd name="connsiteY171" fmla="*/ 1543641 h 1758178"/>
                  <a:gd name="connsiteX172" fmla="*/ 402743 w 1733256"/>
                  <a:gd name="connsiteY172" fmla="*/ 1550215 h 1758178"/>
                  <a:gd name="connsiteX173" fmla="*/ 414055 w 1733256"/>
                  <a:gd name="connsiteY173" fmla="*/ 1553033 h 1758178"/>
                  <a:gd name="connsiteX174" fmla="*/ 424424 w 1733256"/>
                  <a:gd name="connsiteY174" fmla="*/ 1552093 h 1758178"/>
                  <a:gd name="connsiteX175" fmla="*/ 437621 w 1733256"/>
                  <a:gd name="connsiteY175" fmla="*/ 1553033 h 1758178"/>
                  <a:gd name="connsiteX176" fmla="*/ 435735 w 1733256"/>
                  <a:gd name="connsiteY176" fmla="*/ 1559607 h 1758178"/>
                  <a:gd name="connsiteX177" fmla="*/ 444219 w 1733256"/>
                  <a:gd name="connsiteY177" fmla="*/ 1565242 h 1758178"/>
                  <a:gd name="connsiteX178" fmla="*/ 447990 w 1733256"/>
                  <a:gd name="connsiteY178" fmla="*/ 1567120 h 1758178"/>
                  <a:gd name="connsiteX179" fmla="*/ 464957 w 1733256"/>
                  <a:gd name="connsiteY179" fmla="*/ 1568059 h 1758178"/>
                  <a:gd name="connsiteX180" fmla="*/ 476269 w 1733256"/>
                  <a:gd name="connsiteY180" fmla="*/ 1577451 h 1758178"/>
                  <a:gd name="connsiteX181" fmla="*/ 487580 w 1733256"/>
                  <a:gd name="connsiteY181" fmla="*/ 1592478 h 1758178"/>
                  <a:gd name="connsiteX182" fmla="*/ 492293 w 1733256"/>
                  <a:gd name="connsiteY182" fmla="*/ 1615957 h 1758178"/>
                  <a:gd name="connsiteX183" fmla="*/ 465900 w 1733256"/>
                  <a:gd name="connsiteY183" fmla="*/ 1629105 h 1758178"/>
                  <a:gd name="connsiteX184" fmla="*/ 457416 w 1733256"/>
                  <a:gd name="connsiteY184" fmla="*/ 1632862 h 1758178"/>
                  <a:gd name="connsiteX185" fmla="*/ 446104 w 1733256"/>
                  <a:gd name="connsiteY185" fmla="*/ 1633801 h 1758178"/>
                  <a:gd name="connsiteX186" fmla="*/ 431022 w 1733256"/>
                  <a:gd name="connsiteY186" fmla="*/ 1641314 h 1758178"/>
                  <a:gd name="connsiteX187" fmla="*/ 381063 w 1733256"/>
                  <a:gd name="connsiteY187" fmla="*/ 1608443 h 1758178"/>
                  <a:gd name="connsiteX188" fmla="*/ 380120 w 1733256"/>
                  <a:gd name="connsiteY188" fmla="*/ 1599052 h 1758178"/>
                  <a:gd name="connsiteX189" fmla="*/ 383891 w 1733256"/>
                  <a:gd name="connsiteY189" fmla="*/ 1593417 h 1758178"/>
                  <a:gd name="connsiteX190" fmla="*/ 388604 w 1733256"/>
                  <a:gd name="connsiteY190" fmla="*/ 1590599 h 1758178"/>
                  <a:gd name="connsiteX191" fmla="*/ 405571 w 1733256"/>
                  <a:gd name="connsiteY191" fmla="*/ 1589660 h 1758178"/>
                  <a:gd name="connsiteX192" fmla="*/ 414055 w 1733256"/>
                  <a:gd name="connsiteY192" fmla="*/ 1587782 h 1758178"/>
                  <a:gd name="connsiteX193" fmla="*/ 416883 w 1733256"/>
                  <a:gd name="connsiteY193" fmla="*/ 1584964 h 1758178"/>
                  <a:gd name="connsiteX194" fmla="*/ 400858 w 1733256"/>
                  <a:gd name="connsiteY194" fmla="*/ 1581208 h 1758178"/>
                  <a:gd name="connsiteX195" fmla="*/ 398973 w 1733256"/>
                  <a:gd name="connsiteY195" fmla="*/ 1569938 h 1758178"/>
                  <a:gd name="connsiteX196" fmla="*/ 400858 w 1733256"/>
                  <a:gd name="connsiteY196" fmla="*/ 1562424 h 1758178"/>
                  <a:gd name="connsiteX197" fmla="*/ 384833 w 1733256"/>
                  <a:gd name="connsiteY197" fmla="*/ 1558668 h 1758178"/>
                  <a:gd name="connsiteX198" fmla="*/ 369751 w 1733256"/>
                  <a:gd name="connsiteY198" fmla="*/ 1568059 h 1758178"/>
                  <a:gd name="connsiteX199" fmla="*/ 368808 w 1733256"/>
                  <a:gd name="connsiteY199" fmla="*/ 1585903 h 1758178"/>
                  <a:gd name="connsiteX200" fmla="*/ 355612 w 1733256"/>
                  <a:gd name="connsiteY200" fmla="*/ 1586843 h 1758178"/>
                  <a:gd name="connsiteX201" fmla="*/ 365038 w 1733256"/>
                  <a:gd name="connsiteY201" fmla="*/ 1536128 h 1758178"/>
                  <a:gd name="connsiteX202" fmla="*/ 379177 w 1733256"/>
                  <a:gd name="connsiteY202" fmla="*/ 1529554 h 1758178"/>
                  <a:gd name="connsiteX203" fmla="*/ 436678 w 1733256"/>
                  <a:gd name="connsiteY203" fmla="*/ 1531432 h 1758178"/>
                  <a:gd name="connsiteX204" fmla="*/ 372579 w 1733256"/>
                  <a:gd name="connsiteY204" fmla="*/ 1506074 h 1758178"/>
                  <a:gd name="connsiteX205" fmla="*/ 372579 w 1733256"/>
                  <a:gd name="connsiteY205" fmla="*/ 1487291 h 1758178"/>
                  <a:gd name="connsiteX206" fmla="*/ 1306085 w 1733256"/>
                  <a:gd name="connsiteY206" fmla="*/ 1474864 h 1758178"/>
                  <a:gd name="connsiteX207" fmla="*/ 1317440 w 1733256"/>
                  <a:gd name="connsiteY207" fmla="*/ 1477459 h 1758178"/>
                  <a:gd name="connsiteX208" fmla="*/ 1316494 w 1733256"/>
                  <a:gd name="connsiteY208" fmla="*/ 1497273 h 1758178"/>
                  <a:gd name="connsiteX209" fmla="*/ 1315548 w 1733256"/>
                  <a:gd name="connsiteY209" fmla="*/ 1503878 h 1758178"/>
                  <a:gd name="connsiteX210" fmla="*/ 1318387 w 1733256"/>
                  <a:gd name="connsiteY210" fmla="*/ 1505765 h 1758178"/>
                  <a:gd name="connsiteX211" fmla="*/ 1329742 w 1733256"/>
                  <a:gd name="connsiteY211" fmla="*/ 1497273 h 1758178"/>
                  <a:gd name="connsiteX212" fmla="*/ 1341097 w 1733256"/>
                  <a:gd name="connsiteY212" fmla="*/ 1497273 h 1758178"/>
                  <a:gd name="connsiteX213" fmla="*/ 1345829 w 1733256"/>
                  <a:gd name="connsiteY213" fmla="*/ 1511426 h 1758178"/>
                  <a:gd name="connsiteX214" fmla="*/ 1343936 w 1733256"/>
                  <a:gd name="connsiteY214" fmla="*/ 1519918 h 1758178"/>
                  <a:gd name="connsiteX215" fmla="*/ 1318387 w 1733256"/>
                  <a:gd name="connsiteY215" fmla="*/ 1551055 h 1758178"/>
                  <a:gd name="connsiteX216" fmla="*/ 1320279 w 1733256"/>
                  <a:gd name="connsiteY216" fmla="*/ 1559546 h 1758178"/>
                  <a:gd name="connsiteX217" fmla="*/ 1302300 w 1733256"/>
                  <a:gd name="connsiteY217" fmla="*/ 1639746 h 1758178"/>
                  <a:gd name="connsiteX218" fmla="*/ 1290945 w 1733256"/>
                  <a:gd name="connsiteY218" fmla="*/ 1653899 h 1758178"/>
                  <a:gd name="connsiteX219" fmla="*/ 1280536 w 1733256"/>
                  <a:gd name="connsiteY219" fmla="*/ 1644464 h 1758178"/>
                  <a:gd name="connsiteX220" fmla="*/ 1289998 w 1733256"/>
                  <a:gd name="connsiteY220" fmla="*/ 1626537 h 1758178"/>
                  <a:gd name="connsiteX221" fmla="*/ 1292837 w 1733256"/>
                  <a:gd name="connsiteY221" fmla="*/ 1618045 h 1758178"/>
                  <a:gd name="connsiteX222" fmla="*/ 1294730 w 1733256"/>
                  <a:gd name="connsiteY222" fmla="*/ 1575586 h 1758178"/>
                  <a:gd name="connsiteX223" fmla="*/ 1291891 w 1733256"/>
                  <a:gd name="connsiteY223" fmla="*/ 1574643 h 1758178"/>
                  <a:gd name="connsiteX224" fmla="*/ 1281482 w 1733256"/>
                  <a:gd name="connsiteY224" fmla="*/ 1584078 h 1758178"/>
                  <a:gd name="connsiteX225" fmla="*/ 1272019 w 1733256"/>
                  <a:gd name="connsiteY225" fmla="*/ 1590683 h 1758178"/>
                  <a:gd name="connsiteX226" fmla="*/ 1265395 w 1733256"/>
                  <a:gd name="connsiteY226" fmla="*/ 1564264 h 1758178"/>
                  <a:gd name="connsiteX227" fmla="*/ 1274858 w 1733256"/>
                  <a:gd name="connsiteY227" fmla="*/ 1556716 h 1758178"/>
                  <a:gd name="connsiteX228" fmla="*/ 1286213 w 1733256"/>
                  <a:gd name="connsiteY228" fmla="*/ 1545393 h 1758178"/>
                  <a:gd name="connsiteX229" fmla="*/ 1290945 w 1733256"/>
                  <a:gd name="connsiteY229" fmla="*/ 1538788 h 1758178"/>
                  <a:gd name="connsiteX230" fmla="*/ 1289052 w 1733256"/>
                  <a:gd name="connsiteY230" fmla="*/ 1517087 h 1758178"/>
                  <a:gd name="connsiteX231" fmla="*/ 1294730 w 1733256"/>
                  <a:gd name="connsiteY231" fmla="*/ 1482177 h 1758178"/>
                  <a:gd name="connsiteX232" fmla="*/ 1306085 w 1733256"/>
                  <a:gd name="connsiteY232" fmla="*/ 1474864 h 1758178"/>
                  <a:gd name="connsiteX233" fmla="*/ 1519389 w 1733256"/>
                  <a:gd name="connsiteY233" fmla="*/ 1339182 h 1758178"/>
                  <a:gd name="connsiteX234" fmla="*/ 1525957 w 1733256"/>
                  <a:gd name="connsiteY234" fmla="*/ 1345785 h 1758178"/>
                  <a:gd name="connsiteX235" fmla="*/ 1526895 w 1733256"/>
                  <a:gd name="connsiteY235" fmla="*/ 1355218 h 1758178"/>
                  <a:gd name="connsiteX236" fmla="*/ 1526895 w 1733256"/>
                  <a:gd name="connsiteY236" fmla="*/ 1361821 h 1758178"/>
                  <a:gd name="connsiteX237" fmla="*/ 1540970 w 1733256"/>
                  <a:gd name="connsiteY237" fmla="*/ 1357104 h 1758178"/>
                  <a:gd name="connsiteX238" fmla="*/ 1563489 w 1733256"/>
                  <a:gd name="connsiteY238" fmla="*/ 1342012 h 1758178"/>
                  <a:gd name="connsiteX239" fmla="*/ 1563489 w 1733256"/>
                  <a:gd name="connsiteY239" fmla="*/ 1362764 h 1758178"/>
                  <a:gd name="connsiteX240" fmla="*/ 1551291 w 1733256"/>
                  <a:gd name="connsiteY240" fmla="*/ 1377856 h 1758178"/>
                  <a:gd name="connsiteX241" fmla="*/ 1548476 w 1733256"/>
                  <a:gd name="connsiteY241" fmla="*/ 1384459 h 1758178"/>
                  <a:gd name="connsiteX242" fmla="*/ 1550353 w 1733256"/>
                  <a:gd name="connsiteY242" fmla="*/ 1387289 h 1758178"/>
                  <a:gd name="connsiteX243" fmla="*/ 1558798 w 1733256"/>
                  <a:gd name="connsiteY243" fmla="*/ 1402381 h 1758178"/>
                  <a:gd name="connsiteX244" fmla="*/ 1559736 w 1733256"/>
                  <a:gd name="connsiteY244" fmla="*/ 1408984 h 1758178"/>
                  <a:gd name="connsiteX245" fmla="*/ 1555044 w 1733256"/>
                  <a:gd name="connsiteY245" fmla="*/ 1441998 h 1758178"/>
                  <a:gd name="connsiteX246" fmla="*/ 1538155 w 1733256"/>
                  <a:gd name="connsiteY246" fmla="*/ 1434452 h 1758178"/>
                  <a:gd name="connsiteX247" fmla="*/ 1543785 w 1733256"/>
                  <a:gd name="connsiteY247" fmla="*/ 1429735 h 1758178"/>
                  <a:gd name="connsiteX248" fmla="*/ 1547538 w 1733256"/>
                  <a:gd name="connsiteY248" fmla="*/ 1415587 h 1758178"/>
                  <a:gd name="connsiteX249" fmla="*/ 1543785 w 1733256"/>
                  <a:gd name="connsiteY249" fmla="*/ 1407097 h 1758178"/>
                  <a:gd name="connsiteX250" fmla="*/ 1534402 w 1733256"/>
                  <a:gd name="connsiteY250" fmla="*/ 1398608 h 1758178"/>
                  <a:gd name="connsiteX251" fmla="*/ 1529710 w 1733256"/>
                  <a:gd name="connsiteY251" fmla="*/ 1403324 h 1758178"/>
                  <a:gd name="connsiteX252" fmla="*/ 1511882 w 1733256"/>
                  <a:gd name="connsiteY252" fmla="*/ 1429735 h 1758178"/>
                  <a:gd name="connsiteX253" fmla="*/ 1503437 w 1733256"/>
                  <a:gd name="connsiteY253" fmla="*/ 1433509 h 1758178"/>
                  <a:gd name="connsiteX254" fmla="*/ 1497807 w 1733256"/>
                  <a:gd name="connsiteY254" fmla="*/ 1426906 h 1758178"/>
                  <a:gd name="connsiteX255" fmla="*/ 1514697 w 1733256"/>
                  <a:gd name="connsiteY255" fmla="*/ 1392005 h 1758178"/>
                  <a:gd name="connsiteX256" fmla="*/ 1518450 w 1733256"/>
                  <a:gd name="connsiteY256" fmla="*/ 1386345 h 1758178"/>
                  <a:gd name="connsiteX257" fmla="*/ 1510005 w 1733256"/>
                  <a:gd name="connsiteY257" fmla="*/ 1374083 h 1758178"/>
                  <a:gd name="connsiteX258" fmla="*/ 1483733 w 1733256"/>
                  <a:gd name="connsiteY258" fmla="*/ 1393892 h 1758178"/>
                  <a:gd name="connsiteX259" fmla="*/ 1481856 w 1733256"/>
                  <a:gd name="connsiteY259" fmla="*/ 1375970 h 1758178"/>
                  <a:gd name="connsiteX260" fmla="*/ 1499684 w 1733256"/>
                  <a:gd name="connsiteY260" fmla="*/ 1351445 h 1758178"/>
                  <a:gd name="connsiteX261" fmla="*/ 1519389 w 1733256"/>
                  <a:gd name="connsiteY261" fmla="*/ 1339182 h 1758178"/>
                  <a:gd name="connsiteX262" fmla="*/ 235423 w 1733256"/>
                  <a:gd name="connsiteY262" fmla="*/ 1336095 h 1758178"/>
                  <a:gd name="connsiteX263" fmla="*/ 247727 w 1733256"/>
                  <a:gd name="connsiteY263" fmla="*/ 1336095 h 1758178"/>
                  <a:gd name="connsiteX264" fmla="*/ 257192 w 1733256"/>
                  <a:gd name="connsiteY264" fmla="*/ 1343635 h 1758178"/>
                  <a:gd name="connsiteX265" fmla="*/ 268550 w 1733256"/>
                  <a:gd name="connsiteY265" fmla="*/ 1354944 h 1758178"/>
                  <a:gd name="connsiteX266" fmla="*/ 275175 w 1733256"/>
                  <a:gd name="connsiteY266" fmla="*/ 1361541 h 1758178"/>
                  <a:gd name="connsiteX267" fmla="*/ 290318 w 1733256"/>
                  <a:gd name="connsiteY267" fmla="*/ 1400180 h 1758178"/>
                  <a:gd name="connsiteX268" fmla="*/ 269496 w 1733256"/>
                  <a:gd name="connsiteY268" fmla="*/ 1402065 h 1758178"/>
                  <a:gd name="connsiteX269" fmla="*/ 260031 w 1733256"/>
                  <a:gd name="connsiteY269" fmla="*/ 1395468 h 1758178"/>
                  <a:gd name="connsiteX270" fmla="*/ 249620 w 1733256"/>
                  <a:gd name="connsiteY270" fmla="*/ 1388871 h 1758178"/>
                  <a:gd name="connsiteX271" fmla="*/ 242995 w 1733256"/>
                  <a:gd name="connsiteY271" fmla="*/ 1392641 h 1758178"/>
                  <a:gd name="connsiteX272" fmla="*/ 247727 w 1733256"/>
                  <a:gd name="connsiteY272" fmla="*/ 1403008 h 1758178"/>
                  <a:gd name="connsiteX273" fmla="*/ 239209 w 1733256"/>
                  <a:gd name="connsiteY273" fmla="*/ 1422799 h 1758178"/>
                  <a:gd name="connsiteX274" fmla="*/ 228798 w 1733256"/>
                  <a:gd name="connsiteY274" fmla="*/ 1428453 h 1758178"/>
                  <a:gd name="connsiteX275" fmla="*/ 219333 w 1733256"/>
                  <a:gd name="connsiteY275" fmla="*/ 1431281 h 1758178"/>
                  <a:gd name="connsiteX276" fmla="*/ 215547 w 1733256"/>
                  <a:gd name="connsiteY276" fmla="*/ 1448244 h 1758178"/>
                  <a:gd name="connsiteX277" fmla="*/ 201350 w 1733256"/>
                  <a:gd name="connsiteY277" fmla="*/ 1453899 h 1758178"/>
                  <a:gd name="connsiteX278" fmla="*/ 189046 w 1733256"/>
                  <a:gd name="connsiteY278" fmla="*/ 1435993 h 1758178"/>
                  <a:gd name="connsiteX279" fmla="*/ 157813 w 1733256"/>
                  <a:gd name="connsiteY279" fmla="*/ 1406777 h 1758178"/>
                  <a:gd name="connsiteX280" fmla="*/ 150241 w 1733256"/>
                  <a:gd name="connsiteY280" fmla="*/ 1382274 h 1758178"/>
                  <a:gd name="connsiteX281" fmla="*/ 172956 w 1733256"/>
                  <a:gd name="connsiteY281" fmla="*/ 1388871 h 1758178"/>
                  <a:gd name="connsiteX282" fmla="*/ 179581 w 1733256"/>
                  <a:gd name="connsiteY282" fmla="*/ 1394526 h 1758178"/>
                  <a:gd name="connsiteX283" fmla="*/ 188100 w 1733256"/>
                  <a:gd name="connsiteY283" fmla="*/ 1404893 h 1758178"/>
                  <a:gd name="connsiteX284" fmla="*/ 201350 w 1733256"/>
                  <a:gd name="connsiteY284" fmla="*/ 1418087 h 1758178"/>
                  <a:gd name="connsiteX285" fmla="*/ 211761 w 1733256"/>
                  <a:gd name="connsiteY285" fmla="*/ 1420914 h 1758178"/>
                  <a:gd name="connsiteX286" fmla="*/ 224066 w 1733256"/>
                  <a:gd name="connsiteY286" fmla="*/ 1407720 h 1758178"/>
                  <a:gd name="connsiteX287" fmla="*/ 215547 w 1733256"/>
                  <a:gd name="connsiteY287" fmla="*/ 1397353 h 1758178"/>
                  <a:gd name="connsiteX288" fmla="*/ 213654 w 1733256"/>
                  <a:gd name="connsiteY288" fmla="*/ 1380390 h 1758178"/>
                  <a:gd name="connsiteX289" fmla="*/ 234477 w 1733256"/>
                  <a:gd name="connsiteY289" fmla="*/ 1375677 h 1758178"/>
                  <a:gd name="connsiteX290" fmla="*/ 247727 w 1733256"/>
                  <a:gd name="connsiteY290" fmla="*/ 1371908 h 1758178"/>
                  <a:gd name="connsiteX291" fmla="*/ 240155 w 1733256"/>
                  <a:gd name="connsiteY291" fmla="*/ 1364368 h 1758178"/>
                  <a:gd name="connsiteX292" fmla="*/ 228798 w 1733256"/>
                  <a:gd name="connsiteY292" fmla="*/ 1353059 h 1758178"/>
                  <a:gd name="connsiteX293" fmla="*/ 235423 w 1733256"/>
                  <a:gd name="connsiteY293" fmla="*/ 1336095 h 1758178"/>
                  <a:gd name="connsiteX294" fmla="*/ 142112 w 1733256"/>
                  <a:gd name="connsiteY294" fmla="*/ 1327874 h 1758178"/>
                  <a:gd name="connsiteX295" fmla="*/ 158143 w 1733256"/>
                  <a:gd name="connsiteY295" fmla="*/ 1332535 h 1758178"/>
                  <a:gd name="connsiteX296" fmla="*/ 175118 w 1733256"/>
                  <a:gd name="connsiteY296" fmla="*/ 1338129 h 1758178"/>
                  <a:gd name="connsiteX297" fmla="*/ 181719 w 1733256"/>
                  <a:gd name="connsiteY297" fmla="*/ 1340926 h 1758178"/>
                  <a:gd name="connsiteX298" fmla="*/ 174175 w 1733256"/>
                  <a:gd name="connsiteY298" fmla="*/ 1342790 h 1758178"/>
                  <a:gd name="connsiteX299" fmla="*/ 156257 w 1733256"/>
                  <a:gd name="connsiteY299" fmla="*/ 1345587 h 1758178"/>
                  <a:gd name="connsiteX300" fmla="*/ 149656 w 1733256"/>
                  <a:gd name="connsiteY300" fmla="*/ 1348384 h 1758178"/>
                  <a:gd name="connsiteX301" fmla="*/ 136454 w 1733256"/>
                  <a:gd name="connsiteY301" fmla="*/ 1357706 h 1758178"/>
                  <a:gd name="connsiteX302" fmla="*/ 117593 w 1733256"/>
                  <a:gd name="connsiteY302" fmla="*/ 1349316 h 1758178"/>
                  <a:gd name="connsiteX303" fmla="*/ 128909 w 1733256"/>
                  <a:gd name="connsiteY303" fmla="*/ 1336264 h 1758178"/>
                  <a:gd name="connsiteX304" fmla="*/ 142112 w 1733256"/>
                  <a:gd name="connsiteY304" fmla="*/ 1327874 h 1758178"/>
                  <a:gd name="connsiteX305" fmla="*/ 173158 w 1733256"/>
                  <a:gd name="connsiteY305" fmla="*/ 1295857 h 1758178"/>
                  <a:gd name="connsiteX306" fmla="*/ 182575 w 1733256"/>
                  <a:gd name="connsiteY306" fmla="*/ 1298690 h 1758178"/>
                  <a:gd name="connsiteX307" fmla="*/ 189167 w 1733256"/>
                  <a:gd name="connsiteY307" fmla="*/ 1314745 h 1758178"/>
                  <a:gd name="connsiteX308" fmla="*/ 179750 w 1733256"/>
                  <a:gd name="connsiteY308" fmla="*/ 1322299 h 1758178"/>
                  <a:gd name="connsiteX309" fmla="*/ 166565 w 1733256"/>
                  <a:gd name="connsiteY309" fmla="*/ 1311911 h 1758178"/>
                  <a:gd name="connsiteX310" fmla="*/ 173158 w 1733256"/>
                  <a:gd name="connsiteY310" fmla="*/ 1295857 h 1758178"/>
                  <a:gd name="connsiteX311" fmla="*/ 1494806 w 1733256"/>
                  <a:gd name="connsiteY311" fmla="*/ 1281896 h 1758178"/>
                  <a:gd name="connsiteX312" fmla="*/ 1501421 w 1733256"/>
                  <a:gd name="connsiteY312" fmla="*/ 1287543 h 1758178"/>
                  <a:gd name="connsiteX313" fmla="*/ 1506146 w 1733256"/>
                  <a:gd name="connsiteY313" fmla="*/ 1304485 h 1758178"/>
                  <a:gd name="connsiteX314" fmla="*/ 1513707 w 1733256"/>
                  <a:gd name="connsiteY314" fmla="*/ 1294132 h 1758178"/>
                  <a:gd name="connsiteX315" fmla="*/ 1517487 w 1733256"/>
                  <a:gd name="connsiteY315" fmla="*/ 1289426 h 1758178"/>
                  <a:gd name="connsiteX316" fmla="*/ 1526938 w 1733256"/>
                  <a:gd name="connsiteY316" fmla="*/ 1284719 h 1758178"/>
                  <a:gd name="connsiteX317" fmla="*/ 1537334 w 1733256"/>
                  <a:gd name="connsiteY317" fmla="*/ 1288484 h 1758178"/>
                  <a:gd name="connsiteX318" fmla="*/ 1543004 w 1733256"/>
                  <a:gd name="connsiteY318" fmla="*/ 1307309 h 1758178"/>
                  <a:gd name="connsiteX319" fmla="*/ 1528828 w 1733256"/>
                  <a:gd name="connsiteY319" fmla="*/ 1317662 h 1758178"/>
                  <a:gd name="connsiteX320" fmla="*/ 1459838 w 1733256"/>
                  <a:gd name="connsiteY320" fmla="*/ 1383548 h 1758178"/>
                  <a:gd name="connsiteX321" fmla="*/ 1455112 w 1733256"/>
                  <a:gd name="connsiteY321" fmla="*/ 1395784 h 1758178"/>
                  <a:gd name="connsiteX322" fmla="*/ 1461728 w 1733256"/>
                  <a:gd name="connsiteY322" fmla="*/ 1406138 h 1758178"/>
                  <a:gd name="connsiteX323" fmla="*/ 1464563 w 1733256"/>
                  <a:gd name="connsiteY323" fmla="*/ 1417432 h 1758178"/>
                  <a:gd name="connsiteX324" fmla="*/ 1456057 w 1733256"/>
                  <a:gd name="connsiteY324" fmla="*/ 1424021 h 1758178"/>
                  <a:gd name="connsiteX325" fmla="*/ 1443772 w 1733256"/>
                  <a:gd name="connsiteY325" fmla="*/ 1410844 h 1758178"/>
                  <a:gd name="connsiteX326" fmla="*/ 1436211 w 1733256"/>
                  <a:gd name="connsiteY326" fmla="*/ 1398608 h 1758178"/>
                  <a:gd name="connsiteX327" fmla="*/ 1449442 w 1733256"/>
                  <a:gd name="connsiteY327" fmla="*/ 1368489 h 1758178"/>
                  <a:gd name="connsiteX328" fmla="*/ 1484410 w 1733256"/>
                  <a:gd name="connsiteY328" fmla="*/ 1321427 h 1758178"/>
                  <a:gd name="connsiteX329" fmla="*/ 1478739 w 1733256"/>
                  <a:gd name="connsiteY329" fmla="*/ 1306368 h 1758178"/>
                  <a:gd name="connsiteX330" fmla="*/ 1470233 w 1733256"/>
                  <a:gd name="connsiteY330" fmla="*/ 1316721 h 1758178"/>
                  <a:gd name="connsiteX331" fmla="*/ 1471179 w 1733256"/>
                  <a:gd name="connsiteY331" fmla="*/ 1328016 h 1758178"/>
                  <a:gd name="connsiteX332" fmla="*/ 1467398 w 1733256"/>
                  <a:gd name="connsiteY332" fmla="*/ 1333663 h 1758178"/>
                  <a:gd name="connsiteX333" fmla="*/ 1459838 w 1733256"/>
                  <a:gd name="connsiteY333" fmla="*/ 1334605 h 1758178"/>
                  <a:gd name="connsiteX334" fmla="*/ 1446607 w 1733256"/>
                  <a:gd name="connsiteY334" fmla="*/ 1338369 h 1758178"/>
                  <a:gd name="connsiteX335" fmla="*/ 1438101 w 1733256"/>
                  <a:gd name="connsiteY335" fmla="*/ 1367547 h 1758178"/>
                  <a:gd name="connsiteX336" fmla="*/ 1427705 w 1733256"/>
                  <a:gd name="connsiteY336" fmla="*/ 1364724 h 1758178"/>
                  <a:gd name="connsiteX337" fmla="*/ 1422035 w 1733256"/>
                  <a:gd name="connsiteY337" fmla="*/ 1351547 h 1758178"/>
                  <a:gd name="connsiteX338" fmla="*/ 1437156 w 1733256"/>
                  <a:gd name="connsiteY338" fmla="*/ 1340252 h 1758178"/>
                  <a:gd name="connsiteX339" fmla="*/ 1439991 w 1733256"/>
                  <a:gd name="connsiteY339" fmla="*/ 1330839 h 1758178"/>
                  <a:gd name="connsiteX340" fmla="*/ 1443772 w 1733256"/>
                  <a:gd name="connsiteY340" fmla="*/ 1324251 h 1758178"/>
                  <a:gd name="connsiteX341" fmla="*/ 1454167 w 1733256"/>
                  <a:gd name="connsiteY341" fmla="*/ 1315780 h 1758178"/>
                  <a:gd name="connsiteX342" fmla="*/ 1461728 w 1733256"/>
                  <a:gd name="connsiteY342" fmla="*/ 1314839 h 1758178"/>
                  <a:gd name="connsiteX343" fmla="*/ 1472124 w 1733256"/>
                  <a:gd name="connsiteY343" fmla="*/ 1296014 h 1758178"/>
                  <a:gd name="connsiteX344" fmla="*/ 1494806 w 1733256"/>
                  <a:gd name="connsiteY344" fmla="*/ 1281896 h 1758178"/>
                  <a:gd name="connsiteX345" fmla="*/ 224270 w 1733256"/>
                  <a:gd name="connsiteY345" fmla="*/ 1280864 h 1758178"/>
                  <a:gd name="connsiteX346" fmla="*/ 235571 w 1733256"/>
                  <a:gd name="connsiteY346" fmla="*/ 1285535 h 1758178"/>
                  <a:gd name="connsiteX347" fmla="*/ 243105 w 1733256"/>
                  <a:gd name="connsiteY347" fmla="*/ 1298615 h 1758178"/>
                  <a:gd name="connsiteX348" fmla="*/ 230862 w 1733256"/>
                  <a:gd name="connsiteY348" fmla="*/ 1310760 h 1758178"/>
                  <a:gd name="connsiteX349" fmla="*/ 211085 w 1733256"/>
                  <a:gd name="connsiteY349" fmla="*/ 1292075 h 1758178"/>
                  <a:gd name="connsiteX350" fmla="*/ 212027 w 1733256"/>
                  <a:gd name="connsiteY350" fmla="*/ 1287404 h 1758178"/>
                  <a:gd name="connsiteX351" fmla="*/ 224270 w 1733256"/>
                  <a:gd name="connsiteY351" fmla="*/ 1280864 h 1758178"/>
                  <a:gd name="connsiteX352" fmla="*/ 60744 w 1733256"/>
                  <a:gd name="connsiteY352" fmla="*/ 861357 h 1758178"/>
                  <a:gd name="connsiteX353" fmla="*/ 74871 w 1733256"/>
                  <a:gd name="connsiteY353" fmla="*/ 862300 h 1758178"/>
                  <a:gd name="connsiteX354" fmla="*/ 78638 w 1733256"/>
                  <a:gd name="connsiteY354" fmla="*/ 864186 h 1758178"/>
                  <a:gd name="connsiteX355" fmla="*/ 89939 w 1733256"/>
                  <a:gd name="connsiteY355" fmla="*/ 871730 h 1758178"/>
                  <a:gd name="connsiteX356" fmla="*/ 94648 w 1733256"/>
                  <a:gd name="connsiteY356" fmla="*/ 905680 h 1758178"/>
                  <a:gd name="connsiteX357" fmla="*/ 79580 w 1733256"/>
                  <a:gd name="connsiteY357" fmla="*/ 921711 h 1758178"/>
                  <a:gd name="connsiteX358" fmla="*/ 75812 w 1733256"/>
                  <a:gd name="connsiteY358" fmla="*/ 921711 h 1758178"/>
                  <a:gd name="connsiteX359" fmla="*/ 67336 w 1733256"/>
                  <a:gd name="connsiteY359" fmla="*/ 922654 h 1758178"/>
                  <a:gd name="connsiteX360" fmla="*/ 66395 w 1733256"/>
                  <a:gd name="connsiteY360" fmla="*/ 905680 h 1758178"/>
                  <a:gd name="connsiteX361" fmla="*/ 83347 w 1733256"/>
                  <a:gd name="connsiteY361" fmla="*/ 888705 h 1758178"/>
                  <a:gd name="connsiteX362" fmla="*/ 77696 w 1733256"/>
                  <a:gd name="connsiteY362" fmla="*/ 882104 h 1758178"/>
                  <a:gd name="connsiteX363" fmla="*/ 1412 w 1733256"/>
                  <a:gd name="connsiteY363" fmla="*/ 880218 h 1758178"/>
                  <a:gd name="connsiteX364" fmla="*/ 1412 w 1733256"/>
                  <a:gd name="connsiteY364" fmla="*/ 862300 h 1758178"/>
                  <a:gd name="connsiteX365" fmla="*/ 60744 w 1733256"/>
                  <a:gd name="connsiteY365" fmla="*/ 861357 h 1758178"/>
                  <a:gd name="connsiteX366" fmla="*/ 1731694 w 1733256"/>
                  <a:gd name="connsiteY366" fmla="*/ 846630 h 1758178"/>
                  <a:gd name="connsiteX367" fmla="*/ 1732639 w 1733256"/>
                  <a:gd name="connsiteY367" fmla="*/ 862623 h 1758178"/>
                  <a:gd name="connsiteX368" fmla="*/ 1731694 w 1733256"/>
                  <a:gd name="connsiteY368" fmla="*/ 868268 h 1758178"/>
                  <a:gd name="connsiteX369" fmla="*/ 1724133 w 1733256"/>
                  <a:gd name="connsiteY369" fmla="*/ 871090 h 1758178"/>
                  <a:gd name="connsiteX370" fmla="*/ 1712793 w 1733256"/>
                  <a:gd name="connsiteY370" fmla="*/ 875794 h 1758178"/>
                  <a:gd name="connsiteX371" fmla="*/ 1698617 w 1733256"/>
                  <a:gd name="connsiteY371" fmla="*/ 881439 h 1758178"/>
                  <a:gd name="connsiteX372" fmla="*/ 1689166 w 1733256"/>
                  <a:gd name="connsiteY372" fmla="*/ 887084 h 1758178"/>
                  <a:gd name="connsiteX373" fmla="*/ 1693891 w 1733256"/>
                  <a:gd name="connsiteY373" fmla="*/ 889906 h 1758178"/>
                  <a:gd name="connsiteX374" fmla="*/ 1729804 w 1733256"/>
                  <a:gd name="connsiteY374" fmla="*/ 909662 h 1758178"/>
                  <a:gd name="connsiteX375" fmla="*/ 1729804 w 1733256"/>
                  <a:gd name="connsiteY375" fmla="*/ 927537 h 1758178"/>
                  <a:gd name="connsiteX376" fmla="*/ 1687276 w 1733256"/>
                  <a:gd name="connsiteY376" fmla="*/ 904018 h 1758178"/>
                  <a:gd name="connsiteX377" fmla="*/ 1679715 w 1733256"/>
                  <a:gd name="connsiteY377" fmla="*/ 900255 h 1758178"/>
                  <a:gd name="connsiteX378" fmla="*/ 1675935 w 1733256"/>
                  <a:gd name="connsiteY378" fmla="*/ 899314 h 1758178"/>
                  <a:gd name="connsiteX379" fmla="*/ 1667429 w 1733256"/>
                  <a:gd name="connsiteY379" fmla="*/ 893669 h 1758178"/>
                  <a:gd name="connsiteX380" fmla="*/ 1646638 w 1733256"/>
                  <a:gd name="connsiteY380" fmla="*/ 892728 h 1758178"/>
                  <a:gd name="connsiteX381" fmla="*/ 1636242 w 1733256"/>
                  <a:gd name="connsiteY381" fmla="*/ 889906 h 1758178"/>
                  <a:gd name="connsiteX382" fmla="*/ 1637187 w 1733256"/>
                  <a:gd name="connsiteY382" fmla="*/ 874853 h 1758178"/>
                  <a:gd name="connsiteX383" fmla="*/ 1672155 w 1733256"/>
                  <a:gd name="connsiteY383" fmla="*/ 872972 h 1758178"/>
                  <a:gd name="connsiteX384" fmla="*/ 1691056 w 1733256"/>
                  <a:gd name="connsiteY384" fmla="*/ 865446 h 1758178"/>
                  <a:gd name="connsiteX385" fmla="*/ 1694836 w 1733256"/>
                  <a:gd name="connsiteY385" fmla="*/ 862623 h 1758178"/>
                  <a:gd name="connsiteX386" fmla="*/ 1698617 w 1733256"/>
                  <a:gd name="connsiteY386" fmla="*/ 862623 h 1758178"/>
                  <a:gd name="connsiteX387" fmla="*/ 1702397 w 1733256"/>
                  <a:gd name="connsiteY387" fmla="*/ 858860 h 1758178"/>
                  <a:gd name="connsiteX388" fmla="*/ 1706177 w 1733256"/>
                  <a:gd name="connsiteY388" fmla="*/ 858860 h 1758178"/>
                  <a:gd name="connsiteX389" fmla="*/ 1722243 w 1733256"/>
                  <a:gd name="connsiteY389" fmla="*/ 852275 h 1758178"/>
                  <a:gd name="connsiteX390" fmla="*/ 1731694 w 1733256"/>
                  <a:gd name="connsiteY390" fmla="*/ 846630 h 1758178"/>
                  <a:gd name="connsiteX391" fmla="*/ 4858 w 1733256"/>
                  <a:gd name="connsiteY391" fmla="*/ 798429 h 1758178"/>
                  <a:gd name="connsiteX392" fmla="*/ 11480 w 1733256"/>
                  <a:gd name="connsiteY392" fmla="*/ 799370 h 1758178"/>
                  <a:gd name="connsiteX393" fmla="*/ 54994 w 1733256"/>
                  <a:gd name="connsiteY393" fmla="*/ 802196 h 1758178"/>
                  <a:gd name="connsiteX394" fmla="*/ 75806 w 1733256"/>
                  <a:gd name="connsiteY394" fmla="*/ 803137 h 1758178"/>
                  <a:gd name="connsiteX395" fmla="*/ 96617 w 1733256"/>
                  <a:gd name="connsiteY395" fmla="*/ 805963 h 1758178"/>
                  <a:gd name="connsiteX396" fmla="*/ 94725 w 1733256"/>
                  <a:gd name="connsiteY396" fmla="*/ 821972 h 1758178"/>
                  <a:gd name="connsiteX397" fmla="*/ 47426 w 1733256"/>
                  <a:gd name="connsiteY397" fmla="*/ 820089 h 1758178"/>
                  <a:gd name="connsiteX398" fmla="*/ 1074 w 1733256"/>
                  <a:gd name="connsiteY398" fmla="*/ 816322 h 1758178"/>
                  <a:gd name="connsiteX399" fmla="*/ 4858 w 1733256"/>
                  <a:gd name="connsiteY399" fmla="*/ 798429 h 1758178"/>
                  <a:gd name="connsiteX400" fmla="*/ 1722435 w 1733256"/>
                  <a:gd name="connsiteY400" fmla="*/ 732502 h 1758178"/>
                  <a:gd name="connsiteX401" fmla="*/ 1727156 w 1733256"/>
                  <a:gd name="connsiteY401" fmla="*/ 770088 h 1758178"/>
                  <a:gd name="connsiteX402" fmla="*/ 1728101 w 1733256"/>
                  <a:gd name="connsiteY402" fmla="*/ 788881 h 1758178"/>
                  <a:gd name="connsiteX403" fmla="*/ 1729045 w 1733256"/>
                  <a:gd name="connsiteY403" fmla="*/ 806734 h 1758178"/>
                  <a:gd name="connsiteX404" fmla="*/ 1716770 w 1733256"/>
                  <a:gd name="connsiteY404" fmla="*/ 807674 h 1758178"/>
                  <a:gd name="connsiteX405" fmla="*/ 1711105 w 1733256"/>
                  <a:gd name="connsiteY405" fmla="*/ 780424 h 1758178"/>
                  <a:gd name="connsiteX406" fmla="*/ 1655397 w 1733256"/>
                  <a:gd name="connsiteY406" fmla="*/ 786062 h 1758178"/>
                  <a:gd name="connsiteX407" fmla="*/ 1632736 w 1733256"/>
                  <a:gd name="connsiteY407" fmla="*/ 787941 h 1758178"/>
                  <a:gd name="connsiteX408" fmla="*/ 1631792 w 1733256"/>
                  <a:gd name="connsiteY408" fmla="*/ 770088 h 1758178"/>
                  <a:gd name="connsiteX409" fmla="*/ 1651620 w 1733256"/>
                  <a:gd name="connsiteY409" fmla="*/ 768208 h 1758178"/>
                  <a:gd name="connsiteX410" fmla="*/ 1663895 w 1733256"/>
                  <a:gd name="connsiteY410" fmla="*/ 766329 h 1758178"/>
                  <a:gd name="connsiteX411" fmla="*/ 1680891 w 1733256"/>
                  <a:gd name="connsiteY411" fmla="*/ 765389 h 1758178"/>
                  <a:gd name="connsiteX412" fmla="*/ 1695998 w 1733256"/>
                  <a:gd name="connsiteY412" fmla="*/ 762570 h 1758178"/>
                  <a:gd name="connsiteX413" fmla="*/ 1709217 w 1733256"/>
                  <a:gd name="connsiteY413" fmla="*/ 761631 h 1758178"/>
                  <a:gd name="connsiteX414" fmla="*/ 1709217 w 1733256"/>
                  <a:gd name="connsiteY414" fmla="*/ 747536 h 1758178"/>
                  <a:gd name="connsiteX415" fmla="*/ 1709217 w 1733256"/>
                  <a:gd name="connsiteY415" fmla="*/ 733441 h 1758178"/>
                  <a:gd name="connsiteX416" fmla="*/ 1722435 w 1733256"/>
                  <a:gd name="connsiteY416" fmla="*/ 732502 h 1758178"/>
                  <a:gd name="connsiteX417" fmla="*/ 65938 w 1733256"/>
                  <a:gd name="connsiteY417" fmla="*/ 709222 h 1758178"/>
                  <a:gd name="connsiteX418" fmla="*/ 58044 w 1733256"/>
                  <a:gd name="connsiteY418" fmla="*/ 710637 h 1758178"/>
                  <a:gd name="connsiteX419" fmla="*/ 46733 w 1733256"/>
                  <a:gd name="connsiteY419" fmla="*/ 711581 h 1758178"/>
                  <a:gd name="connsiteX420" fmla="*/ 39193 w 1733256"/>
                  <a:gd name="connsiteY420" fmla="*/ 713468 h 1758178"/>
                  <a:gd name="connsiteX421" fmla="*/ 31652 w 1733256"/>
                  <a:gd name="connsiteY421" fmla="*/ 714412 h 1758178"/>
                  <a:gd name="connsiteX422" fmla="*/ 38250 w 1733256"/>
                  <a:gd name="connsiteY422" fmla="*/ 721960 h 1758178"/>
                  <a:gd name="connsiteX423" fmla="*/ 57101 w 1733256"/>
                  <a:gd name="connsiteY423" fmla="*/ 731396 h 1758178"/>
                  <a:gd name="connsiteX424" fmla="*/ 66527 w 1733256"/>
                  <a:gd name="connsiteY424" fmla="*/ 737058 h 1758178"/>
                  <a:gd name="connsiteX425" fmla="*/ 71239 w 1733256"/>
                  <a:gd name="connsiteY425" fmla="*/ 725735 h 1758178"/>
                  <a:gd name="connsiteX426" fmla="*/ 73125 w 1733256"/>
                  <a:gd name="connsiteY426" fmla="*/ 710637 h 1758178"/>
                  <a:gd name="connsiteX427" fmla="*/ 65938 w 1733256"/>
                  <a:gd name="connsiteY427" fmla="*/ 709222 h 1758178"/>
                  <a:gd name="connsiteX428" fmla="*/ 111769 w 1733256"/>
                  <a:gd name="connsiteY428" fmla="*/ 684217 h 1758178"/>
                  <a:gd name="connsiteX429" fmla="*/ 111769 w 1733256"/>
                  <a:gd name="connsiteY429" fmla="*/ 691766 h 1758178"/>
                  <a:gd name="connsiteX430" fmla="*/ 109884 w 1733256"/>
                  <a:gd name="connsiteY430" fmla="*/ 702145 h 1758178"/>
                  <a:gd name="connsiteX431" fmla="*/ 90091 w 1733256"/>
                  <a:gd name="connsiteY431" fmla="*/ 705919 h 1758178"/>
                  <a:gd name="connsiteX432" fmla="*/ 85378 w 1733256"/>
                  <a:gd name="connsiteY432" fmla="*/ 731396 h 1758178"/>
                  <a:gd name="connsiteX433" fmla="*/ 83493 w 1733256"/>
                  <a:gd name="connsiteY433" fmla="*/ 744606 h 1758178"/>
                  <a:gd name="connsiteX434" fmla="*/ 100459 w 1733256"/>
                  <a:gd name="connsiteY434" fmla="*/ 756873 h 1758178"/>
                  <a:gd name="connsiteX435" fmla="*/ 99516 w 1733256"/>
                  <a:gd name="connsiteY435" fmla="*/ 765365 h 1758178"/>
                  <a:gd name="connsiteX436" fmla="*/ 97631 w 1733256"/>
                  <a:gd name="connsiteY436" fmla="*/ 772914 h 1758178"/>
                  <a:gd name="connsiteX437" fmla="*/ 20341 w 1733256"/>
                  <a:gd name="connsiteY437" fmla="*/ 729509 h 1758178"/>
                  <a:gd name="connsiteX438" fmla="*/ 10916 w 1733256"/>
                  <a:gd name="connsiteY438" fmla="*/ 722904 h 1758178"/>
                  <a:gd name="connsiteX439" fmla="*/ 14686 w 1733256"/>
                  <a:gd name="connsiteY439" fmla="*/ 702145 h 1758178"/>
                  <a:gd name="connsiteX440" fmla="*/ 40135 w 1733256"/>
                  <a:gd name="connsiteY440" fmla="*/ 696483 h 1758178"/>
                  <a:gd name="connsiteX441" fmla="*/ 47676 w 1733256"/>
                  <a:gd name="connsiteY441" fmla="*/ 694596 h 1758178"/>
                  <a:gd name="connsiteX442" fmla="*/ 85378 w 1733256"/>
                  <a:gd name="connsiteY442" fmla="*/ 688935 h 1758178"/>
                  <a:gd name="connsiteX443" fmla="*/ 111769 w 1733256"/>
                  <a:gd name="connsiteY443" fmla="*/ 684217 h 1758178"/>
                  <a:gd name="connsiteX444" fmla="*/ 1710359 w 1733256"/>
                  <a:gd name="connsiteY444" fmla="*/ 675826 h 1758178"/>
                  <a:gd name="connsiteX445" fmla="*/ 1712256 w 1733256"/>
                  <a:gd name="connsiteY445" fmla="*/ 682450 h 1758178"/>
                  <a:gd name="connsiteX446" fmla="*/ 1714153 w 1733256"/>
                  <a:gd name="connsiteY446" fmla="*/ 692859 h 1758178"/>
                  <a:gd name="connsiteX447" fmla="*/ 1678113 w 1733256"/>
                  <a:gd name="connsiteY447" fmla="*/ 700429 h 1758178"/>
                  <a:gd name="connsiteX448" fmla="*/ 1672422 w 1733256"/>
                  <a:gd name="connsiteY448" fmla="*/ 702322 h 1758178"/>
                  <a:gd name="connsiteX449" fmla="*/ 1662938 w 1733256"/>
                  <a:gd name="connsiteY449" fmla="*/ 703268 h 1758178"/>
                  <a:gd name="connsiteX450" fmla="*/ 1655351 w 1733256"/>
                  <a:gd name="connsiteY450" fmla="*/ 705161 h 1758178"/>
                  <a:gd name="connsiteX451" fmla="*/ 1646815 w 1733256"/>
                  <a:gd name="connsiteY451" fmla="*/ 706107 h 1758178"/>
                  <a:gd name="connsiteX452" fmla="*/ 1642073 w 1733256"/>
                  <a:gd name="connsiteY452" fmla="*/ 708000 h 1758178"/>
                  <a:gd name="connsiteX453" fmla="*/ 1630691 w 1733256"/>
                  <a:gd name="connsiteY453" fmla="*/ 708946 h 1758178"/>
                  <a:gd name="connsiteX454" fmla="*/ 1620259 w 1733256"/>
                  <a:gd name="connsiteY454" fmla="*/ 710839 h 1758178"/>
                  <a:gd name="connsiteX455" fmla="*/ 1618362 w 1733256"/>
                  <a:gd name="connsiteY455" fmla="*/ 692859 h 1758178"/>
                  <a:gd name="connsiteX456" fmla="*/ 1625001 w 1733256"/>
                  <a:gd name="connsiteY456" fmla="*/ 691913 h 1758178"/>
                  <a:gd name="connsiteX457" fmla="*/ 1642073 w 1733256"/>
                  <a:gd name="connsiteY457" fmla="*/ 688128 h 1758178"/>
                  <a:gd name="connsiteX458" fmla="*/ 1664835 w 1733256"/>
                  <a:gd name="connsiteY458" fmla="*/ 683396 h 1758178"/>
                  <a:gd name="connsiteX459" fmla="*/ 1675268 w 1733256"/>
                  <a:gd name="connsiteY459" fmla="*/ 682450 h 1758178"/>
                  <a:gd name="connsiteX460" fmla="*/ 1682855 w 1733256"/>
                  <a:gd name="connsiteY460" fmla="*/ 679611 h 1758178"/>
                  <a:gd name="connsiteX461" fmla="*/ 1692339 w 1733256"/>
                  <a:gd name="connsiteY461" fmla="*/ 678665 h 1758178"/>
                  <a:gd name="connsiteX462" fmla="*/ 1697081 w 1733256"/>
                  <a:gd name="connsiteY462" fmla="*/ 676772 h 1758178"/>
                  <a:gd name="connsiteX463" fmla="*/ 1710359 w 1733256"/>
                  <a:gd name="connsiteY463" fmla="*/ 675826 h 1758178"/>
                  <a:gd name="connsiteX464" fmla="*/ 1645659 w 1733256"/>
                  <a:gd name="connsiteY464" fmla="*/ 571130 h 1758178"/>
                  <a:gd name="connsiteX465" fmla="*/ 1673014 w 1733256"/>
                  <a:gd name="connsiteY465" fmla="*/ 572075 h 1758178"/>
                  <a:gd name="connsiteX466" fmla="*/ 1689049 w 1733256"/>
                  <a:gd name="connsiteY466" fmla="*/ 624970 h 1758178"/>
                  <a:gd name="connsiteX467" fmla="*/ 1686219 w 1733256"/>
                  <a:gd name="connsiteY467" fmla="*/ 627804 h 1758178"/>
                  <a:gd name="connsiteX468" fmla="*/ 1673957 w 1733256"/>
                  <a:gd name="connsiteY468" fmla="*/ 635361 h 1758178"/>
                  <a:gd name="connsiteX469" fmla="*/ 1671127 w 1733256"/>
                  <a:gd name="connsiteY469" fmla="*/ 627804 h 1758178"/>
                  <a:gd name="connsiteX470" fmla="*/ 1673014 w 1733256"/>
                  <a:gd name="connsiteY470" fmla="*/ 618358 h 1758178"/>
                  <a:gd name="connsiteX471" fmla="*/ 1677730 w 1733256"/>
                  <a:gd name="connsiteY471" fmla="*/ 600412 h 1758178"/>
                  <a:gd name="connsiteX472" fmla="*/ 1654148 w 1733256"/>
                  <a:gd name="connsiteY472" fmla="*/ 589077 h 1758178"/>
                  <a:gd name="connsiteX473" fmla="*/ 1651319 w 1733256"/>
                  <a:gd name="connsiteY473" fmla="*/ 610802 h 1758178"/>
                  <a:gd name="connsiteX474" fmla="*/ 1641886 w 1733256"/>
                  <a:gd name="connsiteY474" fmla="*/ 649529 h 1758178"/>
                  <a:gd name="connsiteX475" fmla="*/ 1618304 w 1733256"/>
                  <a:gd name="connsiteY475" fmla="*/ 651418 h 1758178"/>
                  <a:gd name="connsiteX476" fmla="*/ 1599439 w 1733256"/>
                  <a:gd name="connsiteY476" fmla="*/ 630638 h 1758178"/>
                  <a:gd name="connsiteX477" fmla="*/ 1592836 w 1733256"/>
                  <a:gd name="connsiteY477" fmla="*/ 609857 h 1758178"/>
                  <a:gd name="connsiteX478" fmla="*/ 1591893 w 1733256"/>
                  <a:gd name="connsiteY478" fmla="*/ 600412 h 1758178"/>
                  <a:gd name="connsiteX479" fmla="*/ 1594723 w 1733256"/>
                  <a:gd name="connsiteY479" fmla="*/ 596633 h 1758178"/>
                  <a:gd name="connsiteX480" fmla="*/ 1595666 w 1733256"/>
                  <a:gd name="connsiteY480" fmla="*/ 591911 h 1758178"/>
                  <a:gd name="connsiteX481" fmla="*/ 1603212 w 1733256"/>
                  <a:gd name="connsiteY481" fmla="*/ 582465 h 1758178"/>
                  <a:gd name="connsiteX482" fmla="*/ 1612645 w 1733256"/>
                  <a:gd name="connsiteY482" fmla="*/ 578687 h 1758178"/>
                  <a:gd name="connsiteX483" fmla="*/ 1615474 w 1733256"/>
                  <a:gd name="connsiteY483" fmla="*/ 586243 h 1758178"/>
                  <a:gd name="connsiteX484" fmla="*/ 1618304 w 1733256"/>
                  <a:gd name="connsiteY484" fmla="*/ 594744 h 1758178"/>
                  <a:gd name="connsiteX485" fmla="*/ 1612645 w 1733256"/>
                  <a:gd name="connsiteY485" fmla="*/ 599467 h 1758178"/>
                  <a:gd name="connsiteX486" fmla="*/ 1606042 w 1733256"/>
                  <a:gd name="connsiteY486" fmla="*/ 616469 h 1758178"/>
                  <a:gd name="connsiteX487" fmla="*/ 1607928 w 1733256"/>
                  <a:gd name="connsiteY487" fmla="*/ 620248 h 1758178"/>
                  <a:gd name="connsiteX488" fmla="*/ 1609815 w 1733256"/>
                  <a:gd name="connsiteY488" fmla="*/ 624970 h 1758178"/>
                  <a:gd name="connsiteX489" fmla="*/ 1628680 w 1733256"/>
                  <a:gd name="connsiteY489" fmla="*/ 632527 h 1758178"/>
                  <a:gd name="connsiteX490" fmla="*/ 1635283 w 1733256"/>
                  <a:gd name="connsiteY490" fmla="*/ 584354 h 1758178"/>
                  <a:gd name="connsiteX491" fmla="*/ 1645659 w 1733256"/>
                  <a:gd name="connsiteY491" fmla="*/ 571130 h 1758178"/>
                  <a:gd name="connsiteX492" fmla="*/ 61022 w 1733256"/>
                  <a:gd name="connsiteY492" fmla="*/ 544064 h 1758178"/>
                  <a:gd name="connsiteX493" fmla="*/ 69504 w 1733256"/>
                  <a:gd name="connsiteY493" fmla="*/ 545948 h 1758178"/>
                  <a:gd name="connsiteX494" fmla="*/ 74216 w 1733256"/>
                  <a:gd name="connsiteY494" fmla="*/ 546890 h 1758178"/>
                  <a:gd name="connsiteX495" fmla="*/ 77986 w 1733256"/>
                  <a:gd name="connsiteY495" fmla="*/ 548773 h 1758178"/>
                  <a:gd name="connsiteX496" fmla="*/ 81756 w 1733256"/>
                  <a:gd name="connsiteY496" fmla="*/ 549715 h 1758178"/>
                  <a:gd name="connsiteX497" fmla="*/ 85526 w 1733256"/>
                  <a:gd name="connsiteY497" fmla="*/ 551599 h 1758178"/>
                  <a:gd name="connsiteX498" fmla="*/ 99663 w 1733256"/>
                  <a:gd name="connsiteY498" fmla="*/ 555366 h 1758178"/>
                  <a:gd name="connsiteX499" fmla="*/ 103433 w 1733256"/>
                  <a:gd name="connsiteY499" fmla="*/ 558191 h 1758178"/>
                  <a:gd name="connsiteX500" fmla="*/ 109087 w 1733256"/>
                  <a:gd name="connsiteY500" fmla="*/ 559133 h 1758178"/>
                  <a:gd name="connsiteX501" fmla="*/ 116627 w 1733256"/>
                  <a:gd name="connsiteY501" fmla="*/ 562900 h 1758178"/>
                  <a:gd name="connsiteX502" fmla="*/ 126052 w 1733256"/>
                  <a:gd name="connsiteY502" fmla="*/ 565725 h 1758178"/>
                  <a:gd name="connsiteX503" fmla="*/ 130764 w 1733256"/>
                  <a:gd name="connsiteY503" fmla="*/ 567609 h 1758178"/>
                  <a:gd name="connsiteX504" fmla="*/ 134534 w 1733256"/>
                  <a:gd name="connsiteY504" fmla="*/ 568551 h 1758178"/>
                  <a:gd name="connsiteX505" fmla="*/ 144901 w 1733256"/>
                  <a:gd name="connsiteY505" fmla="*/ 573259 h 1758178"/>
                  <a:gd name="connsiteX506" fmla="*/ 150556 w 1733256"/>
                  <a:gd name="connsiteY506" fmla="*/ 575143 h 1758178"/>
                  <a:gd name="connsiteX507" fmla="*/ 140189 w 1733256"/>
                  <a:gd name="connsiteY507" fmla="*/ 600571 h 1758178"/>
                  <a:gd name="connsiteX508" fmla="*/ 102490 w 1733256"/>
                  <a:gd name="connsiteY508" fmla="*/ 604338 h 1758178"/>
                  <a:gd name="connsiteX509" fmla="*/ 87411 w 1733256"/>
                  <a:gd name="connsiteY509" fmla="*/ 606221 h 1758178"/>
                  <a:gd name="connsiteX510" fmla="*/ 70446 w 1733256"/>
                  <a:gd name="connsiteY510" fmla="*/ 608105 h 1758178"/>
                  <a:gd name="connsiteX511" fmla="*/ 55367 w 1733256"/>
                  <a:gd name="connsiteY511" fmla="*/ 610930 h 1758178"/>
                  <a:gd name="connsiteX512" fmla="*/ 62906 w 1733256"/>
                  <a:gd name="connsiteY512" fmla="*/ 614697 h 1758178"/>
                  <a:gd name="connsiteX513" fmla="*/ 66676 w 1733256"/>
                  <a:gd name="connsiteY513" fmla="*/ 616581 h 1758178"/>
                  <a:gd name="connsiteX514" fmla="*/ 71389 w 1733256"/>
                  <a:gd name="connsiteY514" fmla="*/ 617523 h 1758178"/>
                  <a:gd name="connsiteX515" fmla="*/ 81756 w 1733256"/>
                  <a:gd name="connsiteY515" fmla="*/ 621290 h 1758178"/>
                  <a:gd name="connsiteX516" fmla="*/ 109087 w 1733256"/>
                  <a:gd name="connsiteY516" fmla="*/ 632591 h 1758178"/>
                  <a:gd name="connsiteX517" fmla="*/ 126994 w 1733256"/>
                  <a:gd name="connsiteY517" fmla="*/ 638242 h 1758178"/>
                  <a:gd name="connsiteX518" fmla="*/ 122282 w 1733256"/>
                  <a:gd name="connsiteY518" fmla="*/ 654252 h 1758178"/>
                  <a:gd name="connsiteX519" fmla="*/ 101548 w 1733256"/>
                  <a:gd name="connsiteY519" fmla="*/ 647659 h 1758178"/>
                  <a:gd name="connsiteX520" fmla="*/ 87411 w 1733256"/>
                  <a:gd name="connsiteY520" fmla="*/ 642009 h 1758178"/>
                  <a:gd name="connsiteX521" fmla="*/ 34632 w 1733256"/>
                  <a:gd name="connsiteY521" fmla="*/ 624115 h 1758178"/>
                  <a:gd name="connsiteX522" fmla="*/ 42172 w 1733256"/>
                  <a:gd name="connsiteY522" fmla="*/ 596804 h 1758178"/>
                  <a:gd name="connsiteX523" fmla="*/ 81756 w 1733256"/>
                  <a:gd name="connsiteY523" fmla="*/ 592095 h 1758178"/>
                  <a:gd name="connsiteX524" fmla="*/ 96835 w 1733256"/>
                  <a:gd name="connsiteY524" fmla="*/ 589270 h 1758178"/>
                  <a:gd name="connsiteX525" fmla="*/ 111915 w 1733256"/>
                  <a:gd name="connsiteY525" fmla="*/ 588328 h 1758178"/>
                  <a:gd name="connsiteX526" fmla="*/ 125109 w 1733256"/>
                  <a:gd name="connsiteY526" fmla="*/ 584561 h 1758178"/>
                  <a:gd name="connsiteX527" fmla="*/ 105317 w 1733256"/>
                  <a:gd name="connsiteY527" fmla="*/ 576085 h 1758178"/>
                  <a:gd name="connsiteX528" fmla="*/ 87411 w 1733256"/>
                  <a:gd name="connsiteY528" fmla="*/ 569492 h 1758178"/>
                  <a:gd name="connsiteX529" fmla="*/ 71389 w 1733256"/>
                  <a:gd name="connsiteY529" fmla="*/ 563842 h 1758178"/>
                  <a:gd name="connsiteX530" fmla="*/ 66676 w 1733256"/>
                  <a:gd name="connsiteY530" fmla="*/ 563842 h 1758178"/>
                  <a:gd name="connsiteX531" fmla="*/ 62906 w 1733256"/>
                  <a:gd name="connsiteY531" fmla="*/ 561016 h 1758178"/>
                  <a:gd name="connsiteX532" fmla="*/ 57252 w 1733256"/>
                  <a:gd name="connsiteY532" fmla="*/ 559133 h 1758178"/>
                  <a:gd name="connsiteX533" fmla="*/ 59137 w 1733256"/>
                  <a:gd name="connsiteY533" fmla="*/ 551599 h 1758178"/>
                  <a:gd name="connsiteX534" fmla="*/ 61022 w 1733256"/>
                  <a:gd name="connsiteY534" fmla="*/ 544064 h 1758178"/>
                  <a:gd name="connsiteX535" fmla="*/ 1620254 w 1733256"/>
                  <a:gd name="connsiteY535" fmla="*/ 475886 h 1758178"/>
                  <a:gd name="connsiteX536" fmla="*/ 1599552 w 1733256"/>
                  <a:gd name="connsiteY536" fmla="*/ 487215 h 1758178"/>
                  <a:gd name="connsiteX537" fmla="*/ 1609903 w 1733256"/>
                  <a:gd name="connsiteY537" fmla="*/ 509872 h 1758178"/>
                  <a:gd name="connsiteX538" fmla="*/ 1629665 w 1733256"/>
                  <a:gd name="connsiteY538" fmla="*/ 508928 h 1758178"/>
                  <a:gd name="connsiteX539" fmla="*/ 1632488 w 1733256"/>
                  <a:gd name="connsiteY539" fmla="*/ 494767 h 1758178"/>
                  <a:gd name="connsiteX540" fmla="*/ 1624959 w 1733256"/>
                  <a:gd name="connsiteY540" fmla="*/ 479662 h 1758178"/>
                  <a:gd name="connsiteX541" fmla="*/ 1620254 w 1733256"/>
                  <a:gd name="connsiteY541" fmla="*/ 475886 h 1758178"/>
                  <a:gd name="connsiteX542" fmla="*/ 1625900 w 1733256"/>
                  <a:gd name="connsiteY542" fmla="*/ 452285 h 1758178"/>
                  <a:gd name="connsiteX543" fmla="*/ 1629665 w 1733256"/>
                  <a:gd name="connsiteY543" fmla="*/ 454173 h 1758178"/>
                  <a:gd name="connsiteX544" fmla="*/ 1634370 w 1733256"/>
                  <a:gd name="connsiteY544" fmla="*/ 465501 h 1758178"/>
                  <a:gd name="connsiteX545" fmla="*/ 1636252 w 1733256"/>
                  <a:gd name="connsiteY545" fmla="*/ 469278 h 1758178"/>
                  <a:gd name="connsiteX546" fmla="*/ 1637193 w 1733256"/>
                  <a:gd name="connsiteY546" fmla="*/ 473054 h 1758178"/>
                  <a:gd name="connsiteX547" fmla="*/ 1640016 w 1733256"/>
                  <a:gd name="connsiteY547" fmla="*/ 476830 h 1758178"/>
                  <a:gd name="connsiteX548" fmla="*/ 1640957 w 1733256"/>
                  <a:gd name="connsiteY548" fmla="*/ 479662 h 1758178"/>
                  <a:gd name="connsiteX549" fmla="*/ 1642839 w 1733256"/>
                  <a:gd name="connsiteY549" fmla="*/ 482494 h 1758178"/>
                  <a:gd name="connsiteX550" fmla="*/ 1643780 w 1733256"/>
                  <a:gd name="connsiteY550" fmla="*/ 487215 h 1758178"/>
                  <a:gd name="connsiteX551" fmla="*/ 1647544 w 1733256"/>
                  <a:gd name="connsiteY551" fmla="*/ 494767 h 1758178"/>
                  <a:gd name="connsiteX552" fmla="*/ 1649426 w 1733256"/>
                  <a:gd name="connsiteY552" fmla="*/ 506095 h 1758178"/>
                  <a:gd name="connsiteX553" fmla="*/ 1649426 w 1733256"/>
                  <a:gd name="connsiteY553" fmla="*/ 513648 h 1758178"/>
                  <a:gd name="connsiteX554" fmla="*/ 1641898 w 1733256"/>
                  <a:gd name="connsiteY554" fmla="*/ 524976 h 1758178"/>
                  <a:gd name="connsiteX555" fmla="*/ 1639075 w 1733256"/>
                  <a:gd name="connsiteY555" fmla="*/ 525920 h 1758178"/>
                  <a:gd name="connsiteX556" fmla="*/ 1620254 w 1733256"/>
                  <a:gd name="connsiteY556" fmla="*/ 529696 h 1758178"/>
                  <a:gd name="connsiteX557" fmla="*/ 1607080 w 1733256"/>
                  <a:gd name="connsiteY557" fmla="*/ 524032 h 1758178"/>
                  <a:gd name="connsiteX558" fmla="*/ 1608021 w 1733256"/>
                  <a:gd name="connsiteY558" fmla="*/ 530641 h 1758178"/>
                  <a:gd name="connsiteX559" fmla="*/ 1593906 w 1733256"/>
                  <a:gd name="connsiteY559" fmla="*/ 544801 h 1758178"/>
                  <a:gd name="connsiteX560" fmla="*/ 1589201 w 1733256"/>
                  <a:gd name="connsiteY560" fmla="*/ 548577 h 1758178"/>
                  <a:gd name="connsiteX561" fmla="*/ 1584496 w 1733256"/>
                  <a:gd name="connsiteY561" fmla="*/ 550465 h 1758178"/>
                  <a:gd name="connsiteX562" fmla="*/ 1583555 w 1733256"/>
                  <a:gd name="connsiteY562" fmla="*/ 552354 h 1758178"/>
                  <a:gd name="connsiteX563" fmla="*/ 1575085 w 1733256"/>
                  <a:gd name="connsiteY563" fmla="*/ 558962 h 1758178"/>
                  <a:gd name="connsiteX564" fmla="*/ 1569439 w 1733256"/>
                  <a:gd name="connsiteY564" fmla="*/ 550465 h 1758178"/>
                  <a:gd name="connsiteX565" fmla="*/ 1566616 w 1733256"/>
                  <a:gd name="connsiteY565" fmla="*/ 542913 h 1758178"/>
                  <a:gd name="connsiteX566" fmla="*/ 1576968 w 1733256"/>
                  <a:gd name="connsiteY566" fmla="*/ 533473 h 1758178"/>
                  <a:gd name="connsiteX567" fmla="*/ 1594847 w 1733256"/>
                  <a:gd name="connsiteY567" fmla="*/ 521200 h 1758178"/>
                  <a:gd name="connsiteX568" fmla="*/ 1592965 w 1733256"/>
                  <a:gd name="connsiteY568" fmla="*/ 509872 h 1758178"/>
                  <a:gd name="connsiteX569" fmla="*/ 1584496 w 1733256"/>
                  <a:gd name="connsiteY569" fmla="*/ 493823 h 1758178"/>
                  <a:gd name="connsiteX570" fmla="*/ 1564734 w 1733256"/>
                  <a:gd name="connsiteY570" fmla="*/ 501375 h 1758178"/>
                  <a:gd name="connsiteX571" fmla="*/ 1549678 w 1733256"/>
                  <a:gd name="connsiteY571" fmla="*/ 507983 h 1758178"/>
                  <a:gd name="connsiteX572" fmla="*/ 1545914 w 1733256"/>
                  <a:gd name="connsiteY572" fmla="*/ 498543 h 1758178"/>
                  <a:gd name="connsiteX573" fmla="*/ 1543091 w 1733256"/>
                  <a:gd name="connsiteY573" fmla="*/ 491935 h 1758178"/>
                  <a:gd name="connsiteX574" fmla="*/ 1588260 w 1733256"/>
                  <a:gd name="connsiteY574" fmla="*/ 469278 h 1758178"/>
                  <a:gd name="connsiteX575" fmla="*/ 1592024 w 1733256"/>
                  <a:gd name="connsiteY575" fmla="*/ 469278 h 1758178"/>
                  <a:gd name="connsiteX576" fmla="*/ 1593906 w 1733256"/>
                  <a:gd name="connsiteY576" fmla="*/ 466446 h 1758178"/>
                  <a:gd name="connsiteX577" fmla="*/ 1625900 w 1733256"/>
                  <a:gd name="connsiteY577" fmla="*/ 452285 h 1758178"/>
                  <a:gd name="connsiteX578" fmla="*/ 129954 w 1733256"/>
                  <a:gd name="connsiteY578" fmla="*/ 430110 h 1758178"/>
                  <a:gd name="connsiteX579" fmla="*/ 146014 w 1733256"/>
                  <a:gd name="connsiteY579" fmla="*/ 434803 h 1758178"/>
                  <a:gd name="connsiteX580" fmla="*/ 137512 w 1733256"/>
                  <a:gd name="connsiteY580" fmla="*/ 450758 h 1758178"/>
                  <a:gd name="connsiteX581" fmla="*/ 115784 w 1733256"/>
                  <a:gd name="connsiteY581" fmla="*/ 456389 h 1758178"/>
                  <a:gd name="connsiteX582" fmla="*/ 111061 w 1733256"/>
                  <a:gd name="connsiteY582" fmla="*/ 466713 h 1758178"/>
                  <a:gd name="connsiteX583" fmla="*/ 127120 w 1733256"/>
                  <a:gd name="connsiteY583" fmla="*/ 501439 h 1758178"/>
                  <a:gd name="connsiteX584" fmla="*/ 167741 w 1733256"/>
                  <a:gd name="connsiteY584" fmla="*/ 506131 h 1758178"/>
                  <a:gd name="connsiteX585" fmla="*/ 180967 w 1733256"/>
                  <a:gd name="connsiteY585" fmla="*/ 485484 h 1758178"/>
                  <a:gd name="connsiteX586" fmla="*/ 183801 w 1733256"/>
                  <a:gd name="connsiteY586" fmla="*/ 478914 h 1758178"/>
                  <a:gd name="connsiteX587" fmla="*/ 176243 w 1733256"/>
                  <a:gd name="connsiteY587" fmla="*/ 472344 h 1758178"/>
                  <a:gd name="connsiteX588" fmla="*/ 166796 w 1733256"/>
                  <a:gd name="connsiteY588" fmla="*/ 467651 h 1758178"/>
                  <a:gd name="connsiteX589" fmla="*/ 156405 w 1733256"/>
                  <a:gd name="connsiteY589" fmla="*/ 482668 h 1758178"/>
                  <a:gd name="connsiteX590" fmla="*/ 144124 w 1733256"/>
                  <a:gd name="connsiteY590" fmla="*/ 476098 h 1758178"/>
                  <a:gd name="connsiteX591" fmla="*/ 150737 w 1733256"/>
                  <a:gd name="connsiteY591" fmla="*/ 462959 h 1758178"/>
                  <a:gd name="connsiteX592" fmla="*/ 157350 w 1733256"/>
                  <a:gd name="connsiteY592" fmla="*/ 450758 h 1758178"/>
                  <a:gd name="connsiteX593" fmla="*/ 163018 w 1733256"/>
                  <a:gd name="connsiteY593" fmla="*/ 444188 h 1758178"/>
                  <a:gd name="connsiteX594" fmla="*/ 167741 w 1733256"/>
                  <a:gd name="connsiteY594" fmla="*/ 447942 h 1758178"/>
                  <a:gd name="connsiteX595" fmla="*/ 170575 w 1733256"/>
                  <a:gd name="connsiteY595" fmla="*/ 447942 h 1758178"/>
                  <a:gd name="connsiteX596" fmla="*/ 202694 w 1733256"/>
                  <a:gd name="connsiteY596" fmla="*/ 467651 h 1758178"/>
                  <a:gd name="connsiteX597" fmla="*/ 180967 w 1733256"/>
                  <a:gd name="connsiteY597" fmla="*/ 512701 h 1758178"/>
                  <a:gd name="connsiteX598" fmla="*/ 178133 w 1733256"/>
                  <a:gd name="connsiteY598" fmla="*/ 513640 h 1758178"/>
                  <a:gd name="connsiteX599" fmla="*/ 170575 w 1733256"/>
                  <a:gd name="connsiteY599" fmla="*/ 521148 h 1758178"/>
                  <a:gd name="connsiteX600" fmla="*/ 145069 w 1733256"/>
                  <a:gd name="connsiteY600" fmla="*/ 528656 h 1758178"/>
                  <a:gd name="connsiteX601" fmla="*/ 137512 w 1733256"/>
                  <a:gd name="connsiteY601" fmla="*/ 525841 h 1758178"/>
                  <a:gd name="connsiteX602" fmla="*/ 125231 w 1733256"/>
                  <a:gd name="connsiteY602" fmla="*/ 523025 h 1758178"/>
                  <a:gd name="connsiteX603" fmla="*/ 119563 w 1733256"/>
                  <a:gd name="connsiteY603" fmla="*/ 519271 h 1758178"/>
                  <a:gd name="connsiteX604" fmla="*/ 112950 w 1733256"/>
                  <a:gd name="connsiteY604" fmla="*/ 513640 h 1758178"/>
                  <a:gd name="connsiteX605" fmla="*/ 110116 w 1733256"/>
                  <a:gd name="connsiteY605" fmla="*/ 513640 h 1758178"/>
                  <a:gd name="connsiteX606" fmla="*/ 103504 w 1733256"/>
                  <a:gd name="connsiteY606" fmla="*/ 507070 h 1758178"/>
                  <a:gd name="connsiteX607" fmla="*/ 102559 w 1733256"/>
                  <a:gd name="connsiteY607" fmla="*/ 505193 h 1758178"/>
                  <a:gd name="connsiteX608" fmla="*/ 100670 w 1733256"/>
                  <a:gd name="connsiteY608" fmla="*/ 502377 h 1758178"/>
                  <a:gd name="connsiteX609" fmla="*/ 94057 w 1733256"/>
                  <a:gd name="connsiteY609" fmla="*/ 474221 h 1758178"/>
                  <a:gd name="connsiteX610" fmla="*/ 100670 w 1733256"/>
                  <a:gd name="connsiteY610" fmla="*/ 457327 h 1758178"/>
                  <a:gd name="connsiteX611" fmla="*/ 104448 w 1733256"/>
                  <a:gd name="connsiteY611" fmla="*/ 450758 h 1758178"/>
                  <a:gd name="connsiteX612" fmla="*/ 129954 w 1733256"/>
                  <a:gd name="connsiteY612" fmla="*/ 430110 h 1758178"/>
                  <a:gd name="connsiteX613" fmla="*/ 1567578 w 1733256"/>
                  <a:gd name="connsiteY613" fmla="*/ 357594 h 1758178"/>
                  <a:gd name="connsiteX614" fmla="*/ 1587355 w 1733256"/>
                  <a:gd name="connsiteY614" fmla="*/ 385803 h 1758178"/>
                  <a:gd name="connsiteX615" fmla="*/ 1601482 w 1733256"/>
                  <a:gd name="connsiteY615" fmla="*/ 408370 h 1758178"/>
                  <a:gd name="connsiteX616" fmla="*/ 1591122 w 1733256"/>
                  <a:gd name="connsiteY616" fmla="*/ 415892 h 1758178"/>
                  <a:gd name="connsiteX617" fmla="*/ 1583588 w 1733256"/>
                  <a:gd name="connsiteY617" fmla="*/ 407429 h 1758178"/>
                  <a:gd name="connsiteX618" fmla="*/ 1575112 w 1733256"/>
                  <a:gd name="connsiteY618" fmla="*/ 394265 h 1758178"/>
                  <a:gd name="connsiteX619" fmla="*/ 1565694 w 1733256"/>
                  <a:gd name="connsiteY619" fmla="*/ 382041 h 1758178"/>
                  <a:gd name="connsiteX620" fmla="*/ 1558160 w 1733256"/>
                  <a:gd name="connsiteY620" fmla="*/ 386743 h 1758178"/>
                  <a:gd name="connsiteX621" fmla="*/ 1546859 w 1733256"/>
                  <a:gd name="connsiteY621" fmla="*/ 395206 h 1758178"/>
                  <a:gd name="connsiteX622" fmla="*/ 1555335 w 1733256"/>
                  <a:gd name="connsiteY622" fmla="*/ 408370 h 1758178"/>
                  <a:gd name="connsiteX623" fmla="*/ 1563811 w 1733256"/>
                  <a:gd name="connsiteY623" fmla="*/ 421534 h 1758178"/>
                  <a:gd name="connsiteX624" fmla="*/ 1566636 w 1733256"/>
                  <a:gd name="connsiteY624" fmla="*/ 428116 h 1758178"/>
                  <a:gd name="connsiteX625" fmla="*/ 1562869 w 1733256"/>
                  <a:gd name="connsiteY625" fmla="*/ 431877 h 1758178"/>
                  <a:gd name="connsiteX626" fmla="*/ 1550626 w 1733256"/>
                  <a:gd name="connsiteY626" fmla="*/ 427176 h 1758178"/>
                  <a:gd name="connsiteX627" fmla="*/ 1540267 w 1733256"/>
                  <a:gd name="connsiteY627" fmla="*/ 412131 h 1758178"/>
                  <a:gd name="connsiteX628" fmla="*/ 1533674 w 1733256"/>
                  <a:gd name="connsiteY628" fmla="*/ 403668 h 1758178"/>
                  <a:gd name="connsiteX629" fmla="*/ 1525198 w 1733256"/>
                  <a:gd name="connsiteY629" fmla="*/ 408370 h 1758178"/>
                  <a:gd name="connsiteX630" fmla="*/ 1515781 w 1733256"/>
                  <a:gd name="connsiteY630" fmla="*/ 413071 h 1758178"/>
                  <a:gd name="connsiteX631" fmla="*/ 1517664 w 1733256"/>
                  <a:gd name="connsiteY631" fmla="*/ 427176 h 1758178"/>
                  <a:gd name="connsiteX632" fmla="*/ 1522373 w 1733256"/>
                  <a:gd name="connsiteY632" fmla="*/ 434698 h 1758178"/>
                  <a:gd name="connsiteX633" fmla="*/ 1525198 w 1733256"/>
                  <a:gd name="connsiteY633" fmla="*/ 436578 h 1758178"/>
                  <a:gd name="connsiteX634" fmla="*/ 1528024 w 1733256"/>
                  <a:gd name="connsiteY634" fmla="*/ 442220 h 1758178"/>
                  <a:gd name="connsiteX635" fmla="*/ 1530849 w 1733256"/>
                  <a:gd name="connsiteY635" fmla="*/ 446922 h 1758178"/>
                  <a:gd name="connsiteX636" fmla="*/ 1531791 w 1733256"/>
                  <a:gd name="connsiteY636" fmla="*/ 449743 h 1758178"/>
                  <a:gd name="connsiteX637" fmla="*/ 1534616 w 1733256"/>
                  <a:gd name="connsiteY637" fmla="*/ 453504 h 1758178"/>
                  <a:gd name="connsiteX638" fmla="*/ 1528024 w 1733256"/>
                  <a:gd name="connsiteY638" fmla="*/ 458205 h 1758178"/>
                  <a:gd name="connsiteX639" fmla="*/ 1516722 w 1733256"/>
                  <a:gd name="connsiteY639" fmla="*/ 450683 h 1758178"/>
                  <a:gd name="connsiteX640" fmla="*/ 1509188 w 1733256"/>
                  <a:gd name="connsiteY640" fmla="*/ 442220 h 1758178"/>
                  <a:gd name="connsiteX641" fmla="*/ 1503537 w 1733256"/>
                  <a:gd name="connsiteY641" fmla="*/ 432817 h 1758178"/>
                  <a:gd name="connsiteX642" fmla="*/ 1498829 w 1733256"/>
                  <a:gd name="connsiteY642" fmla="*/ 424355 h 1758178"/>
                  <a:gd name="connsiteX643" fmla="*/ 1494120 w 1733256"/>
                  <a:gd name="connsiteY643" fmla="*/ 416832 h 1758178"/>
                  <a:gd name="connsiteX644" fmla="*/ 1489411 w 1733256"/>
                  <a:gd name="connsiteY644" fmla="*/ 409310 h 1758178"/>
                  <a:gd name="connsiteX645" fmla="*/ 1498829 w 1733256"/>
                  <a:gd name="connsiteY645" fmla="*/ 401788 h 1758178"/>
                  <a:gd name="connsiteX646" fmla="*/ 1521431 w 1733256"/>
                  <a:gd name="connsiteY646" fmla="*/ 386743 h 1758178"/>
                  <a:gd name="connsiteX647" fmla="*/ 1524256 w 1733256"/>
                  <a:gd name="connsiteY647" fmla="*/ 385803 h 1758178"/>
                  <a:gd name="connsiteX648" fmla="*/ 1557219 w 1733256"/>
                  <a:gd name="connsiteY648" fmla="*/ 364176 h 1758178"/>
                  <a:gd name="connsiteX649" fmla="*/ 1567578 w 1733256"/>
                  <a:gd name="connsiteY649" fmla="*/ 357594 h 1758178"/>
                  <a:gd name="connsiteX650" fmla="*/ 196919 w 1733256"/>
                  <a:gd name="connsiteY650" fmla="*/ 312046 h 1758178"/>
                  <a:gd name="connsiteX651" fmla="*/ 200697 w 1733256"/>
                  <a:gd name="connsiteY651" fmla="*/ 321490 h 1758178"/>
                  <a:gd name="connsiteX652" fmla="*/ 202586 w 1733256"/>
                  <a:gd name="connsiteY652" fmla="*/ 325267 h 1758178"/>
                  <a:gd name="connsiteX653" fmla="*/ 203530 w 1733256"/>
                  <a:gd name="connsiteY653" fmla="*/ 329044 h 1758178"/>
                  <a:gd name="connsiteX654" fmla="*/ 205419 w 1733256"/>
                  <a:gd name="connsiteY654" fmla="*/ 334711 h 1758178"/>
                  <a:gd name="connsiteX655" fmla="*/ 206363 w 1733256"/>
                  <a:gd name="connsiteY655" fmla="*/ 339432 h 1758178"/>
                  <a:gd name="connsiteX656" fmla="*/ 212029 w 1733256"/>
                  <a:gd name="connsiteY656" fmla="*/ 352654 h 1758178"/>
                  <a:gd name="connsiteX657" fmla="*/ 217695 w 1733256"/>
                  <a:gd name="connsiteY657" fmla="*/ 363986 h 1758178"/>
                  <a:gd name="connsiteX658" fmla="*/ 273413 w 1733256"/>
                  <a:gd name="connsiteY658" fmla="*/ 366819 h 1758178"/>
                  <a:gd name="connsiteX659" fmla="*/ 261136 w 1733256"/>
                  <a:gd name="connsiteY659" fmla="*/ 384762 h 1758178"/>
                  <a:gd name="connsiteX660" fmla="*/ 233750 w 1733256"/>
                  <a:gd name="connsiteY660" fmla="*/ 381929 h 1758178"/>
                  <a:gd name="connsiteX661" fmla="*/ 218640 w 1733256"/>
                  <a:gd name="connsiteY661" fmla="*/ 382873 h 1758178"/>
                  <a:gd name="connsiteX662" fmla="*/ 225250 w 1733256"/>
                  <a:gd name="connsiteY662" fmla="*/ 401760 h 1758178"/>
                  <a:gd name="connsiteX663" fmla="*/ 228083 w 1733256"/>
                  <a:gd name="connsiteY663" fmla="*/ 409315 h 1758178"/>
                  <a:gd name="connsiteX664" fmla="*/ 232805 w 1733256"/>
                  <a:gd name="connsiteY664" fmla="*/ 419703 h 1758178"/>
                  <a:gd name="connsiteX665" fmla="*/ 226195 w 1733256"/>
                  <a:gd name="connsiteY665" fmla="*/ 430091 h 1758178"/>
                  <a:gd name="connsiteX666" fmla="*/ 220529 w 1733256"/>
                  <a:gd name="connsiteY666" fmla="*/ 436702 h 1758178"/>
                  <a:gd name="connsiteX667" fmla="*/ 215807 w 1733256"/>
                  <a:gd name="connsiteY667" fmla="*/ 422536 h 1758178"/>
                  <a:gd name="connsiteX668" fmla="*/ 213918 w 1733256"/>
                  <a:gd name="connsiteY668" fmla="*/ 416870 h 1758178"/>
                  <a:gd name="connsiteX669" fmla="*/ 211085 w 1733256"/>
                  <a:gd name="connsiteY669" fmla="*/ 405538 h 1758178"/>
                  <a:gd name="connsiteX670" fmla="*/ 205419 w 1733256"/>
                  <a:gd name="connsiteY670" fmla="*/ 391372 h 1758178"/>
                  <a:gd name="connsiteX671" fmla="*/ 199753 w 1733256"/>
                  <a:gd name="connsiteY671" fmla="*/ 380984 h 1758178"/>
                  <a:gd name="connsiteX672" fmla="*/ 148757 w 1733256"/>
                  <a:gd name="connsiteY672" fmla="*/ 378151 h 1758178"/>
                  <a:gd name="connsiteX673" fmla="*/ 159145 w 1733256"/>
                  <a:gd name="connsiteY673" fmla="*/ 361153 h 1758178"/>
                  <a:gd name="connsiteX674" fmla="*/ 183698 w 1733256"/>
                  <a:gd name="connsiteY674" fmla="*/ 363042 h 1758178"/>
                  <a:gd name="connsiteX675" fmla="*/ 197864 w 1733256"/>
                  <a:gd name="connsiteY675" fmla="*/ 363042 h 1758178"/>
                  <a:gd name="connsiteX676" fmla="*/ 192198 w 1733256"/>
                  <a:gd name="connsiteY676" fmla="*/ 343210 h 1758178"/>
                  <a:gd name="connsiteX677" fmla="*/ 189365 w 1733256"/>
                  <a:gd name="connsiteY677" fmla="*/ 335655 h 1758178"/>
                  <a:gd name="connsiteX678" fmla="*/ 186531 w 1733256"/>
                  <a:gd name="connsiteY678" fmla="*/ 327156 h 1758178"/>
                  <a:gd name="connsiteX679" fmla="*/ 195031 w 1733256"/>
                  <a:gd name="connsiteY679" fmla="*/ 312990 h 1758178"/>
                  <a:gd name="connsiteX680" fmla="*/ 196919 w 1733256"/>
                  <a:gd name="connsiteY680" fmla="*/ 312046 h 1758178"/>
                  <a:gd name="connsiteX681" fmla="*/ 239476 w 1733256"/>
                  <a:gd name="connsiteY681" fmla="*/ 267647 h 1758178"/>
                  <a:gd name="connsiteX682" fmla="*/ 244925 w 1733256"/>
                  <a:gd name="connsiteY682" fmla="*/ 271871 h 1758178"/>
                  <a:gd name="connsiteX683" fmla="*/ 252507 w 1733256"/>
                  <a:gd name="connsiteY683" fmla="*/ 278441 h 1758178"/>
                  <a:gd name="connsiteX684" fmla="*/ 300842 w 1733256"/>
                  <a:gd name="connsiteY684" fmla="*/ 321620 h 1758178"/>
                  <a:gd name="connsiteX685" fmla="*/ 301790 w 1733256"/>
                  <a:gd name="connsiteY685" fmla="*/ 323498 h 1758178"/>
                  <a:gd name="connsiteX686" fmla="*/ 308424 w 1733256"/>
                  <a:gd name="connsiteY686" fmla="*/ 329130 h 1758178"/>
                  <a:gd name="connsiteX687" fmla="*/ 303685 w 1733256"/>
                  <a:gd name="connsiteY687" fmla="*/ 337578 h 1758178"/>
                  <a:gd name="connsiteX688" fmla="*/ 296103 w 1733256"/>
                  <a:gd name="connsiteY688" fmla="*/ 343210 h 1758178"/>
                  <a:gd name="connsiteX689" fmla="*/ 292312 w 1733256"/>
                  <a:gd name="connsiteY689" fmla="*/ 339455 h 1758178"/>
                  <a:gd name="connsiteX690" fmla="*/ 285678 w 1733256"/>
                  <a:gd name="connsiteY690" fmla="*/ 333823 h 1758178"/>
                  <a:gd name="connsiteX691" fmla="*/ 283783 w 1733256"/>
                  <a:gd name="connsiteY691" fmla="*/ 332884 h 1758178"/>
                  <a:gd name="connsiteX692" fmla="*/ 260089 w 1733256"/>
                  <a:gd name="connsiteY692" fmla="*/ 310356 h 1758178"/>
                  <a:gd name="connsiteX693" fmla="*/ 237343 w 1733256"/>
                  <a:gd name="connsiteY693" fmla="*/ 290644 h 1758178"/>
                  <a:gd name="connsiteX694" fmla="*/ 227866 w 1733256"/>
                  <a:gd name="connsiteY694" fmla="*/ 280319 h 1758178"/>
                  <a:gd name="connsiteX695" fmla="*/ 231657 w 1733256"/>
                  <a:gd name="connsiteY695" fmla="*/ 275625 h 1758178"/>
                  <a:gd name="connsiteX696" fmla="*/ 235448 w 1733256"/>
                  <a:gd name="connsiteY696" fmla="*/ 271871 h 1758178"/>
                  <a:gd name="connsiteX697" fmla="*/ 239476 w 1733256"/>
                  <a:gd name="connsiteY697" fmla="*/ 267647 h 1758178"/>
                  <a:gd name="connsiteX698" fmla="*/ 1479821 w 1733256"/>
                  <a:gd name="connsiteY698" fmla="*/ 254513 h 1758178"/>
                  <a:gd name="connsiteX699" fmla="*/ 1488297 w 1733256"/>
                  <a:gd name="connsiteY699" fmla="*/ 275249 h 1758178"/>
                  <a:gd name="connsiteX700" fmla="*/ 1485472 w 1733256"/>
                  <a:gd name="connsiteY700" fmla="*/ 280904 h 1758178"/>
                  <a:gd name="connsiteX701" fmla="*/ 1477938 w 1733256"/>
                  <a:gd name="connsiteY701" fmla="*/ 295043 h 1758178"/>
                  <a:gd name="connsiteX702" fmla="*/ 1466637 w 1733256"/>
                  <a:gd name="connsiteY702" fmla="*/ 315779 h 1758178"/>
                  <a:gd name="connsiteX703" fmla="*/ 1462870 w 1733256"/>
                  <a:gd name="connsiteY703" fmla="*/ 323319 h 1758178"/>
                  <a:gd name="connsiteX704" fmla="*/ 1454394 w 1733256"/>
                  <a:gd name="connsiteY704" fmla="*/ 335573 h 1758178"/>
                  <a:gd name="connsiteX705" fmla="*/ 1468520 w 1733256"/>
                  <a:gd name="connsiteY705" fmla="*/ 332745 h 1758178"/>
                  <a:gd name="connsiteX706" fmla="*/ 1476996 w 1733256"/>
                  <a:gd name="connsiteY706" fmla="*/ 329917 h 1758178"/>
                  <a:gd name="connsiteX707" fmla="*/ 1484530 w 1733256"/>
                  <a:gd name="connsiteY707" fmla="*/ 326147 h 1758178"/>
                  <a:gd name="connsiteX708" fmla="*/ 1494890 w 1733256"/>
                  <a:gd name="connsiteY708" fmla="*/ 321434 h 1758178"/>
                  <a:gd name="connsiteX709" fmla="*/ 1497715 w 1733256"/>
                  <a:gd name="connsiteY709" fmla="*/ 320492 h 1758178"/>
                  <a:gd name="connsiteX710" fmla="*/ 1508075 w 1733256"/>
                  <a:gd name="connsiteY710" fmla="*/ 314836 h 1758178"/>
                  <a:gd name="connsiteX711" fmla="*/ 1519376 w 1733256"/>
                  <a:gd name="connsiteY711" fmla="*/ 311066 h 1758178"/>
                  <a:gd name="connsiteX712" fmla="*/ 1527852 w 1733256"/>
                  <a:gd name="connsiteY712" fmla="*/ 308238 h 1758178"/>
                  <a:gd name="connsiteX713" fmla="*/ 1534444 w 1733256"/>
                  <a:gd name="connsiteY713" fmla="*/ 312951 h 1758178"/>
                  <a:gd name="connsiteX714" fmla="*/ 1539153 w 1733256"/>
                  <a:gd name="connsiteY714" fmla="*/ 319549 h 1758178"/>
                  <a:gd name="connsiteX715" fmla="*/ 1525968 w 1733256"/>
                  <a:gd name="connsiteY715" fmla="*/ 326147 h 1758178"/>
                  <a:gd name="connsiteX716" fmla="*/ 1515609 w 1733256"/>
                  <a:gd name="connsiteY716" fmla="*/ 330860 h 1758178"/>
                  <a:gd name="connsiteX717" fmla="*/ 1493948 w 1733256"/>
                  <a:gd name="connsiteY717" fmla="*/ 340285 h 1758178"/>
                  <a:gd name="connsiteX718" fmla="*/ 1486414 w 1733256"/>
                  <a:gd name="connsiteY718" fmla="*/ 343113 h 1758178"/>
                  <a:gd name="connsiteX719" fmla="*/ 1473229 w 1733256"/>
                  <a:gd name="connsiteY719" fmla="*/ 346883 h 1758178"/>
                  <a:gd name="connsiteX720" fmla="*/ 1470404 w 1733256"/>
                  <a:gd name="connsiteY720" fmla="*/ 349711 h 1758178"/>
                  <a:gd name="connsiteX721" fmla="*/ 1466637 w 1733256"/>
                  <a:gd name="connsiteY721" fmla="*/ 349711 h 1758178"/>
                  <a:gd name="connsiteX722" fmla="*/ 1447801 w 1733256"/>
                  <a:gd name="connsiteY722" fmla="*/ 358194 h 1758178"/>
                  <a:gd name="connsiteX723" fmla="*/ 1437442 w 1733256"/>
                  <a:gd name="connsiteY723" fmla="*/ 346883 h 1758178"/>
                  <a:gd name="connsiteX724" fmla="*/ 1433675 w 1733256"/>
                  <a:gd name="connsiteY724" fmla="*/ 343113 h 1758178"/>
                  <a:gd name="connsiteX725" fmla="*/ 1434617 w 1733256"/>
                  <a:gd name="connsiteY725" fmla="*/ 337458 h 1758178"/>
                  <a:gd name="connsiteX726" fmla="*/ 1441209 w 1733256"/>
                  <a:gd name="connsiteY726" fmla="*/ 325204 h 1758178"/>
                  <a:gd name="connsiteX727" fmla="*/ 1449685 w 1733256"/>
                  <a:gd name="connsiteY727" fmla="*/ 311066 h 1758178"/>
                  <a:gd name="connsiteX728" fmla="*/ 1450627 w 1733256"/>
                  <a:gd name="connsiteY728" fmla="*/ 307296 h 1758178"/>
                  <a:gd name="connsiteX729" fmla="*/ 1452510 w 1733256"/>
                  <a:gd name="connsiteY729" fmla="*/ 304468 h 1758178"/>
                  <a:gd name="connsiteX730" fmla="*/ 1459103 w 1733256"/>
                  <a:gd name="connsiteY730" fmla="*/ 292215 h 1758178"/>
                  <a:gd name="connsiteX731" fmla="*/ 1475113 w 1733256"/>
                  <a:gd name="connsiteY731" fmla="*/ 260168 h 1758178"/>
                  <a:gd name="connsiteX732" fmla="*/ 1478880 w 1733256"/>
                  <a:gd name="connsiteY732" fmla="*/ 255455 h 1758178"/>
                  <a:gd name="connsiteX733" fmla="*/ 1479821 w 1733256"/>
                  <a:gd name="connsiteY733" fmla="*/ 254513 h 1758178"/>
                  <a:gd name="connsiteX734" fmla="*/ 1437256 w 1733256"/>
                  <a:gd name="connsiteY734" fmla="*/ 214359 h 1758178"/>
                  <a:gd name="connsiteX735" fmla="*/ 1450456 w 1733256"/>
                  <a:gd name="connsiteY735" fmla="*/ 226550 h 1758178"/>
                  <a:gd name="connsiteX736" fmla="*/ 1442913 w 1733256"/>
                  <a:gd name="connsiteY736" fmla="*/ 235927 h 1758178"/>
                  <a:gd name="connsiteX737" fmla="*/ 1394830 w 1733256"/>
                  <a:gd name="connsiteY737" fmla="*/ 286566 h 1758178"/>
                  <a:gd name="connsiteX738" fmla="*/ 1386344 w 1733256"/>
                  <a:gd name="connsiteY738" fmla="*/ 294068 h 1758178"/>
                  <a:gd name="connsiteX739" fmla="*/ 1379745 w 1733256"/>
                  <a:gd name="connsiteY739" fmla="*/ 289379 h 1758178"/>
                  <a:gd name="connsiteX740" fmla="*/ 1373145 w 1733256"/>
                  <a:gd name="connsiteY740" fmla="*/ 283753 h 1758178"/>
                  <a:gd name="connsiteX741" fmla="*/ 1388230 w 1733256"/>
                  <a:gd name="connsiteY741" fmla="*/ 265935 h 1758178"/>
                  <a:gd name="connsiteX742" fmla="*/ 1437256 w 1733256"/>
                  <a:gd name="connsiteY742" fmla="*/ 214359 h 1758178"/>
                  <a:gd name="connsiteX743" fmla="*/ 1330718 w 1733256"/>
                  <a:gd name="connsiteY743" fmla="*/ 134834 h 1758178"/>
                  <a:gd name="connsiteX744" fmla="*/ 1344854 w 1733256"/>
                  <a:gd name="connsiteY744" fmla="*/ 142394 h 1758178"/>
                  <a:gd name="connsiteX745" fmla="*/ 1350509 w 1733256"/>
                  <a:gd name="connsiteY745" fmla="*/ 147118 h 1758178"/>
                  <a:gd name="connsiteX746" fmla="*/ 1355221 w 1733256"/>
                  <a:gd name="connsiteY746" fmla="*/ 151843 h 1758178"/>
                  <a:gd name="connsiteX747" fmla="*/ 1352393 w 1733256"/>
                  <a:gd name="connsiteY747" fmla="*/ 162237 h 1758178"/>
                  <a:gd name="connsiteX748" fmla="*/ 1351451 w 1733256"/>
                  <a:gd name="connsiteY748" fmla="*/ 171685 h 1758178"/>
                  <a:gd name="connsiteX749" fmla="*/ 1345797 w 1733256"/>
                  <a:gd name="connsiteY749" fmla="*/ 194363 h 1758178"/>
                  <a:gd name="connsiteX750" fmla="*/ 1345797 w 1733256"/>
                  <a:gd name="connsiteY750" fmla="*/ 201922 h 1758178"/>
                  <a:gd name="connsiteX751" fmla="*/ 1342969 w 1733256"/>
                  <a:gd name="connsiteY751" fmla="*/ 212316 h 1758178"/>
                  <a:gd name="connsiteX752" fmla="*/ 1342969 w 1733256"/>
                  <a:gd name="connsiteY752" fmla="*/ 217041 h 1758178"/>
                  <a:gd name="connsiteX753" fmla="*/ 1341084 w 1733256"/>
                  <a:gd name="connsiteY753" fmla="*/ 232159 h 1758178"/>
                  <a:gd name="connsiteX754" fmla="*/ 1347681 w 1733256"/>
                  <a:gd name="connsiteY754" fmla="*/ 225545 h 1758178"/>
                  <a:gd name="connsiteX755" fmla="*/ 1380666 w 1733256"/>
                  <a:gd name="connsiteY755" fmla="*/ 182079 h 1758178"/>
                  <a:gd name="connsiteX756" fmla="*/ 1386321 w 1733256"/>
                  <a:gd name="connsiteY756" fmla="*/ 174520 h 1758178"/>
                  <a:gd name="connsiteX757" fmla="*/ 1392918 w 1733256"/>
                  <a:gd name="connsiteY757" fmla="*/ 179245 h 1758178"/>
                  <a:gd name="connsiteX758" fmla="*/ 1399515 w 1733256"/>
                  <a:gd name="connsiteY758" fmla="*/ 184914 h 1758178"/>
                  <a:gd name="connsiteX759" fmla="*/ 1392918 w 1733256"/>
                  <a:gd name="connsiteY759" fmla="*/ 193418 h 1758178"/>
                  <a:gd name="connsiteX760" fmla="*/ 1386321 w 1733256"/>
                  <a:gd name="connsiteY760" fmla="*/ 201922 h 1758178"/>
                  <a:gd name="connsiteX761" fmla="*/ 1384436 w 1733256"/>
                  <a:gd name="connsiteY761" fmla="*/ 205702 h 1758178"/>
                  <a:gd name="connsiteX762" fmla="*/ 1354278 w 1733256"/>
                  <a:gd name="connsiteY762" fmla="*/ 247277 h 1758178"/>
                  <a:gd name="connsiteX763" fmla="*/ 1349566 w 1733256"/>
                  <a:gd name="connsiteY763" fmla="*/ 252002 h 1758178"/>
                  <a:gd name="connsiteX764" fmla="*/ 1342969 w 1733256"/>
                  <a:gd name="connsiteY764" fmla="*/ 259561 h 1758178"/>
                  <a:gd name="connsiteX765" fmla="*/ 1335430 w 1733256"/>
                  <a:gd name="connsiteY765" fmla="*/ 253892 h 1758178"/>
                  <a:gd name="connsiteX766" fmla="*/ 1327890 w 1733256"/>
                  <a:gd name="connsiteY766" fmla="*/ 249167 h 1758178"/>
                  <a:gd name="connsiteX767" fmla="*/ 1321293 w 1733256"/>
                  <a:gd name="connsiteY767" fmla="*/ 242553 h 1758178"/>
                  <a:gd name="connsiteX768" fmla="*/ 1322236 w 1733256"/>
                  <a:gd name="connsiteY768" fmla="*/ 237828 h 1758178"/>
                  <a:gd name="connsiteX769" fmla="*/ 1326948 w 1733256"/>
                  <a:gd name="connsiteY769" fmla="*/ 213261 h 1758178"/>
                  <a:gd name="connsiteX770" fmla="*/ 1328833 w 1733256"/>
                  <a:gd name="connsiteY770" fmla="*/ 209481 h 1758178"/>
                  <a:gd name="connsiteX771" fmla="*/ 1329775 w 1733256"/>
                  <a:gd name="connsiteY771" fmla="*/ 197198 h 1758178"/>
                  <a:gd name="connsiteX772" fmla="*/ 1332603 w 1733256"/>
                  <a:gd name="connsiteY772" fmla="*/ 191528 h 1758178"/>
                  <a:gd name="connsiteX773" fmla="*/ 1332603 w 1733256"/>
                  <a:gd name="connsiteY773" fmla="*/ 185859 h 1758178"/>
                  <a:gd name="connsiteX774" fmla="*/ 1334487 w 1733256"/>
                  <a:gd name="connsiteY774" fmla="*/ 180190 h 1758178"/>
                  <a:gd name="connsiteX775" fmla="*/ 1334487 w 1733256"/>
                  <a:gd name="connsiteY775" fmla="*/ 176410 h 1758178"/>
                  <a:gd name="connsiteX776" fmla="*/ 1337315 w 1733256"/>
                  <a:gd name="connsiteY776" fmla="*/ 158457 h 1758178"/>
                  <a:gd name="connsiteX777" fmla="*/ 1332603 w 1733256"/>
                  <a:gd name="connsiteY777" fmla="*/ 161292 h 1758178"/>
                  <a:gd name="connsiteX778" fmla="*/ 1323178 w 1733256"/>
                  <a:gd name="connsiteY778" fmla="*/ 174520 h 1758178"/>
                  <a:gd name="connsiteX779" fmla="*/ 1300560 w 1733256"/>
                  <a:gd name="connsiteY779" fmla="*/ 204757 h 1758178"/>
                  <a:gd name="connsiteX780" fmla="*/ 1293021 w 1733256"/>
                  <a:gd name="connsiteY780" fmla="*/ 213261 h 1758178"/>
                  <a:gd name="connsiteX781" fmla="*/ 1288308 w 1733256"/>
                  <a:gd name="connsiteY781" fmla="*/ 218930 h 1758178"/>
                  <a:gd name="connsiteX782" fmla="*/ 1281711 w 1733256"/>
                  <a:gd name="connsiteY782" fmla="*/ 214206 h 1758178"/>
                  <a:gd name="connsiteX783" fmla="*/ 1276057 w 1733256"/>
                  <a:gd name="connsiteY783" fmla="*/ 210426 h 1758178"/>
                  <a:gd name="connsiteX784" fmla="*/ 1289251 w 1733256"/>
                  <a:gd name="connsiteY784" fmla="*/ 188694 h 1758178"/>
                  <a:gd name="connsiteX785" fmla="*/ 1298675 w 1733256"/>
                  <a:gd name="connsiteY785" fmla="*/ 177355 h 1758178"/>
                  <a:gd name="connsiteX786" fmla="*/ 1330718 w 1733256"/>
                  <a:gd name="connsiteY786" fmla="*/ 134834 h 1758178"/>
                  <a:gd name="connsiteX787" fmla="*/ 425145 w 1733256"/>
                  <a:gd name="connsiteY787" fmla="*/ 118812 h 1758178"/>
                  <a:gd name="connsiteX788" fmla="*/ 429873 w 1733256"/>
                  <a:gd name="connsiteY788" fmla="*/ 122579 h 1758178"/>
                  <a:gd name="connsiteX789" fmla="*/ 432710 w 1733256"/>
                  <a:gd name="connsiteY789" fmla="*/ 127288 h 1758178"/>
                  <a:gd name="connsiteX790" fmla="*/ 434601 w 1733256"/>
                  <a:gd name="connsiteY790" fmla="*/ 131055 h 1758178"/>
                  <a:gd name="connsiteX791" fmla="*/ 437438 w 1733256"/>
                  <a:gd name="connsiteY791" fmla="*/ 133880 h 1758178"/>
                  <a:gd name="connsiteX792" fmla="*/ 444057 w 1733256"/>
                  <a:gd name="connsiteY792" fmla="*/ 143298 h 1758178"/>
                  <a:gd name="connsiteX793" fmla="*/ 445002 w 1733256"/>
                  <a:gd name="connsiteY793" fmla="*/ 146123 h 1758178"/>
                  <a:gd name="connsiteX794" fmla="*/ 447839 w 1733256"/>
                  <a:gd name="connsiteY794" fmla="*/ 148948 h 1758178"/>
                  <a:gd name="connsiteX795" fmla="*/ 475261 w 1733256"/>
                  <a:gd name="connsiteY795" fmla="*/ 192270 h 1758178"/>
                  <a:gd name="connsiteX796" fmla="*/ 465805 w 1733256"/>
                  <a:gd name="connsiteY796" fmla="*/ 205455 h 1758178"/>
                  <a:gd name="connsiteX797" fmla="*/ 454458 w 1733256"/>
                  <a:gd name="connsiteY797" fmla="*/ 212047 h 1758178"/>
                  <a:gd name="connsiteX798" fmla="*/ 437438 w 1733256"/>
                  <a:gd name="connsiteY798" fmla="*/ 201688 h 1758178"/>
                  <a:gd name="connsiteX799" fmla="*/ 422308 w 1733256"/>
                  <a:gd name="connsiteY799" fmla="*/ 193212 h 1758178"/>
                  <a:gd name="connsiteX800" fmla="*/ 419472 w 1733256"/>
                  <a:gd name="connsiteY800" fmla="*/ 191328 h 1758178"/>
                  <a:gd name="connsiteX801" fmla="*/ 408125 w 1733256"/>
                  <a:gd name="connsiteY801" fmla="*/ 183794 h 1758178"/>
                  <a:gd name="connsiteX802" fmla="*/ 399614 w 1733256"/>
                  <a:gd name="connsiteY802" fmla="*/ 179085 h 1758178"/>
                  <a:gd name="connsiteX803" fmla="*/ 397723 w 1733256"/>
                  <a:gd name="connsiteY803" fmla="*/ 177202 h 1758178"/>
                  <a:gd name="connsiteX804" fmla="*/ 381648 w 1733256"/>
                  <a:gd name="connsiteY804" fmla="*/ 167784 h 1758178"/>
                  <a:gd name="connsiteX805" fmla="*/ 386376 w 1733256"/>
                  <a:gd name="connsiteY805" fmla="*/ 180027 h 1758178"/>
                  <a:gd name="connsiteX806" fmla="*/ 389213 w 1733256"/>
                  <a:gd name="connsiteY806" fmla="*/ 184736 h 1758178"/>
                  <a:gd name="connsiteX807" fmla="*/ 392050 w 1733256"/>
                  <a:gd name="connsiteY807" fmla="*/ 188503 h 1758178"/>
                  <a:gd name="connsiteX808" fmla="*/ 392050 w 1733256"/>
                  <a:gd name="connsiteY808" fmla="*/ 190387 h 1758178"/>
                  <a:gd name="connsiteX809" fmla="*/ 398669 w 1733256"/>
                  <a:gd name="connsiteY809" fmla="*/ 197921 h 1758178"/>
                  <a:gd name="connsiteX810" fmla="*/ 400560 w 1733256"/>
                  <a:gd name="connsiteY810" fmla="*/ 203571 h 1758178"/>
                  <a:gd name="connsiteX811" fmla="*/ 403397 w 1733256"/>
                  <a:gd name="connsiteY811" fmla="*/ 206397 h 1758178"/>
                  <a:gd name="connsiteX812" fmla="*/ 404342 w 1733256"/>
                  <a:gd name="connsiteY812" fmla="*/ 209222 h 1758178"/>
                  <a:gd name="connsiteX813" fmla="*/ 421363 w 1733256"/>
                  <a:gd name="connsiteY813" fmla="*/ 234650 h 1758178"/>
                  <a:gd name="connsiteX814" fmla="*/ 407179 w 1733256"/>
                  <a:gd name="connsiteY814" fmla="*/ 243126 h 1758178"/>
                  <a:gd name="connsiteX815" fmla="*/ 381648 w 1733256"/>
                  <a:gd name="connsiteY815" fmla="*/ 206397 h 1758178"/>
                  <a:gd name="connsiteX816" fmla="*/ 368410 w 1733256"/>
                  <a:gd name="connsiteY816" fmla="*/ 184736 h 1758178"/>
                  <a:gd name="connsiteX817" fmla="*/ 356118 w 1733256"/>
                  <a:gd name="connsiteY817" fmla="*/ 163075 h 1758178"/>
                  <a:gd name="connsiteX818" fmla="*/ 359900 w 1733256"/>
                  <a:gd name="connsiteY818" fmla="*/ 162133 h 1758178"/>
                  <a:gd name="connsiteX819" fmla="*/ 379757 w 1733256"/>
                  <a:gd name="connsiteY819" fmla="*/ 148948 h 1758178"/>
                  <a:gd name="connsiteX820" fmla="*/ 412853 w 1733256"/>
                  <a:gd name="connsiteY820" fmla="*/ 168726 h 1758178"/>
                  <a:gd name="connsiteX821" fmla="*/ 414744 w 1733256"/>
                  <a:gd name="connsiteY821" fmla="*/ 169667 h 1758178"/>
                  <a:gd name="connsiteX822" fmla="*/ 440274 w 1733256"/>
                  <a:gd name="connsiteY822" fmla="*/ 184736 h 1758178"/>
                  <a:gd name="connsiteX823" fmla="*/ 451621 w 1733256"/>
                  <a:gd name="connsiteY823" fmla="*/ 189445 h 1758178"/>
                  <a:gd name="connsiteX824" fmla="*/ 448784 w 1733256"/>
                  <a:gd name="connsiteY824" fmla="*/ 182852 h 1758178"/>
                  <a:gd name="connsiteX825" fmla="*/ 446893 w 1733256"/>
                  <a:gd name="connsiteY825" fmla="*/ 181911 h 1758178"/>
                  <a:gd name="connsiteX826" fmla="*/ 440274 w 1733256"/>
                  <a:gd name="connsiteY826" fmla="*/ 169667 h 1758178"/>
                  <a:gd name="connsiteX827" fmla="*/ 425145 w 1733256"/>
                  <a:gd name="connsiteY827" fmla="*/ 147065 h 1758178"/>
                  <a:gd name="connsiteX828" fmla="*/ 412853 w 1733256"/>
                  <a:gd name="connsiteY828" fmla="*/ 127288 h 1758178"/>
                  <a:gd name="connsiteX829" fmla="*/ 425145 w 1733256"/>
                  <a:gd name="connsiteY829" fmla="*/ 118812 h 1758178"/>
                  <a:gd name="connsiteX830" fmla="*/ 518612 w 1733256"/>
                  <a:gd name="connsiteY830" fmla="*/ 85064 h 1758178"/>
                  <a:gd name="connsiteX831" fmla="*/ 504386 w 1733256"/>
                  <a:gd name="connsiteY831" fmla="*/ 117998 h 1758178"/>
                  <a:gd name="connsiteX832" fmla="*/ 506283 w 1733256"/>
                  <a:gd name="connsiteY832" fmla="*/ 121762 h 1758178"/>
                  <a:gd name="connsiteX833" fmla="*/ 512922 w 1733256"/>
                  <a:gd name="connsiteY833" fmla="*/ 138700 h 1758178"/>
                  <a:gd name="connsiteX834" fmla="*/ 541374 w 1733256"/>
                  <a:gd name="connsiteY834" fmla="*/ 152814 h 1758178"/>
                  <a:gd name="connsiteX835" fmla="*/ 557498 w 1733256"/>
                  <a:gd name="connsiteY835" fmla="*/ 141523 h 1758178"/>
                  <a:gd name="connsiteX836" fmla="*/ 541374 w 1733256"/>
                  <a:gd name="connsiteY836" fmla="*/ 87887 h 1758178"/>
                  <a:gd name="connsiteX837" fmla="*/ 518612 w 1733256"/>
                  <a:gd name="connsiteY837" fmla="*/ 85064 h 1758178"/>
                  <a:gd name="connsiteX838" fmla="*/ 1208619 w 1733256"/>
                  <a:gd name="connsiteY838" fmla="*/ 69326 h 1758178"/>
                  <a:gd name="connsiteX839" fmla="*/ 1223700 w 1733256"/>
                  <a:gd name="connsiteY839" fmla="*/ 77802 h 1758178"/>
                  <a:gd name="connsiteX840" fmla="*/ 1218987 w 1733256"/>
                  <a:gd name="connsiteY840" fmla="*/ 87220 h 1758178"/>
                  <a:gd name="connsiteX841" fmla="*/ 1216159 w 1733256"/>
                  <a:gd name="connsiteY841" fmla="*/ 93812 h 1758178"/>
                  <a:gd name="connsiteX842" fmla="*/ 1212389 w 1733256"/>
                  <a:gd name="connsiteY842" fmla="*/ 104171 h 1758178"/>
                  <a:gd name="connsiteX843" fmla="*/ 1209561 w 1733256"/>
                  <a:gd name="connsiteY843" fmla="*/ 107939 h 1758178"/>
                  <a:gd name="connsiteX844" fmla="*/ 1209561 w 1733256"/>
                  <a:gd name="connsiteY844" fmla="*/ 110764 h 1758178"/>
                  <a:gd name="connsiteX845" fmla="*/ 1202963 w 1733256"/>
                  <a:gd name="connsiteY845" fmla="*/ 123007 h 1758178"/>
                  <a:gd name="connsiteX846" fmla="*/ 1197308 w 1733256"/>
                  <a:gd name="connsiteY846" fmla="*/ 152202 h 1758178"/>
                  <a:gd name="connsiteX847" fmla="*/ 1218987 w 1733256"/>
                  <a:gd name="connsiteY847" fmla="*/ 164445 h 1758178"/>
                  <a:gd name="connsiteX848" fmla="*/ 1241608 w 1733256"/>
                  <a:gd name="connsiteY848" fmla="*/ 143726 h 1758178"/>
                  <a:gd name="connsiteX849" fmla="*/ 1251034 w 1733256"/>
                  <a:gd name="connsiteY849" fmla="*/ 123949 h 1758178"/>
                  <a:gd name="connsiteX850" fmla="*/ 1260459 w 1733256"/>
                  <a:gd name="connsiteY850" fmla="*/ 106055 h 1758178"/>
                  <a:gd name="connsiteX851" fmla="*/ 1265172 w 1733256"/>
                  <a:gd name="connsiteY851" fmla="*/ 97579 h 1758178"/>
                  <a:gd name="connsiteX852" fmla="*/ 1272712 w 1733256"/>
                  <a:gd name="connsiteY852" fmla="*/ 100404 h 1758178"/>
                  <a:gd name="connsiteX853" fmla="*/ 1280253 w 1733256"/>
                  <a:gd name="connsiteY853" fmla="*/ 104171 h 1758178"/>
                  <a:gd name="connsiteX854" fmla="*/ 1268000 w 1733256"/>
                  <a:gd name="connsiteY854" fmla="*/ 131483 h 1758178"/>
                  <a:gd name="connsiteX855" fmla="*/ 1267057 w 1733256"/>
                  <a:gd name="connsiteY855" fmla="*/ 135250 h 1758178"/>
                  <a:gd name="connsiteX856" fmla="*/ 1258574 w 1733256"/>
                  <a:gd name="connsiteY856" fmla="*/ 153144 h 1758178"/>
                  <a:gd name="connsiteX857" fmla="*/ 1254804 w 1733256"/>
                  <a:gd name="connsiteY857" fmla="*/ 157853 h 1758178"/>
                  <a:gd name="connsiteX858" fmla="*/ 1246321 w 1733256"/>
                  <a:gd name="connsiteY858" fmla="*/ 171037 h 1758178"/>
                  <a:gd name="connsiteX859" fmla="*/ 1198251 w 1733256"/>
                  <a:gd name="connsiteY859" fmla="*/ 170096 h 1758178"/>
                  <a:gd name="connsiteX860" fmla="*/ 1180342 w 1733256"/>
                  <a:gd name="connsiteY860" fmla="*/ 154085 h 1758178"/>
                  <a:gd name="connsiteX861" fmla="*/ 1177514 w 1733256"/>
                  <a:gd name="connsiteY861" fmla="*/ 133366 h 1758178"/>
                  <a:gd name="connsiteX862" fmla="*/ 1179400 w 1733256"/>
                  <a:gd name="connsiteY862" fmla="*/ 128658 h 1758178"/>
                  <a:gd name="connsiteX863" fmla="*/ 1180342 w 1733256"/>
                  <a:gd name="connsiteY863" fmla="*/ 123949 h 1758178"/>
                  <a:gd name="connsiteX864" fmla="*/ 1183170 w 1733256"/>
                  <a:gd name="connsiteY864" fmla="*/ 120182 h 1758178"/>
                  <a:gd name="connsiteX865" fmla="*/ 1184112 w 1733256"/>
                  <a:gd name="connsiteY865" fmla="*/ 115473 h 1758178"/>
                  <a:gd name="connsiteX866" fmla="*/ 1192595 w 1733256"/>
                  <a:gd name="connsiteY866" fmla="*/ 101346 h 1758178"/>
                  <a:gd name="connsiteX867" fmla="*/ 1193538 w 1733256"/>
                  <a:gd name="connsiteY867" fmla="*/ 96637 h 1758178"/>
                  <a:gd name="connsiteX868" fmla="*/ 1199193 w 1733256"/>
                  <a:gd name="connsiteY868" fmla="*/ 84394 h 1758178"/>
                  <a:gd name="connsiteX869" fmla="*/ 1206734 w 1733256"/>
                  <a:gd name="connsiteY869" fmla="*/ 70268 h 1758178"/>
                  <a:gd name="connsiteX870" fmla="*/ 1208619 w 1733256"/>
                  <a:gd name="connsiteY870" fmla="*/ 69326 h 1758178"/>
                  <a:gd name="connsiteX871" fmla="*/ 532839 w 1733256"/>
                  <a:gd name="connsiteY871" fmla="*/ 68127 h 1758178"/>
                  <a:gd name="connsiteX872" fmla="*/ 540426 w 1733256"/>
                  <a:gd name="connsiteY872" fmla="*/ 70009 h 1758178"/>
                  <a:gd name="connsiteX873" fmla="*/ 551807 w 1733256"/>
                  <a:gd name="connsiteY873" fmla="*/ 73773 h 1758178"/>
                  <a:gd name="connsiteX874" fmla="*/ 566033 w 1733256"/>
                  <a:gd name="connsiteY874" fmla="*/ 87887 h 1758178"/>
                  <a:gd name="connsiteX875" fmla="*/ 567930 w 1733256"/>
                  <a:gd name="connsiteY875" fmla="*/ 89769 h 1758178"/>
                  <a:gd name="connsiteX876" fmla="*/ 567930 w 1733256"/>
                  <a:gd name="connsiteY876" fmla="*/ 92592 h 1758178"/>
                  <a:gd name="connsiteX877" fmla="*/ 571724 w 1733256"/>
                  <a:gd name="connsiteY877" fmla="*/ 96356 h 1758178"/>
                  <a:gd name="connsiteX878" fmla="*/ 572672 w 1733256"/>
                  <a:gd name="connsiteY878" fmla="*/ 100120 h 1758178"/>
                  <a:gd name="connsiteX879" fmla="*/ 574569 w 1733256"/>
                  <a:gd name="connsiteY879" fmla="*/ 102943 h 1758178"/>
                  <a:gd name="connsiteX880" fmla="*/ 572672 w 1733256"/>
                  <a:gd name="connsiteY880" fmla="*/ 145287 h 1758178"/>
                  <a:gd name="connsiteX881" fmla="*/ 565085 w 1733256"/>
                  <a:gd name="connsiteY881" fmla="*/ 153755 h 1758178"/>
                  <a:gd name="connsiteX882" fmla="*/ 546116 w 1733256"/>
                  <a:gd name="connsiteY882" fmla="*/ 164106 h 1758178"/>
                  <a:gd name="connsiteX883" fmla="*/ 512922 w 1733256"/>
                  <a:gd name="connsiteY883" fmla="*/ 164106 h 1758178"/>
                  <a:gd name="connsiteX884" fmla="*/ 499644 w 1733256"/>
                  <a:gd name="connsiteY884" fmla="*/ 152814 h 1758178"/>
                  <a:gd name="connsiteX885" fmla="*/ 488262 w 1733256"/>
                  <a:gd name="connsiteY885" fmla="*/ 133995 h 1758178"/>
                  <a:gd name="connsiteX886" fmla="*/ 486366 w 1733256"/>
                  <a:gd name="connsiteY886" fmla="*/ 128349 h 1758178"/>
                  <a:gd name="connsiteX887" fmla="*/ 485417 w 1733256"/>
                  <a:gd name="connsiteY887" fmla="*/ 121762 h 1758178"/>
                  <a:gd name="connsiteX888" fmla="*/ 483520 w 1733256"/>
                  <a:gd name="connsiteY888" fmla="*/ 105766 h 1758178"/>
                  <a:gd name="connsiteX889" fmla="*/ 485417 w 1733256"/>
                  <a:gd name="connsiteY889" fmla="*/ 101061 h 1758178"/>
                  <a:gd name="connsiteX890" fmla="*/ 486366 w 1733256"/>
                  <a:gd name="connsiteY890" fmla="*/ 96356 h 1758178"/>
                  <a:gd name="connsiteX891" fmla="*/ 490159 w 1733256"/>
                  <a:gd name="connsiteY891" fmla="*/ 88828 h 1758178"/>
                  <a:gd name="connsiteX892" fmla="*/ 496798 w 1733256"/>
                  <a:gd name="connsiteY892" fmla="*/ 82241 h 1758178"/>
                  <a:gd name="connsiteX893" fmla="*/ 500592 w 1733256"/>
                  <a:gd name="connsiteY893" fmla="*/ 79419 h 1758178"/>
                  <a:gd name="connsiteX894" fmla="*/ 504386 w 1733256"/>
                  <a:gd name="connsiteY894" fmla="*/ 76596 h 1758178"/>
                  <a:gd name="connsiteX895" fmla="*/ 508179 w 1733256"/>
                  <a:gd name="connsiteY895" fmla="*/ 75655 h 1758178"/>
                  <a:gd name="connsiteX896" fmla="*/ 511973 w 1733256"/>
                  <a:gd name="connsiteY896" fmla="*/ 72832 h 1758178"/>
                  <a:gd name="connsiteX897" fmla="*/ 532839 w 1733256"/>
                  <a:gd name="connsiteY897" fmla="*/ 68127 h 1758178"/>
                  <a:gd name="connsiteX898" fmla="*/ 639318 w 1733256"/>
                  <a:gd name="connsiteY898" fmla="*/ 44264 h 1758178"/>
                  <a:gd name="connsiteX899" fmla="*/ 627053 w 1733256"/>
                  <a:gd name="connsiteY899" fmla="*/ 46272 h 1758178"/>
                  <a:gd name="connsiteX900" fmla="*/ 623279 w 1733256"/>
                  <a:gd name="connsiteY900" fmla="*/ 51941 h 1758178"/>
                  <a:gd name="connsiteX901" fmla="*/ 627053 w 1733256"/>
                  <a:gd name="connsiteY901" fmla="*/ 65169 h 1758178"/>
                  <a:gd name="connsiteX902" fmla="*/ 628940 w 1733256"/>
                  <a:gd name="connsiteY902" fmla="*/ 73673 h 1758178"/>
                  <a:gd name="connsiteX903" fmla="*/ 651583 w 1733256"/>
                  <a:gd name="connsiteY903" fmla="*/ 69893 h 1758178"/>
                  <a:gd name="connsiteX904" fmla="*/ 659131 w 1733256"/>
                  <a:gd name="connsiteY904" fmla="*/ 60445 h 1758178"/>
                  <a:gd name="connsiteX905" fmla="*/ 651583 w 1733256"/>
                  <a:gd name="connsiteY905" fmla="*/ 44382 h 1758178"/>
                  <a:gd name="connsiteX906" fmla="*/ 639318 w 1733256"/>
                  <a:gd name="connsiteY906" fmla="*/ 44264 h 1758178"/>
                  <a:gd name="connsiteX907" fmla="*/ 654413 w 1733256"/>
                  <a:gd name="connsiteY907" fmla="*/ 28320 h 1758178"/>
                  <a:gd name="connsiteX908" fmla="*/ 671396 w 1733256"/>
                  <a:gd name="connsiteY908" fmla="*/ 35879 h 1758178"/>
                  <a:gd name="connsiteX909" fmla="*/ 676113 w 1733256"/>
                  <a:gd name="connsiteY909" fmla="*/ 60445 h 1758178"/>
                  <a:gd name="connsiteX910" fmla="*/ 666678 w 1733256"/>
                  <a:gd name="connsiteY910" fmla="*/ 71783 h 1758178"/>
                  <a:gd name="connsiteX911" fmla="*/ 675170 w 1733256"/>
                  <a:gd name="connsiteY911" fmla="*/ 75563 h 1758178"/>
                  <a:gd name="connsiteX912" fmla="*/ 681774 w 1733256"/>
                  <a:gd name="connsiteY912" fmla="*/ 81232 h 1758178"/>
                  <a:gd name="connsiteX913" fmla="*/ 685548 w 1733256"/>
                  <a:gd name="connsiteY913" fmla="*/ 89735 h 1758178"/>
                  <a:gd name="connsiteX914" fmla="*/ 692152 w 1733256"/>
                  <a:gd name="connsiteY914" fmla="*/ 106743 h 1758178"/>
                  <a:gd name="connsiteX915" fmla="*/ 694982 w 1733256"/>
                  <a:gd name="connsiteY915" fmla="*/ 112412 h 1758178"/>
                  <a:gd name="connsiteX916" fmla="*/ 685548 w 1733256"/>
                  <a:gd name="connsiteY916" fmla="*/ 115246 h 1758178"/>
                  <a:gd name="connsiteX917" fmla="*/ 675170 w 1733256"/>
                  <a:gd name="connsiteY917" fmla="*/ 114302 h 1758178"/>
                  <a:gd name="connsiteX918" fmla="*/ 664792 w 1733256"/>
                  <a:gd name="connsiteY918" fmla="*/ 87846 h 1758178"/>
                  <a:gd name="connsiteX919" fmla="*/ 636488 w 1733256"/>
                  <a:gd name="connsiteY919" fmla="*/ 87846 h 1758178"/>
                  <a:gd name="connsiteX920" fmla="*/ 635544 w 1733256"/>
                  <a:gd name="connsiteY920" fmla="*/ 102018 h 1758178"/>
                  <a:gd name="connsiteX921" fmla="*/ 636488 w 1733256"/>
                  <a:gd name="connsiteY921" fmla="*/ 107688 h 1758178"/>
                  <a:gd name="connsiteX922" fmla="*/ 638374 w 1733256"/>
                  <a:gd name="connsiteY922" fmla="*/ 113357 h 1758178"/>
                  <a:gd name="connsiteX923" fmla="*/ 642148 w 1733256"/>
                  <a:gd name="connsiteY923" fmla="*/ 126585 h 1758178"/>
                  <a:gd name="connsiteX924" fmla="*/ 623279 w 1733256"/>
                  <a:gd name="connsiteY924" fmla="*/ 130364 h 1758178"/>
                  <a:gd name="connsiteX925" fmla="*/ 611014 w 1733256"/>
                  <a:gd name="connsiteY925" fmla="*/ 85956 h 1758178"/>
                  <a:gd name="connsiteX926" fmla="*/ 600636 w 1733256"/>
                  <a:gd name="connsiteY926" fmla="*/ 39658 h 1758178"/>
                  <a:gd name="connsiteX927" fmla="*/ 619505 w 1733256"/>
                  <a:gd name="connsiteY927" fmla="*/ 34934 h 1758178"/>
                  <a:gd name="connsiteX928" fmla="*/ 624223 w 1733256"/>
                  <a:gd name="connsiteY928" fmla="*/ 33044 h 1758178"/>
                  <a:gd name="connsiteX929" fmla="*/ 631770 w 1733256"/>
                  <a:gd name="connsiteY929" fmla="*/ 32099 h 1758178"/>
                  <a:gd name="connsiteX930" fmla="*/ 636488 w 1733256"/>
                  <a:gd name="connsiteY930" fmla="*/ 30209 h 1758178"/>
                  <a:gd name="connsiteX931" fmla="*/ 645922 w 1733256"/>
                  <a:gd name="connsiteY931" fmla="*/ 29265 h 1758178"/>
                  <a:gd name="connsiteX932" fmla="*/ 654413 w 1733256"/>
                  <a:gd name="connsiteY932" fmla="*/ 28320 h 1758178"/>
                  <a:gd name="connsiteX933" fmla="*/ 914461 w 1733256"/>
                  <a:gd name="connsiteY933" fmla="*/ 19857 h 1758178"/>
                  <a:gd name="connsiteX934" fmla="*/ 913519 w 1733256"/>
                  <a:gd name="connsiteY934" fmla="*/ 21742 h 1758178"/>
                  <a:gd name="connsiteX935" fmla="*/ 905977 w 1733256"/>
                  <a:gd name="connsiteY935" fmla="*/ 40594 h 1758178"/>
                  <a:gd name="connsiteX936" fmla="*/ 904092 w 1733256"/>
                  <a:gd name="connsiteY936" fmla="*/ 43422 h 1758178"/>
                  <a:gd name="connsiteX937" fmla="*/ 903149 w 1733256"/>
                  <a:gd name="connsiteY937" fmla="*/ 48135 h 1758178"/>
                  <a:gd name="connsiteX938" fmla="*/ 900321 w 1733256"/>
                  <a:gd name="connsiteY938" fmla="*/ 60389 h 1758178"/>
                  <a:gd name="connsiteX939" fmla="*/ 925773 w 1733256"/>
                  <a:gd name="connsiteY939" fmla="*/ 61331 h 1758178"/>
                  <a:gd name="connsiteX940" fmla="*/ 923888 w 1733256"/>
                  <a:gd name="connsiteY940" fmla="*/ 48135 h 1758178"/>
                  <a:gd name="connsiteX941" fmla="*/ 920117 w 1733256"/>
                  <a:gd name="connsiteY941" fmla="*/ 28340 h 1758178"/>
                  <a:gd name="connsiteX942" fmla="*/ 914461 w 1733256"/>
                  <a:gd name="connsiteY942" fmla="*/ 19857 h 1758178"/>
                  <a:gd name="connsiteX943" fmla="*/ 1007622 w 1733256"/>
                  <a:gd name="connsiteY943" fmla="*/ 11536 h 1758178"/>
                  <a:gd name="connsiteX944" fmla="*/ 1022731 w 1733256"/>
                  <a:gd name="connsiteY944" fmla="*/ 15303 h 1758178"/>
                  <a:gd name="connsiteX945" fmla="*/ 1020843 w 1733256"/>
                  <a:gd name="connsiteY945" fmla="*/ 24720 h 1758178"/>
                  <a:gd name="connsiteX946" fmla="*/ 1019898 w 1733256"/>
                  <a:gd name="connsiteY946" fmla="*/ 36022 h 1758178"/>
                  <a:gd name="connsiteX947" fmla="*/ 1018010 w 1733256"/>
                  <a:gd name="connsiteY947" fmla="*/ 40730 h 1758178"/>
                  <a:gd name="connsiteX948" fmla="*/ 1017065 w 1733256"/>
                  <a:gd name="connsiteY948" fmla="*/ 51090 h 1758178"/>
                  <a:gd name="connsiteX949" fmla="*/ 1012343 w 1733256"/>
                  <a:gd name="connsiteY949" fmla="*/ 71809 h 1758178"/>
                  <a:gd name="connsiteX950" fmla="*/ 1010455 w 1733256"/>
                  <a:gd name="connsiteY950" fmla="*/ 84994 h 1758178"/>
                  <a:gd name="connsiteX951" fmla="*/ 1008566 w 1733256"/>
                  <a:gd name="connsiteY951" fmla="*/ 89702 h 1758178"/>
                  <a:gd name="connsiteX952" fmla="*/ 1024620 w 1733256"/>
                  <a:gd name="connsiteY952" fmla="*/ 95353 h 1758178"/>
                  <a:gd name="connsiteX953" fmla="*/ 1030286 w 1733256"/>
                  <a:gd name="connsiteY953" fmla="*/ 97237 h 1758178"/>
                  <a:gd name="connsiteX954" fmla="*/ 1048229 w 1733256"/>
                  <a:gd name="connsiteY954" fmla="*/ 101004 h 1758178"/>
                  <a:gd name="connsiteX955" fmla="*/ 1047285 w 1733256"/>
                  <a:gd name="connsiteY955" fmla="*/ 114188 h 1758178"/>
                  <a:gd name="connsiteX956" fmla="*/ 1035008 w 1733256"/>
                  <a:gd name="connsiteY956" fmla="*/ 112305 h 1758178"/>
                  <a:gd name="connsiteX957" fmla="*/ 1026509 w 1733256"/>
                  <a:gd name="connsiteY957" fmla="*/ 111363 h 1758178"/>
                  <a:gd name="connsiteX958" fmla="*/ 1022731 w 1733256"/>
                  <a:gd name="connsiteY958" fmla="*/ 109479 h 1758178"/>
                  <a:gd name="connsiteX959" fmla="*/ 1009510 w 1733256"/>
                  <a:gd name="connsiteY959" fmla="*/ 107596 h 1758178"/>
                  <a:gd name="connsiteX960" fmla="*/ 988734 w 1733256"/>
                  <a:gd name="connsiteY960" fmla="*/ 103829 h 1758178"/>
                  <a:gd name="connsiteX961" fmla="*/ 992512 w 1733256"/>
                  <a:gd name="connsiteY961" fmla="*/ 79343 h 1758178"/>
                  <a:gd name="connsiteX962" fmla="*/ 1002900 w 1733256"/>
                  <a:gd name="connsiteY962" fmla="*/ 27546 h 1758178"/>
                  <a:gd name="connsiteX963" fmla="*/ 1007622 w 1733256"/>
                  <a:gd name="connsiteY963" fmla="*/ 11536 h 1758178"/>
                  <a:gd name="connsiteX964" fmla="*/ 907863 w 1733256"/>
                  <a:gd name="connsiteY964" fmla="*/ 1005 h 1758178"/>
                  <a:gd name="connsiteX965" fmla="*/ 926716 w 1733256"/>
                  <a:gd name="connsiteY965" fmla="*/ 1947 h 1758178"/>
                  <a:gd name="connsiteX966" fmla="*/ 934257 w 1733256"/>
                  <a:gd name="connsiteY966" fmla="*/ 19857 h 1758178"/>
                  <a:gd name="connsiteX967" fmla="*/ 939913 w 1733256"/>
                  <a:gd name="connsiteY967" fmla="*/ 39652 h 1758178"/>
                  <a:gd name="connsiteX968" fmla="*/ 943684 w 1733256"/>
                  <a:gd name="connsiteY968" fmla="*/ 54733 h 1758178"/>
                  <a:gd name="connsiteX969" fmla="*/ 946512 w 1733256"/>
                  <a:gd name="connsiteY969" fmla="*/ 59446 h 1758178"/>
                  <a:gd name="connsiteX970" fmla="*/ 947455 w 1733256"/>
                  <a:gd name="connsiteY970" fmla="*/ 66044 h 1758178"/>
                  <a:gd name="connsiteX971" fmla="*/ 949340 w 1733256"/>
                  <a:gd name="connsiteY971" fmla="*/ 70757 h 1758178"/>
                  <a:gd name="connsiteX972" fmla="*/ 950283 w 1733256"/>
                  <a:gd name="connsiteY972" fmla="*/ 75470 h 1758178"/>
                  <a:gd name="connsiteX973" fmla="*/ 954996 w 1733256"/>
                  <a:gd name="connsiteY973" fmla="*/ 98093 h 1758178"/>
                  <a:gd name="connsiteX974" fmla="*/ 939913 w 1733256"/>
                  <a:gd name="connsiteY974" fmla="*/ 97150 h 1758178"/>
                  <a:gd name="connsiteX975" fmla="*/ 936143 w 1733256"/>
                  <a:gd name="connsiteY975" fmla="*/ 87724 h 1758178"/>
                  <a:gd name="connsiteX976" fmla="*/ 924831 w 1733256"/>
                  <a:gd name="connsiteY976" fmla="*/ 75470 h 1758178"/>
                  <a:gd name="connsiteX977" fmla="*/ 917289 w 1733256"/>
                  <a:gd name="connsiteY977" fmla="*/ 75470 h 1758178"/>
                  <a:gd name="connsiteX978" fmla="*/ 896551 w 1733256"/>
                  <a:gd name="connsiteY978" fmla="*/ 74528 h 1758178"/>
                  <a:gd name="connsiteX979" fmla="*/ 890895 w 1733256"/>
                  <a:gd name="connsiteY979" fmla="*/ 81126 h 1758178"/>
                  <a:gd name="connsiteX980" fmla="*/ 883353 w 1733256"/>
                  <a:gd name="connsiteY980" fmla="*/ 93380 h 1758178"/>
                  <a:gd name="connsiteX981" fmla="*/ 867328 w 1733256"/>
                  <a:gd name="connsiteY981" fmla="*/ 92437 h 1758178"/>
                  <a:gd name="connsiteX982" fmla="*/ 876755 w 1733256"/>
                  <a:gd name="connsiteY982" fmla="*/ 70757 h 1758178"/>
                  <a:gd name="connsiteX983" fmla="*/ 891837 w 1733256"/>
                  <a:gd name="connsiteY983" fmla="*/ 33996 h 1758178"/>
                  <a:gd name="connsiteX984" fmla="*/ 901264 w 1733256"/>
                  <a:gd name="connsiteY984" fmla="*/ 12316 h 1758178"/>
                  <a:gd name="connsiteX985" fmla="*/ 907863 w 1733256"/>
                  <a:gd name="connsiteY985" fmla="*/ 1005 h 1758178"/>
                  <a:gd name="connsiteX986" fmla="*/ 823735 w 1733256"/>
                  <a:gd name="connsiteY986" fmla="*/ 151 h 1758178"/>
                  <a:gd name="connsiteX987" fmla="*/ 828451 w 1733256"/>
                  <a:gd name="connsiteY987" fmla="*/ 34137 h 1758178"/>
                  <a:gd name="connsiteX988" fmla="*/ 830337 w 1733256"/>
                  <a:gd name="connsiteY988" fmla="*/ 60570 h 1758178"/>
                  <a:gd name="connsiteX989" fmla="*/ 831281 w 1733256"/>
                  <a:gd name="connsiteY989" fmla="*/ 64346 h 1758178"/>
                  <a:gd name="connsiteX990" fmla="*/ 833167 w 1733256"/>
                  <a:gd name="connsiteY990" fmla="*/ 92667 h 1758178"/>
                  <a:gd name="connsiteX991" fmla="*/ 816190 w 1733256"/>
                  <a:gd name="connsiteY991" fmla="*/ 93611 h 1758178"/>
                  <a:gd name="connsiteX992" fmla="*/ 813360 w 1733256"/>
                  <a:gd name="connsiteY992" fmla="*/ 65290 h 1758178"/>
                  <a:gd name="connsiteX993" fmla="*/ 812417 w 1733256"/>
                  <a:gd name="connsiteY993" fmla="*/ 61514 h 1758178"/>
                  <a:gd name="connsiteX994" fmla="*/ 811474 w 1733256"/>
                  <a:gd name="connsiteY994" fmla="*/ 38857 h 1758178"/>
                  <a:gd name="connsiteX995" fmla="*/ 808644 w 1733256"/>
                  <a:gd name="connsiteY995" fmla="*/ 28472 h 1758178"/>
                  <a:gd name="connsiteX996" fmla="*/ 806758 w 1733256"/>
                  <a:gd name="connsiteY996" fmla="*/ 18088 h 1758178"/>
                  <a:gd name="connsiteX997" fmla="*/ 803929 w 1733256"/>
                  <a:gd name="connsiteY997" fmla="*/ 28472 h 1758178"/>
                  <a:gd name="connsiteX998" fmla="*/ 801099 w 1733256"/>
                  <a:gd name="connsiteY998" fmla="*/ 34137 h 1758178"/>
                  <a:gd name="connsiteX999" fmla="*/ 801099 w 1733256"/>
                  <a:gd name="connsiteY999" fmla="*/ 41689 h 1758178"/>
                  <a:gd name="connsiteX1000" fmla="*/ 798270 w 1733256"/>
                  <a:gd name="connsiteY1000" fmla="*/ 47353 h 1758178"/>
                  <a:gd name="connsiteX1001" fmla="*/ 797326 w 1733256"/>
                  <a:gd name="connsiteY1001" fmla="*/ 55850 h 1758178"/>
                  <a:gd name="connsiteX1002" fmla="*/ 795440 w 1733256"/>
                  <a:gd name="connsiteY1002" fmla="*/ 62458 h 1758178"/>
                  <a:gd name="connsiteX1003" fmla="*/ 794497 w 1733256"/>
                  <a:gd name="connsiteY1003" fmla="*/ 72842 h 1758178"/>
                  <a:gd name="connsiteX1004" fmla="*/ 791667 w 1733256"/>
                  <a:gd name="connsiteY1004" fmla="*/ 80395 h 1758178"/>
                  <a:gd name="connsiteX1005" fmla="*/ 790724 w 1733256"/>
                  <a:gd name="connsiteY1005" fmla="*/ 86059 h 1758178"/>
                  <a:gd name="connsiteX1006" fmla="*/ 786951 w 1733256"/>
                  <a:gd name="connsiteY1006" fmla="*/ 99276 h 1758178"/>
                  <a:gd name="connsiteX1007" fmla="*/ 771861 w 1733256"/>
                  <a:gd name="connsiteY1007" fmla="*/ 99276 h 1758178"/>
                  <a:gd name="connsiteX1008" fmla="*/ 766202 w 1733256"/>
                  <a:gd name="connsiteY1008" fmla="*/ 87003 h 1758178"/>
                  <a:gd name="connsiteX1009" fmla="*/ 746395 w 1733256"/>
                  <a:gd name="connsiteY1009" fmla="*/ 39801 h 1758178"/>
                  <a:gd name="connsiteX1010" fmla="*/ 744509 w 1733256"/>
                  <a:gd name="connsiteY1010" fmla="*/ 36025 h 1758178"/>
                  <a:gd name="connsiteX1011" fmla="*/ 738850 w 1733256"/>
                  <a:gd name="connsiteY1011" fmla="*/ 23752 h 1758178"/>
                  <a:gd name="connsiteX1012" fmla="*/ 738850 w 1733256"/>
                  <a:gd name="connsiteY1012" fmla="*/ 36969 h 1758178"/>
                  <a:gd name="connsiteX1013" fmla="*/ 737906 w 1733256"/>
                  <a:gd name="connsiteY1013" fmla="*/ 40745 h 1758178"/>
                  <a:gd name="connsiteX1014" fmla="*/ 742622 w 1733256"/>
                  <a:gd name="connsiteY1014" fmla="*/ 78507 h 1758178"/>
                  <a:gd name="connsiteX1015" fmla="*/ 742622 w 1733256"/>
                  <a:gd name="connsiteY1015" fmla="*/ 88891 h 1758178"/>
                  <a:gd name="connsiteX1016" fmla="*/ 744509 w 1733256"/>
                  <a:gd name="connsiteY1016" fmla="*/ 103052 h 1758178"/>
                  <a:gd name="connsiteX1017" fmla="*/ 729418 w 1733256"/>
                  <a:gd name="connsiteY1017" fmla="*/ 104940 h 1758178"/>
                  <a:gd name="connsiteX1018" fmla="*/ 725645 w 1733256"/>
                  <a:gd name="connsiteY1018" fmla="*/ 90779 h 1758178"/>
                  <a:gd name="connsiteX1019" fmla="*/ 724702 w 1733256"/>
                  <a:gd name="connsiteY1019" fmla="*/ 74730 h 1758178"/>
                  <a:gd name="connsiteX1020" fmla="*/ 722816 w 1733256"/>
                  <a:gd name="connsiteY1020" fmla="*/ 62458 h 1758178"/>
                  <a:gd name="connsiteX1021" fmla="*/ 720929 w 1733256"/>
                  <a:gd name="connsiteY1021" fmla="*/ 40745 h 1758178"/>
                  <a:gd name="connsiteX1022" fmla="*/ 719043 w 1733256"/>
                  <a:gd name="connsiteY1022" fmla="*/ 36025 h 1758178"/>
                  <a:gd name="connsiteX1023" fmla="*/ 718100 w 1733256"/>
                  <a:gd name="connsiteY1023" fmla="*/ 13368 h 1758178"/>
                  <a:gd name="connsiteX1024" fmla="*/ 726588 w 1733256"/>
                  <a:gd name="connsiteY1024" fmla="*/ 10535 h 1758178"/>
                  <a:gd name="connsiteX1025" fmla="*/ 751111 w 1733256"/>
                  <a:gd name="connsiteY1025" fmla="*/ 8647 h 1758178"/>
                  <a:gd name="connsiteX1026" fmla="*/ 760543 w 1733256"/>
                  <a:gd name="connsiteY1026" fmla="*/ 34137 h 1758178"/>
                  <a:gd name="connsiteX1027" fmla="*/ 763372 w 1733256"/>
                  <a:gd name="connsiteY1027" fmla="*/ 39801 h 1758178"/>
                  <a:gd name="connsiteX1028" fmla="*/ 763372 w 1733256"/>
                  <a:gd name="connsiteY1028" fmla="*/ 43577 h 1758178"/>
                  <a:gd name="connsiteX1029" fmla="*/ 766202 w 1733256"/>
                  <a:gd name="connsiteY1029" fmla="*/ 47353 h 1758178"/>
                  <a:gd name="connsiteX1030" fmla="*/ 770918 w 1733256"/>
                  <a:gd name="connsiteY1030" fmla="*/ 60570 h 1758178"/>
                  <a:gd name="connsiteX1031" fmla="*/ 772804 w 1733256"/>
                  <a:gd name="connsiteY1031" fmla="*/ 64346 h 1758178"/>
                  <a:gd name="connsiteX1032" fmla="*/ 778463 w 1733256"/>
                  <a:gd name="connsiteY1032" fmla="*/ 72842 h 1758178"/>
                  <a:gd name="connsiteX1033" fmla="*/ 781292 w 1733256"/>
                  <a:gd name="connsiteY1033" fmla="*/ 63402 h 1758178"/>
                  <a:gd name="connsiteX1034" fmla="*/ 784122 w 1733256"/>
                  <a:gd name="connsiteY1034" fmla="*/ 54905 h 1758178"/>
                  <a:gd name="connsiteX1035" fmla="*/ 784122 w 1733256"/>
                  <a:gd name="connsiteY1035" fmla="*/ 47353 h 1758178"/>
                  <a:gd name="connsiteX1036" fmla="*/ 786951 w 1733256"/>
                  <a:gd name="connsiteY1036" fmla="*/ 36025 h 1758178"/>
                  <a:gd name="connsiteX1037" fmla="*/ 794497 w 1733256"/>
                  <a:gd name="connsiteY1037" fmla="*/ 2983 h 1758178"/>
                  <a:gd name="connsiteX1038" fmla="*/ 823735 w 1733256"/>
                  <a:gd name="connsiteY1038" fmla="*/ 151 h 1758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</a:cxnLst>
                <a:rect l="l" t="t" r="r" b="b"/>
                <a:pathLst>
                  <a:path w="1733256" h="1758178">
                    <a:moveTo>
                      <a:pt x="780239" y="1681855"/>
                    </a:moveTo>
                    <a:cubicBezTo>
                      <a:pt x="777401" y="1684682"/>
                      <a:pt x="772669" y="1692220"/>
                      <a:pt x="772669" y="1695989"/>
                    </a:cubicBezTo>
                    <a:cubicBezTo>
                      <a:pt x="773615" y="1699758"/>
                      <a:pt x="780239" y="1703527"/>
                      <a:pt x="784971" y="1702585"/>
                    </a:cubicBezTo>
                    <a:cubicBezTo>
                      <a:pt x="788756" y="1698815"/>
                      <a:pt x="796326" y="1696931"/>
                      <a:pt x="796326" y="1690335"/>
                    </a:cubicBezTo>
                    <a:cubicBezTo>
                      <a:pt x="795380" y="1683739"/>
                      <a:pt x="785917" y="1683739"/>
                      <a:pt x="780239" y="1681855"/>
                    </a:cubicBezTo>
                    <a:close/>
                    <a:moveTo>
                      <a:pt x="761314" y="1649818"/>
                    </a:moveTo>
                    <a:cubicBezTo>
                      <a:pt x="757529" y="1652644"/>
                      <a:pt x="751851" y="1654529"/>
                      <a:pt x="749012" y="1657356"/>
                    </a:cubicBezTo>
                    <a:cubicBezTo>
                      <a:pt x="749959" y="1663952"/>
                      <a:pt x="758475" y="1662067"/>
                      <a:pt x="764153" y="1660183"/>
                    </a:cubicBezTo>
                    <a:cubicBezTo>
                      <a:pt x="766045" y="1657356"/>
                      <a:pt x="766991" y="1654529"/>
                      <a:pt x="766991" y="1650760"/>
                    </a:cubicBezTo>
                    <a:cubicBezTo>
                      <a:pt x="766045" y="1649818"/>
                      <a:pt x="762260" y="1648875"/>
                      <a:pt x="761314" y="1649818"/>
                    </a:cubicBezTo>
                    <a:close/>
                    <a:moveTo>
                      <a:pt x="755636" y="1637568"/>
                    </a:moveTo>
                    <a:cubicBezTo>
                      <a:pt x="749012" y="1630972"/>
                      <a:pt x="742388" y="1642280"/>
                      <a:pt x="738603" y="1647933"/>
                    </a:cubicBezTo>
                    <a:cubicBezTo>
                      <a:pt x="736711" y="1649818"/>
                      <a:pt x="731979" y="1656414"/>
                      <a:pt x="736711" y="1657356"/>
                    </a:cubicBezTo>
                    <a:cubicBezTo>
                      <a:pt x="739550" y="1658298"/>
                      <a:pt x="744281" y="1652644"/>
                      <a:pt x="747120" y="1650760"/>
                    </a:cubicBezTo>
                    <a:cubicBezTo>
                      <a:pt x="749012" y="1649818"/>
                      <a:pt x="749959" y="1648875"/>
                      <a:pt x="750905" y="1647933"/>
                    </a:cubicBezTo>
                    <a:cubicBezTo>
                      <a:pt x="752797" y="1644164"/>
                      <a:pt x="755636" y="1643222"/>
                      <a:pt x="755636" y="1637568"/>
                    </a:cubicBezTo>
                    <a:close/>
                    <a:moveTo>
                      <a:pt x="1094306" y="1635298"/>
                    </a:moveTo>
                    <a:cubicBezTo>
                      <a:pt x="1097656" y="1635386"/>
                      <a:pt x="1100490" y="1636386"/>
                      <a:pt x="1102379" y="1638739"/>
                    </a:cubicBezTo>
                    <a:cubicBezTo>
                      <a:pt x="1105213" y="1641562"/>
                      <a:pt x="1105213" y="1645327"/>
                      <a:pt x="1105213" y="1650973"/>
                    </a:cubicBezTo>
                    <a:cubicBezTo>
                      <a:pt x="1104268" y="1654738"/>
                      <a:pt x="1100490" y="1659444"/>
                      <a:pt x="1101435" y="1663208"/>
                    </a:cubicBezTo>
                    <a:cubicBezTo>
                      <a:pt x="1102379" y="1666031"/>
                      <a:pt x="1105213" y="1666031"/>
                      <a:pt x="1106157" y="1668855"/>
                    </a:cubicBezTo>
                    <a:cubicBezTo>
                      <a:pt x="1108046" y="1671678"/>
                      <a:pt x="1100490" y="1677325"/>
                      <a:pt x="1096712" y="1679207"/>
                    </a:cubicBezTo>
                    <a:cubicBezTo>
                      <a:pt x="1086323" y="1682972"/>
                      <a:pt x="1066489" y="1686736"/>
                      <a:pt x="1066489" y="1702736"/>
                    </a:cubicBezTo>
                    <a:cubicBezTo>
                      <a:pt x="1066489" y="1705559"/>
                      <a:pt x="1068378" y="1710265"/>
                      <a:pt x="1069322" y="1712147"/>
                    </a:cubicBezTo>
                    <a:cubicBezTo>
                      <a:pt x="1071211" y="1714970"/>
                      <a:pt x="1074989" y="1717794"/>
                      <a:pt x="1077823" y="1718735"/>
                    </a:cubicBezTo>
                    <a:cubicBezTo>
                      <a:pt x="1086323" y="1722499"/>
                      <a:pt x="1095768" y="1719676"/>
                      <a:pt x="1103324" y="1717794"/>
                    </a:cubicBezTo>
                    <a:cubicBezTo>
                      <a:pt x="1111824" y="1714029"/>
                      <a:pt x="1130714" y="1706500"/>
                      <a:pt x="1133547" y="1696148"/>
                    </a:cubicBezTo>
                    <a:cubicBezTo>
                      <a:pt x="1135436" y="1690501"/>
                      <a:pt x="1136380" y="1682972"/>
                      <a:pt x="1136380" y="1676384"/>
                    </a:cubicBezTo>
                    <a:cubicBezTo>
                      <a:pt x="1141103" y="1674502"/>
                      <a:pt x="1142992" y="1680148"/>
                      <a:pt x="1145825" y="1682031"/>
                    </a:cubicBezTo>
                    <a:cubicBezTo>
                      <a:pt x="1146770" y="1686736"/>
                      <a:pt x="1149603" y="1690501"/>
                      <a:pt x="1149603" y="1696148"/>
                    </a:cubicBezTo>
                    <a:cubicBezTo>
                      <a:pt x="1137325" y="1716853"/>
                      <a:pt x="1113713" y="1737558"/>
                      <a:pt x="1082545" y="1736616"/>
                    </a:cubicBezTo>
                    <a:cubicBezTo>
                      <a:pt x="1074045" y="1736616"/>
                      <a:pt x="1067433" y="1736616"/>
                      <a:pt x="1058933" y="1727205"/>
                    </a:cubicBezTo>
                    <a:cubicBezTo>
                      <a:pt x="1056100" y="1721558"/>
                      <a:pt x="1054211" y="1714029"/>
                      <a:pt x="1055155" y="1705559"/>
                    </a:cubicBezTo>
                    <a:cubicBezTo>
                      <a:pt x="1057044" y="1697089"/>
                      <a:pt x="1060822" y="1683913"/>
                      <a:pt x="1067433" y="1679207"/>
                    </a:cubicBezTo>
                    <a:cubicBezTo>
                      <a:pt x="1074045" y="1675443"/>
                      <a:pt x="1083489" y="1675443"/>
                      <a:pt x="1087267" y="1666973"/>
                    </a:cubicBezTo>
                    <a:cubicBezTo>
                      <a:pt x="1088212" y="1666031"/>
                      <a:pt x="1087267" y="1664149"/>
                      <a:pt x="1087267" y="1663208"/>
                    </a:cubicBezTo>
                    <a:cubicBezTo>
                      <a:pt x="1087267" y="1661326"/>
                      <a:pt x="1088212" y="1659444"/>
                      <a:pt x="1087267" y="1657561"/>
                    </a:cubicBezTo>
                    <a:cubicBezTo>
                      <a:pt x="1082545" y="1653797"/>
                      <a:pt x="1074989" y="1657561"/>
                      <a:pt x="1070267" y="1660385"/>
                    </a:cubicBezTo>
                    <a:cubicBezTo>
                      <a:pt x="1064600" y="1663208"/>
                      <a:pt x="1059877" y="1665090"/>
                      <a:pt x="1055155" y="1669796"/>
                    </a:cubicBezTo>
                    <a:cubicBezTo>
                      <a:pt x="1053266" y="1670737"/>
                      <a:pt x="1051377" y="1672619"/>
                      <a:pt x="1050433" y="1673561"/>
                    </a:cubicBezTo>
                    <a:cubicBezTo>
                      <a:pt x="1041932" y="1686736"/>
                      <a:pt x="1034376" y="1719676"/>
                      <a:pt x="1032487" y="1734734"/>
                    </a:cubicBezTo>
                    <a:cubicBezTo>
                      <a:pt x="1032487" y="1740381"/>
                      <a:pt x="1034376" y="1746028"/>
                      <a:pt x="1031543" y="1750733"/>
                    </a:cubicBezTo>
                    <a:cubicBezTo>
                      <a:pt x="1028710" y="1753557"/>
                      <a:pt x="1025876" y="1756380"/>
                      <a:pt x="1021154" y="1754498"/>
                    </a:cubicBezTo>
                    <a:cubicBezTo>
                      <a:pt x="1020209" y="1753557"/>
                      <a:pt x="1015487" y="1747910"/>
                      <a:pt x="1013598" y="1745087"/>
                    </a:cubicBezTo>
                    <a:cubicBezTo>
                      <a:pt x="1011709" y="1741322"/>
                      <a:pt x="1013598" y="1739440"/>
                      <a:pt x="1012653" y="1735675"/>
                    </a:cubicBezTo>
                    <a:cubicBezTo>
                      <a:pt x="1011709" y="1730029"/>
                      <a:pt x="1006042" y="1727205"/>
                      <a:pt x="1003209" y="1724382"/>
                    </a:cubicBezTo>
                    <a:cubicBezTo>
                      <a:pt x="1000375" y="1718735"/>
                      <a:pt x="1001320" y="1714029"/>
                      <a:pt x="1001320" y="1706500"/>
                    </a:cubicBezTo>
                    <a:cubicBezTo>
                      <a:pt x="1001320" y="1699912"/>
                      <a:pt x="1001320" y="1696148"/>
                      <a:pt x="1003209" y="1691442"/>
                    </a:cubicBezTo>
                    <a:cubicBezTo>
                      <a:pt x="1005098" y="1683913"/>
                      <a:pt x="1005098" y="1681090"/>
                      <a:pt x="1006042" y="1674502"/>
                    </a:cubicBezTo>
                    <a:cubicBezTo>
                      <a:pt x="1006986" y="1668855"/>
                      <a:pt x="1014542" y="1665090"/>
                      <a:pt x="1019265" y="1665090"/>
                    </a:cubicBezTo>
                    <a:cubicBezTo>
                      <a:pt x="1022098" y="1667914"/>
                      <a:pt x="1021154" y="1674502"/>
                      <a:pt x="1019265" y="1677325"/>
                    </a:cubicBezTo>
                    <a:cubicBezTo>
                      <a:pt x="1019265" y="1679207"/>
                      <a:pt x="1011709" y="1688619"/>
                      <a:pt x="1010764" y="1688619"/>
                    </a:cubicBezTo>
                    <a:cubicBezTo>
                      <a:pt x="1009820" y="1691442"/>
                      <a:pt x="1006986" y="1695207"/>
                      <a:pt x="1006986" y="1699912"/>
                    </a:cubicBezTo>
                    <a:cubicBezTo>
                      <a:pt x="1007931" y="1702736"/>
                      <a:pt x="1013598" y="1704618"/>
                      <a:pt x="1014542" y="1709324"/>
                    </a:cubicBezTo>
                    <a:cubicBezTo>
                      <a:pt x="1015487" y="1714029"/>
                      <a:pt x="1015487" y="1732852"/>
                      <a:pt x="1022098" y="1732852"/>
                    </a:cubicBezTo>
                    <a:cubicBezTo>
                      <a:pt x="1026821" y="1733793"/>
                      <a:pt x="1026821" y="1727205"/>
                      <a:pt x="1028710" y="1722499"/>
                    </a:cubicBezTo>
                    <a:cubicBezTo>
                      <a:pt x="1032487" y="1707441"/>
                      <a:pt x="1038154" y="1692383"/>
                      <a:pt x="1042877" y="1677325"/>
                    </a:cubicBezTo>
                    <a:cubicBezTo>
                      <a:pt x="1045710" y="1667914"/>
                      <a:pt x="1053266" y="1651914"/>
                      <a:pt x="1061766" y="1647209"/>
                    </a:cubicBezTo>
                    <a:cubicBezTo>
                      <a:pt x="1066961" y="1644385"/>
                      <a:pt x="1075225" y="1639915"/>
                      <a:pt x="1083135" y="1637327"/>
                    </a:cubicBezTo>
                    <a:cubicBezTo>
                      <a:pt x="1087090" y="1636033"/>
                      <a:pt x="1090956" y="1635210"/>
                      <a:pt x="1094306" y="1635298"/>
                    </a:cubicBezTo>
                    <a:close/>
                    <a:moveTo>
                      <a:pt x="693182" y="1598935"/>
                    </a:moveTo>
                    <a:cubicBezTo>
                      <a:pt x="700752" y="1595166"/>
                      <a:pt x="713054" y="1600820"/>
                      <a:pt x="710215" y="1614011"/>
                    </a:cubicBezTo>
                    <a:cubicBezTo>
                      <a:pt x="716839" y="1617781"/>
                      <a:pt x="734818" y="1609300"/>
                      <a:pt x="735764" y="1620607"/>
                    </a:cubicBezTo>
                    <a:cubicBezTo>
                      <a:pt x="735764" y="1622492"/>
                      <a:pt x="731979" y="1631914"/>
                      <a:pt x="730087" y="1634741"/>
                    </a:cubicBezTo>
                    <a:cubicBezTo>
                      <a:pt x="728194" y="1638510"/>
                      <a:pt x="724409" y="1641337"/>
                      <a:pt x="723463" y="1645106"/>
                    </a:cubicBezTo>
                    <a:cubicBezTo>
                      <a:pt x="722517" y="1648875"/>
                      <a:pt x="722517" y="1654529"/>
                      <a:pt x="724409" y="1658298"/>
                    </a:cubicBezTo>
                    <a:cubicBezTo>
                      <a:pt x="729140" y="1656414"/>
                      <a:pt x="731979" y="1651702"/>
                      <a:pt x="735764" y="1646049"/>
                    </a:cubicBezTo>
                    <a:cubicBezTo>
                      <a:pt x="738603" y="1641337"/>
                      <a:pt x="741442" y="1637568"/>
                      <a:pt x="742388" y="1629088"/>
                    </a:cubicBezTo>
                    <a:cubicBezTo>
                      <a:pt x="742388" y="1624376"/>
                      <a:pt x="747120" y="1619665"/>
                      <a:pt x="750905" y="1617781"/>
                    </a:cubicBezTo>
                    <a:cubicBezTo>
                      <a:pt x="754690" y="1616838"/>
                      <a:pt x="757529" y="1619665"/>
                      <a:pt x="760368" y="1620607"/>
                    </a:cubicBezTo>
                    <a:cubicBezTo>
                      <a:pt x="780239" y="1623434"/>
                      <a:pt x="798219" y="1622492"/>
                      <a:pt x="816198" y="1630972"/>
                    </a:cubicBezTo>
                    <a:cubicBezTo>
                      <a:pt x="819983" y="1632857"/>
                      <a:pt x="819983" y="1637568"/>
                      <a:pt x="817144" y="1639453"/>
                    </a:cubicBezTo>
                    <a:cubicBezTo>
                      <a:pt x="812413" y="1643222"/>
                      <a:pt x="803896" y="1646049"/>
                      <a:pt x="796326" y="1646049"/>
                    </a:cubicBezTo>
                    <a:cubicBezTo>
                      <a:pt x="794433" y="1645106"/>
                      <a:pt x="781186" y="1637568"/>
                      <a:pt x="779293" y="1645106"/>
                    </a:cubicBezTo>
                    <a:cubicBezTo>
                      <a:pt x="779293" y="1646049"/>
                      <a:pt x="784024" y="1659240"/>
                      <a:pt x="784971" y="1660183"/>
                    </a:cubicBezTo>
                    <a:cubicBezTo>
                      <a:pt x="787810" y="1662067"/>
                      <a:pt x="795380" y="1662067"/>
                      <a:pt x="801057" y="1663009"/>
                    </a:cubicBezTo>
                    <a:cubicBezTo>
                      <a:pt x="805789" y="1664894"/>
                      <a:pt x="809574" y="1666778"/>
                      <a:pt x="812413" y="1669605"/>
                    </a:cubicBezTo>
                    <a:cubicBezTo>
                      <a:pt x="815251" y="1670548"/>
                      <a:pt x="818090" y="1672432"/>
                      <a:pt x="819037" y="1676201"/>
                    </a:cubicBezTo>
                    <a:cubicBezTo>
                      <a:pt x="819037" y="1682797"/>
                      <a:pt x="814305" y="1693162"/>
                      <a:pt x="810520" y="1697873"/>
                    </a:cubicBezTo>
                    <a:cubicBezTo>
                      <a:pt x="808628" y="1700700"/>
                      <a:pt x="802950" y="1703527"/>
                      <a:pt x="799165" y="1706354"/>
                    </a:cubicBezTo>
                    <a:cubicBezTo>
                      <a:pt x="796326" y="1709180"/>
                      <a:pt x="795380" y="1709180"/>
                      <a:pt x="792541" y="1711065"/>
                    </a:cubicBezTo>
                    <a:cubicBezTo>
                      <a:pt x="786863" y="1713892"/>
                      <a:pt x="783078" y="1718603"/>
                      <a:pt x="775508" y="1716719"/>
                    </a:cubicBezTo>
                    <a:cubicBezTo>
                      <a:pt x="773615" y="1715776"/>
                      <a:pt x="773615" y="1714834"/>
                      <a:pt x="770777" y="1713892"/>
                    </a:cubicBezTo>
                    <a:cubicBezTo>
                      <a:pt x="767938" y="1716719"/>
                      <a:pt x="764153" y="1721430"/>
                      <a:pt x="762260" y="1727083"/>
                    </a:cubicBezTo>
                    <a:cubicBezTo>
                      <a:pt x="759421" y="1736506"/>
                      <a:pt x="756582" y="1757236"/>
                      <a:pt x="745227" y="1758178"/>
                    </a:cubicBezTo>
                    <a:cubicBezTo>
                      <a:pt x="739550" y="1755351"/>
                      <a:pt x="753744" y="1713892"/>
                      <a:pt x="754690" y="1710123"/>
                    </a:cubicBezTo>
                    <a:cubicBezTo>
                      <a:pt x="755636" y="1705411"/>
                      <a:pt x="755636" y="1700700"/>
                      <a:pt x="756582" y="1695989"/>
                    </a:cubicBezTo>
                    <a:cubicBezTo>
                      <a:pt x="757529" y="1693162"/>
                      <a:pt x="759421" y="1688451"/>
                      <a:pt x="759421" y="1683739"/>
                    </a:cubicBezTo>
                    <a:cubicBezTo>
                      <a:pt x="756582" y="1679970"/>
                      <a:pt x="747120" y="1679028"/>
                      <a:pt x="743335" y="1681855"/>
                    </a:cubicBezTo>
                    <a:cubicBezTo>
                      <a:pt x="740496" y="1683739"/>
                      <a:pt x="741442" y="1689393"/>
                      <a:pt x="739550" y="1694104"/>
                    </a:cubicBezTo>
                    <a:cubicBezTo>
                      <a:pt x="739550" y="1694104"/>
                      <a:pt x="735764" y="1699758"/>
                      <a:pt x="734818" y="1700700"/>
                    </a:cubicBezTo>
                    <a:cubicBezTo>
                      <a:pt x="732926" y="1701642"/>
                      <a:pt x="730087" y="1701642"/>
                      <a:pt x="727248" y="1700700"/>
                    </a:cubicBezTo>
                    <a:cubicBezTo>
                      <a:pt x="724409" y="1697873"/>
                      <a:pt x="725355" y="1692220"/>
                      <a:pt x="724409" y="1688451"/>
                    </a:cubicBezTo>
                    <a:cubicBezTo>
                      <a:pt x="724409" y="1684682"/>
                      <a:pt x="725355" y="1674317"/>
                      <a:pt x="721570" y="1674317"/>
                    </a:cubicBezTo>
                    <a:cubicBezTo>
                      <a:pt x="720624" y="1674317"/>
                      <a:pt x="719678" y="1676201"/>
                      <a:pt x="717785" y="1679028"/>
                    </a:cubicBezTo>
                    <a:cubicBezTo>
                      <a:pt x="715893" y="1682797"/>
                      <a:pt x="711161" y="1690335"/>
                      <a:pt x="709269" y="1693162"/>
                    </a:cubicBezTo>
                    <a:cubicBezTo>
                      <a:pt x="707376" y="1695046"/>
                      <a:pt x="703591" y="1698815"/>
                      <a:pt x="701699" y="1699758"/>
                    </a:cubicBezTo>
                    <a:cubicBezTo>
                      <a:pt x="700752" y="1701642"/>
                      <a:pt x="694128" y="1704469"/>
                      <a:pt x="692236" y="1704469"/>
                    </a:cubicBezTo>
                    <a:cubicBezTo>
                      <a:pt x="682773" y="1705411"/>
                      <a:pt x="686558" y="1693162"/>
                      <a:pt x="691289" y="1689393"/>
                    </a:cubicBezTo>
                    <a:cubicBezTo>
                      <a:pt x="694128" y="1687508"/>
                      <a:pt x="697913" y="1687508"/>
                      <a:pt x="700752" y="1685624"/>
                    </a:cubicBezTo>
                    <a:cubicBezTo>
                      <a:pt x="703591" y="1683739"/>
                      <a:pt x="708322" y="1679028"/>
                      <a:pt x="704537" y="1675259"/>
                    </a:cubicBezTo>
                    <a:cubicBezTo>
                      <a:pt x="700752" y="1674317"/>
                      <a:pt x="695075" y="1676201"/>
                      <a:pt x="692236" y="1673374"/>
                    </a:cubicBezTo>
                    <a:cubicBezTo>
                      <a:pt x="688451" y="1668663"/>
                      <a:pt x="693182" y="1662067"/>
                      <a:pt x="697913" y="1660183"/>
                    </a:cubicBezTo>
                    <a:cubicBezTo>
                      <a:pt x="702645" y="1659240"/>
                      <a:pt x="706430" y="1656414"/>
                      <a:pt x="707376" y="1651702"/>
                    </a:cubicBezTo>
                    <a:cubicBezTo>
                      <a:pt x="708322" y="1646991"/>
                      <a:pt x="703591" y="1642280"/>
                      <a:pt x="703591" y="1636626"/>
                    </a:cubicBezTo>
                    <a:cubicBezTo>
                      <a:pt x="700752" y="1634741"/>
                      <a:pt x="696967" y="1635684"/>
                      <a:pt x="693182" y="1637568"/>
                    </a:cubicBezTo>
                    <a:cubicBezTo>
                      <a:pt x="689397" y="1639453"/>
                      <a:pt x="685612" y="1641337"/>
                      <a:pt x="683719" y="1646049"/>
                    </a:cubicBezTo>
                    <a:cubicBezTo>
                      <a:pt x="675203" y="1659240"/>
                      <a:pt x="675203" y="1673374"/>
                      <a:pt x="674257" y="1689393"/>
                    </a:cubicBezTo>
                    <a:cubicBezTo>
                      <a:pt x="673310" y="1695989"/>
                      <a:pt x="674257" y="1705411"/>
                      <a:pt x="672364" y="1712007"/>
                    </a:cubicBezTo>
                    <a:cubicBezTo>
                      <a:pt x="672364" y="1713892"/>
                      <a:pt x="669525" y="1714834"/>
                      <a:pt x="669525" y="1716719"/>
                    </a:cubicBezTo>
                    <a:cubicBezTo>
                      <a:pt x="658170" y="1710123"/>
                      <a:pt x="661009" y="1686566"/>
                      <a:pt x="663848" y="1673374"/>
                    </a:cubicBezTo>
                    <a:cubicBezTo>
                      <a:pt x="670471" y="1646049"/>
                      <a:pt x="672364" y="1618723"/>
                      <a:pt x="693182" y="1598935"/>
                    </a:cubicBezTo>
                    <a:close/>
                    <a:moveTo>
                      <a:pt x="462129" y="1598113"/>
                    </a:moveTo>
                    <a:cubicBezTo>
                      <a:pt x="459301" y="1598113"/>
                      <a:pt x="457416" y="1599052"/>
                      <a:pt x="454588" y="1599991"/>
                    </a:cubicBezTo>
                    <a:cubicBezTo>
                      <a:pt x="450818" y="1600930"/>
                      <a:pt x="444219" y="1601869"/>
                      <a:pt x="439506" y="1600930"/>
                    </a:cubicBezTo>
                    <a:cubicBezTo>
                      <a:pt x="431022" y="1600930"/>
                      <a:pt x="418768" y="1595295"/>
                      <a:pt x="416883" y="1603748"/>
                    </a:cubicBezTo>
                    <a:cubicBezTo>
                      <a:pt x="414997" y="1614078"/>
                      <a:pt x="424424" y="1615957"/>
                      <a:pt x="431965" y="1617835"/>
                    </a:cubicBezTo>
                    <a:cubicBezTo>
                      <a:pt x="433850" y="1617835"/>
                      <a:pt x="433850" y="1618774"/>
                      <a:pt x="434793" y="1619713"/>
                    </a:cubicBezTo>
                    <a:cubicBezTo>
                      <a:pt x="439506" y="1624409"/>
                      <a:pt x="445162" y="1628166"/>
                      <a:pt x="457416" y="1627227"/>
                    </a:cubicBezTo>
                    <a:cubicBezTo>
                      <a:pt x="460244" y="1627227"/>
                      <a:pt x="464014" y="1625348"/>
                      <a:pt x="467785" y="1624409"/>
                    </a:cubicBezTo>
                    <a:cubicBezTo>
                      <a:pt x="475326" y="1621592"/>
                      <a:pt x="480039" y="1619713"/>
                      <a:pt x="479097" y="1612200"/>
                    </a:cubicBezTo>
                    <a:cubicBezTo>
                      <a:pt x="479097" y="1610322"/>
                      <a:pt x="477211" y="1605626"/>
                      <a:pt x="476269" y="1603748"/>
                    </a:cubicBezTo>
                    <a:cubicBezTo>
                      <a:pt x="475326" y="1602808"/>
                      <a:pt x="473441" y="1601869"/>
                      <a:pt x="472498" y="1600930"/>
                    </a:cubicBezTo>
                    <a:cubicBezTo>
                      <a:pt x="468728" y="1597173"/>
                      <a:pt x="467785" y="1597173"/>
                      <a:pt x="462129" y="1598113"/>
                    </a:cubicBezTo>
                    <a:close/>
                    <a:moveTo>
                      <a:pt x="1085135" y="1583180"/>
                    </a:moveTo>
                    <a:cubicBezTo>
                      <a:pt x="1089844" y="1584119"/>
                      <a:pt x="1091727" y="1589751"/>
                      <a:pt x="1091727" y="1594444"/>
                    </a:cubicBezTo>
                    <a:cubicBezTo>
                      <a:pt x="1092669" y="1605708"/>
                      <a:pt x="1086077" y="1615095"/>
                      <a:pt x="1077601" y="1617911"/>
                    </a:cubicBezTo>
                    <a:cubicBezTo>
                      <a:pt x="1057824" y="1626359"/>
                      <a:pt x="1046522" y="1654520"/>
                      <a:pt x="1037105" y="1661090"/>
                    </a:cubicBezTo>
                    <a:cubicBezTo>
                      <a:pt x="1023920" y="1656397"/>
                      <a:pt x="1055940" y="1633869"/>
                      <a:pt x="1050289" y="1624482"/>
                    </a:cubicBezTo>
                    <a:cubicBezTo>
                      <a:pt x="1040872" y="1625420"/>
                      <a:pt x="1032396" y="1631053"/>
                      <a:pt x="1024862" y="1635746"/>
                    </a:cubicBezTo>
                    <a:cubicBezTo>
                      <a:pt x="1025803" y="1642317"/>
                      <a:pt x="1024862" y="1648887"/>
                      <a:pt x="1021094" y="1652642"/>
                    </a:cubicBezTo>
                    <a:cubicBezTo>
                      <a:pt x="1018269" y="1656397"/>
                      <a:pt x="1017327" y="1656397"/>
                      <a:pt x="1013560" y="1653581"/>
                    </a:cubicBezTo>
                    <a:cubicBezTo>
                      <a:pt x="1012619" y="1652642"/>
                      <a:pt x="1011677" y="1650765"/>
                      <a:pt x="1009793" y="1650765"/>
                    </a:cubicBezTo>
                    <a:cubicBezTo>
                      <a:pt x="1005084" y="1649826"/>
                      <a:pt x="1003201" y="1658274"/>
                      <a:pt x="999434" y="1658274"/>
                    </a:cubicBezTo>
                    <a:cubicBezTo>
                      <a:pt x="995666" y="1658274"/>
                      <a:pt x="993783" y="1652642"/>
                      <a:pt x="994725" y="1647949"/>
                    </a:cubicBezTo>
                    <a:cubicBezTo>
                      <a:pt x="994725" y="1641378"/>
                      <a:pt x="1002259" y="1634807"/>
                      <a:pt x="1006968" y="1634807"/>
                    </a:cubicBezTo>
                    <a:cubicBezTo>
                      <a:pt x="1011677" y="1630114"/>
                      <a:pt x="1006026" y="1622604"/>
                      <a:pt x="1005084" y="1613217"/>
                    </a:cubicBezTo>
                    <a:cubicBezTo>
                      <a:pt x="1004143" y="1605708"/>
                      <a:pt x="1005084" y="1596321"/>
                      <a:pt x="1007910" y="1592567"/>
                    </a:cubicBezTo>
                    <a:cubicBezTo>
                      <a:pt x="1011677" y="1587873"/>
                      <a:pt x="1015444" y="1586935"/>
                      <a:pt x="1019211" y="1592567"/>
                    </a:cubicBezTo>
                    <a:cubicBezTo>
                      <a:pt x="1020153" y="1594444"/>
                      <a:pt x="1022036" y="1597260"/>
                      <a:pt x="1022036" y="1599137"/>
                    </a:cubicBezTo>
                    <a:cubicBezTo>
                      <a:pt x="1022978" y="1607585"/>
                      <a:pt x="1019211" y="1626359"/>
                      <a:pt x="1025803" y="1627298"/>
                    </a:cubicBezTo>
                    <a:cubicBezTo>
                      <a:pt x="1031454" y="1628236"/>
                      <a:pt x="1052173" y="1616972"/>
                      <a:pt x="1055940" y="1613217"/>
                    </a:cubicBezTo>
                    <a:cubicBezTo>
                      <a:pt x="1066300" y="1606647"/>
                      <a:pt x="1075717" y="1585996"/>
                      <a:pt x="1085135" y="1583180"/>
                    </a:cubicBezTo>
                    <a:close/>
                    <a:moveTo>
                      <a:pt x="424424" y="1575573"/>
                    </a:moveTo>
                    <a:cubicBezTo>
                      <a:pt x="420653" y="1578390"/>
                      <a:pt x="419711" y="1582147"/>
                      <a:pt x="420653" y="1587782"/>
                    </a:cubicBezTo>
                    <a:cubicBezTo>
                      <a:pt x="423481" y="1593417"/>
                      <a:pt x="428194" y="1592478"/>
                      <a:pt x="435735" y="1592478"/>
                    </a:cubicBezTo>
                    <a:cubicBezTo>
                      <a:pt x="443276" y="1593417"/>
                      <a:pt x="451760" y="1594356"/>
                      <a:pt x="453645" y="1586843"/>
                    </a:cubicBezTo>
                    <a:cubicBezTo>
                      <a:pt x="454588" y="1579329"/>
                      <a:pt x="445162" y="1580268"/>
                      <a:pt x="437621" y="1578390"/>
                    </a:cubicBezTo>
                    <a:cubicBezTo>
                      <a:pt x="431965" y="1577451"/>
                      <a:pt x="428194" y="1575573"/>
                      <a:pt x="424424" y="1575573"/>
                    </a:cubicBezTo>
                    <a:close/>
                    <a:moveTo>
                      <a:pt x="1414657" y="1545172"/>
                    </a:moveTo>
                    <a:cubicBezTo>
                      <a:pt x="1417484" y="1544225"/>
                      <a:pt x="1419369" y="1545172"/>
                      <a:pt x="1421255" y="1545172"/>
                    </a:cubicBezTo>
                    <a:cubicBezTo>
                      <a:pt x="1425967" y="1547067"/>
                      <a:pt x="1429738" y="1548014"/>
                      <a:pt x="1429738" y="1553698"/>
                    </a:cubicBezTo>
                    <a:cubicBezTo>
                      <a:pt x="1430680" y="1555593"/>
                      <a:pt x="1428795" y="1557488"/>
                      <a:pt x="1427852" y="1559382"/>
                    </a:cubicBezTo>
                    <a:cubicBezTo>
                      <a:pt x="1425025" y="1565066"/>
                      <a:pt x="1420312" y="1568856"/>
                      <a:pt x="1411829" y="1571697"/>
                    </a:cubicBezTo>
                    <a:cubicBezTo>
                      <a:pt x="1403346" y="1572645"/>
                      <a:pt x="1392978" y="1571697"/>
                      <a:pt x="1384495" y="1572645"/>
                    </a:cubicBezTo>
                    <a:cubicBezTo>
                      <a:pt x="1370357" y="1573592"/>
                      <a:pt x="1355276" y="1573592"/>
                      <a:pt x="1343023" y="1569803"/>
                    </a:cubicBezTo>
                    <a:cubicBezTo>
                      <a:pt x="1340195" y="1568856"/>
                      <a:pt x="1336425" y="1566961"/>
                      <a:pt x="1333597" y="1565066"/>
                    </a:cubicBezTo>
                    <a:cubicBezTo>
                      <a:pt x="1329827" y="1563172"/>
                      <a:pt x="1326999" y="1560330"/>
                      <a:pt x="1326999" y="1557488"/>
                    </a:cubicBezTo>
                    <a:cubicBezTo>
                      <a:pt x="1326999" y="1553698"/>
                      <a:pt x="1332654" y="1549909"/>
                      <a:pt x="1336425" y="1548962"/>
                    </a:cubicBezTo>
                    <a:cubicBezTo>
                      <a:pt x="1341137" y="1548014"/>
                      <a:pt x="1347735" y="1548014"/>
                      <a:pt x="1351506" y="1549909"/>
                    </a:cubicBezTo>
                    <a:cubicBezTo>
                      <a:pt x="1360931" y="1551804"/>
                      <a:pt x="1362816" y="1552751"/>
                      <a:pt x="1372242" y="1551804"/>
                    </a:cubicBezTo>
                    <a:cubicBezTo>
                      <a:pt x="1388265" y="1551804"/>
                      <a:pt x="1401461" y="1548014"/>
                      <a:pt x="1414657" y="1545172"/>
                    </a:cubicBezTo>
                    <a:close/>
                    <a:moveTo>
                      <a:pt x="372579" y="1487291"/>
                    </a:moveTo>
                    <a:cubicBezTo>
                      <a:pt x="446104" y="1501379"/>
                      <a:pt x="494179" y="1536128"/>
                      <a:pt x="523400" y="1565242"/>
                    </a:cubicBezTo>
                    <a:cubicBezTo>
                      <a:pt x="526228" y="1568059"/>
                      <a:pt x="529056" y="1569938"/>
                      <a:pt x="530941" y="1573694"/>
                    </a:cubicBezTo>
                    <a:cubicBezTo>
                      <a:pt x="532827" y="1575573"/>
                      <a:pt x="534712" y="1581208"/>
                      <a:pt x="534712" y="1583086"/>
                    </a:cubicBezTo>
                    <a:cubicBezTo>
                      <a:pt x="533769" y="1590599"/>
                      <a:pt x="523400" y="1590599"/>
                      <a:pt x="519630" y="1586843"/>
                    </a:cubicBezTo>
                    <a:cubicBezTo>
                      <a:pt x="513031" y="1581208"/>
                      <a:pt x="508318" y="1573694"/>
                      <a:pt x="500777" y="1568998"/>
                    </a:cubicBezTo>
                    <a:cubicBezTo>
                      <a:pt x="490408" y="1561485"/>
                      <a:pt x="478154" y="1554911"/>
                      <a:pt x="465900" y="1550215"/>
                    </a:cubicBezTo>
                    <a:cubicBezTo>
                      <a:pt x="452703" y="1544580"/>
                      <a:pt x="442334" y="1540824"/>
                      <a:pt x="426309" y="1539884"/>
                    </a:cubicBezTo>
                    <a:cubicBezTo>
                      <a:pt x="413112" y="1538945"/>
                      <a:pt x="400858" y="1536128"/>
                      <a:pt x="387661" y="1537067"/>
                    </a:cubicBezTo>
                    <a:cubicBezTo>
                      <a:pt x="382005" y="1537067"/>
                      <a:pt x="378235" y="1538945"/>
                      <a:pt x="377292" y="1543641"/>
                    </a:cubicBezTo>
                    <a:cubicBezTo>
                      <a:pt x="383891" y="1548337"/>
                      <a:pt x="394260" y="1547398"/>
                      <a:pt x="402743" y="1550215"/>
                    </a:cubicBezTo>
                    <a:cubicBezTo>
                      <a:pt x="407456" y="1551154"/>
                      <a:pt x="410284" y="1553033"/>
                      <a:pt x="414055" y="1553033"/>
                    </a:cubicBezTo>
                    <a:cubicBezTo>
                      <a:pt x="417825" y="1553033"/>
                      <a:pt x="421596" y="1553033"/>
                      <a:pt x="424424" y="1552093"/>
                    </a:cubicBezTo>
                    <a:cubicBezTo>
                      <a:pt x="428194" y="1551154"/>
                      <a:pt x="436678" y="1547398"/>
                      <a:pt x="437621" y="1553033"/>
                    </a:cubicBezTo>
                    <a:cubicBezTo>
                      <a:pt x="437621" y="1555850"/>
                      <a:pt x="435735" y="1557728"/>
                      <a:pt x="435735" y="1559607"/>
                    </a:cubicBezTo>
                    <a:cubicBezTo>
                      <a:pt x="435735" y="1562424"/>
                      <a:pt x="440449" y="1564303"/>
                      <a:pt x="444219" y="1565242"/>
                    </a:cubicBezTo>
                    <a:cubicBezTo>
                      <a:pt x="446104" y="1566181"/>
                      <a:pt x="447047" y="1567120"/>
                      <a:pt x="447990" y="1567120"/>
                    </a:cubicBezTo>
                    <a:cubicBezTo>
                      <a:pt x="453645" y="1568059"/>
                      <a:pt x="459301" y="1566181"/>
                      <a:pt x="464957" y="1568059"/>
                    </a:cubicBezTo>
                    <a:cubicBezTo>
                      <a:pt x="469670" y="1568998"/>
                      <a:pt x="475326" y="1572755"/>
                      <a:pt x="476269" y="1577451"/>
                    </a:cubicBezTo>
                    <a:cubicBezTo>
                      <a:pt x="476269" y="1585903"/>
                      <a:pt x="482867" y="1588721"/>
                      <a:pt x="487580" y="1592478"/>
                    </a:cubicBezTo>
                    <a:cubicBezTo>
                      <a:pt x="493236" y="1596234"/>
                      <a:pt x="497007" y="1609383"/>
                      <a:pt x="492293" y="1615957"/>
                    </a:cubicBezTo>
                    <a:cubicBezTo>
                      <a:pt x="486638" y="1622531"/>
                      <a:pt x="475326" y="1626287"/>
                      <a:pt x="465900" y="1629105"/>
                    </a:cubicBezTo>
                    <a:cubicBezTo>
                      <a:pt x="463072" y="1630983"/>
                      <a:pt x="459301" y="1631922"/>
                      <a:pt x="457416" y="1632862"/>
                    </a:cubicBezTo>
                    <a:cubicBezTo>
                      <a:pt x="453645" y="1632862"/>
                      <a:pt x="449875" y="1632862"/>
                      <a:pt x="446104" y="1633801"/>
                    </a:cubicBezTo>
                    <a:cubicBezTo>
                      <a:pt x="440449" y="1635679"/>
                      <a:pt x="434793" y="1641314"/>
                      <a:pt x="431022" y="1641314"/>
                    </a:cubicBezTo>
                    <a:cubicBezTo>
                      <a:pt x="419711" y="1641314"/>
                      <a:pt x="387661" y="1617835"/>
                      <a:pt x="381063" y="1608443"/>
                    </a:cubicBezTo>
                    <a:cubicBezTo>
                      <a:pt x="380120" y="1605626"/>
                      <a:pt x="379177" y="1601869"/>
                      <a:pt x="380120" y="1599052"/>
                    </a:cubicBezTo>
                    <a:cubicBezTo>
                      <a:pt x="380120" y="1596234"/>
                      <a:pt x="381063" y="1595295"/>
                      <a:pt x="383891" y="1593417"/>
                    </a:cubicBezTo>
                    <a:cubicBezTo>
                      <a:pt x="384833" y="1592478"/>
                      <a:pt x="387661" y="1591538"/>
                      <a:pt x="388604" y="1590599"/>
                    </a:cubicBezTo>
                    <a:cubicBezTo>
                      <a:pt x="393317" y="1588721"/>
                      <a:pt x="399915" y="1590599"/>
                      <a:pt x="405571" y="1589660"/>
                    </a:cubicBezTo>
                    <a:cubicBezTo>
                      <a:pt x="407456" y="1589660"/>
                      <a:pt x="412170" y="1588721"/>
                      <a:pt x="414055" y="1587782"/>
                    </a:cubicBezTo>
                    <a:cubicBezTo>
                      <a:pt x="414997" y="1586843"/>
                      <a:pt x="415940" y="1586843"/>
                      <a:pt x="416883" y="1584964"/>
                    </a:cubicBezTo>
                    <a:cubicBezTo>
                      <a:pt x="416883" y="1579329"/>
                      <a:pt x="404628" y="1584025"/>
                      <a:pt x="400858" y="1581208"/>
                    </a:cubicBezTo>
                    <a:cubicBezTo>
                      <a:pt x="398030" y="1577451"/>
                      <a:pt x="398030" y="1573694"/>
                      <a:pt x="398973" y="1569938"/>
                    </a:cubicBezTo>
                    <a:cubicBezTo>
                      <a:pt x="398973" y="1567120"/>
                      <a:pt x="400858" y="1564303"/>
                      <a:pt x="400858" y="1562424"/>
                    </a:cubicBezTo>
                    <a:cubicBezTo>
                      <a:pt x="399915" y="1557728"/>
                      <a:pt x="388604" y="1558668"/>
                      <a:pt x="384833" y="1558668"/>
                    </a:cubicBezTo>
                    <a:cubicBezTo>
                      <a:pt x="379177" y="1559607"/>
                      <a:pt x="370694" y="1562424"/>
                      <a:pt x="369751" y="1568059"/>
                    </a:cubicBezTo>
                    <a:cubicBezTo>
                      <a:pt x="368808" y="1573694"/>
                      <a:pt x="371636" y="1581208"/>
                      <a:pt x="368808" y="1585903"/>
                    </a:cubicBezTo>
                    <a:cubicBezTo>
                      <a:pt x="365981" y="1591538"/>
                      <a:pt x="359382" y="1593417"/>
                      <a:pt x="355612" y="1586843"/>
                    </a:cubicBezTo>
                    <a:cubicBezTo>
                      <a:pt x="347128" y="1573694"/>
                      <a:pt x="353726" y="1545519"/>
                      <a:pt x="365038" y="1536128"/>
                    </a:cubicBezTo>
                    <a:cubicBezTo>
                      <a:pt x="368808" y="1533310"/>
                      <a:pt x="373522" y="1530493"/>
                      <a:pt x="379177" y="1529554"/>
                    </a:cubicBezTo>
                    <a:cubicBezTo>
                      <a:pt x="394260" y="1526736"/>
                      <a:pt x="426309" y="1538006"/>
                      <a:pt x="436678" y="1531432"/>
                    </a:cubicBezTo>
                    <a:cubicBezTo>
                      <a:pt x="435735" y="1524858"/>
                      <a:pt x="385776" y="1509831"/>
                      <a:pt x="372579" y="1506074"/>
                    </a:cubicBezTo>
                    <a:cubicBezTo>
                      <a:pt x="365038" y="1503257"/>
                      <a:pt x="365038" y="1490109"/>
                      <a:pt x="372579" y="1487291"/>
                    </a:cubicBezTo>
                    <a:close/>
                    <a:moveTo>
                      <a:pt x="1306085" y="1474864"/>
                    </a:moveTo>
                    <a:cubicBezTo>
                      <a:pt x="1310817" y="1473449"/>
                      <a:pt x="1315548" y="1473685"/>
                      <a:pt x="1317440" y="1477459"/>
                    </a:cubicBezTo>
                    <a:cubicBezTo>
                      <a:pt x="1320279" y="1481233"/>
                      <a:pt x="1318387" y="1491612"/>
                      <a:pt x="1316494" y="1497273"/>
                    </a:cubicBezTo>
                    <a:cubicBezTo>
                      <a:pt x="1315548" y="1500104"/>
                      <a:pt x="1313655" y="1501047"/>
                      <a:pt x="1315548" y="1503878"/>
                    </a:cubicBezTo>
                    <a:cubicBezTo>
                      <a:pt x="1316494" y="1504821"/>
                      <a:pt x="1317440" y="1505765"/>
                      <a:pt x="1318387" y="1505765"/>
                    </a:cubicBezTo>
                    <a:cubicBezTo>
                      <a:pt x="1321225" y="1506708"/>
                      <a:pt x="1326903" y="1498217"/>
                      <a:pt x="1329742" y="1497273"/>
                    </a:cubicBezTo>
                    <a:cubicBezTo>
                      <a:pt x="1333527" y="1494443"/>
                      <a:pt x="1337312" y="1495386"/>
                      <a:pt x="1341097" y="1497273"/>
                    </a:cubicBezTo>
                    <a:cubicBezTo>
                      <a:pt x="1345829" y="1500104"/>
                      <a:pt x="1346775" y="1505765"/>
                      <a:pt x="1345829" y="1511426"/>
                    </a:cubicBezTo>
                    <a:cubicBezTo>
                      <a:pt x="1345829" y="1514257"/>
                      <a:pt x="1344883" y="1518031"/>
                      <a:pt x="1343936" y="1519918"/>
                    </a:cubicBezTo>
                    <a:cubicBezTo>
                      <a:pt x="1339205" y="1531240"/>
                      <a:pt x="1318387" y="1538788"/>
                      <a:pt x="1318387" y="1551055"/>
                    </a:cubicBezTo>
                    <a:cubicBezTo>
                      <a:pt x="1318387" y="1553885"/>
                      <a:pt x="1320279" y="1556716"/>
                      <a:pt x="1320279" y="1559546"/>
                    </a:cubicBezTo>
                    <a:cubicBezTo>
                      <a:pt x="1321225" y="1574643"/>
                      <a:pt x="1310816" y="1618045"/>
                      <a:pt x="1302300" y="1639746"/>
                    </a:cubicBezTo>
                    <a:cubicBezTo>
                      <a:pt x="1300407" y="1646351"/>
                      <a:pt x="1298515" y="1653899"/>
                      <a:pt x="1290945" y="1653899"/>
                    </a:cubicBezTo>
                    <a:cubicBezTo>
                      <a:pt x="1286213" y="1653899"/>
                      <a:pt x="1280536" y="1647295"/>
                      <a:pt x="1280536" y="1644464"/>
                    </a:cubicBezTo>
                    <a:cubicBezTo>
                      <a:pt x="1279589" y="1639746"/>
                      <a:pt x="1287160" y="1634085"/>
                      <a:pt x="1289998" y="1626537"/>
                    </a:cubicBezTo>
                    <a:cubicBezTo>
                      <a:pt x="1290945" y="1624650"/>
                      <a:pt x="1291891" y="1621819"/>
                      <a:pt x="1292837" y="1618045"/>
                    </a:cubicBezTo>
                    <a:cubicBezTo>
                      <a:pt x="1295676" y="1604836"/>
                      <a:pt x="1298515" y="1583135"/>
                      <a:pt x="1294730" y="1575586"/>
                    </a:cubicBezTo>
                    <a:cubicBezTo>
                      <a:pt x="1294730" y="1573699"/>
                      <a:pt x="1293784" y="1574643"/>
                      <a:pt x="1291891" y="1574643"/>
                    </a:cubicBezTo>
                    <a:cubicBezTo>
                      <a:pt x="1287160" y="1577473"/>
                      <a:pt x="1284321" y="1581247"/>
                      <a:pt x="1281482" y="1584078"/>
                    </a:cubicBezTo>
                    <a:cubicBezTo>
                      <a:pt x="1278643" y="1585965"/>
                      <a:pt x="1274858" y="1589739"/>
                      <a:pt x="1272019" y="1590683"/>
                    </a:cubicBezTo>
                    <a:cubicBezTo>
                      <a:pt x="1256879" y="1596344"/>
                      <a:pt x="1259718" y="1571812"/>
                      <a:pt x="1265395" y="1564264"/>
                    </a:cubicBezTo>
                    <a:cubicBezTo>
                      <a:pt x="1266342" y="1562377"/>
                      <a:pt x="1272966" y="1559546"/>
                      <a:pt x="1274858" y="1556716"/>
                    </a:cubicBezTo>
                    <a:cubicBezTo>
                      <a:pt x="1279589" y="1553885"/>
                      <a:pt x="1282428" y="1550111"/>
                      <a:pt x="1286213" y="1545393"/>
                    </a:cubicBezTo>
                    <a:cubicBezTo>
                      <a:pt x="1287160" y="1543506"/>
                      <a:pt x="1289998" y="1539732"/>
                      <a:pt x="1290945" y="1538788"/>
                    </a:cubicBezTo>
                    <a:cubicBezTo>
                      <a:pt x="1291891" y="1532184"/>
                      <a:pt x="1289052" y="1524636"/>
                      <a:pt x="1289052" y="1517087"/>
                    </a:cubicBezTo>
                    <a:cubicBezTo>
                      <a:pt x="1288106" y="1505765"/>
                      <a:pt x="1289052" y="1491612"/>
                      <a:pt x="1294730" y="1482177"/>
                    </a:cubicBezTo>
                    <a:cubicBezTo>
                      <a:pt x="1296622" y="1479346"/>
                      <a:pt x="1301354" y="1476280"/>
                      <a:pt x="1306085" y="1474864"/>
                    </a:cubicBezTo>
                    <a:close/>
                    <a:moveTo>
                      <a:pt x="1519389" y="1339182"/>
                    </a:moveTo>
                    <a:cubicBezTo>
                      <a:pt x="1522203" y="1341069"/>
                      <a:pt x="1525018" y="1343899"/>
                      <a:pt x="1525957" y="1345785"/>
                    </a:cubicBezTo>
                    <a:cubicBezTo>
                      <a:pt x="1526895" y="1348615"/>
                      <a:pt x="1526895" y="1352388"/>
                      <a:pt x="1526895" y="1355218"/>
                    </a:cubicBezTo>
                    <a:cubicBezTo>
                      <a:pt x="1526895" y="1358048"/>
                      <a:pt x="1525957" y="1359934"/>
                      <a:pt x="1526895" y="1361821"/>
                    </a:cubicBezTo>
                    <a:cubicBezTo>
                      <a:pt x="1529710" y="1369367"/>
                      <a:pt x="1538155" y="1360877"/>
                      <a:pt x="1540970" y="1357104"/>
                    </a:cubicBezTo>
                    <a:cubicBezTo>
                      <a:pt x="1546600" y="1349558"/>
                      <a:pt x="1551291" y="1336353"/>
                      <a:pt x="1563489" y="1342012"/>
                    </a:cubicBezTo>
                    <a:cubicBezTo>
                      <a:pt x="1569119" y="1344842"/>
                      <a:pt x="1566304" y="1357104"/>
                      <a:pt x="1563489" y="1362764"/>
                    </a:cubicBezTo>
                    <a:cubicBezTo>
                      <a:pt x="1560674" y="1368424"/>
                      <a:pt x="1555044" y="1372197"/>
                      <a:pt x="1551291" y="1377856"/>
                    </a:cubicBezTo>
                    <a:cubicBezTo>
                      <a:pt x="1549415" y="1380686"/>
                      <a:pt x="1548476" y="1382572"/>
                      <a:pt x="1548476" y="1384459"/>
                    </a:cubicBezTo>
                    <a:cubicBezTo>
                      <a:pt x="1548476" y="1386345"/>
                      <a:pt x="1549415" y="1387289"/>
                      <a:pt x="1550353" y="1387289"/>
                    </a:cubicBezTo>
                    <a:cubicBezTo>
                      <a:pt x="1554106" y="1390119"/>
                      <a:pt x="1556921" y="1397665"/>
                      <a:pt x="1558798" y="1402381"/>
                    </a:cubicBezTo>
                    <a:cubicBezTo>
                      <a:pt x="1558798" y="1403324"/>
                      <a:pt x="1558798" y="1406154"/>
                      <a:pt x="1559736" y="1408984"/>
                    </a:cubicBezTo>
                    <a:cubicBezTo>
                      <a:pt x="1560674" y="1419360"/>
                      <a:pt x="1563489" y="1434452"/>
                      <a:pt x="1555044" y="1441998"/>
                    </a:cubicBezTo>
                    <a:cubicBezTo>
                      <a:pt x="1550353" y="1442941"/>
                      <a:pt x="1538155" y="1438225"/>
                      <a:pt x="1538155" y="1434452"/>
                    </a:cubicBezTo>
                    <a:cubicBezTo>
                      <a:pt x="1539093" y="1431622"/>
                      <a:pt x="1541908" y="1430679"/>
                      <a:pt x="1543785" y="1429735"/>
                    </a:cubicBezTo>
                    <a:cubicBezTo>
                      <a:pt x="1548476" y="1425962"/>
                      <a:pt x="1549415" y="1423133"/>
                      <a:pt x="1547538" y="1415587"/>
                    </a:cubicBezTo>
                    <a:cubicBezTo>
                      <a:pt x="1546600" y="1412757"/>
                      <a:pt x="1545661" y="1409927"/>
                      <a:pt x="1543785" y="1407097"/>
                    </a:cubicBezTo>
                    <a:cubicBezTo>
                      <a:pt x="1542846" y="1405211"/>
                      <a:pt x="1538155" y="1398608"/>
                      <a:pt x="1534402" y="1398608"/>
                    </a:cubicBezTo>
                    <a:cubicBezTo>
                      <a:pt x="1533463" y="1398608"/>
                      <a:pt x="1531587" y="1400494"/>
                      <a:pt x="1529710" y="1403324"/>
                    </a:cubicBezTo>
                    <a:cubicBezTo>
                      <a:pt x="1522203" y="1410870"/>
                      <a:pt x="1519389" y="1421246"/>
                      <a:pt x="1511882" y="1429735"/>
                    </a:cubicBezTo>
                    <a:cubicBezTo>
                      <a:pt x="1510005" y="1431622"/>
                      <a:pt x="1507190" y="1434452"/>
                      <a:pt x="1503437" y="1433509"/>
                    </a:cubicBezTo>
                    <a:cubicBezTo>
                      <a:pt x="1501561" y="1433509"/>
                      <a:pt x="1497807" y="1429735"/>
                      <a:pt x="1497807" y="1426906"/>
                    </a:cubicBezTo>
                    <a:cubicBezTo>
                      <a:pt x="1496869" y="1420303"/>
                      <a:pt x="1510944" y="1395778"/>
                      <a:pt x="1514697" y="1392005"/>
                    </a:cubicBezTo>
                    <a:cubicBezTo>
                      <a:pt x="1516574" y="1390119"/>
                      <a:pt x="1518450" y="1390119"/>
                      <a:pt x="1518450" y="1386345"/>
                    </a:cubicBezTo>
                    <a:cubicBezTo>
                      <a:pt x="1518450" y="1382572"/>
                      <a:pt x="1512820" y="1378799"/>
                      <a:pt x="1510005" y="1374083"/>
                    </a:cubicBezTo>
                    <a:cubicBezTo>
                      <a:pt x="1500622" y="1380686"/>
                      <a:pt x="1496869" y="1396721"/>
                      <a:pt x="1483733" y="1393892"/>
                    </a:cubicBezTo>
                    <a:cubicBezTo>
                      <a:pt x="1476226" y="1392948"/>
                      <a:pt x="1479041" y="1380686"/>
                      <a:pt x="1481856" y="1375970"/>
                    </a:cubicBezTo>
                    <a:cubicBezTo>
                      <a:pt x="1488424" y="1364650"/>
                      <a:pt x="1492177" y="1359934"/>
                      <a:pt x="1499684" y="1351445"/>
                    </a:cubicBezTo>
                    <a:cubicBezTo>
                      <a:pt x="1504376" y="1346729"/>
                      <a:pt x="1512820" y="1334466"/>
                      <a:pt x="1519389" y="1339182"/>
                    </a:cubicBezTo>
                    <a:close/>
                    <a:moveTo>
                      <a:pt x="235423" y="1336095"/>
                    </a:moveTo>
                    <a:cubicBezTo>
                      <a:pt x="240155" y="1333268"/>
                      <a:pt x="242995" y="1334211"/>
                      <a:pt x="247727" y="1336095"/>
                    </a:cubicBezTo>
                    <a:cubicBezTo>
                      <a:pt x="252460" y="1338923"/>
                      <a:pt x="254353" y="1339865"/>
                      <a:pt x="257192" y="1343635"/>
                    </a:cubicBezTo>
                    <a:cubicBezTo>
                      <a:pt x="261924" y="1346462"/>
                      <a:pt x="264764" y="1350232"/>
                      <a:pt x="268550" y="1354944"/>
                    </a:cubicBezTo>
                    <a:cubicBezTo>
                      <a:pt x="270443" y="1356829"/>
                      <a:pt x="273282" y="1358714"/>
                      <a:pt x="275175" y="1361541"/>
                    </a:cubicBezTo>
                    <a:cubicBezTo>
                      <a:pt x="279907" y="1368138"/>
                      <a:pt x="299783" y="1392641"/>
                      <a:pt x="290318" y="1400180"/>
                    </a:cubicBezTo>
                    <a:cubicBezTo>
                      <a:pt x="287479" y="1403008"/>
                      <a:pt x="276121" y="1404893"/>
                      <a:pt x="269496" y="1402065"/>
                    </a:cubicBezTo>
                    <a:cubicBezTo>
                      <a:pt x="266657" y="1401123"/>
                      <a:pt x="262871" y="1397353"/>
                      <a:pt x="260031" y="1395468"/>
                    </a:cubicBezTo>
                    <a:cubicBezTo>
                      <a:pt x="257192" y="1392641"/>
                      <a:pt x="254353" y="1388871"/>
                      <a:pt x="249620" y="1388871"/>
                    </a:cubicBezTo>
                    <a:cubicBezTo>
                      <a:pt x="246781" y="1388871"/>
                      <a:pt x="242995" y="1391699"/>
                      <a:pt x="242995" y="1392641"/>
                    </a:cubicBezTo>
                    <a:cubicBezTo>
                      <a:pt x="242048" y="1395468"/>
                      <a:pt x="246781" y="1399238"/>
                      <a:pt x="247727" y="1403008"/>
                    </a:cubicBezTo>
                    <a:cubicBezTo>
                      <a:pt x="249620" y="1412432"/>
                      <a:pt x="245834" y="1419029"/>
                      <a:pt x="239209" y="1422799"/>
                    </a:cubicBezTo>
                    <a:cubicBezTo>
                      <a:pt x="235423" y="1425626"/>
                      <a:pt x="233530" y="1427511"/>
                      <a:pt x="228798" y="1428453"/>
                    </a:cubicBezTo>
                    <a:cubicBezTo>
                      <a:pt x="225958" y="1429396"/>
                      <a:pt x="223119" y="1429396"/>
                      <a:pt x="219333" y="1431281"/>
                    </a:cubicBezTo>
                    <a:cubicBezTo>
                      <a:pt x="214601" y="1435993"/>
                      <a:pt x="219333" y="1443532"/>
                      <a:pt x="215547" y="1448244"/>
                    </a:cubicBezTo>
                    <a:cubicBezTo>
                      <a:pt x="212708" y="1452956"/>
                      <a:pt x="207029" y="1456726"/>
                      <a:pt x="201350" y="1453899"/>
                    </a:cubicBezTo>
                    <a:cubicBezTo>
                      <a:pt x="195671" y="1450129"/>
                      <a:pt x="191886" y="1440705"/>
                      <a:pt x="189046" y="1435993"/>
                    </a:cubicBezTo>
                    <a:cubicBezTo>
                      <a:pt x="181474" y="1421856"/>
                      <a:pt x="169170" y="1416202"/>
                      <a:pt x="157813" y="1406777"/>
                    </a:cubicBezTo>
                    <a:cubicBezTo>
                      <a:pt x="151187" y="1401123"/>
                      <a:pt x="144562" y="1390756"/>
                      <a:pt x="150241" y="1382274"/>
                    </a:cubicBezTo>
                    <a:cubicBezTo>
                      <a:pt x="156866" y="1382274"/>
                      <a:pt x="168224" y="1385102"/>
                      <a:pt x="172956" y="1388871"/>
                    </a:cubicBezTo>
                    <a:cubicBezTo>
                      <a:pt x="175796" y="1390756"/>
                      <a:pt x="177688" y="1391699"/>
                      <a:pt x="179581" y="1394526"/>
                    </a:cubicBezTo>
                    <a:cubicBezTo>
                      <a:pt x="183367" y="1397353"/>
                      <a:pt x="185260" y="1401123"/>
                      <a:pt x="188100" y="1404893"/>
                    </a:cubicBezTo>
                    <a:cubicBezTo>
                      <a:pt x="190939" y="1409605"/>
                      <a:pt x="195671" y="1416202"/>
                      <a:pt x="201350" y="1418087"/>
                    </a:cubicBezTo>
                    <a:cubicBezTo>
                      <a:pt x="204190" y="1418087"/>
                      <a:pt x="208922" y="1420914"/>
                      <a:pt x="211761" y="1420914"/>
                    </a:cubicBezTo>
                    <a:cubicBezTo>
                      <a:pt x="218387" y="1421856"/>
                      <a:pt x="225012" y="1415259"/>
                      <a:pt x="224066" y="1407720"/>
                    </a:cubicBezTo>
                    <a:cubicBezTo>
                      <a:pt x="224066" y="1403950"/>
                      <a:pt x="218387" y="1400180"/>
                      <a:pt x="215547" y="1397353"/>
                    </a:cubicBezTo>
                    <a:cubicBezTo>
                      <a:pt x="211761" y="1392641"/>
                      <a:pt x="210815" y="1386044"/>
                      <a:pt x="213654" y="1380390"/>
                    </a:cubicBezTo>
                    <a:cubicBezTo>
                      <a:pt x="218387" y="1376620"/>
                      <a:pt x="226905" y="1376620"/>
                      <a:pt x="234477" y="1375677"/>
                    </a:cubicBezTo>
                    <a:cubicBezTo>
                      <a:pt x="237316" y="1374735"/>
                      <a:pt x="246781" y="1373793"/>
                      <a:pt x="247727" y="1371908"/>
                    </a:cubicBezTo>
                    <a:cubicBezTo>
                      <a:pt x="249620" y="1368138"/>
                      <a:pt x="242995" y="1366253"/>
                      <a:pt x="240155" y="1364368"/>
                    </a:cubicBezTo>
                    <a:cubicBezTo>
                      <a:pt x="235423" y="1361541"/>
                      <a:pt x="229744" y="1359656"/>
                      <a:pt x="228798" y="1353059"/>
                    </a:cubicBezTo>
                    <a:cubicBezTo>
                      <a:pt x="228798" y="1346462"/>
                      <a:pt x="231637" y="1341750"/>
                      <a:pt x="235423" y="1336095"/>
                    </a:cubicBezTo>
                    <a:close/>
                    <a:moveTo>
                      <a:pt x="142112" y="1327874"/>
                    </a:moveTo>
                    <a:cubicBezTo>
                      <a:pt x="148713" y="1327874"/>
                      <a:pt x="152485" y="1330671"/>
                      <a:pt x="158143" y="1332535"/>
                    </a:cubicBezTo>
                    <a:cubicBezTo>
                      <a:pt x="163802" y="1334400"/>
                      <a:pt x="169460" y="1336264"/>
                      <a:pt x="175118" y="1338129"/>
                    </a:cubicBezTo>
                    <a:cubicBezTo>
                      <a:pt x="177947" y="1339061"/>
                      <a:pt x="181719" y="1339061"/>
                      <a:pt x="181719" y="1340926"/>
                    </a:cubicBezTo>
                    <a:cubicBezTo>
                      <a:pt x="181719" y="1343722"/>
                      <a:pt x="177004" y="1342790"/>
                      <a:pt x="174175" y="1342790"/>
                    </a:cubicBezTo>
                    <a:cubicBezTo>
                      <a:pt x="173232" y="1342790"/>
                      <a:pt x="159086" y="1344655"/>
                      <a:pt x="156257" y="1345587"/>
                    </a:cubicBezTo>
                    <a:cubicBezTo>
                      <a:pt x="154371" y="1345587"/>
                      <a:pt x="151542" y="1347451"/>
                      <a:pt x="149656" y="1348384"/>
                    </a:cubicBezTo>
                    <a:cubicBezTo>
                      <a:pt x="144941" y="1351180"/>
                      <a:pt x="140226" y="1356774"/>
                      <a:pt x="136454" y="1357706"/>
                    </a:cubicBezTo>
                    <a:cubicBezTo>
                      <a:pt x="127023" y="1361435"/>
                      <a:pt x="117593" y="1356774"/>
                      <a:pt x="117593" y="1349316"/>
                    </a:cubicBezTo>
                    <a:cubicBezTo>
                      <a:pt x="117593" y="1342790"/>
                      <a:pt x="124194" y="1339061"/>
                      <a:pt x="128909" y="1336264"/>
                    </a:cubicBezTo>
                    <a:cubicBezTo>
                      <a:pt x="133624" y="1331603"/>
                      <a:pt x="134567" y="1328806"/>
                      <a:pt x="142112" y="1327874"/>
                    </a:cubicBezTo>
                    <a:close/>
                    <a:moveTo>
                      <a:pt x="173158" y="1295857"/>
                    </a:moveTo>
                    <a:cubicBezTo>
                      <a:pt x="175983" y="1294913"/>
                      <a:pt x="178808" y="1296802"/>
                      <a:pt x="182575" y="1298690"/>
                    </a:cubicBezTo>
                    <a:cubicBezTo>
                      <a:pt x="187284" y="1302468"/>
                      <a:pt x="190109" y="1307190"/>
                      <a:pt x="189167" y="1314745"/>
                    </a:cubicBezTo>
                    <a:cubicBezTo>
                      <a:pt x="187284" y="1318522"/>
                      <a:pt x="182575" y="1321355"/>
                      <a:pt x="179750" y="1322299"/>
                    </a:cubicBezTo>
                    <a:cubicBezTo>
                      <a:pt x="171274" y="1326077"/>
                      <a:pt x="168449" y="1317578"/>
                      <a:pt x="166565" y="1311911"/>
                    </a:cubicBezTo>
                    <a:cubicBezTo>
                      <a:pt x="163740" y="1307190"/>
                      <a:pt x="166565" y="1297746"/>
                      <a:pt x="173158" y="1295857"/>
                    </a:cubicBezTo>
                    <a:close/>
                    <a:moveTo>
                      <a:pt x="1494806" y="1281896"/>
                    </a:moveTo>
                    <a:cubicBezTo>
                      <a:pt x="1496696" y="1282837"/>
                      <a:pt x="1500476" y="1284719"/>
                      <a:pt x="1501421" y="1287543"/>
                    </a:cubicBezTo>
                    <a:cubicBezTo>
                      <a:pt x="1504256" y="1292249"/>
                      <a:pt x="1501421" y="1300720"/>
                      <a:pt x="1506146" y="1304485"/>
                    </a:cubicBezTo>
                    <a:cubicBezTo>
                      <a:pt x="1508036" y="1303544"/>
                      <a:pt x="1511817" y="1296955"/>
                      <a:pt x="1513707" y="1294132"/>
                    </a:cubicBezTo>
                    <a:cubicBezTo>
                      <a:pt x="1514652" y="1291308"/>
                      <a:pt x="1515597" y="1290367"/>
                      <a:pt x="1517487" y="1289426"/>
                    </a:cubicBezTo>
                    <a:cubicBezTo>
                      <a:pt x="1520322" y="1287543"/>
                      <a:pt x="1523158" y="1285661"/>
                      <a:pt x="1526938" y="1284719"/>
                    </a:cubicBezTo>
                    <a:cubicBezTo>
                      <a:pt x="1532608" y="1282837"/>
                      <a:pt x="1534498" y="1283778"/>
                      <a:pt x="1537334" y="1288484"/>
                    </a:cubicBezTo>
                    <a:cubicBezTo>
                      <a:pt x="1541114" y="1293190"/>
                      <a:pt x="1543949" y="1300720"/>
                      <a:pt x="1543004" y="1307309"/>
                    </a:cubicBezTo>
                    <a:cubicBezTo>
                      <a:pt x="1542059" y="1314839"/>
                      <a:pt x="1535444" y="1317662"/>
                      <a:pt x="1528828" y="1317662"/>
                    </a:cubicBezTo>
                    <a:cubicBezTo>
                      <a:pt x="1502366" y="1318604"/>
                      <a:pt x="1473069" y="1366606"/>
                      <a:pt x="1459838" y="1383548"/>
                    </a:cubicBezTo>
                    <a:cubicBezTo>
                      <a:pt x="1457948" y="1386372"/>
                      <a:pt x="1455112" y="1390137"/>
                      <a:pt x="1455112" y="1395784"/>
                    </a:cubicBezTo>
                    <a:cubicBezTo>
                      <a:pt x="1456057" y="1400490"/>
                      <a:pt x="1459838" y="1402373"/>
                      <a:pt x="1461728" y="1406138"/>
                    </a:cubicBezTo>
                    <a:cubicBezTo>
                      <a:pt x="1463618" y="1408961"/>
                      <a:pt x="1465508" y="1414609"/>
                      <a:pt x="1464563" y="1417432"/>
                    </a:cubicBezTo>
                    <a:cubicBezTo>
                      <a:pt x="1464563" y="1420256"/>
                      <a:pt x="1460783" y="1424962"/>
                      <a:pt x="1456057" y="1424021"/>
                    </a:cubicBezTo>
                    <a:cubicBezTo>
                      <a:pt x="1450387" y="1423080"/>
                      <a:pt x="1446607" y="1414609"/>
                      <a:pt x="1443772" y="1410844"/>
                    </a:cubicBezTo>
                    <a:cubicBezTo>
                      <a:pt x="1441881" y="1408020"/>
                      <a:pt x="1437156" y="1401432"/>
                      <a:pt x="1436211" y="1398608"/>
                    </a:cubicBezTo>
                    <a:cubicBezTo>
                      <a:pt x="1432431" y="1384489"/>
                      <a:pt x="1443772" y="1376018"/>
                      <a:pt x="1449442" y="1368489"/>
                    </a:cubicBezTo>
                    <a:cubicBezTo>
                      <a:pt x="1457948" y="1357194"/>
                      <a:pt x="1484410" y="1334605"/>
                      <a:pt x="1484410" y="1321427"/>
                    </a:cubicBezTo>
                    <a:cubicBezTo>
                      <a:pt x="1485355" y="1315780"/>
                      <a:pt x="1482520" y="1306368"/>
                      <a:pt x="1478739" y="1306368"/>
                    </a:cubicBezTo>
                    <a:cubicBezTo>
                      <a:pt x="1474959" y="1305426"/>
                      <a:pt x="1471179" y="1312015"/>
                      <a:pt x="1470233" y="1316721"/>
                    </a:cubicBezTo>
                    <a:cubicBezTo>
                      <a:pt x="1470233" y="1320486"/>
                      <a:pt x="1472124" y="1324251"/>
                      <a:pt x="1471179" y="1328016"/>
                    </a:cubicBezTo>
                    <a:cubicBezTo>
                      <a:pt x="1471179" y="1329898"/>
                      <a:pt x="1469288" y="1332722"/>
                      <a:pt x="1467398" y="1333663"/>
                    </a:cubicBezTo>
                    <a:cubicBezTo>
                      <a:pt x="1464563" y="1334605"/>
                      <a:pt x="1462673" y="1334605"/>
                      <a:pt x="1459838" y="1334605"/>
                    </a:cubicBezTo>
                    <a:cubicBezTo>
                      <a:pt x="1455112" y="1334605"/>
                      <a:pt x="1451332" y="1337428"/>
                      <a:pt x="1446607" y="1338369"/>
                    </a:cubicBezTo>
                    <a:cubicBezTo>
                      <a:pt x="1439046" y="1346841"/>
                      <a:pt x="1448497" y="1362841"/>
                      <a:pt x="1438101" y="1367547"/>
                    </a:cubicBezTo>
                    <a:cubicBezTo>
                      <a:pt x="1433376" y="1369430"/>
                      <a:pt x="1430541" y="1366606"/>
                      <a:pt x="1427705" y="1364724"/>
                    </a:cubicBezTo>
                    <a:cubicBezTo>
                      <a:pt x="1423925" y="1361900"/>
                      <a:pt x="1421090" y="1358135"/>
                      <a:pt x="1422035" y="1351547"/>
                    </a:cubicBezTo>
                    <a:cubicBezTo>
                      <a:pt x="1422980" y="1344958"/>
                      <a:pt x="1428650" y="1339311"/>
                      <a:pt x="1437156" y="1340252"/>
                    </a:cubicBezTo>
                    <a:cubicBezTo>
                      <a:pt x="1440936" y="1338369"/>
                      <a:pt x="1439046" y="1334605"/>
                      <a:pt x="1439991" y="1330839"/>
                    </a:cubicBezTo>
                    <a:cubicBezTo>
                      <a:pt x="1440936" y="1328957"/>
                      <a:pt x="1442826" y="1326133"/>
                      <a:pt x="1443772" y="1324251"/>
                    </a:cubicBezTo>
                    <a:cubicBezTo>
                      <a:pt x="1446607" y="1320486"/>
                      <a:pt x="1450387" y="1316721"/>
                      <a:pt x="1454167" y="1315780"/>
                    </a:cubicBezTo>
                    <a:cubicBezTo>
                      <a:pt x="1456057" y="1314839"/>
                      <a:pt x="1458893" y="1315780"/>
                      <a:pt x="1461728" y="1314839"/>
                    </a:cubicBezTo>
                    <a:cubicBezTo>
                      <a:pt x="1466453" y="1312956"/>
                      <a:pt x="1471179" y="1303544"/>
                      <a:pt x="1472124" y="1296014"/>
                    </a:cubicBezTo>
                    <a:cubicBezTo>
                      <a:pt x="1474014" y="1287543"/>
                      <a:pt x="1485355" y="1278131"/>
                      <a:pt x="1494806" y="1281896"/>
                    </a:cubicBezTo>
                    <a:close/>
                    <a:moveTo>
                      <a:pt x="224270" y="1280864"/>
                    </a:moveTo>
                    <a:cubicBezTo>
                      <a:pt x="227095" y="1280864"/>
                      <a:pt x="233688" y="1283667"/>
                      <a:pt x="235571" y="1285535"/>
                    </a:cubicBezTo>
                    <a:cubicBezTo>
                      <a:pt x="238396" y="1286470"/>
                      <a:pt x="244047" y="1294878"/>
                      <a:pt x="243105" y="1298615"/>
                    </a:cubicBezTo>
                    <a:cubicBezTo>
                      <a:pt x="243105" y="1305154"/>
                      <a:pt x="237455" y="1309825"/>
                      <a:pt x="230862" y="1310760"/>
                    </a:cubicBezTo>
                    <a:cubicBezTo>
                      <a:pt x="220503" y="1311694"/>
                      <a:pt x="212027" y="1299549"/>
                      <a:pt x="211085" y="1292075"/>
                    </a:cubicBezTo>
                    <a:cubicBezTo>
                      <a:pt x="211085" y="1290206"/>
                      <a:pt x="211085" y="1288338"/>
                      <a:pt x="212027" y="1287404"/>
                    </a:cubicBezTo>
                    <a:cubicBezTo>
                      <a:pt x="212969" y="1284601"/>
                      <a:pt x="219561" y="1279930"/>
                      <a:pt x="224270" y="1280864"/>
                    </a:cubicBezTo>
                    <a:close/>
                    <a:moveTo>
                      <a:pt x="60744" y="861357"/>
                    </a:moveTo>
                    <a:cubicBezTo>
                      <a:pt x="65453" y="861357"/>
                      <a:pt x="70162" y="860414"/>
                      <a:pt x="74871" y="862300"/>
                    </a:cubicBezTo>
                    <a:cubicBezTo>
                      <a:pt x="75812" y="862300"/>
                      <a:pt x="77696" y="863243"/>
                      <a:pt x="78638" y="864186"/>
                    </a:cubicBezTo>
                    <a:cubicBezTo>
                      <a:pt x="83347" y="866072"/>
                      <a:pt x="87114" y="867015"/>
                      <a:pt x="89939" y="871730"/>
                    </a:cubicBezTo>
                    <a:cubicBezTo>
                      <a:pt x="94648" y="879275"/>
                      <a:pt x="98415" y="893420"/>
                      <a:pt x="94648" y="905680"/>
                    </a:cubicBezTo>
                    <a:cubicBezTo>
                      <a:pt x="93706" y="910395"/>
                      <a:pt x="85230" y="918882"/>
                      <a:pt x="79580" y="921711"/>
                    </a:cubicBezTo>
                    <a:cubicBezTo>
                      <a:pt x="78638" y="921711"/>
                      <a:pt x="76754" y="921711"/>
                      <a:pt x="75812" y="921711"/>
                    </a:cubicBezTo>
                    <a:cubicBezTo>
                      <a:pt x="72045" y="922654"/>
                      <a:pt x="70162" y="924540"/>
                      <a:pt x="67336" y="922654"/>
                    </a:cubicBezTo>
                    <a:cubicBezTo>
                      <a:pt x="64511" y="919825"/>
                      <a:pt x="67336" y="911338"/>
                      <a:pt x="66395" y="905680"/>
                    </a:cubicBezTo>
                    <a:cubicBezTo>
                      <a:pt x="74871" y="903793"/>
                      <a:pt x="87114" y="900021"/>
                      <a:pt x="83347" y="888705"/>
                    </a:cubicBezTo>
                    <a:cubicBezTo>
                      <a:pt x="82405" y="885876"/>
                      <a:pt x="79580" y="884933"/>
                      <a:pt x="77696" y="882104"/>
                    </a:cubicBezTo>
                    <a:cubicBezTo>
                      <a:pt x="57919" y="875503"/>
                      <a:pt x="25899" y="883047"/>
                      <a:pt x="1412" y="880218"/>
                    </a:cubicBezTo>
                    <a:cubicBezTo>
                      <a:pt x="-471" y="875503"/>
                      <a:pt x="-471" y="867015"/>
                      <a:pt x="1412" y="862300"/>
                    </a:cubicBezTo>
                    <a:cubicBezTo>
                      <a:pt x="20248" y="861357"/>
                      <a:pt x="41909" y="861357"/>
                      <a:pt x="60744" y="861357"/>
                    </a:cubicBezTo>
                    <a:close/>
                    <a:moveTo>
                      <a:pt x="1731694" y="846630"/>
                    </a:moveTo>
                    <a:cubicBezTo>
                      <a:pt x="1734529" y="849452"/>
                      <a:pt x="1732639" y="856979"/>
                      <a:pt x="1732639" y="862623"/>
                    </a:cubicBezTo>
                    <a:cubicBezTo>
                      <a:pt x="1732639" y="864505"/>
                      <a:pt x="1733584" y="867327"/>
                      <a:pt x="1731694" y="868268"/>
                    </a:cubicBezTo>
                    <a:cubicBezTo>
                      <a:pt x="1728859" y="869209"/>
                      <a:pt x="1726969" y="870150"/>
                      <a:pt x="1724133" y="871090"/>
                    </a:cubicBezTo>
                    <a:cubicBezTo>
                      <a:pt x="1720353" y="872972"/>
                      <a:pt x="1717518" y="873913"/>
                      <a:pt x="1712793" y="875794"/>
                    </a:cubicBezTo>
                    <a:cubicBezTo>
                      <a:pt x="1708067" y="877676"/>
                      <a:pt x="1703342" y="879557"/>
                      <a:pt x="1698617" y="881439"/>
                    </a:cubicBezTo>
                    <a:cubicBezTo>
                      <a:pt x="1694836" y="883321"/>
                      <a:pt x="1691056" y="883321"/>
                      <a:pt x="1689166" y="887084"/>
                    </a:cubicBezTo>
                    <a:cubicBezTo>
                      <a:pt x="1690111" y="888965"/>
                      <a:pt x="1691056" y="889906"/>
                      <a:pt x="1693891" y="889906"/>
                    </a:cubicBezTo>
                    <a:cubicBezTo>
                      <a:pt x="1705232" y="897432"/>
                      <a:pt x="1717518" y="903077"/>
                      <a:pt x="1729804" y="909662"/>
                    </a:cubicBezTo>
                    <a:cubicBezTo>
                      <a:pt x="1729804" y="915307"/>
                      <a:pt x="1730749" y="922833"/>
                      <a:pt x="1729804" y="927537"/>
                    </a:cubicBezTo>
                    <a:cubicBezTo>
                      <a:pt x="1714683" y="920952"/>
                      <a:pt x="1700507" y="912485"/>
                      <a:pt x="1687276" y="904018"/>
                    </a:cubicBezTo>
                    <a:cubicBezTo>
                      <a:pt x="1683495" y="904958"/>
                      <a:pt x="1682550" y="901195"/>
                      <a:pt x="1679715" y="900255"/>
                    </a:cubicBezTo>
                    <a:cubicBezTo>
                      <a:pt x="1678770" y="899314"/>
                      <a:pt x="1676880" y="899314"/>
                      <a:pt x="1675935" y="899314"/>
                    </a:cubicBezTo>
                    <a:cubicBezTo>
                      <a:pt x="1673100" y="897432"/>
                      <a:pt x="1670265" y="894610"/>
                      <a:pt x="1667429" y="893669"/>
                    </a:cubicBezTo>
                    <a:cubicBezTo>
                      <a:pt x="1661759" y="892728"/>
                      <a:pt x="1653253" y="892728"/>
                      <a:pt x="1646638" y="892728"/>
                    </a:cubicBezTo>
                    <a:cubicBezTo>
                      <a:pt x="1642858" y="892728"/>
                      <a:pt x="1639077" y="891788"/>
                      <a:pt x="1636242" y="889906"/>
                    </a:cubicBezTo>
                    <a:cubicBezTo>
                      <a:pt x="1636242" y="885202"/>
                      <a:pt x="1637187" y="880498"/>
                      <a:pt x="1637187" y="874853"/>
                    </a:cubicBezTo>
                    <a:cubicBezTo>
                      <a:pt x="1647583" y="872031"/>
                      <a:pt x="1663649" y="876735"/>
                      <a:pt x="1672155" y="872972"/>
                    </a:cubicBezTo>
                    <a:cubicBezTo>
                      <a:pt x="1677825" y="870150"/>
                      <a:pt x="1685386" y="868268"/>
                      <a:pt x="1691056" y="865446"/>
                    </a:cubicBezTo>
                    <a:cubicBezTo>
                      <a:pt x="1692946" y="864505"/>
                      <a:pt x="1693891" y="863564"/>
                      <a:pt x="1694836" y="862623"/>
                    </a:cubicBezTo>
                    <a:cubicBezTo>
                      <a:pt x="1695781" y="862623"/>
                      <a:pt x="1697672" y="862623"/>
                      <a:pt x="1698617" y="862623"/>
                    </a:cubicBezTo>
                    <a:cubicBezTo>
                      <a:pt x="1699562" y="861683"/>
                      <a:pt x="1700507" y="859801"/>
                      <a:pt x="1702397" y="858860"/>
                    </a:cubicBezTo>
                    <a:cubicBezTo>
                      <a:pt x="1703342" y="858860"/>
                      <a:pt x="1705232" y="858860"/>
                      <a:pt x="1706177" y="858860"/>
                    </a:cubicBezTo>
                    <a:cubicBezTo>
                      <a:pt x="1710902" y="856038"/>
                      <a:pt x="1715628" y="852275"/>
                      <a:pt x="1722243" y="852275"/>
                    </a:cubicBezTo>
                    <a:cubicBezTo>
                      <a:pt x="1725078" y="849452"/>
                      <a:pt x="1728859" y="848512"/>
                      <a:pt x="1731694" y="846630"/>
                    </a:cubicBezTo>
                    <a:close/>
                    <a:moveTo>
                      <a:pt x="4858" y="798429"/>
                    </a:moveTo>
                    <a:cubicBezTo>
                      <a:pt x="6750" y="797487"/>
                      <a:pt x="9588" y="799370"/>
                      <a:pt x="11480" y="799370"/>
                    </a:cubicBezTo>
                    <a:cubicBezTo>
                      <a:pt x="24723" y="800312"/>
                      <a:pt x="39859" y="800312"/>
                      <a:pt x="54994" y="802196"/>
                    </a:cubicBezTo>
                    <a:cubicBezTo>
                      <a:pt x="61616" y="803137"/>
                      <a:pt x="69184" y="802196"/>
                      <a:pt x="75806" y="803137"/>
                    </a:cubicBezTo>
                    <a:cubicBezTo>
                      <a:pt x="83373" y="803137"/>
                      <a:pt x="90941" y="803137"/>
                      <a:pt x="96617" y="805963"/>
                    </a:cubicBezTo>
                    <a:cubicBezTo>
                      <a:pt x="96617" y="810671"/>
                      <a:pt x="95671" y="817264"/>
                      <a:pt x="94725" y="821972"/>
                    </a:cubicBezTo>
                    <a:cubicBezTo>
                      <a:pt x="79589" y="823856"/>
                      <a:pt x="63508" y="821031"/>
                      <a:pt x="47426" y="820089"/>
                    </a:cubicBezTo>
                    <a:cubicBezTo>
                      <a:pt x="31345" y="819147"/>
                      <a:pt x="15263" y="818205"/>
                      <a:pt x="1074" y="816322"/>
                    </a:cubicBezTo>
                    <a:cubicBezTo>
                      <a:pt x="128" y="812555"/>
                      <a:pt x="128" y="799370"/>
                      <a:pt x="4858" y="798429"/>
                    </a:cubicBezTo>
                    <a:close/>
                    <a:moveTo>
                      <a:pt x="1722435" y="732502"/>
                    </a:moveTo>
                    <a:cubicBezTo>
                      <a:pt x="1722435" y="745657"/>
                      <a:pt x="1725268" y="757872"/>
                      <a:pt x="1727156" y="770088"/>
                    </a:cubicBezTo>
                    <a:cubicBezTo>
                      <a:pt x="1727156" y="776665"/>
                      <a:pt x="1727156" y="783243"/>
                      <a:pt x="1728101" y="788881"/>
                    </a:cubicBezTo>
                    <a:cubicBezTo>
                      <a:pt x="1729045" y="795458"/>
                      <a:pt x="1730933" y="801096"/>
                      <a:pt x="1729045" y="806734"/>
                    </a:cubicBezTo>
                    <a:cubicBezTo>
                      <a:pt x="1725268" y="807674"/>
                      <a:pt x="1720547" y="807674"/>
                      <a:pt x="1716770" y="807674"/>
                    </a:cubicBezTo>
                    <a:cubicBezTo>
                      <a:pt x="1714882" y="799217"/>
                      <a:pt x="1714882" y="787001"/>
                      <a:pt x="1711105" y="780424"/>
                    </a:cubicBezTo>
                    <a:cubicBezTo>
                      <a:pt x="1695054" y="782303"/>
                      <a:pt x="1674281" y="785122"/>
                      <a:pt x="1655397" y="786062"/>
                    </a:cubicBezTo>
                    <a:cubicBezTo>
                      <a:pt x="1648788" y="786062"/>
                      <a:pt x="1641234" y="789820"/>
                      <a:pt x="1632736" y="787941"/>
                    </a:cubicBezTo>
                    <a:cubicBezTo>
                      <a:pt x="1632736" y="782303"/>
                      <a:pt x="1630848" y="776665"/>
                      <a:pt x="1631792" y="770088"/>
                    </a:cubicBezTo>
                    <a:cubicBezTo>
                      <a:pt x="1636513" y="768208"/>
                      <a:pt x="1645011" y="769148"/>
                      <a:pt x="1651620" y="768208"/>
                    </a:cubicBezTo>
                    <a:cubicBezTo>
                      <a:pt x="1655397" y="768208"/>
                      <a:pt x="1659174" y="766329"/>
                      <a:pt x="1663895" y="766329"/>
                    </a:cubicBezTo>
                    <a:cubicBezTo>
                      <a:pt x="1669560" y="765389"/>
                      <a:pt x="1675225" y="765389"/>
                      <a:pt x="1680891" y="765389"/>
                    </a:cubicBezTo>
                    <a:cubicBezTo>
                      <a:pt x="1686556" y="764450"/>
                      <a:pt x="1691277" y="762570"/>
                      <a:pt x="1695998" y="762570"/>
                    </a:cubicBezTo>
                    <a:cubicBezTo>
                      <a:pt x="1699775" y="762570"/>
                      <a:pt x="1707328" y="763510"/>
                      <a:pt x="1709217" y="761631"/>
                    </a:cubicBezTo>
                    <a:cubicBezTo>
                      <a:pt x="1712049" y="758812"/>
                      <a:pt x="1710161" y="751295"/>
                      <a:pt x="1709217" y="747536"/>
                    </a:cubicBezTo>
                    <a:cubicBezTo>
                      <a:pt x="1709217" y="741898"/>
                      <a:pt x="1708272" y="738139"/>
                      <a:pt x="1709217" y="733441"/>
                    </a:cubicBezTo>
                    <a:cubicBezTo>
                      <a:pt x="1712993" y="731562"/>
                      <a:pt x="1718659" y="731562"/>
                      <a:pt x="1722435" y="732502"/>
                    </a:cubicBezTo>
                    <a:close/>
                    <a:moveTo>
                      <a:pt x="65938" y="709222"/>
                    </a:moveTo>
                    <a:cubicBezTo>
                      <a:pt x="62992" y="709694"/>
                      <a:pt x="59929" y="710637"/>
                      <a:pt x="58044" y="710637"/>
                    </a:cubicBezTo>
                    <a:cubicBezTo>
                      <a:pt x="54273" y="711581"/>
                      <a:pt x="50503" y="711581"/>
                      <a:pt x="46733" y="711581"/>
                    </a:cubicBezTo>
                    <a:cubicBezTo>
                      <a:pt x="43905" y="711581"/>
                      <a:pt x="41078" y="713468"/>
                      <a:pt x="39193" y="713468"/>
                    </a:cubicBezTo>
                    <a:cubicBezTo>
                      <a:pt x="36365" y="713468"/>
                      <a:pt x="33537" y="712524"/>
                      <a:pt x="31652" y="714412"/>
                    </a:cubicBezTo>
                    <a:cubicBezTo>
                      <a:pt x="30710" y="719130"/>
                      <a:pt x="35422" y="720073"/>
                      <a:pt x="38250" y="721960"/>
                    </a:cubicBezTo>
                    <a:cubicBezTo>
                      <a:pt x="45790" y="724791"/>
                      <a:pt x="50503" y="727622"/>
                      <a:pt x="57101" y="731396"/>
                    </a:cubicBezTo>
                    <a:cubicBezTo>
                      <a:pt x="59929" y="733283"/>
                      <a:pt x="63699" y="737058"/>
                      <a:pt x="66527" y="737058"/>
                    </a:cubicBezTo>
                    <a:cubicBezTo>
                      <a:pt x="71239" y="736114"/>
                      <a:pt x="70297" y="730453"/>
                      <a:pt x="71239" y="725735"/>
                    </a:cubicBezTo>
                    <a:cubicBezTo>
                      <a:pt x="71239" y="720073"/>
                      <a:pt x="73125" y="715355"/>
                      <a:pt x="73125" y="710637"/>
                    </a:cubicBezTo>
                    <a:cubicBezTo>
                      <a:pt x="71711" y="708750"/>
                      <a:pt x="68883" y="708750"/>
                      <a:pt x="65938" y="709222"/>
                    </a:cubicBezTo>
                    <a:close/>
                    <a:moveTo>
                      <a:pt x="111769" y="684217"/>
                    </a:moveTo>
                    <a:cubicBezTo>
                      <a:pt x="114597" y="685160"/>
                      <a:pt x="111769" y="688935"/>
                      <a:pt x="111769" y="691766"/>
                    </a:cubicBezTo>
                    <a:cubicBezTo>
                      <a:pt x="110827" y="695540"/>
                      <a:pt x="110827" y="699314"/>
                      <a:pt x="109884" y="702145"/>
                    </a:cubicBezTo>
                    <a:cubicBezTo>
                      <a:pt x="103286" y="704032"/>
                      <a:pt x="97631" y="705919"/>
                      <a:pt x="90091" y="705919"/>
                    </a:cubicBezTo>
                    <a:cubicBezTo>
                      <a:pt x="86320" y="712524"/>
                      <a:pt x="87263" y="721960"/>
                      <a:pt x="85378" y="731396"/>
                    </a:cubicBezTo>
                    <a:cubicBezTo>
                      <a:pt x="84435" y="735170"/>
                      <a:pt x="81608" y="739888"/>
                      <a:pt x="83493" y="744606"/>
                    </a:cubicBezTo>
                    <a:cubicBezTo>
                      <a:pt x="85378" y="749324"/>
                      <a:pt x="99516" y="752155"/>
                      <a:pt x="100459" y="756873"/>
                    </a:cubicBezTo>
                    <a:cubicBezTo>
                      <a:pt x="101401" y="759704"/>
                      <a:pt x="99516" y="762534"/>
                      <a:pt x="99516" y="765365"/>
                    </a:cubicBezTo>
                    <a:cubicBezTo>
                      <a:pt x="98574" y="768196"/>
                      <a:pt x="98574" y="771027"/>
                      <a:pt x="97631" y="772914"/>
                    </a:cubicBezTo>
                    <a:cubicBezTo>
                      <a:pt x="71239" y="758760"/>
                      <a:pt x="45790" y="743663"/>
                      <a:pt x="20341" y="729509"/>
                    </a:cubicBezTo>
                    <a:cubicBezTo>
                      <a:pt x="18456" y="725735"/>
                      <a:pt x="12801" y="725735"/>
                      <a:pt x="10916" y="722904"/>
                    </a:cubicBezTo>
                    <a:cubicBezTo>
                      <a:pt x="11858" y="716299"/>
                      <a:pt x="12801" y="707807"/>
                      <a:pt x="14686" y="702145"/>
                    </a:cubicBezTo>
                    <a:cubicBezTo>
                      <a:pt x="20341" y="698371"/>
                      <a:pt x="29767" y="699314"/>
                      <a:pt x="40135" y="696483"/>
                    </a:cubicBezTo>
                    <a:cubicBezTo>
                      <a:pt x="42020" y="696483"/>
                      <a:pt x="44848" y="694596"/>
                      <a:pt x="47676" y="694596"/>
                    </a:cubicBezTo>
                    <a:cubicBezTo>
                      <a:pt x="59929" y="692709"/>
                      <a:pt x="73125" y="690822"/>
                      <a:pt x="85378" y="688935"/>
                    </a:cubicBezTo>
                    <a:cubicBezTo>
                      <a:pt x="93861" y="687048"/>
                      <a:pt x="103286" y="686104"/>
                      <a:pt x="111769" y="684217"/>
                    </a:cubicBezTo>
                    <a:close/>
                    <a:moveTo>
                      <a:pt x="1710359" y="675826"/>
                    </a:moveTo>
                    <a:cubicBezTo>
                      <a:pt x="1712256" y="676772"/>
                      <a:pt x="1711308" y="679611"/>
                      <a:pt x="1712256" y="682450"/>
                    </a:cubicBezTo>
                    <a:cubicBezTo>
                      <a:pt x="1712256" y="685289"/>
                      <a:pt x="1714153" y="689074"/>
                      <a:pt x="1714153" y="692859"/>
                    </a:cubicBezTo>
                    <a:cubicBezTo>
                      <a:pt x="1702772" y="696644"/>
                      <a:pt x="1690442" y="696644"/>
                      <a:pt x="1678113" y="700429"/>
                    </a:cubicBezTo>
                    <a:cubicBezTo>
                      <a:pt x="1676216" y="700429"/>
                      <a:pt x="1674319" y="702322"/>
                      <a:pt x="1672422" y="702322"/>
                    </a:cubicBezTo>
                    <a:cubicBezTo>
                      <a:pt x="1669577" y="702322"/>
                      <a:pt x="1665783" y="702322"/>
                      <a:pt x="1662938" y="703268"/>
                    </a:cubicBezTo>
                    <a:cubicBezTo>
                      <a:pt x="1661041" y="703268"/>
                      <a:pt x="1658196" y="705161"/>
                      <a:pt x="1655351" y="705161"/>
                    </a:cubicBezTo>
                    <a:cubicBezTo>
                      <a:pt x="1652505" y="706107"/>
                      <a:pt x="1649660" y="705161"/>
                      <a:pt x="1646815" y="706107"/>
                    </a:cubicBezTo>
                    <a:cubicBezTo>
                      <a:pt x="1644918" y="706107"/>
                      <a:pt x="1643970" y="708000"/>
                      <a:pt x="1642073" y="708000"/>
                    </a:cubicBezTo>
                    <a:cubicBezTo>
                      <a:pt x="1638279" y="708946"/>
                      <a:pt x="1634485" y="708946"/>
                      <a:pt x="1630691" y="708946"/>
                    </a:cubicBezTo>
                    <a:cubicBezTo>
                      <a:pt x="1626898" y="709892"/>
                      <a:pt x="1624052" y="711785"/>
                      <a:pt x="1620259" y="710839"/>
                    </a:cubicBezTo>
                    <a:cubicBezTo>
                      <a:pt x="1621207" y="707053"/>
                      <a:pt x="1616465" y="696644"/>
                      <a:pt x="1618362" y="692859"/>
                    </a:cubicBezTo>
                    <a:cubicBezTo>
                      <a:pt x="1620259" y="691913"/>
                      <a:pt x="1621207" y="691913"/>
                      <a:pt x="1625001" y="691913"/>
                    </a:cubicBezTo>
                    <a:cubicBezTo>
                      <a:pt x="1630691" y="690967"/>
                      <a:pt x="1635433" y="689074"/>
                      <a:pt x="1642073" y="688128"/>
                    </a:cubicBezTo>
                    <a:cubicBezTo>
                      <a:pt x="1649660" y="687181"/>
                      <a:pt x="1658196" y="685289"/>
                      <a:pt x="1664835" y="683396"/>
                    </a:cubicBezTo>
                    <a:cubicBezTo>
                      <a:pt x="1668629" y="682450"/>
                      <a:pt x="1672422" y="682450"/>
                      <a:pt x="1675268" y="682450"/>
                    </a:cubicBezTo>
                    <a:cubicBezTo>
                      <a:pt x="1677164" y="681504"/>
                      <a:pt x="1680010" y="680557"/>
                      <a:pt x="1682855" y="679611"/>
                    </a:cubicBezTo>
                    <a:cubicBezTo>
                      <a:pt x="1685700" y="679611"/>
                      <a:pt x="1689494" y="679611"/>
                      <a:pt x="1692339" y="678665"/>
                    </a:cubicBezTo>
                    <a:cubicBezTo>
                      <a:pt x="1694236" y="678665"/>
                      <a:pt x="1695185" y="676772"/>
                      <a:pt x="1697081" y="676772"/>
                    </a:cubicBezTo>
                    <a:cubicBezTo>
                      <a:pt x="1701824" y="675826"/>
                      <a:pt x="1706566" y="676772"/>
                      <a:pt x="1710359" y="675826"/>
                    </a:cubicBezTo>
                    <a:close/>
                    <a:moveTo>
                      <a:pt x="1645659" y="571130"/>
                    </a:moveTo>
                    <a:cubicBezTo>
                      <a:pt x="1652262" y="567352"/>
                      <a:pt x="1662638" y="567352"/>
                      <a:pt x="1673014" y="572075"/>
                    </a:cubicBezTo>
                    <a:cubicBezTo>
                      <a:pt x="1684333" y="580576"/>
                      <a:pt x="1700368" y="607024"/>
                      <a:pt x="1689049" y="624970"/>
                    </a:cubicBezTo>
                    <a:cubicBezTo>
                      <a:pt x="1688106" y="625915"/>
                      <a:pt x="1687162" y="626859"/>
                      <a:pt x="1686219" y="627804"/>
                    </a:cubicBezTo>
                    <a:cubicBezTo>
                      <a:pt x="1683389" y="630638"/>
                      <a:pt x="1679616" y="634416"/>
                      <a:pt x="1673957" y="635361"/>
                    </a:cubicBezTo>
                    <a:cubicBezTo>
                      <a:pt x="1672070" y="635361"/>
                      <a:pt x="1672070" y="631582"/>
                      <a:pt x="1671127" y="627804"/>
                    </a:cubicBezTo>
                    <a:cubicBezTo>
                      <a:pt x="1670184" y="624026"/>
                      <a:pt x="1665467" y="618358"/>
                      <a:pt x="1673014" y="618358"/>
                    </a:cubicBezTo>
                    <a:cubicBezTo>
                      <a:pt x="1675843" y="613636"/>
                      <a:pt x="1680560" y="608913"/>
                      <a:pt x="1677730" y="600412"/>
                    </a:cubicBezTo>
                    <a:cubicBezTo>
                      <a:pt x="1675843" y="590966"/>
                      <a:pt x="1666411" y="583409"/>
                      <a:pt x="1654148" y="589077"/>
                    </a:cubicBezTo>
                    <a:cubicBezTo>
                      <a:pt x="1649432" y="594744"/>
                      <a:pt x="1650375" y="601356"/>
                      <a:pt x="1651319" y="610802"/>
                    </a:cubicBezTo>
                    <a:cubicBezTo>
                      <a:pt x="1653205" y="625915"/>
                      <a:pt x="1651319" y="641973"/>
                      <a:pt x="1641886" y="649529"/>
                    </a:cubicBezTo>
                    <a:cubicBezTo>
                      <a:pt x="1633396" y="651418"/>
                      <a:pt x="1626794" y="654252"/>
                      <a:pt x="1618304" y="651418"/>
                    </a:cubicBezTo>
                    <a:cubicBezTo>
                      <a:pt x="1610758" y="648584"/>
                      <a:pt x="1603212" y="639139"/>
                      <a:pt x="1599439" y="630638"/>
                    </a:cubicBezTo>
                    <a:cubicBezTo>
                      <a:pt x="1595666" y="624026"/>
                      <a:pt x="1594723" y="619303"/>
                      <a:pt x="1592836" y="609857"/>
                    </a:cubicBezTo>
                    <a:cubicBezTo>
                      <a:pt x="1591893" y="607968"/>
                      <a:pt x="1591893" y="603245"/>
                      <a:pt x="1591893" y="600412"/>
                    </a:cubicBezTo>
                    <a:cubicBezTo>
                      <a:pt x="1592836" y="599467"/>
                      <a:pt x="1593779" y="598523"/>
                      <a:pt x="1594723" y="596633"/>
                    </a:cubicBezTo>
                    <a:cubicBezTo>
                      <a:pt x="1594723" y="594744"/>
                      <a:pt x="1594723" y="592855"/>
                      <a:pt x="1595666" y="591911"/>
                    </a:cubicBezTo>
                    <a:cubicBezTo>
                      <a:pt x="1596609" y="589077"/>
                      <a:pt x="1600382" y="584354"/>
                      <a:pt x="1603212" y="582465"/>
                    </a:cubicBezTo>
                    <a:cubicBezTo>
                      <a:pt x="1605099" y="581520"/>
                      <a:pt x="1610758" y="578687"/>
                      <a:pt x="1612645" y="578687"/>
                    </a:cubicBezTo>
                    <a:cubicBezTo>
                      <a:pt x="1615474" y="579631"/>
                      <a:pt x="1614531" y="583409"/>
                      <a:pt x="1615474" y="586243"/>
                    </a:cubicBezTo>
                    <a:cubicBezTo>
                      <a:pt x="1616418" y="589077"/>
                      <a:pt x="1619247" y="590966"/>
                      <a:pt x="1618304" y="594744"/>
                    </a:cubicBezTo>
                    <a:cubicBezTo>
                      <a:pt x="1618304" y="597578"/>
                      <a:pt x="1614531" y="597578"/>
                      <a:pt x="1612645" y="599467"/>
                    </a:cubicBezTo>
                    <a:cubicBezTo>
                      <a:pt x="1608872" y="601356"/>
                      <a:pt x="1605099" y="608913"/>
                      <a:pt x="1606042" y="616469"/>
                    </a:cubicBezTo>
                    <a:cubicBezTo>
                      <a:pt x="1606985" y="617414"/>
                      <a:pt x="1607928" y="618358"/>
                      <a:pt x="1607928" y="620248"/>
                    </a:cubicBezTo>
                    <a:cubicBezTo>
                      <a:pt x="1608872" y="622137"/>
                      <a:pt x="1609815" y="623081"/>
                      <a:pt x="1609815" y="624970"/>
                    </a:cubicBezTo>
                    <a:cubicBezTo>
                      <a:pt x="1612645" y="630638"/>
                      <a:pt x="1620191" y="636305"/>
                      <a:pt x="1628680" y="632527"/>
                    </a:cubicBezTo>
                    <a:cubicBezTo>
                      <a:pt x="1640943" y="626859"/>
                      <a:pt x="1631510" y="598523"/>
                      <a:pt x="1635283" y="584354"/>
                    </a:cubicBezTo>
                    <a:cubicBezTo>
                      <a:pt x="1637170" y="580576"/>
                      <a:pt x="1641886" y="573019"/>
                      <a:pt x="1645659" y="571130"/>
                    </a:cubicBezTo>
                    <a:close/>
                    <a:moveTo>
                      <a:pt x="61022" y="544064"/>
                    </a:moveTo>
                    <a:cubicBezTo>
                      <a:pt x="63849" y="542181"/>
                      <a:pt x="66676" y="545006"/>
                      <a:pt x="69504" y="545948"/>
                    </a:cubicBezTo>
                    <a:cubicBezTo>
                      <a:pt x="71389" y="546890"/>
                      <a:pt x="73274" y="545948"/>
                      <a:pt x="74216" y="546890"/>
                    </a:cubicBezTo>
                    <a:cubicBezTo>
                      <a:pt x="76101" y="546890"/>
                      <a:pt x="77043" y="548773"/>
                      <a:pt x="77986" y="548773"/>
                    </a:cubicBezTo>
                    <a:cubicBezTo>
                      <a:pt x="78928" y="549715"/>
                      <a:pt x="80813" y="548773"/>
                      <a:pt x="81756" y="549715"/>
                    </a:cubicBezTo>
                    <a:cubicBezTo>
                      <a:pt x="83641" y="549715"/>
                      <a:pt x="84583" y="551599"/>
                      <a:pt x="85526" y="551599"/>
                    </a:cubicBezTo>
                    <a:cubicBezTo>
                      <a:pt x="90238" y="553482"/>
                      <a:pt x="94950" y="554424"/>
                      <a:pt x="99663" y="555366"/>
                    </a:cubicBezTo>
                    <a:cubicBezTo>
                      <a:pt x="100605" y="556307"/>
                      <a:pt x="102490" y="558191"/>
                      <a:pt x="103433" y="558191"/>
                    </a:cubicBezTo>
                    <a:cubicBezTo>
                      <a:pt x="105317" y="559133"/>
                      <a:pt x="107202" y="558191"/>
                      <a:pt x="109087" y="559133"/>
                    </a:cubicBezTo>
                    <a:cubicBezTo>
                      <a:pt x="110972" y="560075"/>
                      <a:pt x="113800" y="561016"/>
                      <a:pt x="116627" y="562900"/>
                    </a:cubicBezTo>
                    <a:cubicBezTo>
                      <a:pt x="120397" y="563842"/>
                      <a:pt x="123224" y="564783"/>
                      <a:pt x="126052" y="565725"/>
                    </a:cubicBezTo>
                    <a:cubicBezTo>
                      <a:pt x="127937" y="565725"/>
                      <a:pt x="128879" y="567609"/>
                      <a:pt x="130764" y="567609"/>
                    </a:cubicBezTo>
                    <a:cubicBezTo>
                      <a:pt x="131707" y="568551"/>
                      <a:pt x="133592" y="567609"/>
                      <a:pt x="134534" y="568551"/>
                    </a:cubicBezTo>
                    <a:cubicBezTo>
                      <a:pt x="138304" y="569492"/>
                      <a:pt x="141131" y="571376"/>
                      <a:pt x="144901" y="573259"/>
                    </a:cubicBezTo>
                    <a:cubicBezTo>
                      <a:pt x="146786" y="573259"/>
                      <a:pt x="148671" y="573259"/>
                      <a:pt x="150556" y="575143"/>
                    </a:cubicBezTo>
                    <a:cubicBezTo>
                      <a:pt x="147729" y="583619"/>
                      <a:pt x="144901" y="593037"/>
                      <a:pt x="140189" y="600571"/>
                    </a:cubicBezTo>
                    <a:cubicBezTo>
                      <a:pt x="130764" y="603396"/>
                      <a:pt x="114742" y="603396"/>
                      <a:pt x="102490" y="604338"/>
                    </a:cubicBezTo>
                    <a:cubicBezTo>
                      <a:pt x="97778" y="605280"/>
                      <a:pt x="94008" y="606221"/>
                      <a:pt x="87411" y="606221"/>
                    </a:cubicBezTo>
                    <a:cubicBezTo>
                      <a:pt x="82698" y="606221"/>
                      <a:pt x="76101" y="607163"/>
                      <a:pt x="70446" y="608105"/>
                    </a:cubicBezTo>
                    <a:cubicBezTo>
                      <a:pt x="65734" y="608105"/>
                      <a:pt x="56309" y="608105"/>
                      <a:pt x="55367" y="610930"/>
                    </a:cubicBezTo>
                    <a:cubicBezTo>
                      <a:pt x="55367" y="614697"/>
                      <a:pt x="59137" y="613756"/>
                      <a:pt x="62906" y="614697"/>
                    </a:cubicBezTo>
                    <a:cubicBezTo>
                      <a:pt x="63849" y="614697"/>
                      <a:pt x="64791" y="616581"/>
                      <a:pt x="66676" y="616581"/>
                    </a:cubicBezTo>
                    <a:cubicBezTo>
                      <a:pt x="68561" y="617523"/>
                      <a:pt x="70446" y="617523"/>
                      <a:pt x="71389" y="617523"/>
                    </a:cubicBezTo>
                    <a:cubicBezTo>
                      <a:pt x="75159" y="618464"/>
                      <a:pt x="76101" y="621290"/>
                      <a:pt x="81756" y="621290"/>
                    </a:cubicBezTo>
                    <a:cubicBezTo>
                      <a:pt x="89296" y="626940"/>
                      <a:pt x="101548" y="627882"/>
                      <a:pt x="109087" y="632591"/>
                    </a:cubicBezTo>
                    <a:cubicBezTo>
                      <a:pt x="116627" y="633533"/>
                      <a:pt x="121339" y="636358"/>
                      <a:pt x="126994" y="638242"/>
                    </a:cubicBezTo>
                    <a:cubicBezTo>
                      <a:pt x="126052" y="644834"/>
                      <a:pt x="124167" y="648601"/>
                      <a:pt x="122282" y="654252"/>
                    </a:cubicBezTo>
                    <a:cubicBezTo>
                      <a:pt x="113800" y="653310"/>
                      <a:pt x="108145" y="649543"/>
                      <a:pt x="101548" y="647659"/>
                    </a:cubicBezTo>
                    <a:cubicBezTo>
                      <a:pt x="96835" y="645776"/>
                      <a:pt x="91180" y="644834"/>
                      <a:pt x="87411" y="642009"/>
                    </a:cubicBezTo>
                    <a:cubicBezTo>
                      <a:pt x="68561" y="637300"/>
                      <a:pt x="53482" y="628824"/>
                      <a:pt x="34632" y="624115"/>
                    </a:cubicBezTo>
                    <a:cubicBezTo>
                      <a:pt x="33690" y="613756"/>
                      <a:pt x="40287" y="606221"/>
                      <a:pt x="42172" y="596804"/>
                    </a:cubicBezTo>
                    <a:cubicBezTo>
                      <a:pt x="52539" y="592095"/>
                      <a:pt x="67619" y="594920"/>
                      <a:pt x="81756" y="592095"/>
                    </a:cubicBezTo>
                    <a:cubicBezTo>
                      <a:pt x="85526" y="591153"/>
                      <a:pt x="91180" y="590211"/>
                      <a:pt x="96835" y="589270"/>
                    </a:cubicBezTo>
                    <a:cubicBezTo>
                      <a:pt x="102490" y="589270"/>
                      <a:pt x="107202" y="589270"/>
                      <a:pt x="111915" y="588328"/>
                    </a:cubicBezTo>
                    <a:cubicBezTo>
                      <a:pt x="116627" y="587386"/>
                      <a:pt x="122282" y="588328"/>
                      <a:pt x="125109" y="584561"/>
                    </a:cubicBezTo>
                    <a:cubicBezTo>
                      <a:pt x="119454" y="580794"/>
                      <a:pt x="110972" y="580794"/>
                      <a:pt x="105317" y="576085"/>
                    </a:cubicBezTo>
                    <a:cubicBezTo>
                      <a:pt x="98720" y="575143"/>
                      <a:pt x="93065" y="573259"/>
                      <a:pt x="87411" y="569492"/>
                    </a:cubicBezTo>
                    <a:cubicBezTo>
                      <a:pt x="81756" y="569492"/>
                      <a:pt x="77043" y="566667"/>
                      <a:pt x="71389" y="563842"/>
                    </a:cubicBezTo>
                    <a:cubicBezTo>
                      <a:pt x="70446" y="563842"/>
                      <a:pt x="68561" y="563842"/>
                      <a:pt x="66676" y="563842"/>
                    </a:cubicBezTo>
                    <a:cubicBezTo>
                      <a:pt x="65734" y="562900"/>
                      <a:pt x="64791" y="561958"/>
                      <a:pt x="62906" y="561016"/>
                    </a:cubicBezTo>
                    <a:cubicBezTo>
                      <a:pt x="60079" y="560075"/>
                      <a:pt x="58194" y="561016"/>
                      <a:pt x="57252" y="559133"/>
                    </a:cubicBezTo>
                    <a:cubicBezTo>
                      <a:pt x="55367" y="556307"/>
                      <a:pt x="58194" y="553482"/>
                      <a:pt x="59137" y="551599"/>
                    </a:cubicBezTo>
                    <a:cubicBezTo>
                      <a:pt x="60079" y="548773"/>
                      <a:pt x="60079" y="545948"/>
                      <a:pt x="61022" y="544064"/>
                    </a:cubicBezTo>
                    <a:close/>
                    <a:moveTo>
                      <a:pt x="1620254" y="475886"/>
                    </a:moveTo>
                    <a:cubicBezTo>
                      <a:pt x="1613667" y="479662"/>
                      <a:pt x="1605198" y="482494"/>
                      <a:pt x="1599552" y="487215"/>
                    </a:cubicBezTo>
                    <a:cubicBezTo>
                      <a:pt x="1601434" y="495711"/>
                      <a:pt x="1606139" y="502319"/>
                      <a:pt x="1609903" y="509872"/>
                    </a:cubicBezTo>
                    <a:cubicBezTo>
                      <a:pt x="1614608" y="514592"/>
                      <a:pt x="1624959" y="511760"/>
                      <a:pt x="1629665" y="508928"/>
                    </a:cubicBezTo>
                    <a:cubicBezTo>
                      <a:pt x="1632488" y="506095"/>
                      <a:pt x="1633429" y="499487"/>
                      <a:pt x="1632488" y="494767"/>
                    </a:cubicBezTo>
                    <a:cubicBezTo>
                      <a:pt x="1630606" y="490047"/>
                      <a:pt x="1626841" y="481550"/>
                      <a:pt x="1624959" y="479662"/>
                    </a:cubicBezTo>
                    <a:cubicBezTo>
                      <a:pt x="1624018" y="477774"/>
                      <a:pt x="1621195" y="474942"/>
                      <a:pt x="1620254" y="475886"/>
                    </a:cubicBezTo>
                    <a:close/>
                    <a:moveTo>
                      <a:pt x="1625900" y="452285"/>
                    </a:moveTo>
                    <a:cubicBezTo>
                      <a:pt x="1626841" y="452285"/>
                      <a:pt x="1628723" y="454173"/>
                      <a:pt x="1629665" y="454173"/>
                    </a:cubicBezTo>
                    <a:cubicBezTo>
                      <a:pt x="1630606" y="458893"/>
                      <a:pt x="1631547" y="461725"/>
                      <a:pt x="1634370" y="465501"/>
                    </a:cubicBezTo>
                    <a:cubicBezTo>
                      <a:pt x="1634370" y="467390"/>
                      <a:pt x="1636252" y="467390"/>
                      <a:pt x="1636252" y="469278"/>
                    </a:cubicBezTo>
                    <a:cubicBezTo>
                      <a:pt x="1637193" y="470222"/>
                      <a:pt x="1637193" y="471166"/>
                      <a:pt x="1637193" y="473054"/>
                    </a:cubicBezTo>
                    <a:cubicBezTo>
                      <a:pt x="1638134" y="473998"/>
                      <a:pt x="1639075" y="474942"/>
                      <a:pt x="1640016" y="476830"/>
                    </a:cubicBezTo>
                    <a:cubicBezTo>
                      <a:pt x="1640016" y="477774"/>
                      <a:pt x="1640016" y="478718"/>
                      <a:pt x="1640957" y="479662"/>
                    </a:cubicBezTo>
                    <a:cubicBezTo>
                      <a:pt x="1640957" y="480606"/>
                      <a:pt x="1641898" y="481550"/>
                      <a:pt x="1642839" y="482494"/>
                    </a:cubicBezTo>
                    <a:cubicBezTo>
                      <a:pt x="1643780" y="484382"/>
                      <a:pt x="1643780" y="485326"/>
                      <a:pt x="1643780" y="487215"/>
                    </a:cubicBezTo>
                    <a:cubicBezTo>
                      <a:pt x="1644721" y="489103"/>
                      <a:pt x="1645662" y="491935"/>
                      <a:pt x="1647544" y="494767"/>
                    </a:cubicBezTo>
                    <a:cubicBezTo>
                      <a:pt x="1649426" y="499487"/>
                      <a:pt x="1649426" y="500431"/>
                      <a:pt x="1649426" y="506095"/>
                    </a:cubicBezTo>
                    <a:cubicBezTo>
                      <a:pt x="1649426" y="508928"/>
                      <a:pt x="1649426" y="511760"/>
                      <a:pt x="1649426" y="513648"/>
                    </a:cubicBezTo>
                    <a:cubicBezTo>
                      <a:pt x="1648485" y="518368"/>
                      <a:pt x="1644721" y="522144"/>
                      <a:pt x="1641898" y="524976"/>
                    </a:cubicBezTo>
                    <a:cubicBezTo>
                      <a:pt x="1640957" y="524976"/>
                      <a:pt x="1640957" y="525920"/>
                      <a:pt x="1639075" y="525920"/>
                    </a:cubicBezTo>
                    <a:cubicBezTo>
                      <a:pt x="1635311" y="528752"/>
                      <a:pt x="1627782" y="531585"/>
                      <a:pt x="1620254" y="529696"/>
                    </a:cubicBezTo>
                    <a:cubicBezTo>
                      <a:pt x="1615549" y="528752"/>
                      <a:pt x="1612726" y="521200"/>
                      <a:pt x="1607080" y="524032"/>
                    </a:cubicBezTo>
                    <a:cubicBezTo>
                      <a:pt x="1607080" y="525920"/>
                      <a:pt x="1607080" y="528752"/>
                      <a:pt x="1608021" y="530641"/>
                    </a:cubicBezTo>
                    <a:cubicBezTo>
                      <a:pt x="1605198" y="537249"/>
                      <a:pt x="1599552" y="541025"/>
                      <a:pt x="1593906" y="544801"/>
                    </a:cubicBezTo>
                    <a:cubicBezTo>
                      <a:pt x="1592024" y="545745"/>
                      <a:pt x="1591083" y="547633"/>
                      <a:pt x="1589201" y="548577"/>
                    </a:cubicBezTo>
                    <a:cubicBezTo>
                      <a:pt x="1588260" y="549521"/>
                      <a:pt x="1586378" y="549521"/>
                      <a:pt x="1584496" y="550465"/>
                    </a:cubicBezTo>
                    <a:cubicBezTo>
                      <a:pt x="1584496" y="551410"/>
                      <a:pt x="1583555" y="552354"/>
                      <a:pt x="1583555" y="552354"/>
                    </a:cubicBezTo>
                    <a:cubicBezTo>
                      <a:pt x="1580732" y="555186"/>
                      <a:pt x="1576968" y="556130"/>
                      <a:pt x="1575085" y="558962"/>
                    </a:cubicBezTo>
                    <a:cubicBezTo>
                      <a:pt x="1571321" y="558018"/>
                      <a:pt x="1571321" y="553298"/>
                      <a:pt x="1569439" y="550465"/>
                    </a:cubicBezTo>
                    <a:cubicBezTo>
                      <a:pt x="1568498" y="547633"/>
                      <a:pt x="1565675" y="545745"/>
                      <a:pt x="1566616" y="542913"/>
                    </a:cubicBezTo>
                    <a:cubicBezTo>
                      <a:pt x="1566616" y="539137"/>
                      <a:pt x="1573203" y="536305"/>
                      <a:pt x="1576968" y="533473"/>
                    </a:cubicBezTo>
                    <a:cubicBezTo>
                      <a:pt x="1583555" y="529696"/>
                      <a:pt x="1590142" y="526864"/>
                      <a:pt x="1594847" y="521200"/>
                    </a:cubicBezTo>
                    <a:cubicBezTo>
                      <a:pt x="1596729" y="516480"/>
                      <a:pt x="1593906" y="512704"/>
                      <a:pt x="1592965" y="509872"/>
                    </a:cubicBezTo>
                    <a:cubicBezTo>
                      <a:pt x="1590142" y="504207"/>
                      <a:pt x="1588260" y="497599"/>
                      <a:pt x="1584496" y="493823"/>
                    </a:cubicBezTo>
                    <a:cubicBezTo>
                      <a:pt x="1576968" y="495711"/>
                      <a:pt x="1572262" y="499487"/>
                      <a:pt x="1564734" y="501375"/>
                    </a:cubicBezTo>
                    <a:cubicBezTo>
                      <a:pt x="1560029" y="503263"/>
                      <a:pt x="1556265" y="507983"/>
                      <a:pt x="1549678" y="507983"/>
                    </a:cubicBezTo>
                    <a:cubicBezTo>
                      <a:pt x="1547796" y="505151"/>
                      <a:pt x="1546855" y="502319"/>
                      <a:pt x="1545914" y="498543"/>
                    </a:cubicBezTo>
                    <a:cubicBezTo>
                      <a:pt x="1544973" y="496655"/>
                      <a:pt x="1542150" y="494767"/>
                      <a:pt x="1543091" y="491935"/>
                    </a:cubicBezTo>
                    <a:cubicBezTo>
                      <a:pt x="1557206" y="484382"/>
                      <a:pt x="1574144" y="477774"/>
                      <a:pt x="1588260" y="469278"/>
                    </a:cubicBezTo>
                    <a:cubicBezTo>
                      <a:pt x="1590142" y="469278"/>
                      <a:pt x="1590142" y="468334"/>
                      <a:pt x="1592024" y="469278"/>
                    </a:cubicBezTo>
                    <a:cubicBezTo>
                      <a:pt x="1592965" y="468334"/>
                      <a:pt x="1593906" y="467390"/>
                      <a:pt x="1593906" y="466446"/>
                    </a:cubicBezTo>
                    <a:cubicBezTo>
                      <a:pt x="1604257" y="463613"/>
                      <a:pt x="1616490" y="457005"/>
                      <a:pt x="1625900" y="452285"/>
                    </a:cubicBezTo>
                    <a:close/>
                    <a:moveTo>
                      <a:pt x="129954" y="430110"/>
                    </a:moveTo>
                    <a:cubicBezTo>
                      <a:pt x="135622" y="430110"/>
                      <a:pt x="142235" y="431048"/>
                      <a:pt x="146014" y="434803"/>
                    </a:cubicBezTo>
                    <a:cubicBezTo>
                      <a:pt x="143180" y="440434"/>
                      <a:pt x="140346" y="446065"/>
                      <a:pt x="137512" y="450758"/>
                    </a:cubicBezTo>
                    <a:cubicBezTo>
                      <a:pt x="129010" y="446065"/>
                      <a:pt x="121452" y="450758"/>
                      <a:pt x="115784" y="456389"/>
                    </a:cubicBezTo>
                    <a:cubicBezTo>
                      <a:pt x="114840" y="458266"/>
                      <a:pt x="112006" y="463897"/>
                      <a:pt x="111061" y="466713"/>
                    </a:cubicBezTo>
                    <a:cubicBezTo>
                      <a:pt x="105393" y="482668"/>
                      <a:pt x="116729" y="493930"/>
                      <a:pt x="127120" y="501439"/>
                    </a:cubicBezTo>
                    <a:cubicBezTo>
                      <a:pt x="137512" y="508009"/>
                      <a:pt x="154516" y="513640"/>
                      <a:pt x="167741" y="506131"/>
                    </a:cubicBezTo>
                    <a:cubicBezTo>
                      <a:pt x="174354" y="502377"/>
                      <a:pt x="177188" y="494869"/>
                      <a:pt x="180967" y="485484"/>
                    </a:cubicBezTo>
                    <a:cubicBezTo>
                      <a:pt x="181911" y="483607"/>
                      <a:pt x="183801" y="481729"/>
                      <a:pt x="183801" y="478914"/>
                    </a:cubicBezTo>
                    <a:cubicBezTo>
                      <a:pt x="182856" y="476098"/>
                      <a:pt x="178133" y="474221"/>
                      <a:pt x="176243" y="472344"/>
                    </a:cubicBezTo>
                    <a:cubicBezTo>
                      <a:pt x="172465" y="470467"/>
                      <a:pt x="168686" y="467651"/>
                      <a:pt x="166796" y="467651"/>
                    </a:cubicBezTo>
                    <a:cubicBezTo>
                      <a:pt x="160184" y="467651"/>
                      <a:pt x="160184" y="479852"/>
                      <a:pt x="156405" y="482668"/>
                    </a:cubicBezTo>
                    <a:cubicBezTo>
                      <a:pt x="153571" y="480791"/>
                      <a:pt x="145069" y="479852"/>
                      <a:pt x="144124" y="476098"/>
                    </a:cubicBezTo>
                    <a:cubicBezTo>
                      <a:pt x="144124" y="473283"/>
                      <a:pt x="148848" y="467651"/>
                      <a:pt x="150737" y="462959"/>
                    </a:cubicBezTo>
                    <a:cubicBezTo>
                      <a:pt x="153571" y="459205"/>
                      <a:pt x="156405" y="453573"/>
                      <a:pt x="157350" y="450758"/>
                    </a:cubicBezTo>
                    <a:cubicBezTo>
                      <a:pt x="158294" y="448881"/>
                      <a:pt x="159239" y="444188"/>
                      <a:pt x="163018" y="444188"/>
                    </a:cubicBezTo>
                    <a:cubicBezTo>
                      <a:pt x="165852" y="444188"/>
                      <a:pt x="166796" y="447004"/>
                      <a:pt x="167741" y="447942"/>
                    </a:cubicBezTo>
                    <a:cubicBezTo>
                      <a:pt x="168686" y="447942"/>
                      <a:pt x="169631" y="447942"/>
                      <a:pt x="170575" y="447942"/>
                    </a:cubicBezTo>
                    <a:cubicBezTo>
                      <a:pt x="180022" y="455450"/>
                      <a:pt x="193247" y="459205"/>
                      <a:pt x="202694" y="467651"/>
                    </a:cubicBezTo>
                    <a:cubicBezTo>
                      <a:pt x="197026" y="484545"/>
                      <a:pt x="189469" y="498623"/>
                      <a:pt x="180967" y="512701"/>
                    </a:cubicBezTo>
                    <a:cubicBezTo>
                      <a:pt x="180022" y="512701"/>
                      <a:pt x="180022" y="513640"/>
                      <a:pt x="178133" y="513640"/>
                    </a:cubicBezTo>
                    <a:cubicBezTo>
                      <a:pt x="177188" y="516455"/>
                      <a:pt x="174354" y="518332"/>
                      <a:pt x="170575" y="521148"/>
                    </a:cubicBezTo>
                    <a:cubicBezTo>
                      <a:pt x="164907" y="525841"/>
                      <a:pt x="155460" y="529595"/>
                      <a:pt x="145069" y="528656"/>
                    </a:cubicBezTo>
                    <a:cubicBezTo>
                      <a:pt x="142235" y="528656"/>
                      <a:pt x="140346" y="526779"/>
                      <a:pt x="137512" y="525841"/>
                    </a:cubicBezTo>
                    <a:cubicBezTo>
                      <a:pt x="132788" y="524902"/>
                      <a:pt x="129010" y="524902"/>
                      <a:pt x="125231" y="523025"/>
                    </a:cubicBezTo>
                    <a:cubicBezTo>
                      <a:pt x="123342" y="522087"/>
                      <a:pt x="121452" y="520209"/>
                      <a:pt x="119563" y="519271"/>
                    </a:cubicBezTo>
                    <a:cubicBezTo>
                      <a:pt x="115784" y="517394"/>
                      <a:pt x="113895" y="516455"/>
                      <a:pt x="112950" y="513640"/>
                    </a:cubicBezTo>
                    <a:cubicBezTo>
                      <a:pt x="112006" y="513640"/>
                      <a:pt x="110116" y="513640"/>
                      <a:pt x="110116" y="513640"/>
                    </a:cubicBezTo>
                    <a:cubicBezTo>
                      <a:pt x="109172" y="509886"/>
                      <a:pt x="105393" y="509886"/>
                      <a:pt x="103504" y="507070"/>
                    </a:cubicBezTo>
                    <a:cubicBezTo>
                      <a:pt x="103504" y="507070"/>
                      <a:pt x="103504" y="505193"/>
                      <a:pt x="102559" y="505193"/>
                    </a:cubicBezTo>
                    <a:cubicBezTo>
                      <a:pt x="102559" y="503316"/>
                      <a:pt x="100670" y="503316"/>
                      <a:pt x="100670" y="502377"/>
                    </a:cubicBezTo>
                    <a:cubicBezTo>
                      <a:pt x="96891" y="496746"/>
                      <a:pt x="91223" y="484545"/>
                      <a:pt x="94057" y="474221"/>
                    </a:cubicBezTo>
                    <a:cubicBezTo>
                      <a:pt x="95946" y="468590"/>
                      <a:pt x="97836" y="462959"/>
                      <a:pt x="100670" y="457327"/>
                    </a:cubicBezTo>
                    <a:cubicBezTo>
                      <a:pt x="101614" y="455450"/>
                      <a:pt x="103504" y="452635"/>
                      <a:pt x="104448" y="450758"/>
                    </a:cubicBezTo>
                    <a:cubicBezTo>
                      <a:pt x="110116" y="442311"/>
                      <a:pt x="118618" y="431987"/>
                      <a:pt x="129954" y="430110"/>
                    </a:cubicBezTo>
                    <a:close/>
                    <a:moveTo>
                      <a:pt x="1567578" y="357594"/>
                    </a:moveTo>
                    <a:cubicBezTo>
                      <a:pt x="1575112" y="366057"/>
                      <a:pt x="1579821" y="377340"/>
                      <a:pt x="1587355" y="385803"/>
                    </a:cubicBezTo>
                    <a:cubicBezTo>
                      <a:pt x="1591122" y="393325"/>
                      <a:pt x="1596773" y="400847"/>
                      <a:pt x="1601482" y="408370"/>
                    </a:cubicBezTo>
                    <a:cubicBezTo>
                      <a:pt x="1599598" y="412131"/>
                      <a:pt x="1594889" y="413071"/>
                      <a:pt x="1591122" y="415892"/>
                    </a:cubicBezTo>
                    <a:cubicBezTo>
                      <a:pt x="1586414" y="414952"/>
                      <a:pt x="1586414" y="409310"/>
                      <a:pt x="1583588" y="407429"/>
                    </a:cubicBezTo>
                    <a:cubicBezTo>
                      <a:pt x="1581705" y="402728"/>
                      <a:pt x="1577938" y="398026"/>
                      <a:pt x="1575112" y="394265"/>
                    </a:cubicBezTo>
                    <a:cubicBezTo>
                      <a:pt x="1572287" y="389564"/>
                      <a:pt x="1570403" y="384862"/>
                      <a:pt x="1565694" y="382041"/>
                    </a:cubicBezTo>
                    <a:cubicBezTo>
                      <a:pt x="1562869" y="382982"/>
                      <a:pt x="1560044" y="383922"/>
                      <a:pt x="1558160" y="386743"/>
                    </a:cubicBezTo>
                    <a:cubicBezTo>
                      <a:pt x="1554393" y="389564"/>
                      <a:pt x="1547801" y="390504"/>
                      <a:pt x="1546859" y="395206"/>
                    </a:cubicBezTo>
                    <a:cubicBezTo>
                      <a:pt x="1546859" y="398026"/>
                      <a:pt x="1552510" y="404609"/>
                      <a:pt x="1555335" y="408370"/>
                    </a:cubicBezTo>
                    <a:cubicBezTo>
                      <a:pt x="1559102" y="414011"/>
                      <a:pt x="1561927" y="418713"/>
                      <a:pt x="1563811" y="421534"/>
                    </a:cubicBezTo>
                    <a:cubicBezTo>
                      <a:pt x="1564753" y="423414"/>
                      <a:pt x="1567578" y="425295"/>
                      <a:pt x="1566636" y="428116"/>
                    </a:cubicBezTo>
                    <a:cubicBezTo>
                      <a:pt x="1566636" y="429056"/>
                      <a:pt x="1563811" y="430937"/>
                      <a:pt x="1562869" y="431877"/>
                    </a:cubicBezTo>
                    <a:cubicBezTo>
                      <a:pt x="1556277" y="436578"/>
                      <a:pt x="1555335" y="433758"/>
                      <a:pt x="1550626" y="427176"/>
                    </a:cubicBezTo>
                    <a:cubicBezTo>
                      <a:pt x="1548743" y="423414"/>
                      <a:pt x="1542150" y="415892"/>
                      <a:pt x="1540267" y="412131"/>
                    </a:cubicBezTo>
                    <a:cubicBezTo>
                      <a:pt x="1538383" y="408370"/>
                      <a:pt x="1537441" y="403668"/>
                      <a:pt x="1533674" y="403668"/>
                    </a:cubicBezTo>
                    <a:cubicBezTo>
                      <a:pt x="1529907" y="402728"/>
                      <a:pt x="1527082" y="405549"/>
                      <a:pt x="1525198" y="408370"/>
                    </a:cubicBezTo>
                    <a:cubicBezTo>
                      <a:pt x="1521431" y="409310"/>
                      <a:pt x="1518606" y="411191"/>
                      <a:pt x="1515781" y="413071"/>
                    </a:cubicBezTo>
                    <a:cubicBezTo>
                      <a:pt x="1510130" y="416832"/>
                      <a:pt x="1513897" y="421534"/>
                      <a:pt x="1517664" y="427176"/>
                    </a:cubicBezTo>
                    <a:cubicBezTo>
                      <a:pt x="1519548" y="429056"/>
                      <a:pt x="1520489" y="432817"/>
                      <a:pt x="1522373" y="434698"/>
                    </a:cubicBezTo>
                    <a:cubicBezTo>
                      <a:pt x="1523315" y="435638"/>
                      <a:pt x="1524256" y="436578"/>
                      <a:pt x="1525198" y="436578"/>
                    </a:cubicBezTo>
                    <a:cubicBezTo>
                      <a:pt x="1526140" y="438459"/>
                      <a:pt x="1527082" y="440340"/>
                      <a:pt x="1528024" y="442220"/>
                    </a:cubicBezTo>
                    <a:cubicBezTo>
                      <a:pt x="1528965" y="444101"/>
                      <a:pt x="1529907" y="445041"/>
                      <a:pt x="1530849" y="446922"/>
                    </a:cubicBezTo>
                    <a:cubicBezTo>
                      <a:pt x="1531791" y="447862"/>
                      <a:pt x="1531791" y="448802"/>
                      <a:pt x="1531791" y="449743"/>
                    </a:cubicBezTo>
                    <a:cubicBezTo>
                      <a:pt x="1532732" y="450683"/>
                      <a:pt x="1534616" y="451623"/>
                      <a:pt x="1534616" y="453504"/>
                    </a:cubicBezTo>
                    <a:cubicBezTo>
                      <a:pt x="1535558" y="456325"/>
                      <a:pt x="1531791" y="459146"/>
                      <a:pt x="1528024" y="458205"/>
                    </a:cubicBezTo>
                    <a:cubicBezTo>
                      <a:pt x="1523315" y="466668"/>
                      <a:pt x="1519548" y="456325"/>
                      <a:pt x="1516722" y="450683"/>
                    </a:cubicBezTo>
                    <a:cubicBezTo>
                      <a:pt x="1513897" y="446922"/>
                      <a:pt x="1511072" y="444101"/>
                      <a:pt x="1509188" y="442220"/>
                    </a:cubicBezTo>
                    <a:cubicBezTo>
                      <a:pt x="1508246" y="438459"/>
                      <a:pt x="1506363" y="434698"/>
                      <a:pt x="1503537" y="432817"/>
                    </a:cubicBezTo>
                    <a:cubicBezTo>
                      <a:pt x="1503537" y="429056"/>
                      <a:pt x="1499770" y="428116"/>
                      <a:pt x="1498829" y="424355"/>
                    </a:cubicBezTo>
                    <a:cubicBezTo>
                      <a:pt x="1496945" y="422474"/>
                      <a:pt x="1496003" y="419653"/>
                      <a:pt x="1494120" y="416832"/>
                    </a:cubicBezTo>
                    <a:cubicBezTo>
                      <a:pt x="1492236" y="414952"/>
                      <a:pt x="1489411" y="412131"/>
                      <a:pt x="1489411" y="409310"/>
                    </a:cubicBezTo>
                    <a:cubicBezTo>
                      <a:pt x="1489411" y="406489"/>
                      <a:pt x="1496003" y="403668"/>
                      <a:pt x="1498829" y="401788"/>
                    </a:cubicBezTo>
                    <a:cubicBezTo>
                      <a:pt x="1506363" y="397086"/>
                      <a:pt x="1515781" y="391444"/>
                      <a:pt x="1521431" y="386743"/>
                    </a:cubicBezTo>
                    <a:cubicBezTo>
                      <a:pt x="1522373" y="385803"/>
                      <a:pt x="1523315" y="385803"/>
                      <a:pt x="1524256" y="385803"/>
                    </a:cubicBezTo>
                    <a:cubicBezTo>
                      <a:pt x="1533674" y="378280"/>
                      <a:pt x="1547801" y="371698"/>
                      <a:pt x="1557219" y="364176"/>
                    </a:cubicBezTo>
                    <a:cubicBezTo>
                      <a:pt x="1560044" y="361355"/>
                      <a:pt x="1562869" y="359474"/>
                      <a:pt x="1567578" y="357594"/>
                    </a:cubicBezTo>
                    <a:close/>
                    <a:moveTo>
                      <a:pt x="196919" y="312046"/>
                    </a:moveTo>
                    <a:cubicBezTo>
                      <a:pt x="200697" y="313935"/>
                      <a:pt x="199753" y="317712"/>
                      <a:pt x="200697" y="321490"/>
                    </a:cubicBezTo>
                    <a:cubicBezTo>
                      <a:pt x="200697" y="322434"/>
                      <a:pt x="201641" y="323378"/>
                      <a:pt x="202586" y="325267"/>
                    </a:cubicBezTo>
                    <a:cubicBezTo>
                      <a:pt x="202586" y="326211"/>
                      <a:pt x="202586" y="328100"/>
                      <a:pt x="203530" y="329044"/>
                    </a:cubicBezTo>
                    <a:cubicBezTo>
                      <a:pt x="203530" y="330933"/>
                      <a:pt x="205419" y="332822"/>
                      <a:pt x="205419" y="334711"/>
                    </a:cubicBezTo>
                    <a:cubicBezTo>
                      <a:pt x="206363" y="335655"/>
                      <a:pt x="206363" y="337544"/>
                      <a:pt x="206363" y="339432"/>
                    </a:cubicBezTo>
                    <a:cubicBezTo>
                      <a:pt x="207307" y="344154"/>
                      <a:pt x="211085" y="347932"/>
                      <a:pt x="212029" y="352654"/>
                    </a:cubicBezTo>
                    <a:cubicBezTo>
                      <a:pt x="213918" y="357375"/>
                      <a:pt x="212974" y="362097"/>
                      <a:pt x="217695" y="363986"/>
                    </a:cubicBezTo>
                    <a:cubicBezTo>
                      <a:pt x="235638" y="363986"/>
                      <a:pt x="257359" y="364930"/>
                      <a:pt x="273413" y="366819"/>
                    </a:cubicBezTo>
                    <a:cubicBezTo>
                      <a:pt x="270580" y="374374"/>
                      <a:pt x="264914" y="378151"/>
                      <a:pt x="261136" y="384762"/>
                    </a:cubicBezTo>
                    <a:cubicBezTo>
                      <a:pt x="251693" y="384762"/>
                      <a:pt x="242249" y="382873"/>
                      <a:pt x="233750" y="381929"/>
                    </a:cubicBezTo>
                    <a:cubicBezTo>
                      <a:pt x="229028" y="380984"/>
                      <a:pt x="222417" y="379096"/>
                      <a:pt x="218640" y="382873"/>
                    </a:cubicBezTo>
                    <a:cubicBezTo>
                      <a:pt x="220529" y="388539"/>
                      <a:pt x="223362" y="395150"/>
                      <a:pt x="225250" y="401760"/>
                    </a:cubicBezTo>
                    <a:cubicBezTo>
                      <a:pt x="226195" y="404594"/>
                      <a:pt x="227139" y="405538"/>
                      <a:pt x="228083" y="409315"/>
                    </a:cubicBezTo>
                    <a:cubicBezTo>
                      <a:pt x="229972" y="414037"/>
                      <a:pt x="232805" y="416870"/>
                      <a:pt x="232805" y="419703"/>
                    </a:cubicBezTo>
                    <a:cubicBezTo>
                      <a:pt x="232805" y="424425"/>
                      <a:pt x="228083" y="427258"/>
                      <a:pt x="226195" y="430091"/>
                    </a:cubicBezTo>
                    <a:cubicBezTo>
                      <a:pt x="225250" y="432924"/>
                      <a:pt x="223362" y="435758"/>
                      <a:pt x="220529" y="436702"/>
                    </a:cubicBezTo>
                    <a:cubicBezTo>
                      <a:pt x="218640" y="431036"/>
                      <a:pt x="217695" y="427258"/>
                      <a:pt x="215807" y="422536"/>
                    </a:cubicBezTo>
                    <a:cubicBezTo>
                      <a:pt x="215807" y="420648"/>
                      <a:pt x="213918" y="418759"/>
                      <a:pt x="213918" y="416870"/>
                    </a:cubicBezTo>
                    <a:cubicBezTo>
                      <a:pt x="212029" y="413093"/>
                      <a:pt x="212029" y="409315"/>
                      <a:pt x="211085" y="405538"/>
                    </a:cubicBezTo>
                    <a:cubicBezTo>
                      <a:pt x="209196" y="400816"/>
                      <a:pt x="206363" y="396094"/>
                      <a:pt x="205419" y="391372"/>
                    </a:cubicBezTo>
                    <a:cubicBezTo>
                      <a:pt x="203530" y="387595"/>
                      <a:pt x="204474" y="382873"/>
                      <a:pt x="199753" y="380984"/>
                    </a:cubicBezTo>
                    <a:cubicBezTo>
                      <a:pt x="183698" y="380984"/>
                      <a:pt x="162922" y="380040"/>
                      <a:pt x="148757" y="378151"/>
                    </a:cubicBezTo>
                    <a:cubicBezTo>
                      <a:pt x="150646" y="370596"/>
                      <a:pt x="156312" y="367763"/>
                      <a:pt x="159145" y="361153"/>
                    </a:cubicBezTo>
                    <a:cubicBezTo>
                      <a:pt x="168589" y="359264"/>
                      <a:pt x="176143" y="362097"/>
                      <a:pt x="183698" y="363042"/>
                    </a:cubicBezTo>
                    <a:cubicBezTo>
                      <a:pt x="188420" y="363986"/>
                      <a:pt x="194086" y="363986"/>
                      <a:pt x="197864" y="363042"/>
                    </a:cubicBezTo>
                    <a:cubicBezTo>
                      <a:pt x="197864" y="356431"/>
                      <a:pt x="194086" y="350765"/>
                      <a:pt x="192198" y="343210"/>
                    </a:cubicBezTo>
                    <a:cubicBezTo>
                      <a:pt x="191253" y="341321"/>
                      <a:pt x="190309" y="337544"/>
                      <a:pt x="189365" y="335655"/>
                    </a:cubicBezTo>
                    <a:cubicBezTo>
                      <a:pt x="188420" y="332822"/>
                      <a:pt x="186531" y="329044"/>
                      <a:pt x="186531" y="327156"/>
                    </a:cubicBezTo>
                    <a:cubicBezTo>
                      <a:pt x="186531" y="323378"/>
                      <a:pt x="194086" y="317712"/>
                      <a:pt x="195031" y="312990"/>
                    </a:cubicBezTo>
                    <a:cubicBezTo>
                      <a:pt x="195975" y="312046"/>
                      <a:pt x="195975" y="312046"/>
                      <a:pt x="196919" y="312046"/>
                    </a:cubicBezTo>
                    <a:close/>
                    <a:moveTo>
                      <a:pt x="239476" y="267647"/>
                    </a:moveTo>
                    <a:cubicBezTo>
                      <a:pt x="240897" y="267881"/>
                      <a:pt x="242556" y="269524"/>
                      <a:pt x="244925" y="271871"/>
                    </a:cubicBezTo>
                    <a:cubicBezTo>
                      <a:pt x="247769" y="274687"/>
                      <a:pt x="250612" y="275625"/>
                      <a:pt x="252507" y="278441"/>
                    </a:cubicBezTo>
                    <a:cubicBezTo>
                      <a:pt x="269567" y="291583"/>
                      <a:pt x="283783" y="308479"/>
                      <a:pt x="300842" y="321620"/>
                    </a:cubicBezTo>
                    <a:cubicBezTo>
                      <a:pt x="300842" y="322559"/>
                      <a:pt x="301790" y="322559"/>
                      <a:pt x="301790" y="323498"/>
                    </a:cubicBezTo>
                    <a:cubicBezTo>
                      <a:pt x="303685" y="325375"/>
                      <a:pt x="307476" y="326314"/>
                      <a:pt x="308424" y="329130"/>
                    </a:cubicBezTo>
                    <a:cubicBezTo>
                      <a:pt x="309372" y="332884"/>
                      <a:pt x="305581" y="333823"/>
                      <a:pt x="303685" y="337578"/>
                    </a:cubicBezTo>
                    <a:cubicBezTo>
                      <a:pt x="299894" y="338516"/>
                      <a:pt x="299894" y="343210"/>
                      <a:pt x="296103" y="343210"/>
                    </a:cubicBezTo>
                    <a:cubicBezTo>
                      <a:pt x="294208" y="343210"/>
                      <a:pt x="293260" y="341333"/>
                      <a:pt x="292312" y="339455"/>
                    </a:cubicBezTo>
                    <a:cubicBezTo>
                      <a:pt x="290417" y="337578"/>
                      <a:pt x="286626" y="336639"/>
                      <a:pt x="285678" y="333823"/>
                    </a:cubicBezTo>
                    <a:cubicBezTo>
                      <a:pt x="285678" y="333823"/>
                      <a:pt x="284731" y="333823"/>
                      <a:pt x="283783" y="332884"/>
                    </a:cubicBezTo>
                    <a:cubicBezTo>
                      <a:pt x="276201" y="324436"/>
                      <a:pt x="267671" y="318804"/>
                      <a:pt x="260089" y="310356"/>
                    </a:cubicBezTo>
                    <a:cubicBezTo>
                      <a:pt x="251560" y="304724"/>
                      <a:pt x="245873" y="296276"/>
                      <a:pt x="237343" y="290644"/>
                    </a:cubicBezTo>
                    <a:cubicBezTo>
                      <a:pt x="235448" y="285951"/>
                      <a:pt x="227866" y="285012"/>
                      <a:pt x="227866" y="280319"/>
                    </a:cubicBezTo>
                    <a:cubicBezTo>
                      <a:pt x="227866" y="277503"/>
                      <a:pt x="229761" y="277503"/>
                      <a:pt x="231657" y="275625"/>
                    </a:cubicBezTo>
                    <a:cubicBezTo>
                      <a:pt x="233552" y="273748"/>
                      <a:pt x="232605" y="271871"/>
                      <a:pt x="235448" y="271871"/>
                    </a:cubicBezTo>
                    <a:cubicBezTo>
                      <a:pt x="236870" y="268585"/>
                      <a:pt x="238054" y="267412"/>
                      <a:pt x="239476" y="267647"/>
                    </a:cubicBezTo>
                    <a:close/>
                    <a:moveTo>
                      <a:pt x="1479821" y="254513"/>
                    </a:moveTo>
                    <a:cubicBezTo>
                      <a:pt x="1483589" y="258283"/>
                      <a:pt x="1498657" y="268651"/>
                      <a:pt x="1488297" y="275249"/>
                    </a:cubicBezTo>
                    <a:cubicBezTo>
                      <a:pt x="1489239" y="278077"/>
                      <a:pt x="1486414" y="279019"/>
                      <a:pt x="1485472" y="280904"/>
                    </a:cubicBezTo>
                    <a:cubicBezTo>
                      <a:pt x="1483589" y="285617"/>
                      <a:pt x="1480763" y="290330"/>
                      <a:pt x="1477938" y="295043"/>
                    </a:cubicBezTo>
                    <a:cubicBezTo>
                      <a:pt x="1474171" y="301641"/>
                      <a:pt x="1470404" y="309181"/>
                      <a:pt x="1466637" y="315779"/>
                    </a:cubicBezTo>
                    <a:cubicBezTo>
                      <a:pt x="1464753" y="317664"/>
                      <a:pt x="1463811" y="320492"/>
                      <a:pt x="1462870" y="323319"/>
                    </a:cubicBezTo>
                    <a:cubicBezTo>
                      <a:pt x="1460044" y="327090"/>
                      <a:pt x="1456277" y="330860"/>
                      <a:pt x="1454394" y="335573"/>
                    </a:cubicBezTo>
                    <a:cubicBezTo>
                      <a:pt x="1459103" y="339343"/>
                      <a:pt x="1463811" y="334630"/>
                      <a:pt x="1468520" y="332745"/>
                    </a:cubicBezTo>
                    <a:cubicBezTo>
                      <a:pt x="1471346" y="331802"/>
                      <a:pt x="1474171" y="330860"/>
                      <a:pt x="1476996" y="329917"/>
                    </a:cubicBezTo>
                    <a:cubicBezTo>
                      <a:pt x="1479821" y="328032"/>
                      <a:pt x="1481705" y="328032"/>
                      <a:pt x="1484530" y="326147"/>
                    </a:cubicBezTo>
                    <a:cubicBezTo>
                      <a:pt x="1487356" y="325204"/>
                      <a:pt x="1491123" y="322377"/>
                      <a:pt x="1494890" y="321434"/>
                    </a:cubicBezTo>
                    <a:cubicBezTo>
                      <a:pt x="1494890" y="320492"/>
                      <a:pt x="1496773" y="321434"/>
                      <a:pt x="1497715" y="320492"/>
                    </a:cubicBezTo>
                    <a:cubicBezTo>
                      <a:pt x="1500540" y="319549"/>
                      <a:pt x="1504307" y="316721"/>
                      <a:pt x="1508075" y="314836"/>
                    </a:cubicBezTo>
                    <a:cubicBezTo>
                      <a:pt x="1511842" y="312951"/>
                      <a:pt x="1515609" y="312951"/>
                      <a:pt x="1519376" y="311066"/>
                    </a:cubicBezTo>
                    <a:cubicBezTo>
                      <a:pt x="1522201" y="310124"/>
                      <a:pt x="1524085" y="307296"/>
                      <a:pt x="1527852" y="308238"/>
                    </a:cubicBezTo>
                    <a:cubicBezTo>
                      <a:pt x="1529735" y="308238"/>
                      <a:pt x="1532560" y="311066"/>
                      <a:pt x="1534444" y="312951"/>
                    </a:cubicBezTo>
                    <a:cubicBezTo>
                      <a:pt x="1536328" y="315779"/>
                      <a:pt x="1538211" y="317664"/>
                      <a:pt x="1539153" y="319549"/>
                    </a:cubicBezTo>
                    <a:cubicBezTo>
                      <a:pt x="1536328" y="323319"/>
                      <a:pt x="1530677" y="324262"/>
                      <a:pt x="1525968" y="326147"/>
                    </a:cubicBezTo>
                    <a:cubicBezTo>
                      <a:pt x="1522201" y="327090"/>
                      <a:pt x="1518434" y="329917"/>
                      <a:pt x="1515609" y="330860"/>
                    </a:cubicBezTo>
                    <a:cubicBezTo>
                      <a:pt x="1508075" y="333687"/>
                      <a:pt x="1499599" y="335573"/>
                      <a:pt x="1493948" y="340285"/>
                    </a:cubicBezTo>
                    <a:cubicBezTo>
                      <a:pt x="1490181" y="339343"/>
                      <a:pt x="1488297" y="341228"/>
                      <a:pt x="1486414" y="343113"/>
                    </a:cubicBezTo>
                    <a:cubicBezTo>
                      <a:pt x="1482647" y="344998"/>
                      <a:pt x="1476996" y="344998"/>
                      <a:pt x="1473229" y="346883"/>
                    </a:cubicBezTo>
                    <a:cubicBezTo>
                      <a:pt x="1472287" y="347826"/>
                      <a:pt x="1471346" y="348768"/>
                      <a:pt x="1470404" y="349711"/>
                    </a:cubicBezTo>
                    <a:cubicBezTo>
                      <a:pt x="1469462" y="349711"/>
                      <a:pt x="1467579" y="349711"/>
                      <a:pt x="1466637" y="349711"/>
                    </a:cubicBezTo>
                    <a:cubicBezTo>
                      <a:pt x="1460986" y="351596"/>
                      <a:pt x="1454394" y="355366"/>
                      <a:pt x="1447801" y="358194"/>
                    </a:cubicBezTo>
                    <a:cubicBezTo>
                      <a:pt x="1444034" y="357251"/>
                      <a:pt x="1440267" y="349711"/>
                      <a:pt x="1437442" y="346883"/>
                    </a:cubicBezTo>
                    <a:cubicBezTo>
                      <a:pt x="1436500" y="345941"/>
                      <a:pt x="1433675" y="344998"/>
                      <a:pt x="1433675" y="343113"/>
                    </a:cubicBezTo>
                    <a:cubicBezTo>
                      <a:pt x="1433675" y="341228"/>
                      <a:pt x="1435558" y="339343"/>
                      <a:pt x="1434617" y="337458"/>
                    </a:cubicBezTo>
                    <a:cubicBezTo>
                      <a:pt x="1438384" y="333687"/>
                      <a:pt x="1439325" y="328975"/>
                      <a:pt x="1441209" y="325204"/>
                    </a:cubicBezTo>
                    <a:cubicBezTo>
                      <a:pt x="1443093" y="320492"/>
                      <a:pt x="1446860" y="316721"/>
                      <a:pt x="1449685" y="311066"/>
                    </a:cubicBezTo>
                    <a:cubicBezTo>
                      <a:pt x="1449685" y="310124"/>
                      <a:pt x="1449685" y="308238"/>
                      <a:pt x="1450627" y="307296"/>
                    </a:cubicBezTo>
                    <a:cubicBezTo>
                      <a:pt x="1450627" y="306353"/>
                      <a:pt x="1451568" y="305411"/>
                      <a:pt x="1452510" y="304468"/>
                    </a:cubicBezTo>
                    <a:cubicBezTo>
                      <a:pt x="1454394" y="300698"/>
                      <a:pt x="1456277" y="296928"/>
                      <a:pt x="1459103" y="292215"/>
                    </a:cubicBezTo>
                    <a:cubicBezTo>
                      <a:pt x="1464753" y="282790"/>
                      <a:pt x="1470404" y="271479"/>
                      <a:pt x="1475113" y="260168"/>
                    </a:cubicBezTo>
                    <a:cubicBezTo>
                      <a:pt x="1476054" y="258283"/>
                      <a:pt x="1477938" y="256398"/>
                      <a:pt x="1478880" y="255455"/>
                    </a:cubicBezTo>
                    <a:cubicBezTo>
                      <a:pt x="1478880" y="254513"/>
                      <a:pt x="1479821" y="254513"/>
                      <a:pt x="1479821" y="254513"/>
                    </a:cubicBezTo>
                    <a:close/>
                    <a:moveTo>
                      <a:pt x="1437256" y="214359"/>
                    </a:moveTo>
                    <a:cubicBezTo>
                      <a:pt x="1439142" y="215297"/>
                      <a:pt x="1449513" y="222799"/>
                      <a:pt x="1450456" y="226550"/>
                    </a:cubicBezTo>
                    <a:cubicBezTo>
                      <a:pt x="1450456" y="228425"/>
                      <a:pt x="1444799" y="233114"/>
                      <a:pt x="1442913" y="235927"/>
                    </a:cubicBezTo>
                    <a:cubicBezTo>
                      <a:pt x="1425943" y="252807"/>
                      <a:pt x="1411800" y="269686"/>
                      <a:pt x="1394830" y="286566"/>
                    </a:cubicBezTo>
                    <a:cubicBezTo>
                      <a:pt x="1392944" y="289379"/>
                      <a:pt x="1389173" y="294068"/>
                      <a:pt x="1386344" y="294068"/>
                    </a:cubicBezTo>
                    <a:cubicBezTo>
                      <a:pt x="1384459" y="294068"/>
                      <a:pt x="1381630" y="291255"/>
                      <a:pt x="1379745" y="289379"/>
                    </a:cubicBezTo>
                    <a:cubicBezTo>
                      <a:pt x="1376916" y="286566"/>
                      <a:pt x="1375031" y="284690"/>
                      <a:pt x="1373145" y="283753"/>
                    </a:cubicBezTo>
                    <a:cubicBezTo>
                      <a:pt x="1376916" y="276251"/>
                      <a:pt x="1382573" y="271562"/>
                      <a:pt x="1388230" y="265935"/>
                    </a:cubicBezTo>
                    <a:cubicBezTo>
                      <a:pt x="1404258" y="249056"/>
                      <a:pt x="1420286" y="231238"/>
                      <a:pt x="1437256" y="214359"/>
                    </a:cubicBezTo>
                    <a:close/>
                    <a:moveTo>
                      <a:pt x="1330718" y="134834"/>
                    </a:moveTo>
                    <a:cubicBezTo>
                      <a:pt x="1333545" y="131055"/>
                      <a:pt x="1340142" y="141449"/>
                      <a:pt x="1344854" y="142394"/>
                    </a:cubicBezTo>
                    <a:cubicBezTo>
                      <a:pt x="1345797" y="144283"/>
                      <a:pt x="1347681" y="145228"/>
                      <a:pt x="1350509" y="147118"/>
                    </a:cubicBezTo>
                    <a:cubicBezTo>
                      <a:pt x="1352393" y="148063"/>
                      <a:pt x="1355221" y="149953"/>
                      <a:pt x="1355221" y="151843"/>
                    </a:cubicBezTo>
                    <a:cubicBezTo>
                      <a:pt x="1356163" y="155622"/>
                      <a:pt x="1353336" y="159402"/>
                      <a:pt x="1352393" y="162237"/>
                    </a:cubicBezTo>
                    <a:cubicBezTo>
                      <a:pt x="1352393" y="165071"/>
                      <a:pt x="1352393" y="168851"/>
                      <a:pt x="1351451" y="171685"/>
                    </a:cubicBezTo>
                    <a:cubicBezTo>
                      <a:pt x="1350509" y="179245"/>
                      <a:pt x="1347681" y="187749"/>
                      <a:pt x="1345797" y="194363"/>
                    </a:cubicBezTo>
                    <a:cubicBezTo>
                      <a:pt x="1345797" y="197198"/>
                      <a:pt x="1345797" y="200032"/>
                      <a:pt x="1345797" y="201922"/>
                    </a:cubicBezTo>
                    <a:cubicBezTo>
                      <a:pt x="1344854" y="205702"/>
                      <a:pt x="1342969" y="209481"/>
                      <a:pt x="1342969" y="212316"/>
                    </a:cubicBezTo>
                    <a:cubicBezTo>
                      <a:pt x="1342969" y="214206"/>
                      <a:pt x="1342969" y="216096"/>
                      <a:pt x="1342969" y="217041"/>
                    </a:cubicBezTo>
                    <a:cubicBezTo>
                      <a:pt x="1342027" y="222710"/>
                      <a:pt x="1337315" y="227434"/>
                      <a:pt x="1341084" y="232159"/>
                    </a:cubicBezTo>
                    <a:cubicBezTo>
                      <a:pt x="1344854" y="231214"/>
                      <a:pt x="1345797" y="227434"/>
                      <a:pt x="1347681" y="225545"/>
                    </a:cubicBezTo>
                    <a:cubicBezTo>
                      <a:pt x="1358048" y="211371"/>
                      <a:pt x="1369357" y="197198"/>
                      <a:pt x="1380666" y="182079"/>
                    </a:cubicBezTo>
                    <a:cubicBezTo>
                      <a:pt x="1382551" y="179245"/>
                      <a:pt x="1384436" y="174520"/>
                      <a:pt x="1386321" y="174520"/>
                    </a:cubicBezTo>
                    <a:cubicBezTo>
                      <a:pt x="1389148" y="174520"/>
                      <a:pt x="1391033" y="178300"/>
                      <a:pt x="1392918" y="179245"/>
                    </a:cubicBezTo>
                    <a:cubicBezTo>
                      <a:pt x="1394803" y="181134"/>
                      <a:pt x="1399515" y="183024"/>
                      <a:pt x="1399515" y="184914"/>
                    </a:cubicBezTo>
                    <a:cubicBezTo>
                      <a:pt x="1399515" y="187749"/>
                      <a:pt x="1394803" y="191528"/>
                      <a:pt x="1392918" y="193418"/>
                    </a:cubicBezTo>
                    <a:cubicBezTo>
                      <a:pt x="1391033" y="197198"/>
                      <a:pt x="1389148" y="200032"/>
                      <a:pt x="1386321" y="201922"/>
                    </a:cubicBezTo>
                    <a:cubicBezTo>
                      <a:pt x="1386321" y="202867"/>
                      <a:pt x="1385378" y="203812"/>
                      <a:pt x="1384436" y="205702"/>
                    </a:cubicBezTo>
                    <a:cubicBezTo>
                      <a:pt x="1375012" y="217041"/>
                      <a:pt x="1363703" y="234049"/>
                      <a:pt x="1354278" y="247277"/>
                    </a:cubicBezTo>
                    <a:cubicBezTo>
                      <a:pt x="1352393" y="249167"/>
                      <a:pt x="1350509" y="250112"/>
                      <a:pt x="1349566" y="252002"/>
                    </a:cubicBezTo>
                    <a:cubicBezTo>
                      <a:pt x="1347681" y="253892"/>
                      <a:pt x="1345797" y="259561"/>
                      <a:pt x="1342969" y="259561"/>
                    </a:cubicBezTo>
                    <a:cubicBezTo>
                      <a:pt x="1340142" y="260506"/>
                      <a:pt x="1337315" y="255781"/>
                      <a:pt x="1335430" y="253892"/>
                    </a:cubicBezTo>
                    <a:cubicBezTo>
                      <a:pt x="1333545" y="252947"/>
                      <a:pt x="1330718" y="251057"/>
                      <a:pt x="1327890" y="249167"/>
                    </a:cubicBezTo>
                    <a:cubicBezTo>
                      <a:pt x="1326006" y="247277"/>
                      <a:pt x="1322236" y="245388"/>
                      <a:pt x="1321293" y="242553"/>
                    </a:cubicBezTo>
                    <a:cubicBezTo>
                      <a:pt x="1321293" y="240663"/>
                      <a:pt x="1322236" y="239718"/>
                      <a:pt x="1322236" y="237828"/>
                    </a:cubicBezTo>
                    <a:cubicBezTo>
                      <a:pt x="1324121" y="230269"/>
                      <a:pt x="1325063" y="221765"/>
                      <a:pt x="1326948" y="213261"/>
                    </a:cubicBezTo>
                    <a:cubicBezTo>
                      <a:pt x="1326948" y="212316"/>
                      <a:pt x="1327890" y="210426"/>
                      <a:pt x="1328833" y="209481"/>
                    </a:cubicBezTo>
                    <a:cubicBezTo>
                      <a:pt x="1329775" y="205702"/>
                      <a:pt x="1328833" y="200977"/>
                      <a:pt x="1329775" y="197198"/>
                    </a:cubicBezTo>
                    <a:cubicBezTo>
                      <a:pt x="1330718" y="194363"/>
                      <a:pt x="1331660" y="192473"/>
                      <a:pt x="1332603" y="191528"/>
                    </a:cubicBezTo>
                    <a:cubicBezTo>
                      <a:pt x="1332603" y="188694"/>
                      <a:pt x="1331660" y="186804"/>
                      <a:pt x="1332603" y="185859"/>
                    </a:cubicBezTo>
                    <a:cubicBezTo>
                      <a:pt x="1332603" y="183969"/>
                      <a:pt x="1334487" y="182079"/>
                      <a:pt x="1334487" y="180190"/>
                    </a:cubicBezTo>
                    <a:cubicBezTo>
                      <a:pt x="1335430" y="179245"/>
                      <a:pt x="1334487" y="178300"/>
                      <a:pt x="1334487" y="176410"/>
                    </a:cubicBezTo>
                    <a:cubicBezTo>
                      <a:pt x="1335430" y="169796"/>
                      <a:pt x="1340142" y="163181"/>
                      <a:pt x="1337315" y="158457"/>
                    </a:cubicBezTo>
                    <a:cubicBezTo>
                      <a:pt x="1334487" y="158457"/>
                      <a:pt x="1333545" y="160347"/>
                      <a:pt x="1332603" y="161292"/>
                    </a:cubicBezTo>
                    <a:cubicBezTo>
                      <a:pt x="1328833" y="166016"/>
                      <a:pt x="1326948" y="169796"/>
                      <a:pt x="1323178" y="174520"/>
                    </a:cubicBezTo>
                    <a:cubicBezTo>
                      <a:pt x="1316581" y="183969"/>
                      <a:pt x="1308099" y="194363"/>
                      <a:pt x="1300560" y="204757"/>
                    </a:cubicBezTo>
                    <a:cubicBezTo>
                      <a:pt x="1298675" y="207592"/>
                      <a:pt x="1296790" y="211371"/>
                      <a:pt x="1293021" y="213261"/>
                    </a:cubicBezTo>
                    <a:cubicBezTo>
                      <a:pt x="1292078" y="216096"/>
                      <a:pt x="1290193" y="218930"/>
                      <a:pt x="1288308" y="218930"/>
                    </a:cubicBezTo>
                    <a:cubicBezTo>
                      <a:pt x="1287366" y="218930"/>
                      <a:pt x="1284539" y="216096"/>
                      <a:pt x="1281711" y="214206"/>
                    </a:cubicBezTo>
                    <a:cubicBezTo>
                      <a:pt x="1279827" y="212316"/>
                      <a:pt x="1277942" y="211371"/>
                      <a:pt x="1276057" y="210426"/>
                    </a:cubicBezTo>
                    <a:cubicBezTo>
                      <a:pt x="1277942" y="200977"/>
                      <a:pt x="1286424" y="197198"/>
                      <a:pt x="1289251" y="188694"/>
                    </a:cubicBezTo>
                    <a:cubicBezTo>
                      <a:pt x="1293021" y="185859"/>
                      <a:pt x="1296790" y="182079"/>
                      <a:pt x="1298675" y="177355"/>
                    </a:cubicBezTo>
                    <a:cubicBezTo>
                      <a:pt x="1309042" y="166016"/>
                      <a:pt x="1321293" y="147118"/>
                      <a:pt x="1330718" y="134834"/>
                    </a:cubicBezTo>
                    <a:close/>
                    <a:moveTo>
                      <a:pt x="425145" y="118812"/>
                    </a:moveTo>
                    <a:cubicBezTo>
                      <a:pt x="427982" y="117870"/>
                      <a:pt x="427982" y="120695"/>
                      <a:pt x="429873" y="122579"/>
                    </a:cubicBezTo>
                    <a:cubicBezTo>
                      <a:pt x="430819" y="124462"/>
                      <a:pt x="432710" y="126346"/>
                      <a:pt x="432710" y="127288"/>
                    </a:cubicBezTo>
                    <a:cubicBezTo>
                      <a:pt x="433655" y="128229"/>
                      <a:pt x="433655" y="130113"/>
                      <a:pt x="434601" y="131055"/>
                    </a:cubicBezTo>
                    <a:cubicBezTo>
                      <a:pt x="434601" y="131996"/>
                      <a:pt x="436492" y="132938"/>
                      <a:pt x="437438" y="133880"/>
                    </a:cubicBezTo>
                    <a:cubicBezTo>
                      <a:pt x="439329" y="136705"/>
                      <a:pt x="440274" y="141414"/>
                      <a:pt x="444057" y="143298"/>
                    </a:cubicBezTo>
                    <a:cubicBezTo>
                      <a:pt x="444057" y="144240"/>
                      <a:pt x="444057" y="145181"/>
                      <a:pt x="445002" y="146123"/>
                    </a:cubicBezTo>
                    <a:cubicBezTo>
                      <a:pt x="445948" y="147065"/>
                      <a:pt x="446893" y="148007"/>
                      <a:pt x="447839" y="148948"/>
                    </a:cubicBezTo>
                    <a:cubicBezTo>
                      <a:pt x="455404" y="164017"/>
                      <a:pt x="466750" y="177202"/>
                      <a:pt x="475261" y="192270"/>
                    </a:cubicBezTo>
                    <a:cubicBezTo>
                      <a:pt x="483771" y="196979"/>
                      <a:pt x="469587" y="202630"/>
                      <a:pt x="465805" y="205455"/>
                    </a:cubicBezTo>
                    <a:cubicBezTo>
                      <a:pt x="462023" y="207338"/>
                      <a:pt x="459186" y="212047"/>
                      <a:pt x="454458" y="212047"/>
                    </a:cubicBezTo>
                    <a:cubicBezTo>
                      <a:pt x="448784" y="211106"/>
                      <a:pt x="442165" y="204513"/>
                      <a:pt x="437438" y="201688"/>
                    </a:cubicBezTo>
                    <a:cubicBezTo>
                      <a:pt x="432710" y="198862"/>
                      <a:pt x="427036" y="196037"/>
                      <a:pt x="422308" y="193212"/>
                    </a:cubicBezTo>
                    <a:cubicBezTo>
                      <a:pt x="421363" y="192270"/>
                      <a:pt x="420417" y="191328"/>
                      <a:pt x="419472" y="191328"/>
                    </a:cubicBezTo>
                    <a:cubicBezTo>
                      <a:pt x="415689" y="188503"/>
                      <a:pt x="411907" y="185678"/>
                      <a:pt x="408125" y="183794"/>
                    </a:cubicBezTo>
                    <a:cubicBezTo>
                      <a:pt x="405288" y="181911"/>
                      <a:pt x="402451" y="180969"/>
                      <a:pt x="399614" y="179085"/>
                    </a:cubicBezTo>
                    <a:cubicBezTo>
                      <a:pt x="398669" y="178143"/>
                      <a:pt x="397723" y="178143"/>
                      <a:pt x="397723" y="177202"/>
                    </a:cubicBezTo>
                    <a:cubicBezTo>
                      <a:pt x="391104" y="175318"/>
                      <a:pt x="387322" y="170609"/>
                      <a:pt x="381648" y="167784"/>
                    </a:cubicBezTo>
                    <a:cubicBezTo>
                      <a:pt x="376921" y="169667"/>
                      <a:pt x="383540" y="176260"/>
                      <a:pt x="386376" y="180027"/>
                    </a:cubicBezTo>
                    <a:cubicBezTo>
                      <a:pt x="387322" y="181911"/>
                      <a:pt x="387322" y="182852"/>
                      <a:pt x="389213" y="184736"/>
                    </a:cubicBezTo>
                    <a:cubicBezTo>
                      <a:pt x="389213" y="185678"/>
                      <a:pt x="391104" y="186619"/>
                      <a:pt x="392050" y="188503"/>
                    </a:cubicBezTo>
                    <a:cubicBezTo>
                      <a:pt x="392050" y="188503"/>
                      <a:pt x="392050" y="189445"/>
                      <a:pt x="392050" y="190387"/>
                    </a:cubicBezTo>
                    <a:cubicBezTo>
                      <a:pt x="393941" y="192270"/>
                      <a:pt x="396778" y="196037"/>
                      <a:pt x="398669" y="197921"/>
                    </a:cubicBezTo>
                    <a:cubicBezTo>
                      <a:pt x="399614" y="199804"/>
                      <a:pt x="399614" y="201688"/>
                      <a:pt x="400560" y="203571"/>
                    </a:cubicBezTo>
                    <a:cubicBezTo>
                      <a:pt x="401506" y="203571"/>
                      <a:pt x="403397" y="205455"/>
                      <a:pt x="403397" y="206397"/>
                    </a:cubicBezTo>
                    <a:cubicBezTo>
                      <a:pt x="404342" y="207338"/>
                      <a:pt x="404342" y="208280"/>
                      <a:pt x="404342" y="209222"/>
                    </a:cubicBezTo>
                    <a:cubicBezTo>
                      <a:pt x="410016" y="218640"/>
                      <a:pt x="417580" y="225232"/>
                      <a:pt x="421363" y="234650"/>
                    </a:cubicBezTo>
                    <a:cubicBezTo>
                      <a:pt x="417580" y="238417"/>
                      <a:pt x="411907" y="240301"/>
                      <a:pt x="407179" y="243126"/>
                    </a:cubicBezTo>
                    <a:cubicBezTo>
                      <a:pt x="397723" y="231825"/>
                      <a:pt x="391104" y="217698"/>
                      <a:pt x="381648" y="206397"/>
                    </a:cubicBezTo>
                    <a:cubicBezTo>
                      <a:pt x="377866" y="197921"/>
                      <a:pt x="372193" y="192270"/>
                      <a:pt x="368410" y="184736"/>
                    </a:cubicBezTo>
                    <a:cubicBezTo>
                      <a:pt x="364628" y="178143"/>
                      <a:pt x="358009" y="172493"/>
                      <a:pt x="356118" y="163075"/>
                    </a:cubicBezTo>
                    <a:cubicBezTo>
                      <a:pt x="357063" y="163075"/>
                      <a:pt x="358009" y="162133"/>
                      <a:pt x="359900" y="162133"/>
                    </a:cubicBezTo>
                    <a:cubicBezTo>
                      <a:pt x="365574" y="157424"/>
                      <a:pt x="372193" y="153657"/>
                      <a:pt x="379757" y="148948"/>
                    </a:cubicBezTo>
                    <a:cubicBezTo>
                      <a:pt x="391104" y="154599"/>
                      <a:pt x="401506" y="162133"/>
                      <a:pt x="412853" y="168726"/>
                    </a:cubicBezTo>
                    <a:cubicBezTo>
                      <a:pt x="412853" y="169667"/>
                      <a:pt x="414744" y="168726"/>
                      <a:pt x="414744" y="169667"/>
                    </a:cubicBezTo>
                    <a:cubicBezTo>
                      <a:pt x="423254" y="175318"/>
                      <a:pt x="431764" y="180027"/>
                      <a:pt x="440274" y="184736"/>
                    </a:cubicBezTo>
                    <a:cubicBezTo>
                      <a:pt x="443111" y="186619"/>
                      <a:pt x="446893" y="191328"/>
                      <a:pt x="451621" y="189445"/>
                    </a:cubicBezTo>
                    <a:cubicBezTo>
                      <a:pt x="451621" y="186619"/>
                      <a:pt x="448784" y="186619"/>
                      <a:pt x="448784" y="182852"/>
                    </a:cubicBezTo>
                    <a:cubicBezTo>
                      <a:pt x="447839" y="182852"/>
                      <a:pt x="446893" y="181911"/>
                      <a:pt x="446893" y="181911"/>
                    </a:cubicBezTo>
                    <a:cubicBezTo>
                      <a:pt x="445948" y="176260"/>
                      <a:pt x="441220" y="175318"/>
                      <a:pt x="440274" y="169667"/>
                    </a:cubicBezTo>
                    <a:cubicBezTo>
                      <a:pt x="434601" y="163075"/>
                      <a:pt x="429873" y="154599"/>
                      <a:pt x="425145" y="147065"/>
                    </a:cubicBezTo>
                    <a:cubicBezTo>
                      <a:pt x="420417" y="140472"/>
                      <a:pt x="415689" y="134822"/>
                      <a:pt x="412853" y="127288"/>
                    </a:cubicBezTo>
                    <a:cubicBezTo>
                      <a:pt x="417580" y="125404"/>
                      <a:pt x="421363" y="120695"/>
                      <a:pt x="425145" y="118812"/>
                    </a:cubicBezTo>
                    <a:close/>
                    <a:moveTo>
                      <a:pt x="518612" y="85064"/>
                    </a:moveTo>
                    <a:cubicBezTo>
                      <a:pt x="505334" y="88828"/>
                      <a:pt x="499644" y="102002"/>
                      <a:pt x="504386" y="117998"/>
                    </a:cubicBezTo>
                    <a:cubicBezTo>
                      <a:pt x="504386" y="118939"/>
                      <a:pt x="505334" y="119880"/>
                      <a:pt x="506283" y="121762"/>
                    </a:cubicBezTo>
                    <a:cubicBezTo>
                      <a:pt x="508179" y="127408"/>
                      <a:pt x="510076" y="133995"/>
                      <a:pt x="512922" y="138700"/>
                    </a:cubicBezTo>
                    <a:cubicBezTo>
                      <a:pt x="516715" y="146228"/>
                      <a:pt x="527148" y="156578"/>
                      <a:pt x="541374" y="152814"/>
                    </a:cubicBezTo>
                    <a:cubicBezTo>
                      <a:pt x="548962" y="150932"/>
                      <a:pt x="552755" y="147169"/>
                      <a:pt x="557498" y="141523"/>
                    </a:cubicBezTo>
                    <a:cubicBezTo>
                      <a:pt x="564137" y="122703"/>
                      <a:pt x="551807" y="95415"/>
                      <a:pt x="541374" y="87887"/>
                    </a:cubicBezTo>
                    <a:cubicBezTo>
                      <a:pt x="534735" y="83182"/>
                      <a:pt x="526200" y="82241"/>
                      <a:pt x="518612" y="85064"/>
                    </a:cubicBezTo>
                    <a:close/>
                    <a:moveTo>
                      <a:pt x="1208619" y="69326"/>
                    </a:moveTo>
                    <a:cubicBezTo>
                      <a:pt x="1212389" y="70268"/>
                      <a:pt x="1222757" y="75918"/>
                      <a:pt x="1223700" y="77802"/>
                    </a:cubicBezTo>
                    <a:cubicBezTo>
                      <a:pt x="1224642" y="80627"/>
                      <a:pt x="1220872" y="84394"/>
                      <a:pt x="1218987" y="87220"/>
                    </a:cubicBezTo>
                    <a:cubicBezTo>
                      <a:pt x="1218044" y="89103"/>
                      <a:pt x="1217102" y="91928"/>
                      <a:pt x="1216159" y="93812"/>
                    </a:cubicBezTo>
                    <a:cubicBezTo>
                      <a:pt x="1214274" y="97579"/>
                      <a:pt x="1213332" y="99463"/>
                      <a:pt x="1212389" y="104171"/>
                    </a:cubicBezTo>
                    <a:cubicBezTo>
                      <a:pt x="1211446" y="105113"/>
                      <a:pt x="1210504" y="106055"/>
                      <a:pt x="1209561" y="107939"/>
                    </a:cubicBezTo>
                    <a:cubicBezTo>
                      <a:pt x="1208619" y="108880"/>
                      <a:pt x="1209561" y="109822"/>
                      <a:pt x="1209561" y="110764"/>
                    </a:cubicBezTo>
                    <a:cubicBezTo>
                      <a:pt x="1206734" y="113589"/>
                      <a:pt x="1204849" y="118298"/>
                      <a:pt x="1202963" y="123007"/>
                    </a:cubicBezTo>
                    <a:cubicBezTo>
                      <a:pt x="1199193" y="130541"/>
                      <a:pt x="1192595" y="140901"/>
                      <a:pt x="1197308" y="152202"/>
                    </a:cubicBezTo>
                    <a:cubicBezTo>
                      <a:pt x="1199193" y="157853"/>
                      <a:pt x="1210504" y="164445"/>
                      <a:pt x="1218987" y="164445"/>
                    </a:cubicBezTo>
                    <a:cubicBezTo>
                      <a:pt x="1233125" y="164445"/>
                      <a:pt x="1235010" y="152202"/>
                      <a:pt x="1241608" y="143726"/>
                    </a:cubicBezTo>
                    <a:cubicBezTo>
                      <a:pt x="1244436" y="136192"/>
                      <a:pt x="1247263" y="129599"/>
                      <a:pt x="1251034" y="123949"/>
                    </a:cubicBezTo>
                    <a:cubicBezTo>
                      <a:pt x="1252919" y="118298"/>
                      <a:pt x="1257632" y="111706"/>
                      <a:pt x="1260459" y="106055"/>
                    </a:cubicBezTo>
                    <a:cubicBezTo>
                      <a:pt x="1261402" y="102288"/>
                      <a:pt x="1262344" y="97579"/>
                      <a:pt x="1265172" y="97579"/>
                    </a:cubicBezTo>
                    <a:cubicBezTo>
                      <a:pt x="1268000" y="96637"/>
                      <a:pt x="1270827" y="99463"/>
                      <a:pt x="1272712" y="100404"/>
                    </a:cubicBezTo>
                    <a:cubicBezTo>
                      <a:pt x="1275540" y="102288"/>
                      <a:pt x="1278368" y="102288"/>
                      <a:pt x="1280253" y="104171"/>
                    </a:cubicBezTo>
                    <a:cubicBezTo>
                      <a:pt x="1278368" y="114531"/>
                      <a:pt x="1272712" y="123007"/>
                      <a:pt x="1268000" y="131483"/>
                    </a:cubicBezTo>
                    <a:cubicBezTo>
                      <a:pt x="1268000" y="132425"/>
                      <a:pt x="1268000" y="134308"/>
                      <a:pt x="1267057" y="135250"/>
                    </a:cubicBezTo>
                    <a:cubicBezTo>
                      <a:pt x="1264229" y="139959"/>
                      <a:pt x="1261402" y="147493"/>
                      <a:pt x="1258574" y="153144"/>
                    </a:cubicBezTo>
                    <a:cubicBezTo>
                      <a:pt x="1257632" y="155027"/>
                      <a:pt x="1255746" y="155969"/>
                      <a:pt x="1254804" y="157853"/>
                    </a:cubicBezTo>
                    <a:cubicBezTo>
                      <a:pt x="1252919" y="161620"/>
                      <a:pt x="1250091" y="167270"/>
                      <a:pt x="1246321" y="171037"/>
                    </a:cubicBezTo>
                    <a:cubicBezTo>
                      <a:pt x="1233125" y="181397"/>
                      <a:pt x="1211446" y="178572"/>
                      <a:pt x="1198251" y="170096"/>
                    </a:cubicBezTo>
                    <a:cubicBezTo>
                      <a:pt x="1190710" y="166329"/>
                      <a:pt x="1185997" y="159736"/>
                      <a:pt x="1180342" y="154085"/>
                    </a:cubicBezTo>
                    <a:cubicBezTo>
                      <a:pt x="1177514" y="148435"/>
                      <a:pt x="1176572" y="139959"/>
                      <a:pt x="1177514" y="133366"/>
                    </a:cubicBezTo>
                    <a:cubicBezTo>
                      <a:pt x="1177514" y="131483"/>
                      <a:pt x="1179400" y="130541"/>
                      <a:pt x="1179400" y="128658"/>
                    </a:cubicBezTo>
                    <a:cubicBezTo>
                      <a:pt x="1180342" y="127716"/>
                      <a:pt x="1179400" y="125832"/>
                      <a:pt x="1180342" y="123949"/>
                    </a:cubicBezTo>
                    <a:cubicBezTo>
                      <a:pt x="1180342" y="123007"/>
                      <a:pt x="1182227" y="121123"/>
                      <a:pt x="1183170" y="120182"/>
                    </a:cubicBezTo>
                    <a:cubicBezTo>
                      <a:pt x="1183170" y="118298"/>
                      <a:pt x="1184112" y="116415"/>
                      <a:pt x="1184112" y="115473"/>
                    </a:cubicBezTo>
                    <a:cubicBezTo>
                      <a:pt x="1185997" y="110764"/>
                      <a:pt x="1189768" y="106055"/>
                      <a:pt x="1192595" y="101346"/>
                    </a:cubicBezTo>
                    <a:cubicBezTo>
                      <a:pt x="1192595" y="100404"/>
                      <a:pt x="1192595" y="98521"/>
                      <a:pt x="1193538" y="96637"/>
                    </a:cubicBezTo>
                    <a:cubicBezTo>
                      <a:pt x="1195423" y="92870"/>
                      <a:pt x="1199193" y="89103"/>
                      <a:pt x="1199193" y="84394"/>
                    </a:cubicBezTo>
                    <a:cubicBezTo>
                      <a:pt x="1202963" y="80627"/>
                      <a:pt x="1203906" y="74977"/>
                      <a:pt x="1206734" y="70268"/>
                    </a:cubicBezTo>
                    <a:cubicBezTo>
                      <a:pt x="1206734" y="69326"/>
                      <a:pt x="1207676" y="69326"/>
                      <a:pt x="1208619" y="69326"/>
                    </a:cubicBezTo>
                    <a:close/>
                    <a:moveTo>
                      <a:pt x="532839" y="68127"/>
                    </a:moveTo>
                    <a:cubicBezTo>
                      <a:pt x="536632" y="68127"/>
                      <a:pt x="537581" y="69068"/>
                      <a:pt x="540426" y="70009"/>
                    </a:cubicBezTo>
                    <a:cubicBezTo>
                      <a:pt x="545168" y="70950"/>
                      <a:pt x="548013" y="70950"/>
                      <a:pt x="551807" y="73773"/>
                    </a:cubicBezTo>
                    <a:cubicBezTo>
                      <a:pt x="556549" y="76596"/>
                      <a:pt x="562240" y="83182"/>
                      <a:pt x="566033" y="87887"/>
                    </a:cubicBezTo>
                    <a:cubicBezTo>
                      <a:pt x="566982" y="88828"/>
                      <a:pt x="567930" y="89769"/>
                      <a:pt x="567930" y="89769"/>
                    </a:cubicBezTo>
                    <a:cubicBezTo>
                      <a:pt x="567930" y="90710"/>
                      <a:pt x="567930" y="91651"/>
                      <a:pt x="567930" y="92592"/>
                    </a:cubicBezTo>
                    <a:cubicBezTo>
                      <a:pt x="568879" y="93533"/>
                      <a:pt x="570776" y="94474"/>
                      <a:pt x="571724" y="96356"/>
                    </a:cubicBezTo>
                    <a:cubicBezTo>
                      <a:pt x="571724" y="97297"/>
                      <a:pt x="571724" y="99179"/>
                      <a:pt x="572672" y="100120"/>
                    </a:cubicBezTo>
                    <a:cubicBezTo>
                      <a:pt x="572672" y="101061"/>
                      <a:pt x="574569" y="102002"/>
                      <a:pt x="574569" y="102943"/>
                    </a:cubicBezTo>
                    <a:cubicBezTo>
                      <a:pt x="579311" y="115175"/>
                      <a:pt x="580260" y="134936"/>
                      <a:pt x="572672" y="145287"/>
                    </a:cubicBezTo>
                    <a:cubicBezTo>
                      <a:pt x="570776" y="148109"/>
                      <a:pt x="568879" y="150932"/>
                      <a:pt x="565085" y="153755"/>
                    </a:cubicBezTo>
                    <a:cubicBezTo>
                      <a:pt x="559394" y="158460"/>
                      <a:pt x="554652" y="161283"/>
                      <a:pt x="546116" y="164106"/>
                    </a:cubicBezTo>
                    <a:cubicBezTo>
                      <a:pt x="536632" y="167870"/>
                      <a:pt x="522406" y="168811"/>
                      <a:pt x="512922" y="164106"/>
                    </a:cubicBezTo>
                    <a:cubicBezTo>
                      <a:pt x="508179" y="161283"/>
                      <a:pt x="503437" y="157519"/>
                      <a:pt x="499644" y="152814"/>
                    </a:cubicBezTo>
                    <a:cubicBezTo>
                      <a:pt x="495850" y="148109"/>
                      <a:pt x="491108" y="140582"/>
                      <a:pt x="488262" y="133995"/>
                    </a:cubicBezTo>
                    <a:cubicBezTo>
                      <a:pt x="488262" y="132113"/>
                      <a:pt x="486366" y="130231"/>
                      <a:pt x="486366" y="128349"/>
                    </a:cubicBezTo>
                    <a:cubicBezTo>
                      <a:pt x="485417" y="126467"/>
                      <a:pt x="486366" y="123644"/>
                      <a:pt x="485417" y="121762"/>
                    </a:cubicBezTo>
                    <a:cubicBezTo>
                      <a:pt x="484469" y="117998"/>
                      <a:pt x="482572" y="111412"/>
                      <a:pt x="483520" y="105766"/>
                    </a:cubicBezTo>
                    <a:cubicBezTo>
                      <a:pt x="484469" y="104825"/>
                      <a:pt x="485417" y="102943"/>
                      <a:pt x="485417" y="101061"/>
                    </a:cubicBezTo>
                    <a:cubicBezTo>
                      <a:pt x="486366" y="100120"/>
                      <a:pt x="485417" y="98238"/>
                      <a:pt x="486366" y="96356"/>
                    </a:cubicBezTo>
                    <a:cubicBezTo>
                      <a:pt x="486366" y="93533"/>
                      <a:pt x="490159" y="91651"/>
                      <a:pt x="490159" y="88828"/>
                    </a:cubicBezTo>
                    <a:cubicBezTo>
                      <a:pt x="493005" y="87887"/>
                      <a:pt x="493953" y="84123"/>
                      <a:pt x="496798" y="82241"/>
                    </a:cubicBezTo>
                    <a:cubicBezTo>
                      <a:pt x="497747" y="81300"/>
                      <a:pt x="499644" y="81300"/>
                      <a:pt x="500592" y="79419"/>
                    </a:cubicBezTo>
                    <a:cubicBezTo>
                      <a:pt x="502489" y="78478"/>
                      <a:pt x="503437" y="77537"/>
                      <a:pt x="504386" y="76596"/>
                    </a:cubicBezTo>
                    <a:cubicBezTo>
                      <a:pt x="505334" y="75655"/>
                      <a:pt x="507231" y="75655"/>
                      <a:pt x="508179" y="75655"/>
                    </a:cubicBezTo>
                    <a:cubicBezTo>
                      <a:pt x="510076" y="74714"/>
                      <a:pt x="510076" y="73773"/>
                      <a:pt x="511973" y="72832"/>
                    </a:cubicBezTo>
                    <a:cubicBezTo>
                      <a:pt x="517664" y="70009"/>
                      <a:pt x="526200" y="69068"/>
                      <a:pt x="532839" y="68127"/>
                    </a:cubicBezTo>
                    <a:close/>
                    <a:moveTo>
                      <a:pt x="639318" y="44264"/>
                    </a:moveTo>
                    <a:cubicBezTo>
                      <a:pt x="635308" y="45327"/>
                      <a:pt x="631299" y="46744"/>
                      <a:pt x="627053" y="46272"/>
                    </a:cubicBezTo>
                    <a:cubicBezTo>
                      <a:pt x="625166" y="48162"/>
                      <a:pt x="623279" y="49107"/>
                      <a:pt x="623279" y="51941"/>
                    </a:cubicBezTo>
                    <a:cubicBezTo>
                      <a:pt x="622336" y="55721"/>
                      <a:pt x="626109" y="60445"/>
                      <a:pt x="627053" y="65169"/>
                    </a:cubicBezTo>
                    <a:cubicBezTo>
                      <a:pt x="627996" y="68949"/>
                      <a:pt x="626109" y="71783"/>
                      <a:pt x="628940" y="73673"/>
                    </a:cubicBezTo>
                    <a:cubicBezTo>
                      <a:pt x="637431" y="75563"/>
                      <a:pt x="644035" y="70838"/>
                      <a:pt x="651583" y="69893"/>
                    </a:cubicBezTo>
                    <a:cubicBezTo>
                      <a:pt x="653470" y="67059"/>
                      <a:pt x="658187" y="65169"/>
                      <a:pt x="659131" y="60445"/>
                    </a:cubicBezTo>
                    <a:cubicBezTo>
                      <a:pt x="660074" y="54776"/>
                      <a:pt x="656300" y="46272"/>
                      <a:pt x="651583" y="44382"/>
                    </a:cubicBezTo>
                    <a:cubicBezTo>
                      <a:pt x="647338" y="42493"/>
                      <a:pt x="643328" y="43201"/>
                      <a:pt x="639318" y="44264"/>
                    </a:cubicBezTo>
                    <a:close/>
                    <a:moveTo>
                      <a:pt x="654413" y="28320"/>
                    </a:moveTo>
                    <a:cubicBezTo>
                      <a:pt x="662905" y="30209"/>
                      <a:pt x="666678" y="30209"/>
                      <a:pt x="671396" y="35879"/>
                    </a:cubicBezTo>
                    <a:cubicBezTo>
                      <a:pt x="676113" y="39658"/>
                      <a:pt x="679887" y="51941"/>
                      <a:pt x="676113" y="60445"/>
                    </a:cubicBezTo>
                    <a:cubicBezTo>
                      <a:pt x="673283" y="65169"/>
                      <a:pt x="668565" y="67059"/>
                      <a:pt x="666678" y="71783"/>
                    </a:cubicBezTo>
                    <a:cubicBezTo>
                      <a:pt x="668565" y="73673"/>
                      <a:pt x="672339" y="73673"/>
                      <a:pt x="675170" y="75563"/>
                    </a:cubicBezTo>
                    <a:cubicBezTo>
                      <a:pt x="678000" y="76507"/>
                      <a:pt x="678943" y="79342"/>
                      <a:pt x="681774" y="81232"/>
                    </a:cubicBezTo>
                    <a:cubicBezTo>
                      <a:pt x="682717" y="84066"/>
                      <a:pt x="683661" y="86901"/>
                      <a:pt x="685548" y="89735"/>
                    </a:cubicBezTo>
                    <a:cubicBezTo>
                      <a:pt x="687435" y="95404"/>
                      <a:pt x="689322" y="101074"/>
                      <a:pt x="692152" y="106743"/>
                    </a:cubicBezTo>
                    <a:cubicBezTo>
                      <a:pt x="693095" y="109577"/>
                      <a:pt x="695926" y="110522"/>
                      <a:pt x="694982" y="112412"/>
                    </a:cubicBezTo>
                    <a:cubicBezTo>
                      <a:pt x="694039" y="116191"/>
                      <a:pt x="689322" y="114302"/>
                      <a:pt x="685548" y="115246"/>
                    </a:cubicBezTo>
                    <a:cubicBezTo>
                      <a:pt x="679887" y="117136"/>
                      <a:pt x="678000" y="119971"/>
                      <a:pt x="675170" y="114302"/>
                    </a:cubicBezTo>
                    <a:cubicBezTo>
                      <a:pt x="670452" y="106743"/>
                      <a:pt x="669509" y="94460"/>
                      <a:pt x="664792" y="87846"/>
                    </a:cubicBezTo>
                    <a:cubicBezTo>
                      <a:pt x="658187" y="79342"/>
                      <a:pt x="647809" y="87846"/>
                      <a:pt x="636488" y="87846"/>
                    </a:cubicBezTo>
                    <a:cubicBezTo>
                      <a:pt x="630827" y="90680"/>
                      <a:pt x="633657" y="95404"/>
                      <a:pt x="635544" y="102018"/>
                    </a:cubicBezTo>
                    <a:cubicBezTo>
                      <a:pt x="636488" y="103908"/>
                      <a:pt x="636488" y="105798"/>
                      <a:pt x="636488" y="107688"/>
                    </a:cubicBezTo>
                    <a:cubicBezTo>
                      <a:pt x="637431" y="109577"/>
                      <a:pt x="638374" y="111467"/>
                      <a:pt x="638374" y="113357"/>
                    </a:cubicBezTo>
                    <a:cubicBezTo>
                      <a:pt x="640261" y="118081"/>
                      <a:pt x="640261" y="122805"/>
                      <a:pt x="642148" y="126585"/>
                    </a:cubicBezTo>
                    <a:cubicBezTo>
                      <a:pt x="635544" y="127530"/>
                      <a:pt x="630827" y="132254"/>
                      <a:pt x="623279" y="130364"/>
                    </a:cubicBezTo>
                    <a:cubicBezTo>
                      <a:pt x="619505" y="115246"/>
                      <a:pt x="615731" y="100129"/>
                      <a:pt x="611014" y="85956"/>
                    </a:cubicBezTo>
                    <a:cubicBezTo>
                      <a:pt x="609127" y="69893"/>
                      <a:pt x="602523" y="55721"/>
                      <a:pt x="600636" y="39658"/>
                    </a:cubicBezTo>
                    <a:cubicBezTo>
                      <a:pt x="607240" y="37768"/>
                      <a:pt x="611957" y="36823"/>
                      <a:pt x="619505" y="34934"/>
                    </a:cubicBezTo>
                    <a:cubicBezTo>
                      <a:pt x="620449" y="34934"/>
                      <a:pt x="622336" y="33044"/>
                      <a:pt x="624223" y="33044"/>
                    </a:cubicBezTo>
                    <a:cubicBezTo>
                      <a:pt x="626109" y="32099"/>
                      <a:pt x="628940" y="33044"/>
                      <a:pt x="631770" y="32099"/>
                    </a:cubicBezTo>
                    <a:cubicBezTo>
                      <a:pt x="632714" y="32099"/>
                      <a:pt x="634601" y="30209"/>
                      <a:pt x="636488" y="30209"/>
                    </a:cubicBezTo>
                    <a:cubicBezTo>
                      <a:pt x="639318" y="29265"/>
                      <a:pt x="643092" y="29265"/>
                      <a:pt x="645922" y="29265"/>
                    </a:cubicBezTo>
                    <a:cubicBezTo>
                      <a:pt x="649696" y="28320"/>
                      <a:pt x="650640" y="27375"/>
                      <a:pt x="654413" y="28320"/>
                    </a:cubicBezTo>
                    <a:close/>
                    <a:moveTo>
                      <a:pt x="914461" y="19857"/>
                    </a:moveTo>
                    <a:cubicBezTo>
                      <a:pt x="914461" y="20800"/>
                      <a:pt x="913519" y="20800"/>
                      <a:pt x="913519" y="21742"/>
                    </a:cubicBezTo>
                    <a:cubicBezTo>
                      <a:pt x="910691" y="27398"/>
                      <a:pt x="908805" y="33996"/>
                      <a:pt x="905977" y="40594"/>
                    </a:cubicBezTo>
                    <a:cubicBezTo>
                      <a:pt x="905977" y="41537"/>
                      <a:pt x="904092" y="42479"/>
                      <a:pt x="904092" y="43422"/>
                    </a:cubicBezTo>
                    <a:cubicBezTo>
                      <a:pt x="903149" y="45307"/>
                      <a:pt x="903149" y="47192"/>
                      <a:pt x="903149" y="48135"/>
                    </a:cubicBezTo>
                    <a:cubicBezTo>
                      <a:pt x="901264" y="51905"/>
                      <a:pt x="898436" y="55676"/>
                      <a:pt x="900321" y="60389"/>
                    </a:cubicBezTo>
                    <a:cubicBezTo>
                      <a:pt x="907863" y="61331"/>
                      <a:pt x="919175" y="61331"/>
                      <a:pt x="925773" y="61331"/>
                    </a:cubicBezTo>
                    <a:cubicBezTo>
                      <a:pt x="928601" y="57561"/>
                      <a:pt x="924831" y="51905"/>
                      <a:pt x="923888" y="48135"/>
                    </a:cubicBezTo>
                    <a:cubicBezTo>
                      <a:pt x="922945" y="42479"/>
                      <a:pt x="921060" y="33996"/>
                      <a:pt x="920117" y="28340"/>
                    </a:cubicBezTo>
                    <a:cubicBezTo>
                      <a:pt x="919175" y="25513"/>
                      <a:pt x="916347" y="19857"/>
                      <a:pt x="914461" y="19857"/>
                    </a:cubicBezTo>
                    <a:close/>
                    <a:moveTo>
                      <a:pt x="1007622" y="11536"/>
                    </a:moveTo>
                    <a:cubicBezTo>
                      <a:pt x="1013288" y="11536"/>
                      <a:pt x="1018954" y="12477"/>
                      <a:pt x="1022731" y="15303"/>
                    </a:cubicBezTo>
                    <a:cubicBezTo>
                      <a:pt x="1023676" y="18128"/>
                      <a:pt x="1021787" y="20953"/>
                      <a:pt x="1020843" y="24720"/>
                    </a:cubicBezTo>
                    <a:cubicBezTo>
                      <a:pt x="1020843" y="28487"/>
                      <a:pt x="1020843" y="32255"/>
                      <a:pt x="1019898" y="36022"/>
                    </a:cubicBezTo>
                    <a:cubicBezTo>
                      <a:pt x="1019898" y="37905"/>
                      <a:pt x="1018010" y="38847"/>
                      <a:pt x="1018010" y="40730"/>
                    </a:cubicBezTo>
                    <a:cubicBezTo>
                      <a:pt x="1017065" y="43556"/>
                      <a:pt x="1017065" y="47323"/>
                      <a:pt x="1017065" y="51090"/>
                    </a:cubicBezTo>
                    <a:cubicBezTo>
                      <a:pt x="1015176" y="56740"/>
                      <a:pt x="1013288" y="65216"/>
                      <a:pt x="1012343" y="71809"/>
                    </a:cubicBezTo>
                    <a:cubicBezTo>
                      <a:pt x="1011399" y="76518"/>
                      <a:pt x="1011399" y="81226"/>
                      <a:pt x="1010455" y="84994"/>
                    </a:cubicBezTo>
                    <a:cubicBezTo>
                      <a:pt x="1009510" y="86877"/>
                      <a:pt x="1008566" y="87819"/>
                      <a:pt x="1008566" y="89702"/>
                    </a:cubicBezTo>
                    <a:cubicBezTo>
                      <a:pt x="1008566" y="95353"/>
                      <a:pt x="1018010" y="94411"/>
                      <a:pt x="1024620" y="95353"/>
                    </a:cubicBezTo>
                    <a:cubicBezTo>
                      <a:pt x="1026509" y="95353"/>
                      <a:pt x="1028398" y="97237"/>
                      <a:pt x="1030286" y="97237"/>
                    </a:cubicBezTo>
                    <a:cubicBezTo>
                      <a:pt x="1036897" y="99120"/>
                      <a:pt x="1043507" y="98178"/>
                      <a:pt x="1048229" y="101004"/>
                    </a:cubicBezTo>
                    <a:cubicBezTo>
                      <a:pt x="1050118" y="105712"/>
                      <a:pt x="1047285" y="109479"/>
                      <a:pt x="1047285" y="114188"/>
                    </a:cubicBezTo>
                    <a:cubicBezTo>
                      <a:pt x="1043507" y="116072"/>
                      <a:pt x="1038786" y="112305"/>
                      <a:pt x="1035008" y="112305"/>
                    </a:cubicBezTo>
                    <a:cubicBezTo>
                      <a:pt x="1032175" y="111363"/>
                      <a:pt x="1029342" y="112305"/>
                      <a:pt x="1026509" y="111363"/>
                    </a:cubicBezTo>
                    <a:cubicBezTo>
                      <a:pt x="1025564" y="111363"/>
                      <a:pt x="1023676" y="110421"/>
                      <a:pt x="1022731" y="109479"/>
                    </a:cubicBezTo>
                    <a:cubicBezTo>
                      <a:pt x="1018010" y="108538"/>
                      <a:pt x="1013288" y="108538"/>
                      <a:pt x="1009510" y="107596"/>
                    </a:cubicBezTo>
                    <a:cubicBezTo>
                      <a:pt x="1003844" y="106654"/>
                      <a:pt x="996289" y="104771"/>
                      <a:pt x="988734" y="103829"/>
                    </a:cubicBezTo>
                    <a:cubicBezTo>
                      <a:pt x="987790" y="96295"/>
                      <a:pt x="990623" y="87819"/>
                      <a:pt x="992512" y="79343"/>
                    </a:cubicBezTo>
                    <a:cubicBezTo>
                      <a:pt x="996289" y="63333"/>
                      <a:pt x="999122" y="44498"/>
                      <a:pt x="1002900" y="27546"/>
                    </a:cubicBezTo>
                    <a:cubicBezTo>
                      <a:pt x="1003844" y="22837"/>
                      <a:pt x="1002900" y="10594"/>
                      <a:pt x="1007622" y="11536"/>
                    </a:cubicBezTo>
                    <a:close/>
                    <a:moveTo>
                      <a:pt x="907863" y="1005"/>
                    </a:moveTo>
                    <a:cubicBezTo>
                      <a:pt x="912576" y="1005"/>
                      <a:pt x="923888" y="1005"/>
                      <a:pt x="926716" y="1947"/>
                    </a:cubicBezTo>
                    <a:cubicBezTo>
                      <a:pt x="930487" y="3833"/>
                      <a:pt x="932372" y="15144"/>
                      <a:pt x="934257" y="19857"/>
                    </a:cubicBezTo>
                    <a:cubicBezTo>
                      <a:pt x="936143" y="27398"/>
                      <a:pt x="938028" y="33053"/>
                      <a:pt x="939913" y="39652"/>
                    </a:cubicBezTo>
                    <a:cubicBezTo>
                      <a:pt x="941799" y="44365"/>
                      <a:pt x="942741" y="50020"/>
                      <a:pt x="943684" y="54733"/>
                    </a:cubicBezTo>
                    <a:cubicBezTo>
                      <a:pt x="944627" y="56618"/>
                      <a:pt x="945569" y="57561"/>
                      <a:pt x="946512" y="59446"/>
                    </a:cubicBezTo>
                    <a:cubicBezTo>
                      <a:pt x="946512" y="61331"/>
                      <a:pt x="946512" y="64159"/>
                      <a:pt x="947455" y="66044"/>
                    </a:cubicBezTo>
                    <a:cubicBezTo>
                      <a:pt x="947455" y="67930"/>
                      <a:pt x="949340" y="69815"/>
                      <a:pt x="949340" y="70757"/>
                    </a:cubicBezTo>
                    <a:cubicBezTo>
                      <a:pt x="950283" y="72643"/>
                      <a:pt x="949340" y="74528"/>
                      <a:pt x="950283" y="75470"/>
                    </a:cubicBezTo>
                    <a:cubicBezTo>
                      <a:pt x="952168" y="83954"/>
                      <a:pt x="957824" y="91495"/>
                      <a:pt x="954996" y="98093"/>
                    </a:cubicBezTo>
                    <a:cubicBezTo>
                      <a:pt x="951225" y="98093"/>
                      <a:pt x="944627" y="97150"/>
                      <a:pt x="939913" y="97150"/>
                    </a:cubicBezTo>
                    <a:cubicBezTo>
                      <a:pt x="936143" y="95265"/>
                      <a:pt x="937085" y="91495"/>
                      <a:pt x="936143" y="87724"/>
                    </a:cubicBezTo>
                    <a:cubicBezTo>
                      <a:pt x="934257" y="81126"/>
                      <a:pt x="932372" y="76413"/>
                      <a:pt x="924831" y="75470"/>
                    </a:cubicBezTo>
                    <a:cubicBezTo>
                      <a:pt x="922945" y="75470"/>
                      <a:pt x="920117" y="75470"/>
                      <a:pt x="917289" y="75470"/>
                    </a:cubicBezTo>
                    <a:cubicBezTo>
                      <a:pt x="910691" y="75470"/>
                      <a:pt x="902207" y="73585"/>
                      <a:pt x="896551" y="74528"/>
                    </a:cubicBezTo>
                    <a:cubicBezTo>
                      <a:pt x="891837" y="74528"/>
                      <a:pt x="891837" y="77356"/>
                      <a:pt x="890895" y="81126"/>
                    </a:cubicBezTo>
                    <a:cubicBezTo>
                      <a:pt x="888067" y="85839"/>
                      <a:pt x="886181" y="90552"/>
                      <a:pt x="883353" y="93380"/>
                    </a:cubicBezTo>
                    <a:cubicBezTo>
                      <a:pt x="877697" y="94322"/>
                      <a:pt x="871099" y="94322"/>
                      <a:pt x="867328" y="92437"/>
                    </a:cubicBezTo>
                    <a:cubicBezTo>
                      <a:pt x="869213" y="84896"/>
                      <a:pt x="873927" y="77356"/>
                      <a:pt x="876755" y="70757"/>
                    </a:cubicBezTo>
                    <a:cubicBezTo>
                      <a:pt x="881468" y="57561"/>
                      <a:pt x="887124" y="46250"/>
                      <a:pt x="891837" y="33996"/>
                    </a:cubicBezTo>
                    <a:cubicBezTo>
                      <a:pt x="894665" y="26455"/>
                      <a:pt x="897493" y="17972"/>
                      <a:pt x="901264" y="12316"/>
                    </a:cubicBezTo>
                    <a:cubicBezTo>
                      <a:pt x="902207" y="9488"/>
                      <a:pt x="904092" y="1005"/>
                      <a:pt x="907863" y="1005"/>
                    </a:cubicBezTo>
                    <a:close/>
                    <a:moveTo>
                      <a:pt x="823735" y="151"/>
                    </a:moveTo>
                    <a:cubicBezTo>
                      <a:pt x="824678" y="12423"/>
                      <a:pt x="826565" y="22808"/>
                      <a:pt x="828451" y="34137"/>
                    </a:cubicBezTo>
                    <a:cubicBezTo>
                      <a:pt x="829394" y="43577"/>
                      <a:pt x="828451" y="53017"/>
                      <a:pt x="830337" y="60570"/>
                    </a:cubicBezTo>
                    <a:cubicBezTo>
                      <a:pt x="830337" y="62458"/>
                      <a:pt x="831281" y="63402"/>
                      <a:pt x="831281" y="64346"/>
                    </a:cubicBezTo>
                    <a:cubicBezTo>
                      <a:pt x="833167" y="73786"/>
                      <a:pt x="832224" y="84171"/>
                      <a:pt x="833167" y="92667"/>
                    </a:cubicBezTo>
                    <a:cubicBezTo>
                      <a:pt x="828451" y="93611"/>
                      <a:pt x="819962" y="96443"/>
                      <a:pt x="816190" y="93611"/>
                    </a:cubicBezTo>
                    <a:cubicBezTo>
                      <a:pt x="814303" y="84171"/>
                      <a:pt x="816190" y="73786"/>
                      <a:pt x="813360" y="65290"/>
                    </a:cubicBezTo>
                    <a:cubicBezTo>
                      <a:pt x="813360" y="64346"/>
                      <a:pt x="812417" y="62458"/>
                      <a:pt x="812417" y="61514"/>
                    </a:cubicBezTo>
                    <a:cubicBezTo>
                      <a:pt x="811474" y="53961"/>
                      <a:pt x="812417" y="45465"/>
                      <a:pt x="811474" y="38857"/>
                    </a:cubicBezTo>
                    <a:cubicBezTo>
                      <a:pt x="810531" y="35081"/>
                      <a:pt x="809588" y="31304"/>
                      <a:pt x="808644" y="28472"/>
                    </a:cubicBezTo>
                    <a:cubicBezTo>
                      <a:pt x="808644" y="24696"/>
                      <a:pt x="809588" y="20920"/>
                      <a:pt x="806758" y="18088"/>
                    </a:cubicBezTo>
                    <a:cubicBezTo>
                      <a:pt x="802985" y="19976"/>
                      <a:pt x="804872" y="24696"/>
                      <a:pt x="803929" y="28472"/>
                    </a:cubicBezTo>
                    <a:cubicBezTo>
                      <a:pt x="802985" y="30360"/>
                      <a:pt x="801099" y="32248"/>
                      <a:pt x="801099" y="34137"/>
                    </a:cubicBezTo>
                    <a:cubicBezTo>
                      <a:pt x="801099" y="36969"/>
                      <a:pt x="801099" y="39801"/>
                      <a:pt x="801099" y="41689"/>
                    </a:cubicBezTo>
                    <a:cubicBezTo>
                      <a:pt x="800156" y="43577"/>
                      <a:pt x="799213" y="45465"/>
                      <a:pt x="798270" y="47353"/>
                    </a:cubicBezTo>
                    <a:cubicBezTo>
                      <a:pt x="798270" y="50185"/>
                      <a:pt x="798270" y="53017"/>
                      <a:pt x="797326" y="55850"/>
                    </a:cubicBezTo>
                    <a:cubicBezTo>
                      <a:pt x="797326" y="57738"/>
                      <a:pt x="795440" y="60570"/>
                      <a:pt x="795440" y="62458"/>
                    </a:cubicBezTo>
                    <a:cubicBezTo>
                      <a:pt x="794497" y="66234"/>
                      <a:pt x="794497" y="69066"/>
                      <a:pt x="794497" y="72842"/>
                    </a:cubicBezTo>
                    <a:cubicBezTo>
                      <a:pt x="793554" y="74730"/>
                      <a:pt x="791667" y="77563"/>
                      <a:pt x="791667" y="80395"/>
                    </a:cubicBezTo>
                    <a:cubicBezTo>
                      <a:pt x="790724" y="82283"/>
                      <a:pt x="791667" y="84171"/>
                      <a:pt x="790724" y="86059"/>
                    </a:cubicBezTo>
                    <a:cubicBezTo>
                      <a:pt x="789781" y="90779"/>
                      <a:pt x="787895" y="94555"/>
                      <a:pt x="786951" y="99276"/>
                    </a:cubicBezTo>
                    <a:cubicBezTo>
                      <a:pt x="783179" y="100220"/>
                      <a:pt x="776577" y="99276"/>
                      <a:pt x="771861" y="99276"/>
                    </a:cubicBezTo>
                    <a:cubicBezTo>
                      <a:pt x="770918" y="94555"/>
                      <a:pt x="768088" y="90779"/>
                      <a:pt x="766202" y="87003"/>
                    </a:cubicBezTo>
                    <a:cubicBezTo>
                      <a:pt x="760543" y="70010"/>
                      <a:pt x="752054" y="55850"/>
                      <a:pt x="746395" y="39801"/>
                    </a:cubicBezTo>
                    <a:cubicBezTo>
                      <a:pt x="746395" y="37913"/>
                      <a:pt x="744509" y="37913"/>
                      <a:pt x="744509" y="36025"/>
                    </a:cubicBezTo>
                    <a:cubicBezTo>
                      <a:pt x="743566" y="31304"/>
                      <a:pt x="740736" y="27528"/>
                      <a:pt x="738850" y="23752"/>
                    </a:cubicBezTo>
                    <a:cubicBezTo>
                      <a:pt x="733191" y="26584"/>
                      <a:pt x="737906" y="33192"/>
                      <a:pt x="738850" y="36969"/>
                    </a:cubicBezTo>
                    <a:cubicBezTo>
                      <a:pt x="738850" y="37913"/>
                      <a:pt x="737906" y="39801"/>
                      <a:pt x="737906" y="40745"/>
                    </a:cubicBezTo>
                    <a:cubicBezTo>
                      <a:pt x="737906" y="52073"/>
                      <a:pt x="741679" y="66234"/>
                      <a:pt x="742622" y="78507"/>
                    </a:cubicBezTo>
                    <a:cubicBezTo>
                      <a:pt x="742622" y="82283"/>
                      <a:pt x="741679" y="85115"/>
                      <a:pt x="742622" y="88891"/>
                    </a:cubicBezTo>
                    <a:cubicBezTo>
                      <a:pt x="743566" y="93611"/>
                      <a:pt x="746395" y="98332"/>
                      <a:pt x="744509" y="103052"/>
                    </a:cubicBezTo>
                    <a:cubicBezTo>
                      <a:pt x="739793" y="103996"/>
                      <a:pt x="734134" y="105884"/>
                      <a:pt x="729418" y="104940"/>
                    </a:cubicBezTo>
                    <a:cubicBezTo>
                      <a:pt x="725645" y="101164"/>
                      <a:pt x="725645" y="95499"/>
                      <a:pt x="725645" y="90779"/>
                    </a:cubicBezTo>
                    <a:cubicBezTo>
                      <a:pt x="725645" y="86059"/>
                      <a:pt x="725645" y="80395"/>
                      <a:pt x="724702" y="74730"/>
                    </a:cubicBezTo>
                    <a:cubicBezTo>
                      <a:pt x="723759" y="70954"/>
                      <a:pt x="722816" y="66234"/>
                      <a:pt x="722816" y="62458"/>
                    </a:cubicBezTo>
                    <a:cubicBezTo>
                      <a:pt x="721873" y="54905"/>
                      <a:pt x="721873" y="47353"/>
                      <a:pt x="720929" y="40745"/>
                    </a:cubicBezTo>
                    <a:cubicBezTo>
                      <a:pt x="720929" y="38857"/>
                      <a:pt x="719986" y="37913"/>
                      <a:pt x="719043" y="36025"/>
                    </a:cubicBezTo>
                    <a:cubicBezTo>
                      <a:pt x="718100" y="28472"/>
                      <a:pt x="719043" y="20920"/>
                      <a:pt x="718100" y="13368"/>
                    </a:cubicBezTo>
                    <a:cubicBezTo>
                      <a:pt x="719986" y="9591"/>
                      <a:pt x="723759" y="10535"/>
                      <a:pt x="726588" y="10535"/>
                    </a:cubicBezTo>
                    <a:cubicBezTo>
                      <a:pt x="734134" y="9591"/>
                      <a:pt x="743566" y="6759"/>
                      <a:pt x="751111" y="8647"/>
                    </a:cubicBezTo>
                    <a:cubicBezTo>
                      <a:pt x="752997" y="18088"/>
                      <a:pt x="756770" y="25640"/>
                      <a:pt x="760543" y="34137"/>
                    </a:cubicBezTo>
                    <a:cubicBezTo>
                      <a:pt x="761486" y="36025"/>
                      <a:pt x="762429" y="37913"/>
                      <a:pt x="763372" y="39801"/>
                    </a:cubicBezTo>
                    <a:cubicBezTo>
                      <a:pt x="763372" y="41689"/>
                      <a:pt x="763372" y="42633"/>
                      <a:pt x="763372" y="43577"/>
                    </a:cubicBezTo>
                    <a:cubicBezTo>
                      <a:pt x="764315" y="45465"/>
                      <a:pt x="765258" y="46409"/>
                      <a:pt x="766202" y="47353"/>
                    </a:cubicBezTo>
                    <a:cubicBezTo>
                      <a:pt x="768088" y="51129"/>
                      <a:pt x="769031" y="56794"/>
                      <a:pt x="770918" y="60570"/>
                    </a:cubicBezTo>
                    <a:cubicBezTo>
                      <a:pt x="770918" y="61514"/>
                      <a:pt x="772804" y="62458"/>
                      <a:pt x="772804" y="64346"/>
                    </a:cubicBezTo>
                    <a:cubicBezTo>
                      <a:pt x="774690" y="67178"/>
                      <a:pt x="774690" y="71898"/>
                      <a:pt x="778463" y="72842"/>
                    </a:cubicBezTo>
                    <a:cubicBezTo>
                      <a:pt x="782236" y="70954"/>
                      <a:pt x="780349" y="66234"/>
                      <a:pt x="781292" y="63402"/>
                    </a:cubicBezTo>
                    <a:cubicBezTo>
                      <a:pt x="781292" y="60570"/>
                      <a:pt x="783179" y="57738"/>
                      <a:pt x="784122" y="54905"/>
                    </a:cubicBezTo>
                    <a:cubicBezTo>
                      <a:pt x="784122" y="52073"/>
                      <a:pt x="784122" y="50185"/>
                      <a:pt x="784122" y="47353"/>
                    </a:cubicBezTo>
                    <a:cubicBezTo>
                      <a:pt x="785065" y="43577"/>
                      <a:pt x="786008" y="39801"/>
                      <a:pt x="786951" y="36025"/>
                    </a:cubicBezTo>
                    <a:cubicBezTo>
                      <a:pt x="788838" y="24696"/>
                      <a:pt x="790724" y="13368"/>
                      <a:pt x="794497" y="2983"/>
                    </a:cubicBezTo>
                    <a:cubicBezTo>
                      <a:pt x="802985" y="2983"/>
                      <a:pt x="815247" y="-793"/>
                      <a:pt x="823735" y="1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</p:grpSp>
        <p:grpSp>
          <p:nvGrpSpPr>
            <p:cNvPr id="45" name="组合 44"/>
            <p:cNvGrpSpPr/>
            <p:nvPr userDrawn="1"/>
          </p:nvGrpSpPr>
          <p:grpSpPr>
            <a:xfrm>
              <a:off x="5224475" y="1320079"/>
              <a:ext cx="2990656" cy="618572"/>
              <a:chOff x="-4110608" y="3429000"/>
              <a:chExt cx="3776395" cy="781090"/>
            </a:xfrm>
          </p:grpSpPr>
          <p:sp>
            <p:nvSpPr>
              <p:cNvPr id="46" name="iṡḻîḍe"/>
              <p:cNvSpPr/>
              <p:nvPr/>
            </p:nvSpPr>
            <p:spPr bwMode="auto">
              <a:xfrm>
                <a:off x="-4110608" y="4115868"/>
                <a:ext cx="3776395" cy="94222"/>
              </a:xfrm>
              <a:custGeom>
                <a:avLst/>
                <a:gdLst>
                  <a:gd name="connsiteX0" fmla="*/ 3339520 w 6594582"/>
                  <a:gd name="connsiteY0" fmla="*/ 41369 h 164536"/>
                  <a:gd name="connsiteX1" fmla="*/ 3312098 w 6594582"/>
                  <a:gd name="connsiteY1" fmla="*/ 96528 h 164536"/>
                  <a:gd name="connsiteX2" fmla="*/ 3360087 w 6594582"/>
                  <a:gd name="connsiteY2" fmla="*/ 96528 h 164536"/>
                  <a:gd name="connsiteX3" fmla="*/ 3339520 w 6594582"/>
                  <a:gd name="connsiteY3" fmla="*/ 41369 h 164536"/>
                  <a:gd name="connsiteX4" fmla="*/ 519384 w 6594582"/>
                  <a:gd name="connsiteY4" fmla="*/ 41369 h 164536"/>
                  <a:gd name="connsiteX5" fmla="*/ 498817 w 6594582"/>
                  <a:gd name="connsiteY5" fmla="*/ 96528 h 164536"/>
                  <a:gd name="connsiteX6" fmla="*/ 539951 w 6594582"/>
                  <a:gd name="connsiteY6" fmla="*/ 96528 h 164536"/>
                  <a:gd name="connsiteX7" fmla="*/ 519384 w 6594582"/>
                  <a:gd name="connsiteY7" fmla="*/ 41369 h 164536"/>
                  <a:gd name="connsiteX8" fmla="*/ 5473957 w 6594582"/>
                  <a:gd name="connsiteY8" fmla="*/ 6895 h 164536"/>
                  <a:gd name="connsiteX9" fmla="*/ 5460520 w 6594582"/>
                  <a:gd name="connsiteY9" fmla="*/ 13790 h 164536"/>
                  <a:gd name="connsiteX10" fmla="*/ 5460520 w 6594582"/>
                  <a:gd name="connsiteY10" fmla="*/ 68949 h 164536"/>
                  <a:gd name="connsiteX11" fmla="*/ 5494113 w 6594582"/>
                  <a:gd name="connsiteY11" fmla="*/ 68949 h 164536"/>
                  <a:gd name="connsiteX12" fmla="*/ 5500832 w 6594582"/>
                  <a:gd name="connsiteY12" fmla="*/ 41369 h 164536"/>
                  <a:gd name="connsiteX13" fmla="*/ 5473957 w 6594582"/>
                  <a:gd name="connsiteY13" fmla="*/ 6895 h 164536"/>
                  <a:gd name="connsiteX14" fmla="*/ 2711270 w 6594582"/>
                  <a:gd name="connsiteY14" fmla="*/ 6895 h 164536"/>
                  <a:gd name="connsiteX15" fmla="*/ 2697558 w 6594582"/>
                  <a:gd name="connsiteY15" fmla="*/ 13790 h 164536"/>
                  <a:gd name="connsiteX16" fmla="*/ 2697558 w 6594582"/>
                  <a:gd name="connsiteY16" fmla="*/ 68949 h 164536"/>
                  <a:gd name="connsiteX17" fmla="*/ 2731837 w 6594582"/>
                  <a:gd name="connsiteY17" fmla="*/ 68949 h 164536"/>
                  <a:gd name="connsiteX18" fmla="*/ 2738692 w 6594582"/>
                  <a:gd name="connsiteY18" fmla="*/ 41369 h 164536"/>
                  <a:gd name="connsiteX19" fmla="*/ 2711270 w 6594582"/>
                  <a:gd name="connsiteY19" fmla="*/ 6895 h 164536"/>
                  <a:gd name="connsiteX20" fmla="*/ 2415249 w 6594582"/>
                  <a:gd name="connsiteY20" fmla="*/ 6881 h 164536"/>
                  <a:gd name="connsiteX21" fmla="*/ 2374181 w 6594582"/>
                  <a:gd name="connsiteY21" fmla="*/ 75687 h 164536"/>
                  <a:gd name="connsiteX22" fmla="*/ 2415249 w 6594582"/>
                  <a:gd name="connsiteY22" fmla="*/ 144493 h 164536"/>
                  <a:gd name="connsiteX23" fmla="*/ 2456317 w 6594582"/>
                  <a:gd name="connsiteY23" fmla="*/ 75687 h 164536"/>
                  <a:gd name="connsiteX24" fmla="*/ 2415249 w 6594582"/>
                  <a:gd name="connsiteY24" fmla="*/ 6881 h 164536"/>
                  <a:gd name="connsiteX25" fmla="*/ 6433336 w 6594582"/>
                  <a:gd name="connsiteY25" fmla="*/ 0 h 164536"/>
                  <a:gd name="connsiteX26" fmla="*/ 6513959 w 6594582"/>
                  <a:gd name="connsiteY26" fmla="*/ 0 h 164536"/>
                  <a:gd name="connsiteX27" fmla="*/ 6513959 w 6594582"/>
                  <a:gd name="connsiteY27" fmla="*/ 6895 h 164536"/>
                  <a:gd name="connsiteX28" fmla="*/ 6493803 w 6594582"/>
                  <a:gd name="connsiteY28" fmla="*/ 13790 h 164536"/>
                  <a:gd name="connsiteX29" fmla="*/ 6500522 w 6594582"/>
                  <a:gd name="connsiteY29" fmla="*/ 20685 h 164536"/>
                  <a:gd name="connsiteX30" fmla="*/ 6500522 w 6594582"/>
                  <a:gd name="connsiteY30" fmla="*/ 27580 h 164536"/>
                  <a:gd name="connsiteX31" fmla="*/ 6527396 w 6594582"/>
                  <a:gd name="connsiteY31" fmla="*/ 75844 h 164536"/>
                  <a:gd name="connsiteX32" fmla="*/ 6554270 w 6594582"/>
                  <a:gd name="connsiteY32" fmla="*/ 34474 h 164536"/>
                  <a:gd name="connsiteX33" fmla="*/ 6567708 w 6594582"/>
                  <a:gd name="connsiteY33" fmla="*/ 13790 h 164536"/>
                  <a:gd name="connsiteX34" fmla="*/ 6547552 w 6594582"/>
                  <a:gd name="connsiteY34" fmla="*/ 6895 h 164536"/>
                  <a:gd name="connsiteX35" fmla="*/ 6547552 w 6594582"/>
                  <a:gd name="connsiteY35" fmla="*/ 0 h 164536"/>
                  <a:gd name="connsiteX36" fmla="*/ 6594582 w 6594582"/>
                  <a:gd name="connsiteY36" fmla="*/ 0 h 164536"/>
                  <a:gd name="connsiteX37" fmla="*/ 6594582 w 6594582"/>
                  <a:gd name="connsiteY37" fmla="*/ 6895 h 164536"/>
                  <a:gd name="connsiteX38" fmla="*/ 6581145 w 6594582"/>
                  <a:gd name="connsiteY38" fmla="*/ 13790 h 164536"/>
                  <a:gd name="connsiteX39" fmla="*/ 6534115 w 6594582"/>
                  <a:gd name="connsiteY39" fmla="*/ 82738 h 164536"/>
                  <a:gd name="connsiteX40" fmla="*/ 6534115 w 6594582"/>
                  <a:gd name="connsiteY40" fmla="*/ 124108 h 164536"/>
                  <a:gd name="connsiteX41" fmla="*/ 6540833 w 6594582"/>
                  <a:gd name="connsiteY41" fmla="*/ 137897 h 164536"/>
                  <a:gd name="connsiteX42" fmla="*/ 6554270 w 6594582"/>
                  <a:gd name="connsiteY42" fmla="*/ 144792 h 164536"/>
                  <a:gd name="connsiteX43" fmla="*/ 6473648 w 6594582"/>
                  <a:gd name="connsiteY43" fmla="*/ 144792 h 164536"/>
                  <a:gd name="connsiteX44" fmla="*/ 6493803 w 6594582"/>
                  <a:gd name="connsiteY44" fmla="*/ 137897 h 164536"/>
                  <a:gd name="connsiteX45" fmla="*/ 6493803 w 6594582"/>
                  <a:gd name="connsiteY45" fmla="*/ 124108 h 164536"/>
                  <a:gd name="connsiteX46" fmla="*/ 6493803 w 6594582"/>
                  <a:gd name="connsiteY46" fmla="*/ 89633 h 164536"/>
                  <a:gd name="connsiteX47" fmla="*/ 6453492 w 6594582"/>
                  <a:gd name="connsiteY47" fmla="*/ 20685 h 164536"/>
                  <a:gd name="connsiteX48" fmla="*/ 6433336 w 6594582"/>
                  <a:gd name="connsiteY48" fmla="*/ 6895 h 164536"/>
                  <a:gd name="connsiteX49" fmla="*/ 6433336 w 6594582"/>
                  <a:gd name="connsiteY49" fmla="*/ 0 h 164536"/>
                  <a:gd name="connsiteX50" fmla="*/ 6156916 w 6594582"/>
                  <a:gd name="connsiteY50" fmla="*/ 0 h 164536"/>
                  <a:gd name="connsiteX51" fmla="*/ 6301707 w 6594582"/>
                  <a:gd name="connsiteY51" fmla="*/ 0 h 164536"/>
                  <a:gd name="connsiteX52" fmla="*/ 6301707 w 6594582"/>
                  <a:gd name="connsiteY52" fmla="*/ 41369 h 164536"/>
                  <a:gd name="connsiteX53" fmla="*/ 6294812 w 6594582"/>
                  <a:gd name="connsiteY53" fmla="*/ 41369 h 164536"/>
                  <a:gd name="connsiteX54" fmla="*/ 6246549 w 6594582"/>
                  <a:gd name="connsiteY54" fmla="*/ 6895 h 164536"/>
                  <a:gd name="connsiteX55" fmla="*/ 6246549 w 6594582"/>
                  <a:gd name="connsiteY55" fmla="*/ 124108 h 164536"/>
                  <a:gd name="connsiteX56" fmla="*/ 6253443 w 6594582"/>
                  <a:gd name="connsiteY56" fmla="*/ 137897 h 164536"/>
                  <a:gd name="connsiteX57" fmla="*/ 6274128 w 6594582"/>
                  <a:gd name="connsiteY57" fmla="*/ 144792 h 164536"/>
                  <a:gd name="connsiteX58" fmla="*/ 6184495 w 6594582"/>
                  <a:gd name="connsiteY58" fmla="*/ 144792 h 164536"/>
                  <a:gd name="connsiteX59" fmla="*/ 6205180 w 6594582"/>
                  <a:gd name="connsiteY59" fmla="*/ 137897 h 164536"/>
                  <a:gd name="connsiteX60" fmla="*/ 6212074 w 6594582"/>
                  <a:gd name="connsiteY60" fmla="*/ 124108 h 164536"/>
                  <a:gd name="connsiteX61" fmla="*/ 6212074 w 6594582"/>
                  <a:gd name="connsiteY61" fmla="*/ 6895 h 164536"/>
                  <a:gd name="connsiteX62" fmla="*/ 6163811 w 6594582"/>
                  <a:gd name="connsiteY62" fmla="*/ 41369 h 164536"/>
                  <a:gd name="connsiteX63" fmla="*/ 6156916 w 6594582"/>
                  <a:gd name="connsiteY63" fmla="*/ 41369 h 164536"/>
                  <a:gd name="connsiteX64" fmla="*/ 6156916 w 6594582"/>
                  <a:gd name="connsiteY64" fmla="*/ 0 h 164536"/>
                  <a:gd name="connsiteX65" fmla="*/ 5939730 w 6594582"/>
                  <a:gd name="connsiteY65" fmla="*/ 0 h 164536"/>
                  <a:gd name="connsiteX66" fmla="*/ 6028580 w 6594582"/>
                  <a:gd name="connsiteY66" fmla="*/ 0 h 164536"/>
                  <a:gd name="connsiteX67" fmla="*/ 6028580 w 6594582"/>
                  <a:gd name="connsiteY67" fmla="*/ 6895 h 164536"/>
                  <a:gd name="connsiteX68" fmla="*/ 6001242 w 6594582"/>
                  <a:gd name="connsiteY68" fmla="*/ 20685 h 164536"/>
                  <a:gd name="connsiteX69" fmla="*/ 6001242 w 6594582"/>
                  <a:gd name="connsiteY69" fmla="*/ 124108 h 164536"/>
                  <a:gd name="connsiteX70" fmla="*/ 6028580 w 6594582"/>
                  <a:gd name="connsiteY70" fmla="*/ 144792 h 164536"/>
                  <a:gd name="connsiteX71" fmla="*/ 5939730 w 6594582"/>
                  <a:gd name="connsiteY71" fmla="*/ 144792 h 164536"/>
                  <a:gd name="connsiteX72" fmla="*/ 5960234 w 6594582"/>
                  <a:gd name="connsiteY72" fmla="*/ 137897 h 164536"/>
                  <a:gd name="connsiteX73" fmla="*/ 5967068 w 6594582"/>
                  <a:gd name="connsiteY73" fmla="*/ 124108 h 164536"/>
                  <a:gd name="connsiteX74" fmla="*/ 5967068 w 6594582"/>
                  <a:gd name="connsiteY74" fmla="*/ 20685 h 164536"/>
                  <a:gd name="connsiteX75" fmla="*/ 5939730 w 6594582"/>
                  <a:gd name="connsiteY75" fmla="*/ 6895 h 164536"/>
                  <a:gd name="connsiteX76" fmla="*/ 5939730 w 6594582"/>
                  <a:gd name="connsiteY76" fmla="*/ 0 h 164536"/>
                  <a:gd name="connsiteX77" fmla="*/ 5747125 w 6594582"/>
                  <a:gd name="connsiteY77" fmla="*/ 0 h 164536"/>
                  <a:gd name="connsiteX78" fmla="*/ 5774226 w 6594582"/>
                  <a:gd name="connsiteY78" fmla="*/ 0 h 164536"/>
                  <a:gd name="connsiteX79" fmla="*/ 5787776 w 6594582"/>
                  <a:gd name="connsiteY79" fmla="*/ 6881 h 164536"/>
                  <a:gd name="connsiteX80" fmla="*/ 5794551 w 6594582"/>
                  <a:gd name="connsiteY80" fmla="*/ 0 h 164536"/>
                  <a:gd name="connsiteX81" fmla="*/ 5801326 w 6594582"/>
                  <a:gd name="connsiteY81" fmla="*/ 0 h 164536"/>
                  <a:gd name="connsiteX82" fmla="*/ 5801326 w 6594582"/>
                  <a:gd name="connsiteY82" fmla="*/ 41284 h 164536"/>
                  <a:gd name="connsiteX83" fmla="*/ 5794551 w 6594582"/>
                  <a:gd name="connsiteY83" fmla="*/ 41284 h 164536"/>
                  <a:gd name="connsiteX84" fmla="*/ 5747125 w 6594582"/>
                  <a:gd name="connsiteY84" fmla="*/ 6881 h 164536"/>
                  <a:gd name="connsiteX85" fmla="*/ 5720025 w 6594582"/>
                  <a:gd name="connsiteY85" fmla="*/ 20642 h 164536"/>
                  <a:gd name="connsiteX86" fmla="*/ 5726800 w 6594582"/>
                  <a:gd name="connsiteY86" fmla="*/ 41284 h 164536"/>
                  <a:gd name="connsiteX87" fmla="*/ 5747125 w 6594582"/>
                  <a:gd name="connsiteY87" fmla="*/ 48164 h 164536"/>
                  <a:gd name="connsiteX88" fmla="*/ 5781001 w 6594582"/>
                  <a:gd name="connsiteY88" fmla="*/ 68806 h 164536"/>
                  <a:gd name="connsiteX89" fmla="*/ 5808101 w 6594582"/>
                  <a:gd name="connsiteY89" fmla="*/ 103209 h 164536"/>
                  <a:gd name="connsiteX90" fmla="*/ 5747125 w 6594582"/>
                  <a:gd name="connsiteY90" fmla="*/ 151373 h 164536"/>
                  <a:gd name="connsiteX91" fmla="*/ 5720025 w 6594582"/>
                  <a:gd name="connsiteY91" fmla="*/ 144493 h 164536"/>
                  <a:gd name="connsiteX92" fmla="*/ 5706475 w 6594582"/>
                  <a:gd name="connsiteY92" fmla="*/ 144493 h 164536"/>
                  <a:gd name="connsiteX93" fmla="*/ 5699700 w 6594582"/>
                  <a:gd name="connsiteY93" fmla="*/ 151373 h 164536"/>
                  <a:gd name="connsiteX94" fmla="*/ 5692925 w 6594582"/>
                  <a:gd name="connsiteY94" fmla="*/ 151373 h 164536"/>
                  <a:gd name="connsiteX95" fmla="*/ 5692925 w 6594582"/>
                  <a:gd name="connsiteY95" fmla="*/ 96328 h 164536"/>
                  <a:gd name="connsiteX96" fmla="*/ 5699700 w 6594582"/>
                  <a:gd name="connsiteY96" fmla="*/ 96328 h 164536"/>
                  <a:gd name="connsiteX97" fmla="*/ 5747125 w 6594582"/>
                  <a:gd name="connsiteY97" fmla="*/ 144493 h 164536"/>
                  <a:gd name="connsiteX98" fmla="*/ 5781001 w 6594582"/>
                  <a:gd name="connsiteY98" fmla="*/ 116970 h 164536"/>
                  <a:gd name="connsiteX99" fmla="*/ 5753901 w 6594582"/>
                  <a:gd name="connsiteY99" fmla="*/ 96328 h 164536"/>
                  <a:gd name="connsiteX100" fmla="*/ 5733575 w 6594582"/>
                  <a:gd name="connsiteY100" fmla="*/ 82567 h 164536"/>
                  <a:gd name="connsiteX101" fmla="*/ 5692925 w 6594582"/>
                  <a:gd name="connsiteY101" fmla="*/ 41284 h 164536"/>
                  <a:gd name="connsiteX102" fmla="*/ 5747125 w 6594582"/>
                  <a:gd name="connsiteY102" fmla="*/ 0 h 164536"/>
                  <a:gd name="connsiteX103" fmla="*/ 5400053 w 6594582"/>
                  <a:gd name="connsiteY103" fmla="*/ 0 h 164536"/>
                  <a:gd name="connsiteX104" fmla="*/ 5473957 w 6594582"/>
                  <a:gd name="connsiteY104" fmla="*/ 0 h 164536"/>
                  <a:gd name="connsiteX105" fmla="*/ 5541143 w 6594582"/>
                  <a:gd name="connsiteY105" fmla="*/ 41369 h 164536"/>
                  <a:gd name="connsiteX106" fmla="*/ 5507550 w 6594582"/>
                  <a:gd name="connsiteY106" fmla="*/ 75844 h 164536"/>
                  <a:gd name="connsiteX107" fmla="*/ 5554580 w 6594582"/>
                  <a:gd name="connsiteY107" fmla="*/ 137897 h 164536"/>
                  <a:gd name="connsiteX108" fmla="*/ 5561299 w 6594582"/>
                  <a:gd name="connsiteY108" fmla="*/ 144792 h 164536"/>
                  <a:gd name="connsiteX109" fmla="*/ 5514269 w 6594582"/>
                  <a:gd name="connsiteY109" fmla="*/ 144792 h 164536"/>
                  <a:gd name="connsiteX110" fmla="*/ 5467239 w 6594582"/>
                  <a:gd name="connsiteY110" fmla="*/ 75844 h 164536"/>
                  <a:gd name="connsiteX111" fmla="*/ 5460520 w 6594582"/>
                  <a:gd name="connsiteY111" fmla="*/ 75844 h 164536"/>
                  <a:gd name="connsiteX112" fmla="*/ 5460520 w 6594582"/>
                  <a:gd name="connsiteY112" fmla="*/ 124108 h 164536"/>
                  <a:gd name="connsiteX113" fmla="*/ 5460520 w 6594582"/>
                  <a:gd name="connsiteY113" fmla="*/ 137897 h 164536"/>
                  <a:gd name="connsiteX114" fmla="*/ 5480676 w 6594582"/>
                  <a:gd name="connsiteY114" fmla="*/ 144792 h 164536"/>
                  <a:gd name="connsiteX115" fmla="*/ 5400053 w 6594582"/>
                  <a:gd name="connsiteY115" fmla="*/ 144792 h 164536"/>
                  <a:gd name="connsiteX116" fmla="*/ 5413490 w 6594582"/>
                  <a:gd name="connsiteY116" fmla="*/ 137897 h 164536"/>
                  <a:gd name="connsiteX117" fmla="*/ 5420209 w 6594582"/>
                  <a:gd name="connsiteY117" fmla="*/ 124108 h 164536"/>
                  <a:gd name="connsiteX118" fmla="*/ 5420209 w 6594582"/>
                  <a:gd name="connsiteY118" fmla="*/ 27580 h 164536"/>
                  <a:gd name="connsiteX119" fmla="*/ 5413490 w 6594582"/>
                  <a:gd name="connsiteY119" fmla="*/ 6895 h 164536"/>
                  <a:gd name="connsiteX120" fmla="*/ 5400053 w 6594582"/>
                  <a:gd name="connsiteY120" fmla="*/ 6895 h 164536"/>
                  <a:gd name="connsiteX121" fmla="*/ 5400053 w 6594582"/>
                  <a:gd name="connsiteY121" fmla="*/ 0 h 164536"/>
                  <a:gd name="connsiteX122" fmla="*/ 5117052 w 6594582"/>
                  <a:gd name="connsiteY122" fmla="*/ 0 h 164536"/>
                  <a:gd name="connsiteX123" fmla="*/ 5254664 w 6594582"/>
                  <a:gd name="connsiteY123" fmla="*/ 0 h 164536"/>
                  <a:gd name="connsiteX124" fmla="*/ 5254664 w 6594582"/>
                  <a:gd name="connsiteY124" fmla="*/ 41369 h 164536"/>
                  <a:gd name="connsiteX125" fmla="*/ 5247783 w 6594582"/>
                  <a:gd name="connsiteY125" fmla="*/ 41369 h 164536"/>
                  <a:gd name="connsiteX126" fmla="*/ 5234022 w 6594582"/>
                  <a:gd name="connsiteY126" fmla="*/ 13790 h 164536"/>
                  <a:gd name="connsiteX127" fmla="*/ 5192738 w 6594582"/>
                  <a:gd name="connsiteY127" fmla="*/ 6895 h 164536"/>
                  <a:gd name="connsiteX128" fmla="*/ 5172097 w 6594582"/>
                  <a:gd name="connsiteY128" fmla="*/ 20685 h 164536"/>
                  <a:gd name="connsiteX129" fmla="*/ 5172097 w 6594582"/>
                  <a:gd name="connsiteY129" fmla="*/ 68949 h 164536"/>
                  <a:gd name="connsiteX130" fmla="*/ 5206500 w 6594582"/>
                  <a:gd name="connsiteY130" fmla="*/ 62054 h 164536"/>
                  <a:gd name="connsiteX131" fmla="*/ 5213380 w 6594582"/>
                  <a:gd name="connsiteY131" fmla="*/ 34474 h 164536"/>
                  <a:gd name="connsiteX132" fmla="*/ 5220261 w 6594582"/>
                  <a:gd name="connsiteY132" fmla="*/ 34474 h 164536"/>
                  <a:gd name="connsiteX133" fmla="*/ 5220261 w 6594582"/>
                  <a:gd name="connsiteY133" fmla="*/ 110318 h 164536"/>
                  <a:gd name="connsiteX134" fmla="*/ 5213380 w 6594582"/>
                  <a:gd name="connsiteY134" fmla="*/ 110318 h 164536"/>
                  <a:gd name="connsiteX135" fmla="*/ 5206500 w 6594582"/>
                  <a:gd name="connsiteY135" fmla="*/ 82738 h 164536"/>
                  <a:gd name="connsiteX136" fmla="*/ 5172097 w 6594582"/>
                  <a:gd name="connsiteY136" fmla="*/ 75844 h 164536"/>
                  <a:gd name="connsiteX137" fmla="*/ 5172097 w 6594582"/>
                  <a:gd name="connsiteY137" fmla="*/ 131002 h 164536"/>
                  <a:gd name="connsiteX138" fmla="*/ 5192738 w 6594582"/>
                  <a:gd name="connsiteY138" fmla="*/ 137897 h 164536"/>
                  <a:gd name="connsiteX139" fmla="*/ 5261544 w 6594582"/>
                  <a:gd name="connsiteY139" fmla="*/ 103423 h 164536"/>
                  <a:gd name="connsiteX140" fmla="*/ 5268425 w 6594582"/>
                  <a:gd name="connsiteY140" fmla="*/ 103423 h 164536"/>
                  <a:gd name="connsiteX141" fmla="*/ 5254664 w 6594582"/>
                  <a:gd name="connsiteY141" fmla="*/ 144792 h 164536"/>
                  <a:gd name="connsiteX142" fmla="*/ 5117052 w 6594582"/>
                  <a:gd name="connsiteY142" fmla="*/ 144792 h 164536"/>
                  <a:gd name="connsiteX143" fmla="*/ 5130813 w 6594582"/>
                  <a:gd name="connsiteY143" fmla="*/ 137897 h 164536"/>
                  <a:gd name="connsiteX144" fmla="*/ 5137694 w 6594582"/>
                  <a:gd name="connsiteY144" fmla="*/ 124108 h 164536"/>
                  <a:gd name="connsiteX145" fmla="*/ 5137694 w 6594582"/>
                  <a:gd name="connsiteY145" fmla="*/ 20685 h 164536"/>
                  <a:gd name="connsiteX146" fmla="*/ 5117052 w 6594582"/>
                  <a:gd name="connsiteY146" fmla="*/ 6895 h 164536"/>
                  <a:gd name="connsiteX147" fmla="*/ 4824179 w 6594582"/>
                  <a:gd name="connsiteY147" fmla="*/ 0 h 164536"/>
                  <a:gd name="connsiteX148" fmla="*/ 4906446 w 6594582"/>
                  <a:gd name="connsiteY148" fmla="*/ 0 h 164536"/>
                  <a:gd name="connsiteX149" fmla="*/ 4906446 w 6594582"/>
                  <a:gd name="connsiteY149" fmla="*/ 6881 h 164536"/>
                  <a:gd name="connsiteX150" fmla="*/ 4885880 w 6594582"/>
                  <a:gd name="connsiteY150" fmla="*/ 6881 h 164536"/>
                  <a:gd name="connsiteX151" fmla="*/ 4885880 w 6594582"/>
                  <a:gd name="connsiteY151" fmla="*/ 13761 h 164536"/>
                  <a:gd name="connsiteX152" fmla="*/ 4892735 w 6594582"/>
                  <a:gd name="connsiteY152" fmla="*/ 34403 h 164536"/>
                  <a:gd name="connsiteX153" fmla="*/ 4920158 w 6594582"/>
                  <a:gd name="connsiteY153" fmla="*/ 103209 h 164536"/>
                  <a:gd name="connsiteX154" fmla="*/ 4954436 w 6594582"/>
                  <a:gd name="connsiteY154" fmla="*/ 27522 h 164536"/>
                  <a:gd name="connsiteX155" fmla="*/ 4961292 w 6594582"/>
                  <a:gd name="connsiteY155" fmla="*/ 13761 h 164536"/>
                  <a:gd name="connsiteX156" fmla="*/ 4954436 w 6594582"/>
                  <a:gd name="connsiteY156" fmla="*/ 6881 h 164536"/>
                  <a:gd name="connsiteX157" fmla="*/ 4933869 w 6594582"/>
                  <a:gd name="connsiteY157" fmla="*/ 6881 h 164536"/>
                  <a:gd name="connsiteX158" fmla="*/ 4933869 w 6594582"/>
                  <a:gd name="connsiteY158" fmla="*/ 0 h 164536"/>
                  <a:gd name="connsiteX159" fmla="*/ 4988714 w 6594582"/>
                  <a:gd name="connsiteY159" fmla="*/ 0 h 164536"/>
                  <a:gd name="connsiteX160" fmla="*/ 4988714 w 6594582"/>
                  <a:gd name="connsiteY160" fmla="*/ 6881 h 164536"/>
                  <a:gd name="connsiteX161" fmla="*/ 4968147 w 6594582"/>
                  <a:gd name="connsiteY161" fmla="*/ 20642 h 164536"/>
                  <a:gd name="connsiteX162" fmla="*/ 4913302 w 6594582"/>
                  <a:gd name="connsiteY162" fmla="*/ 151373 h 164536"/>
                  <a:gd name="connsiteX163" fmla="*/ 4906446 w 6594582"/>
                  <a:gd name="connsiteY163" fmla="*/ 151373 h 164536"/>
                  <a:gd name="connsiteX164" fmla="*/ 4844746 w 6594582"/>
                  <a:gd name="connsiteY164" fmla="*/ 20642 h 164536"/>
                  <a:gd name="connsiteX165" fmla="*/ 4824179 w 6594582"/>
                  <a:gd name="connsiteY165" fmla="*/ 6881 h 164536"/>
                  <a:gd name="connsiteX166" fmla="*/ 4824179 w 6594582"/>
                  <a:gd name="connsiteY166" fmla="*/ 0 h 164536"/>
                  <a:gd name="connsiteX167" fmla="*/ 4610283 w 6594582"/>
                  <a:gd name="connsiteY167" fmla="*/ 0 h 164536"/>
                  <a:gd name="connsiteX168" fmla="*/ 4692552 w 6594582"/>
                  <a:gd name="connsiteY168" fmla="*/ 0 h 164536"/>
                  <a:gd name="connsiteX169" fmla="*/ 4692552 w 6594582"/>
                  <a:gd name="connsiteY169" fmla="*/ 6895 h 164536"/>
                  <a:gd name="connsiteX170" fmla="*/ 4671985 w 6594582"/>
                  <a:gd name="connsiteY170" fmla="*/ 20685 h 164536"/>
                  <a:gd name="connsiteX171" fmla="*/ 4671985 w 6594582"/>
                  <a:gd name="connsiteY171" fmla="*/ 124108 h 164536"/>
                  <a:gd name="connsiteX172" fmla="*/ 4692552 w 6594582"/>
                  <a:gd name="connsiteY172" fmla="*/ 144792 h 164536"/>
                  <a:gd name="connsiteX173" fmla="*/ 4610283 w 6594582"/>
                  <a:gd name="connsiteY173" fmla="*/ 144792 h 164536"/>
                  <a:gd name="connsiteX174" fmla="*/ 4623994 w 6594582"/>
                  <a:gd name="connsiteY174" fmla="*/ 137897 h 164536"/>
                  <a:gd name="connsiteX175" fmla="*/ 4630850 w 6594582"/>
                  <a:gd name="connsiteY175" fmla="*/ 124108 h 164536"/>
                  <a:gd name="connsiteX176" fmla="*/ 4630850 w 6594582"/>
                  <a:gd name="connsiteY176" fmla="*/ 20685 h 164536"/>
                  <a:gd name="connsiteX177" fmla="*/ 4610283 w 6594582"/>
                  <a:gd name="connsiteY177" fmla="*/ 6895 h 164536"/>
                  <a:gd name="connsiteX178" fmla="*/ 4610283 w 6594582"/>
                  <a:gd name="connsiteY178" fmla="*/ 0 h 164536"/>
                  <a:gd name="connsiteX179" fmla="*/ 4317409 w 6594582"/>
                  <a:gd name="connsiteY179" fmla="*/ 0 h 164536"/>
                  <a:gd name="connsiteX180" fmla="*/ 4365398 w 6594582"/>
                  <a:gd name="connsiteY180" fmla="*/ 0 h 164536"/>
                  <a:gd name="connsiteX181" fmla="*/ 4454521 w 6594582"/>
                  <a:gd name="connsiteY181" fmla="*/ 89448 h 164536"/>
                  <a:gd name="connsiteX182" fmla="*/ 4454521 w 6594582"/>
                  <a:gd name="connsiteY182" fmla="*/ 27522 h 164536"/>
                  <a:gd name="connsiteX183" fmla="*/ 4427099 w 6594582"/>
                  <a:gd name="connsiteY183" fmla="*/ 6881 h 164536"/>
                  <a:gd name="connsiteX184" fmla="*/ 4427099 w 6594582"/>
                  <a:gd name="connsiteY184" fmla="*/ 0 h 164536"/>
                  <a:gd name="connsiteX185" fmla="*/ 4481944 w 6594582"/>
                  <a:gd name="connsiteY185" fmla="*/ 0 h 164536"/>
                  <a:gd name="connsiteX186" fmla="*/ 4481944 w 6594582"/>
                  <a:gd name="connsiteY186" fmla="*/ 6881 h 164536"/>
                  <a:gd name="connsiteX187" fmla="*/ 4461377 w 6594582"/>
                  <a:gd name="connsiteY187" fmla="*/ 20642 h 164536"/>
                  <a:gd name="connsiteX188" fmla="*/ 4461377 w 6594582"/>
                  <a:gd name="connsiteY188" fmla="*/ 151373 h 164536"/>
                  <a:gd name="connsiteX189" fmla="*/ 4454521 w 6594582"/>
                  <a:gd name="connsiteY189" fmla="*/ 151373 h 164536"/>
                  <a:gd name="connsiteX190" fmla="*/ 4351687 w 6594582"/>
                  <a:gd name="connsiteY190" fmla="*/ 34403 h 164536"/>
                  <a:gd name="connsiteX191" fmla="*/ 4351687 w 6594582"/>
                  <a:gd name="connsiteY191" fmla="*/ 116970 h 164536"/>
                  <a:gd name="connsiteX192" fmla="*/ 4372254 w 6594582"/>
                  <a:gd name="connsiteY192" fmla="*/ 144493 h 164536"/>
                  <a:gd name="connsiteX193" fmla="*/ 4317409 w 6594582"/>
                  <a:gd name="connsiteY193" fmla="*/ 144493 h 164536"/>
                  <a:gd name="connsiteX194" fmla="*/ 4331120 w 6594582"/>
                  <a:gd name="connsiteY194" fmla="*/ 137612 h 164536"/>
                  <a:gd name="connsiteX195" fmla="*/ 4337976 w 6594582"/>
                  <a:gd name="connsiteY195" fmla="*/ 123851 h 164536"/>
                  <a:gd name="connsiteX196" fmla="*/ 4337976 w 6594582"/>
                  <a:gd name="connsiteY196" fmla="*/ 20642 h 164536"/>
                  <a:gd name="connsiteX197" fmla="*/ 4317409 w 6594582"/>
                  <a:gd name="connsiteY197" fmla="*/ 6881 h 164536"/>
                  <a:gd name="connsiteX198" fmla="*/ 4317409 w 6594582"/>
                  <a:gd name="connsiteY198" fmla="*/ 0 h 164536"/>
                  <a:gd name="connsiteX199" fmla="*/ 4024537 w 6594582"/>
                  <a:gd name="connsiteY199" fmla="*/ 0 h 164536"/>
                  <a:gd name="connsiteX200" fmla="*/ 4106804 w 6594582"/>
                  <a:gd name="connsiteY200" fmla="*/ 0 h 164536"/>
                  <a:gd name="connsiteX201" fmla="*/ 4106804 w 6594582"/>
                  <a:gd name="connsiteY201" fmla="*/ 6881 h 164536"/>
                  <a:gd name="connsiteX202" fmla="*/ 4086237 w 6594582"/>
                  <a:gd name="connsiteY202" fmla="*/ 6881 h 164536"/>
                  <a:gd name="connsiteX203" fmla="*/ 4086237 w 6594582"/>
                  <a:gd name="connsiteY203" fmla="*/ 27522 h 164536"/>
                  <a:gd name="connsiteX204" fmla="*/ 4086237 w 6594582"/>
                  <a:gd name="connsiteY204" fmla="*/ 96328 h 164536"/>
                  <a:gd name="connsiteX205" fmla="*/ 4120516 w 6594582"/>
                  <a:gd name="connsiteY205" fmla="*/ 137612 h 164536"/>
                  <a:gd name="connsiteX206" fmla="*/ 4161649 w 6594582"/>
                  <a:gd name="connsiteY206" fmla="*/ 96328 h 164536"/>
                  <a:gd name="connsiteX207" fmla="*/ 4161649 w 6594582"/>
                  <a:gd name="connsiteY207" fmla="*/ 27522 h 164536"/>
                  <a:gd name="connsiteX208" fmla="*/ 4141082 w 6594582"/>
                  <a:gd name="connsiteY208" fmla="*/ 6881 h 164536"/>
                  <a:gd name="connsiteX209" fmla="*/ 4141082 w 6594582"/>
                  <a:gd name="connsiteY209" fmla="*/ 0 h 164536"/>
                  <a:gd name="connsiteX210" fmla="*/ 4189072 w 6594582"/>
                  <a:gd name="connsiteY210" fmla="*/ 0 h 164536"/>
                  <a:gd name="connsiteX211" fmla="*/ 4189072 w 6594582"/>
                  <a:gd name="connsiteY211" fmla="*/ 6881 h 164536"/>
                  <a:gd name="connsiteX212" fmla="*/ 4168505 w 6594582"/>
                  <a:gd name="connsiteY212" fmla="*/ 20642 h 164536"/>
                  <a:gd name="connsiteX213" fmla="*/ 4168505 w 6594582"/>
                  <a:gd name="connsiteY213" fmla="*/ 96328 h 164536"/>
                  <a:gd name="connsiteX214" fmla="*/ 4161649 w 6594582"/>
                  <a:gd name="connsiteY214" fmla="*/ 137612 h 164536"/>
                  <a:gd name="connsiteX215" fmla="*/ 4113660 w 6594582"/>
                  <a:gd name="connsiteY215" fmla="*/ 151373 h 164536"/>
                  <a:gd name="connsiteX216" fmla="*/ 4058815 w 6594582"/>
                  <a:gd name="connsiteY216" fmla="*/ 137612 h 164536"/>
                  <a:gd name="connsiteX217" fmla="*/ 4045104 w 6594582"/>
                  <a:gd name="connsiteY217" fmla="*/ 96328 h 164536"/>
                  <a:gd name="connsiteX218" fmla="*/ 4045104 w 6594582"/>
                  <a:gd name="connsiteY218" fmla="*/ 27522 h 164536"/>
                  <a:gd name="connsiteX219" fmla="*/ 4038248 w 6594582"/>
                  <a:gd name="connsiteY219" fmla="*/ 13761 h 164536"/>
                  <a:gd name="connsiteX220" fmla="*/ 4024537 w 6594582"/>
                  <a:gd name="connsiteY220" fmla="*/ 6881 h 164536"/>
                  <a:gd name="connsiteX221" fmla="*/ 4024537 w 6594582"/>
                  <a:gd name="connsiteY221" fmla="*/ 0 h 164536"/>
                  <a:gd name="connsiteX222" fmla="*/ 3563838 w 6594582"/>
                  <a:gd name="connsiteY222" fmla="*/ 0 h 164536"/>
                  <a:gd name="connsiteX223" fmla="*/ 3646405 w 6594582"/>
                  <a:gd name="connsiteY223" fmla="*/ 0 h 164536"/>
                  <a:gd name="connsiteX224" fmla="*/ 3646405 w 6594582"/>
                  <a:gd name="connsiteY224" fmla="*/ 6895 h 164536"/>
                  <a:gd name="connsiteX225" fmla="*/ 3632644 w 6594582"/>
                  <a:gd name="connsiteY225" fmla="*/ 6895 h 164536"/>
                  <a:gd name="connsiteX226" fmla="*/ 3625763 w 6594582"/>
                  <a:gd name="connsiteY226" fmla="*/ 27580 h 164536"/>
                  <a:gd name="connsiteX227" fmla="*/ 3625763 w 6594582"/>
                  <a:gd name="connsiteY227" fmla="*/ 131002 h 164536"/>
                  <a:gd name="connsiteX228" fmla="*/ 3646405 w 6594582"/>
                  <a:gd name="connsiteY228" fmla="*/ 137897 h 164536"/>
                  <a:gd name="connsiteX229" fmla="*/ 3708330 w 6594582"/>
                  <a:gd name="connsiteY229" fmla="*/ 96528 h 164536"/>
                  <a:gd name="connsiteX230" fmla="*/ 3715211 w 6594582"/>
                  <a:gd name="connsiteY230" fmla="*/ 96528 h 164536"/>
                  <a:gd name="connsiteX231" fmla="*/ 3708330 w 6594582"/>
                  <a:gd name="connsiteY231" fmla="*/ 144792 h 164536"/>
                  <a:gd name="connsiteX232" fmla="*/ 3563838 w 6594582"/>
                  <a:gd name="connsiteY232" fmla="*/ 144792 h 164536"/>
                  <a:gd name="connsiteX233" fmla="*/ 3577599 w 6594582"/>
                  <a:gd name="connsiteY233" fmla="*/ 137897 h 164536"/>
                  <a:gd name="connsiteX234" fmla="*/ 3584480 w 6594582"/>
                  <a:gd name="connsiteY234" fmla="*/ 124108 h 164536"/>
                  <a:gd name="connsiteX235" fmla="*/ 3584480 w 6594582"/>
                  <a:gd name="connsiteY235" fmla="*/ 20685 h 164536"/>
                  <a:gd name="connsiteX236" fmla="*/ 3563838 w 6594582"/>
                  <a:gd name="connsiteY236" fmla="*/ 6895 h 164536"/>
                  <a:gd name="connsiteX237" fmla="*/ 3563838 w 6594582"/>
                  <a:gd name="connsiteY237" fmla="*/ 0 h 164536"/>
                  <a:gd name="connsiteX238" fmla="*/ 3346376 w 6594582"/>
                  <a:gd name="connsiteY238" fmla="*/ 0 h 164536"/>
                  <a:gd name="connsiteX239" fmla="*/ 3353231 w 6594582"/>
                  <a:gd name="connsiteY239" fmla="*/ 0 h 164536"/>
                  <a:gd name="connsiteX240" fmla="*/ 3408076 w 6594582"/>
                  <a:gd name="connsiteY240" fmla="*/ 110318 h 164536"/>
                  <a:gd name="connsiteX241" fmla="*/ 3421788 w 6594582"/>
                  <a:gd name="connsiteY241" fmla="*/ 137897 h 164536"/>
                  <a:gd name="connsiteX242" fmla="*/ 3435499 w 6594582"/>
                  <a:gd name="connsiteY242" fmla="*/ 144792 h 164536"/>
                  <a:gd name="connsiteX243" fmla="*/ 3360087 w 6594582"/>
                  <a:gd name="connsiteY243" fmla="*/ 144792 h 164536"/>
                  <a:gd name="connsiteX244" fmla="*/ 3373798 w 6594582"/>
                  <a:gd name="connsiteY244" fmla="*/ 131002 h 164536"/>
                  <a:gd name="connsiteX245" fmla="*/ 3366943 w 6594582"/>
                  <a:gd name="connsiteY245" fmla="*/ 103423 h 164536"/>
                  <a:gd name="connsiteX246" fmla="*/ 3312098 w 6594582"/>
                  <a:gd name="connsiteY246" fmla="*/ 103423 h 164536"/>
                  <a:gd name="connsiteX247" fmla="*/ 3298386 w 6594582"/>
                  <a:gd name="connsiteY247" fmla="*/ 131002 h 164536"/>
                  <a:gd name="connsiteX248" fmla="*/ 3318953 w 6594582"/>
                  <a:gd name="connsiteY248" fmla="*/ 144792 h 164536"/>
                  <a:gd name="connsiteX249" fmla="*/ 3270964 w 6594582"/>
                  <a:gd name="connsiteY249" fmla="*/ 144792 h 164536"/>
                  <a:gd name="connsiteX250" fmla="*/ 3291531 w 6594582"/>
                  <a:gd name="connsiteY250" fmla="*/ 117213 h 164536"/>
                  <a:gd name="connsiteX251" fmla="*/ 3346376 w 6594582"/>
                  <a:gd name="connsiteY251" fmla="*/ 0 h 164536"/>
                  <a:gd name="connsiteX252" fmla="*/ 2928731 w 6594582"/>
                  <a:gd name="connsiteY252" fmla="*/ 0 h 164536"/>
                  <a:gd name="connsiteX253" fmla="*/ 2990740 w 6594582"/>
                  <a:gd name="connsiteY253" fmla="*/ 0 h 164536"/>
                  <a:gd name="connsiteX254" fmla="*/ 3038970 w 6594582"/>
                  <a:gd name="connsiteY254" fmla="*/ 103423 h 164536"/>
                  <a:gd name="connsiteX255" fmla="*/ 3087200 w 6594582"/>
                  <a:gd name="connsiteY255" fmla="*/ 0 h 164536"/>
                  <a:gd name="connsiteX256" fmla="*/ 3149210 w 6594582"/>
                  <a:gd name="connsiteY256" fmla="*/ 0 h 164536"/>
                  <a:gd name="connsiteX257" fmla="*/ 3149210 w 6594582"/>
                  <a:gd name="connsiteY257" fmla="*/ 6895 h 164536"/>
                  <a:gd name="connsiteX258" fmla="*/ 3128540 w 6594582"/>
                  <a:gd name="connsiteY258" fmla="*/ 6895 h 164536"/>
                  <a:gd name="connsiteX259" fmla="*/ 3121650 w 6594582"/>
                  <a:gd name="connsiteY259" fmla="*/ 27580 h 164536"/>
                  <a:gd name="connsiteX260" fmla="*/ 3121650 w 6594582"/>
                  <a:gd name="connsiteY260" fmla="*/ 124108 h 164536"/>
                  <a:gd name="connsiteX261" fmla="*/ 3128540 w 6594582"/>
                  <a:gd name="connsiteY261" fmla="*/ 137897 h 164536"/>
                  <a:gd name="connsiteX262" fmla="*/ 3149210 w 6594582"/>
                  <a:gd name="connsiteY262" fmla="*/ 144792 h 164536"/>
                  <a:gd name="connsiteX263" fmla="*/ 3066530 w 6594582"/>
                  <a:gd name="connsiteY263" fmla="*/ 144792 h 164536"/>
                  <a:gd name="connsiteX264" fmla="*/ 3080310 w 6594582"/>
                  <a:gd name="connsiteY264" fmla="*/ 137897 h 164536"/>
                  <a:gd name="connsiteX265" fmla="*/ 3087200 w 6594582"/>
                  <a:gd name="connsiteY265" fmla="*/ 124108 h 164536"/>
                  <a:gd name="connsiteX266" fmla="*/ 3087200 w 6594582"/>
                  <a:gd name="connsiteY266" fmla="*/ 13790 h 164536"/>
                  <a:gd name="connsiteX267" fmla="*/ 3025190 w 6594582"/>
                  <a:gd name="connsiteY267" fmla="*/ 144792 h 164536"/>
                  <a:gd name="connsiteX268" fmla="*/ 3018300 w 6594582"/>
                  <a:gd name="connsiteY268" fmla="*/ 144792 h 164536"/>
                  <a:gd name="connsiteX269" fmla="*/ 2956291 w 6594582"/>
                  <a:gd name="connsiteY269" fmla="*/ 20685 h 164536"/>
                  <a:gd name="connsiteX270" fmla="*/ 2956291 w 6594582"/>
                  <a:gd name="connsiteY270" fmla="*/ 117213 h 164536"/>
                  <a:gd name="connsiteX271" fmla="*/ 2963181 w 6594582"/>
                  <a:gd name="connsiteY271" fmla="*/ 137897 h 164536"/>
                  <a:gd name="connsiteX272" fmla="*/ 2983851 w 6594582"/>
                  <a:gd name="connsiteY272" fmla="*/ 144792 h 164536"/>
                  <a:gd name="connsiteX273" fmla="*/ 2928731 w 6594582"/>
                  <a:gd name="connsiteY273" fmla="*/ 144792 h 164536"/>
                  <a:gd name="connsiteX274" fmla="*/ 2942511 w 6594582"/>
                  <a:gd name="connsiteY274" fmla="*/ 137897 h 164536"/>
                  <a:gd name="connsiteX275" fmla="*/ 2949401 w 6594582"/>
                  <a:gd name="connsiteY275" fmla="*/ 124108 h 164536"/>
                  <a:gd name="connsiteX276" fmla="*/ 2949401 w 6594582"/>
                  <a:gd name="connsiteY276" fmla="*/ 20685 h 164536"/>
                  <a:gd name="connsiteX277" fmla="*/ 2928731 w 6594582"/>
                  <a:gd name="connsiteY277" fmla="*/ 6895 h 164536"/>
                  <a:gd name="connsiteX278" fmla="*/ 2928731 w 6594582"/>
                  <a:gd name="connsiteY278" fmla="*/ 0 h 164536"/>
                  <a:gd name="connsiteX279" fmla="*/ 2635858 w 6594582"/>
                  <a:gd name="connsiteY279" fmla="*/ 0 h 164536"/>
                  <a:gd name="connsiteX280" fmla="*/ 2711270 w 6594582"/>
                  <a:gd name="connsiteY280" fmla="*/ 0 h 164536"/>
                  <a:gd name="connsiteX281" fmla="*/ 2779826 w 6594582"/>
                  <a:gd name="connsiteY281" fmla="*/ 41369 h 164536"/>
                  <a:gd name="connsiteX282" fmla="*/ 2745548 w 6594582"/>
                  <a:gd name="connsiteY282" fmla="*/ 75844 h 164536"/>
                  <a:gd name="connsiteX283" fmla="*/ 2793537 w 6594582"/>
                  <a:gd name="connsiteY283" fmla="*/ 137897 h 164536"/>
                  <a:gd name="connsiteX284" fmla="*/ 2800393 w 6594582"/>
                  <a:gd name="connsiteY284" fmla="*/ 144792 h 164536"/>
                  <a:gd name="connsiteX285" fmla="*/ 2752403 w 6594582"/>
                  <a:gd name="connsiteY285" fmla="*/ 144792 h 164536"/>
                  <a:gd name="connsiteX286" fmla="*/ 2704414 w 6594582"/>
                  <a:gd name="connsiteY286" fmla="*/ 75844 h 164536"/>
                  <a:gd name="connsiteX287" fmla="*/ 2697558 w 6594582"/>
                  <a:gd name="connsiteY287" fmla="*/ 75844 h 164536"/>
                  <a:gd name="connsiteX288" fmla="*/ 2697558 w 6594582"/>
                  <a:gd name="connsiteY288" fmla="*/ 124108 h 164536"/>
                  <a:gd name="connsiteX289" fmla="*/ 2704414 w 6594582"/>
                  <a:gd name="connsiteY289" fmla="*/ 137897 h 164536"/>
                  <a:gd name="connsiteX290" fmla="*/ 2718125 w 6594582"/>
                  <a:gd name="connsiteY290" fmla="*/ 144792 h 164536"/>
                  <a:gd name="connsiteX291" fmla="*/ 2635858 w 6594582"/>
                  <a:gd name="connsiteY291" fmla="*/ 144792 h 164536"/>
                  <a:gd name="connsiteX292" fmla="*/ 2656425 w 6594582"/>
                  <a:gd name="connsiteY292" fmla="*/ 137897 h 164536"/>
                  <a:gd name="connsiteX293" fmla="*/ 2656425 w 6594582"/>
                  <a:gd name="connsiteY293" fmla="*/ 124108 h 164536"/>
                  <a:gd name="connsiteX294" fmla="*/ 2656425 w 6594582"/>
                  <a:gd name="connsiteY294" fmla="*/ 27580 h 164536"/>
                  <a:gd name="connsiteX295" fmla="*/ 2656425 w 6594582"/>
                  <a:gd name="connsiteY295" fmla="*/ 6895 h 164536"/>
                  <a:gd name="connsiteX296" fmla="*/ 2635858 w 6594582"/>
                  <a:gd name="connsiteY296" fmla="*/ 6895 h 164536"/>
                  <a:gd name="connsiteX297" fmla="*/ 2635858 w 6594582"/>
                  <a:gd name="connsiteY297" fmla="*/ 0 h 164536"/>
                  <a:gd name="connsiteX298" fmla="*/ 2415249 w 6594582"/>
                  <a:gd name="connsiteY298" fmla="*/ 0 h 164536"/>
                  <a:gd name="connsiteX299" fmla="*/ 2504230 w 6594582"/>
                  <a:gd name="connsiteY299" fmla="*/ 75687 h 164536"/>
                  <a:gd name="connsiteX300" fmla="*/ 2415249 w 6594582"/>
                  <a:gd name="connsiteY300" fmla="*/ 151373 h 164536"/>
                  <a:gd name="connsiteX301" fmla="*/ 2333113 w 6594582"/>
                  <a:gd name="connsiteY301" fmla="*/ 75687 h 164536"/>
                  <a:gd name="connsiteX302" fmla="*/ 2415249 w 6594582"/>
                  <a:gd name="connsiteY302" fmla="*/ 0 h 164536"/>
                  <a:gd name="connsiteX303" fmla="*/ 2033658 w 6594582"/>
                  <a:gd name="connsiteY303" fmla="*/ 0 h 164536"/>
                  <a:gd name="connsiteX304" fmla="*/ 2088503 w 6594582"/>
                  <a:gd name="connsiteY304" fmla="*/ 0 h 164536"/>
                  <a:gd name="connsiteX305" fmla="*/ 2170770 w 6594582"/>
                  <a:gd name="connsiteY305" fmla="*/ 89448 h 164536"/>
                  <a:gd name="connsiteX306" fmla="*/ 2170770 w 6594582"/>
                  <a:gd name="connsiteY306" fmla="*/ 27522 h 164536"/>
                  <a:gd name="connsiteX307" fmla="*/ 2150203 w 6594582"/>
                  <a:gd name="connsiteY307" fmla="*/ 6881 h 164536"/>
                  <a:gd name="connsiteX308" fmla="*/ 2150203 w 6594582"/>
                  <a:gd name="connsiteY308" fmla="*/ 0 h 164536"/>
                  <a:gd name="connsiteX309" fmla="*/ 2198193 w 6594582"/>
                  <a:gd name="connsiteY309" fmla="*/ 0 h 164536"/>
                  <a:gd name="connsiteX310" fmla="*/ 2198193 w 6594582"/>
                  <a:gd name="connsiteY310" fmla="*/ 6881 h 164536"/>
                  <a:gd name="connsiteX311" fmla="*/ 2177626 w 6594582"/>
                  <a:gd name="connsiteY311" fmla="*/ 20642 h 164536"/>
                  <a:gd name="connsiteX312" fmla="*/ 2177626 w 6594582"/>
                  <a:gd name="connsiteY312" fmla="*/ 151373 h 164536"/>
                  <a:gd name="connsiteX313" fmla="*/ 2170770 w 6594582"/>
                  <a:gd name="connsiteY313" fmla="*/ 151373 h 164536"/>
                  <a:gd name="connsiteX314" fmla="*/ 2067936 w 6594582"/>
                  <a:gd name="connsiteY314" fmla="*/ 34403 h 164536"/>
                  <a:gd name="connsiteX315" fmla="*/ 2067936 w 6594582"/>
                  <a:gd name="connsiteY315" fmla="*/ 116970 h 164536"/>
                  <a:gd name="connsiteX316" fmla="*/ 2088503 w 6594582"/>
                  <a:gd name="connsiteY316" fmla="*/ 144493 h 164536"/>
                  <a:gd name="connsiteX317" fmla="*/ 2033658 w 6594582"/>
                  <a:gd name="connsiteY317" fmla="*/ 144493 h 164536"/>
                  <a:gd name="connsiteX318" fmla="*/ 2054225 w 6594582"/>
                  <a:gd name="connsiteY318" fmla="*/ 137612 h 164536"/>
                  <a:gd name="connsiteX319" fmla="*/ 2054225 w 6594582"/>
                  <a:gd name="connsiteY319" fmla="*/ 123851 h 164536"/>
                  <a:gd name="connsiteX320" fmla="*/ 2054225 w 6594582"/>
                  <a:gd name="connsiteY320" fmla="*/ 20642 h 164536"/>
                  <a:gd name="connsiteX321" fmla="*/ 2033658 w 6594582"/>
                  <a:gd name="connsiteY321" fmla="*/ 6881 h 164536"/>
                  <a:gd name="connsiteX322" fmla="*/ 2033658 w 6594582"/>
                  <a:gd name="connsiteY322" fmla="*/ 0 h 164536"/>
                  <a:gd name="connsiteX323" fmla="*/ 1642065 w 6594582"/>
                  <a:gd name="connsiteY323" fmla="*/ 0 h 164536"/>
                  <a:gd name="connsiteX324" fmla="*/ 1724334 w 6594582"/>
                  <a:gd name="connsiteY324" fmla="*/ 0 h 164536"/>
                  <a:gd name="connsiteX325" fmla="*/ 1724334 w 6594582"/>
                  <a:gd name="connsiteY325" fmla="*/ 6895 h 164536"/>
                  <a:gd name="connsiteX326" fmla="*/ 1703767 w 6594582"/>
                  <a:gd name="connsiteY326" fmla="*/ 20685 h 164536"/>
                  <a:gd name="connsiteX327" fmla="*/ 1703767 w 6594582"/>
                  <a:gd name="connsiteY327" fmla="*/ 124108 h 164536"/>
                  <a:gd name="connsiteX328" fmla="*/ 1724334 w 6594582"/>
                  <a:gd name="connsiteY328" fmla="*/ 144792 h 164536"/>
                  <a:gd name="connsiteX329" fmla="*/ 1642065 w 6594582"/>
                  <a:gd name="connsiteY329" fmla="*/ 144792 h 164536"/>
                  <a:gd name="connsiteX330" fmla="*/ 1662632 w 6594582"/>
                  <a:gd name="connsiteY330" fmla="*/ 137897 h 164536"/>
                  <a:gd name="connsiteX331" fmla="*/ 1662632 w 6594582"/>
                  <a:gd name="connsiteY331" fmla="*/ 124108 h 164536"/>
                  <a:gd name="connsiteX332" fmla="*/ 1662632 w 6594582"/>
                  <a:gd name="connsiteY332" fmla="*/ 20685 h 164536"/>
                  <a:gd name="connsiteX333" fmla="*/ 1642065 w 6594582"/>
                  <a:gd name="connsiteY333" fmla="*/ 6895 h 164536"/>
                  <a:gd name="connsiteX334" fmla="*/ 1642065 w 6594582"/>
                  <a:gd name="connsiteY334" fmla="*/ 0 h 164536"/>
                  <a:gd name="connsiteX335" fmla="*/ 1349190 w 6594582"/>
                  <a:gd name="connsiteY335" fmla="*/ 0 h 164536"/>
                  <a:gd name="connsiteX336" fmla="*/ 1431457 w 6594582"/>
                  <a:gd name="connsiteY336" fmla="*/ 0 h 164536"/>
                  <a:gd name="connsiteX337" fmla="*/ 1431457 w 6594582"/>
                  <a:gd name="connsiteY337" fmla="*/ 6895 h 164536"/>
                  <a:gd name="connsiteX338" fmla="*/ 1417746 w 6594582"/>
                  <a:gd name="connsiteY338" fmla="*/ 6895 h 164536"/>
                  <a:gd name="connsiteX339" fmla="*/ 1410890 w 6594582"/>
                  <a:gd name="connsiteY339" fmla="*/ 13790 h 164536"/>
                  <a:gd name="connsiteX340" fmla="*/ 1417746 w 6594582"/>
                  <a:gd name="connsiteY340" fmla="*/ 20685 h 164536"/>
                  <a:gd name="connsiteX341" fmla="*/ 1438313 w 6594582"/>
                  <a:gd name="connsiteY341" fmla="*/ 55159 h 164536"/>
                  <a:gd name="connsiteX342" fmla="*/ 1465735 w 6594582"/>
                  <a:gd name="connsiteY342" fmla="*/ 20685 h 164536"/>
                  <a:gd name="connsiteX343" fmla="*/ 1465735 w 6594582"/>
                  <a:gd name="connsiteY343" fmla="*/ 13790 h 164536"/>
                  <a:gd name="connsiteX344" fmla="*/ 1452024 w 6594582"/>
                  <a:gd name="connsiteY344" fmla="*/ 6895 h 164536"/>
                  <a:gd name="connsiteX345" fmla="*/ 1452024 w 6594582"/>
                  <a:gd name="connsiteY345" fmla="*/ 0 h 164536"/>
                  <a:gd name="connsiteX346" fmla="*/ 1513725 w 6594582"/>
                  <a:gd name="connsiteY346" fmla="*/ 0 h 164536"/>
                  <a:gd name="connsiteX347" fmla="*/ 1513725 w 6594582"/>
                  <a:gd name="connsiteY347" fmla="*/ 6895 h 164536"/>
                  <a:gd name="connsiteX348" fmla="*/ 1486302 w 6594582"/>
                  <a:gd name="connsiteY348" fmla="*/ 13790 h 164536"/>
                  <a:gd name="connsiteX349" fmla="*/ 1445169 w 6594582"/>
                  <a:gd name="connsiteY349" fmla="*/ 62054 h 164536"/>
                  <a:gd name="connsiteX350" fmla="*/ 1493158 w 6594582"/>
                  <a:gd name="connsiteY350" fmla="*/ 124108 h 164536"/>
                  <a:gd name="connsiteX351" fmla="*/ 1506869 w 6594582"/>
                  <a:gd name="connsiteY351" fmla="*/ 137897 h 164536"/>
                  <a:gd name="connsiteX352" fmla="*/ 1513725 w 6594582"/>
                  <a:gd name="connsiteY352" fmla="*/ 144792 h 164536"/>
                  <a:gd name="connsiteX353" fmla="*/ 1431457 w 6594582"/>
                  <a:gd name="connsiteY353" fmla="*/ 144792 h 164536"/>
                  <a:gd name="connsiteX354" fmla="*/ 1452024 w 6594582"/>
                  <a:gd name="connsiteY354" fmla="*/ 131002 h 164536"/>
                  <a:gd name="connsiteX355" fmla="*/ 1445169 w 6594582"/>
                  <a:gd name="connsiteY355" fmla="*/ 124108 h 164536"/>
                  <a:gd name="connsiteX356" fmla="*/ 1424602 w 6594582"/>
                  <a:gd name="connsiteY356" fmla="*/ 89633 h 164536"/>
                  <a:gd name="connsiteX357" fmla="*/ 1410890 w 6594582"/>
                  <a:gd name="connsiteY357" fmla="*/ 96528 h 164536"/>
                  <a:gd name="connsiteX358" fmla="*/ 1390324 w 6594582"/>
                  <a:gd name="connsiteY358" fmla="*/ 131002 h 164536"/>
                  <a:gd name="connsiteX359" fmla="*/ 1410890 w 6594582"/>
                  <a:gd name="connsiteY359" fmla="*/ 144792 h 164536"/>
                  <a:gd name="connsiteX360" fmla="*/ 1349190 w 6594582"/>
                  <a:gd name="connsiteY360" fmla="*/ 144792 h 164536"/>
                  <a:gd name="connsiteX361" fmla="*/ 1376612 w 6594582"/>
                  <a:gd name="connsiteY361" fmla="*/ 131002 h 164536"/>
                  <a:gd name="connsiteX362" fmla="*/ 1417746 w 6594582"/>
                  <a:gd name="connsiteY362" fmla="*/ 82738 h 164536"/>
                  <a:gd name="connsiteX363" fmla="*/ 1369757 w 6594582"/>
                  <a:gd name="connsiteY363" fmla="*/ 20685 h 164536"/>
                  <a:gd name="connsiteX364" fmla="*/ 1349190 w 6594582"/>
                  <a:gd name="connsiteY364" fmla="*/ 6895 h 164536"/>
                  <a:gd name="connsiteX365" fmla="*/ 1349190 w 6594582"/>
                  <a:gd name="connsiteY365" fmla="*/ 0 h 164536"/>
                  <a:gd name="connsiteX366" fmla="*/ 1128581 w 6594582"/>
                  <a:gd name="connsiteY366" fmla="*/ 0 h 164536"/>
                  <a:gd name="connsiteX367" fmla="*/ 1169649 w 6594582"/>
                  <a:gd name="connsiteY367" fmla="*/ 6881 h 164536"/>
                  <a:gd name="connsiteX368" fmla="*/ 1176494 w 6594582"/>
                  <a:gd name="connsiteY368" fmla="*/ 6881 h 164536"/>
                  <a:gd name="connsiteX369" fmla="*/ 1190183 w 6594582"/>
                  <a:gd name="connsiteY369" fmla="*/ 0 h 164536"/>
                  <a:gd name="connsiteX370" fmla="*/ 1197028 w 6594582"/>
                  <a:gd name="connsiteY370" fmla="*/ 0 h 164536"/>
                  <a:gd name="connsiteX371" fmla="*/ 1197028 w 6594582"/>
                  <a:gd name="connsiteY371" fmla="*/ 48164 h 164536"/>
                  <a:gd name="connsiteX372" fmla="*/ 1190183 w 6594582"/>
                  <a:gd name="connsiteY372" fmla="*/ 48164 h 164536"/>
                  <a:gd name="connsiteX373" fmla="*/ 1135426 w 6594582"/>
                  <a:gd name="connsiteY373" fmla="*/ 6881 h 164536"/>
                  <a:gd name="connsiteX374" fmla="*/ 1087513 w 6594582"/>
                  <a:gd name="connsiteY374" fmla="*/ 75687 h 164536"/>
                  <a:gd name="connsiteX375" fmla="*/ 1135426 w 6594582"/>
                  <a:gd name="connsiteY375" fmla="*/ 144493 h 164536"/>
                  <a:gd name="connsiteX376" fmla="*/ 1162804 w 6594582"/>
                  <a:gd name="connsiteY376" fmla="*/ 130731 h 164536"/>
                  <a:gd name="connsiteX377" fmla="*/ 1162804 w 6594582"/>
                  <a:gd name="connsiteY377" fmla="*/ 103209 h 164536"/>
                  <a:gd name="connsiteX378" fmla="*/ 1155960 w 6594582"/>
                  <a:gd name="connsiteY378" fmla="*/ 96328 h 164536"/>
                  <a:gd name="connsiteX379" fmla="*/ 1135426 w 6594582"/>
                  <a:gd name="connsiteY379" fmla="*/ 89448 h 164536"/>
                  <a:gd name="connsiteX380" fmla="*/ 1135426 w 6594582"/>
                  <a:gd name="connsiteY380" fmla="*/ 82567 h 164536"/>
                  <a:gd name="connsiteX381" fmla="*/ 1217562 w 6594582"/>
                  <a:gd name="connsiteY381" fmla="*/ 82567 h 164536"/>
                  <a:gd name="connsiteX382" fmla="*/ 1217562 w 6594582"/>
                  <a:gd name="connsiteY382" fmla="*/ 89448 h 164536"/>
                  <a:gd name="connsiteX383" fmla="*/ 1203872 w 6594582"/>
                  <a:gd name="connsiteY383" fmla="*/ 96328 h 164536"/>
                  <a:gd name="connsiteX384" fmla="*/ 1197028 w 6594582"/>
                  <a:gd name="connsiteY384" fmla="*/ 110090 h 164536"/>
                  <a:gd name="connsiteX385" fmla="*/ 1197028 w 6594582"/>
                  <a:gd name="connsiteY385" fmla="*/ 137612 h 164536"/>
                  <a:gd name="connsiteX386" fmla="*/ 1135426 w 6594582"/>
                  <a:gd name="connsiteY386" fmla="*/ 151373 h 164536"/>
                  <a:gd name="connsiteX387" fmla="*/ 1046445 w 6594582"/>
                  <a:gd name="connsiteY387" fmla="*/ 75687 h 164536"/>
                  <a:gd name="connsiteX388" fmla="*/ 1128581 w 6594582"/>
                  <a:gd name="connsiteY388" fmla="*/ 0 h 164536"/>
                  <a:gd name="connsiteX389" fmla="*/ 746992 w 6594582"/>
                  <a:gd name="connsiteY389" fmla="*/ 0 h 164536"/>
                  <a:gd name="connsiteX390" fmla="*/ 801837 w 6594582"/>
                  <a:gd name="connsiteY390" fmla="*/ 0 h 164536"/>
                  <a:gd name="connsiteX391" fmla="*/ 884104 w 6594582"/>
                  <a:gd name="connsiteY391" fmla="*/ 89448 h 164536"/>
                  <a:gd name="connsiteX392" fmla="*/ 884104 w 6594582"/>
                  <a:gd name="connsiteY392" fmla="*/ 27522 h 164536"/>
                  <a:gd name="connsiteX393" fmla="*/ 863537 w 6594582"/>
                  <a:gd name="connsiteY393" fmla="*/ 6881 h 164536"/>
                  <a:gd name="connsiteX394" fmla="*/ 863537 w 6594582"/>
                  <a:gd name="connsiteY394" fmla="*/ 0 h 164536"/>
                  <a:gd name="connsiteX395" fmla="*/ 911527 w 6594582"/>
                  <a:gd name="connsiteY395" fmla="*/ 0 h 164536"/>
                  <a:gd name="connsiteX396" fmla="*/ 911527 w 6594582"/>
                  <a:gd name="connsiteY396" fmla="*/ 6881 h 164536"/>
                  <a:gd name="connsiteX397" fmla="*/ 897816 w 6594582"/>
                  <a:gd name="connsiteY397" fmla="*/ 20642 h 164536"/>
                  <a:gd name="connsiteX398" fmla="*/ 897816 w 6594582"/>
                  <a:gd name="connsiteY398" fmla="*/ 151373 h 164536"/>
                  <a:gd name="connsiteX399" fmla="*/ 890960 w 6594582"/>
                  <a:gd name="connsiteY399" fmla="*/ 151373 h 164536"/>
                  <a:gd name="connsiteX400" fmla="*/ 781270 w 6594582"/>
                  <a:gd name="connsiteY400" fmla="*/ 34403 h 164536"/>
                  <a:gd name="connsiteX401" fmla="*/ 781270 w 6594582"/>
                  <a:gd name="connsiteY401" fmla="*/ 116970 h 164536"/>
                  <a:gd name="connsiteX402" fmla="*/ 801837 w 6594582"/>
                  <a:gd name="connsiteY402" fmla="*/ 144493 h 164536"/>
                  <a:gd name="connsiteX403" fmla="*/ 746992 w 6594582"/>
                  <a:gd name="connsiteY403" fmla="*/ 144493 h 164536"/>
                  <a:gd name="connsiteX404" fmla="*/ 767559 w 6594582"/>
                  <a:gd name="connsiteY404" fmla="*/ 137612 h 164536"/>
                  <a:gd name="connsiteX405" fmla="*/ 767559 w 6594582"/>
                  <a:gd name="connsiteY405" fmla="*/ 123851 h 164536"/>
                  <a:gd name="connsiteX406" fmla="*/ 767559 w 6594582"/>
                  <a:gd name="connsiteY406" fmla="*/ 20642 h 164536"/>
                  <a:gd name="connsiteX407" fmla="*/ 746992 w 6594582"/>
                  <a:gd name="connsiteY407" fmla="*/ 6881 h 164536"/>
                  <a:gd name="connsiteX408" fmla="*/ 746992 w 6594582"/>
                  <a:gd name="connsiteY408" fmla="*/ 0 h 164536"/>
                  <a:gd name="connsiteX409" fmla="*/ 533095 w 6594582"/>
                  <a:gd name="connsiteY409" fmla="*/ 0 h 164536"/>
                  <a:gd name="connsiteX410" fmla="*/ 587940 w 6594582"/>
                  <a:gd name="connsiteY410" fmla="*/ 110318 h 164536"/>
                  <a:gd name="connsiteX411" fmla="*/ 601652 w 6594582"/>
                  <a:gd name="connsiteY411" fmla="*/ 137897 h 164536"/>
                  <a:gd name="connsiteX412" fmla="*/ 615363 w 6594582"/>
                  <a:gd name="connsiteY412" fmla="*/ 144792 h 164536"/>
                  <a:gd name="connsiteX413" fmla="*/ 539951 w 6594582"/>
                  <a:gd name="connsiteY413" fmla="*/ 144792 h 164536"/>
                  <a:gd name="connsiteX414" fmla="*/ 560518 w 6594582"/>
                  <a:gd name="connsiteY414" fmla="*/ 131002 h 164536"/>
                  <a:gd name="connsiteX415" fmla="*/ 546807 w 6594582"/>
                  <a:gd name="connsiteY415" fmla="*/ 103423 h 164536"/>
                  <a:gd name="connsiteX416" fmla="*/ 491962 w 6594582"/>
                  <a:gd name="connsiteY416" fmla="*/ 103423 h 164536"/>
                  <a:gd name="connsiteX417" fmla="*/ 478250 w 6594582"/>
                  <a:gd name="connsiteY417" fmla="*/ 131002 h 164536"/>
                  <a:gd name="connsiteX418" fmla="*/ 498817 w 6594582"/>
                  <a:gd name="connsiteY418" fmla="*/ 144792 h 164536"/>
                  <a:gd name="connsiteX419" fmla="*/ 450828 w 6594582"/>
                  <a:gd name="connsiteY419" fmla="*/ 144792 h 164536"/>
                  <a:gd name="connsiteX420" fmla="*/ 478250 w 6594582"/>
                  <a:gd name="connsiteY420" fmla="*/ 117213 h 164536"/>
                  <a:gd name="connsiteX421" fmla="*/ 533095 w 6594582"/>
                  <a:gd name="connsiteY421" fmla="*/ 0 h 164536"/>
                  <a:gd name="connsiteX422" fmla="*/ 246804 w 6594582"/>
                  <a:gd name="connsiteY422" fmla="*/ 0 h 164536"/>
                  <a:gd name="connsiteX423" fmla="*/ 329073 w 6594582"/>
                  <a:gd name="connsiteY423" fmla="*/ 0 h 164536"/>
                  <a:gd name="connsiteX424" fmla="*/ 329073 w 6594582"/>
                  <a:gd name="connsiteY424" fmla="*/ 6895 h 164536"/>
                  <a:gd name="connsiteX425" fmla="*/ 308506 w 6594582"/>
                  <a:gd name="connsiteY425" fmla="*/ 20685 h 164536"/>
                  <a:gd name="connsiteX426" fmla="*/ 308506 w 6594582"/>
                  <a:gd name="connsiteY426" fmla="*/ 124108 h 164536"/>
                  <a:gd name="connsiteX427" fmla="*/ 329073 w 6594582"/>
                  <a:gd name="connsiteY427" fmla="*/ 144792 h 164536"/>
                  <a:gd name="connsiteX428" fmla="*/ 246804 w 6594582"/>
                  <a:gd name="connsiteY428" fmla="*/ 144792 h 164536"/>
                  <a:gd name="connsiteX429" fmla="*/ 260515 w 6594582"/>
                  <a:gd name="connsiteY429" fmla="*/ 137897 h 164536"/>
                  <a:gd name="connsiteX430" fmla="*/ 267371 w 6594582"/>
                  <a:gd name="connsiteY430" fmla="*/ 124108 h 164536"/>
                  <a:gd name="connsiteX431" fmla="*/ 267371 w 6594582"/>
                  <a:gd name="connsiteY431" fmla="*/ 20685 h 164536"/>
                  <a:gd name="connsiteX432" fmla="*/ 246804 w 6594582"/>
                  <a:gd name="connsiteY432" fmla="*/ 6895 h 164536"/>
                  <a:gd name="connsiteX433" fmla="*/ 246804 w 6594582"/>
                  <a:gd name="connsiteY433" fmla="*/ 0 h 164536"/>
                  <a:gd name="connsiteX434" fmla="*/ 27874 w 6594582"/>
                  <a:gd name="connsiteY434" fmla="*/ 0 h 164536"/>
                  <a:gd name="connsiteX435" fmla="*/ 118465 w 6594582"/>
                  <a:gd name="connsiteY435" fmla="*/ 0 h 164536"/>
                  <a:gd name="connsiteX436" fmla="*/ 118465 w 6594582"/>
                  <a:gd name="connsiteY436" fmla="*/ 6856 h 164536"/>
                  <a:gd name="connsiteX437" fmla="*/ 97559 w 6594582"/>
                  <a:gd name="connsiteY437" fmla="*/ 6856 h 164536"/>
                  <a:gd name="connsiteX438" fmla="*/ 97559 w 6594582"/>
                  <a:gd name="connsiteY438" fmla="*/ 27423 h 164536"/>
                  <a:gd name="connsiteX439" fmla="*/ 97559 w 6594582"/>
                  <a:gd name="connsiteY439" fmla="*/ 116546 h 164536"/>
                  <a:gd name="connsiteX440" fmla="*/ 41811 w 6594582"/>
                  <a:gd name="connsiteY440" fmla="*/ 164536 h 164536"/>
                  <a:gd name="connsiteX441" fmla="*/ 0 w 6594582"/>
                  <a:gd name="connsiteY441" fmla="*/ 137113 h 164536"/>
                  <a:gd name="connsiteX442" fmla="*/ 13937 w 6594582"/>
                  <a:gd name="connsiteY442" fmla="*/ 123402 h 164536"/>
                  <a:gd name="connsiteX443" fmla="*/ 34843 w 6594582"/>
                  <a:gd name="connsiteY443" fmla="*/ 137113 h 164536"/>
                  <a:gd name="connsiteX444" fmla="*/ 27874 w 6594582"/>
                  <a:gd name="connsiteY444" fmla="*/ 143969 h 164536"/>
                  <a:gd name="connsiteX445" fmla="*/ 27874 w 6594582"/>
                  <a:gd name="connsiteY445" fmla="*/ 150825 h 164536"/>
                  <a:gd name="connsiteX446" fmla="*/ 41811 w 6594582"/>
                  <a:gd name="connsiteY446" fmla="*/ 157680 h 164536"/>
                  <a:gd name="connsiteX447" fmla="*/ 55748 w 6594582"/>
                  <a:gd name="connsiteY447" fmla="*/ 143969 h 164536"/>
                  <a:gd name="connsiteX448" fmla="*/ 55748 w 6594582"/>
                  <a:gd name="connsiteY448" fmla="*/ 20567 h 164536"/>
                  <a:gd name="connsiteX449" fmla="*/ 48780 w 6594582"/>
                  <a:gd name="connsiteY449" fmla="*/ 6856 h 164536"/>
                  <a:gd name="connsiteX450" fmla="*/ 27874 w 6594582"/>
                  <a:gd name="connsiteY450" fmla="*/ 6856 h 164536"/>
                  <a:gd name="connsiteX451" fmla="*/ 27874 w 6594582"/>
                  <a:gd name="connsiteY451" fmla="*/ 0 h 164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</a:cxnLst>
                <a:rect l="l" t="t" r="r" b="b"/>
                <a:pathLst>
                  <a:path w="6594582" h="164536">
                    <a:moveTo>
                      <a:pt x="3339520" y="41369"/>
                    </a:moveTo>
                    <a:cubicBezTo>
                      <a:pt x="3312098" y="96528"/>
                      <a:pt x="3312098" y="96528"/>
                      <a:pt x="3312098" y="96528"/>
                    </a:cubicBezTo>
                    <a:lnTo>
                      <a:pt x="3360087" y="96528"/>
                    </a:lnTo>
                    <a:cubicBezTo>
                      <a:pt x="3339520" y="41369"/>
                      <a:pt x="3339520" y="41369"/>
                      <a:pt x="3339520" y="41369"/>
                    </a:cubicBezTo>
                    <a:close/>
                    <a:moveTo>
                      <a:pt x="519384" y="41369"/>
                    </a:moveTo>
                    <a:cubicBezTo>
                      <a:pt x="498817" y="96528"/>
                      <a:pt x="498817" y="96528"/>
                      <a:pt x="498817" y="96528"/>
                    </a:cubicBezTo>
                    <a:lnTo>
                      <a:pt x="539951" y="96528"/>
                    </a:lnTo>
                    <a:cubicBezTo>
                      <a:pt x="519384" y="41369"/>
                      <a:pt x="519384" y="41369"/>
                      <a:pt x="519384" y="41369"/>
                    </a:cubicBezTo>
                    <a:close/>
                    <a:moveTo>
                      <a:pt x="5473957" y="6895"/>
                    </a:moveTo>
                    <a:cubicBezTo>
                      <a:pt x="5460520" y="6895"/>
                      <a:pt x="5460520" y="6895"/>
                      <a:pt x="5460520" y="13790"/>
                    </a:cubicBezTo>
                    <a:lnTo>
                      <a:pt x="5460520" y="68949"/>
                    </a:lnTo>
                    <a:cubicBezTo>
                      <a:pt x="5473957" y="68949"/>
                      <a:pt x="5487395" y="68949"/>
                      <a:pt x="5494113" y="68949"/>
                    </a:cubicBezTo>
                    <a:cubicBezTo>
                      <a:pt x="5500832" y="62054"/>
                      <a:pt x="5500832" y="55159"/>
                      <a:pt x="5500832" y="41369"/>
                    </a:cubicBezTo>
                    <a:cubicBezTo>
                      <a:pt x="5500832" y="20685"/>
                      <a:pt x="5494113" y="6895"/>
                      <a:pt x="5473957" y="6895"/>
                    </a:cubicBezTo>
                    <a:close/>
                    <a:moveTo>
                      <a:pt x="2711270" y="6895"/>
                    </a:moveTo>
                    <a:cubicBezTo>
                      <a:pt x="2704414" y="6895"/>
                      <a:pt x="2697558" y="6895"/>
                      <a:pt x="2697558" y="13790"/>
                    </a:cubicBezTo>
                    <a:lnTo>
                      <a:pt x="2697558" y="68949"/>
                    </a:lnTo>
                    <a:cubicBezTo>
                      <a:pt x="2718125" y="68949"/>
                      <a:pt x="2724981" y="68949"/>
                      <a:pt x="2731837" y="68949"/>
                    </a:cubicBezTo>
                    <a:cubicBezTo>
                      <a:pt x="2738692" y="62054"/>
                      <a:pt x="2738692" y="55159"/>
                      <a:pt x="2738692" y="41369"/>
                    </a:cubicBezTo>
                    <a:cubicBezTo>
                      <a:pt x="2738692" y="20685"/>
                      <a:pt x="2731837" y="6895"/>
                      <a:pt x="2711270" y="6895"/>
                    </a:cubicBezTo>
                    <a:close/>
                    <a:moveTo>
                      <a:pt x="2415249" y="6881"/>
                    </a:moveTo>
                    <a:cubicBezTo>
                      <a:pt x="2387870" y="6881"/>
                      <a:pt x="2374181" y="27522"/>
                      <a:pt x="2374181" y="75687"/>
                    </a:cubicBezTo>
                    <a:cubicBezTo>
                      <a:pt x="2374181" y="116970"/>
                      <a:pt x="2387870" y="144493"/>
                      <a:pt x="2415249" y="144493"/>
                    </a:cubicBezTo>
                    <a:cubicBezTo>
                      <a:pt x="2442628" y="144493"/>
                      <a:pt x="2456317" y="116970"/>
                      <a:pt x="2456317" y="75687"/>
                    </a:cubicBezTo>
                    <a:cubicBezTo>
                      <a:pt x="2456317" y="27522"/>
                      <a:pt x="2442628" y="6881"/>
                      <a:pt x="2415249" y="6881"/>
                    </a:cubicBezTo>
                    <a:close/>
                    <a:moveTo>
                      <a:pt x="6433336" y="0"/>
                    </a:moveTo>
                    <a:cubicBezTo>
                      <a:pt x="6513959" y="0"/>
                      <a:pt x="6513959" y="0"/>
                      <a:pt x="6513959" y="0"/>
                    </a:cubicBezTo>
                    <a:cubicBezTo>
                      <a:pt x="6513959" y="6895"/>
                      <a:pt x="6513959" y="6895"/>
                      <a:pt x="6513959" y="6895"/>
                    </a:cubicBezTo>
                    <a:cubicBezTo>
                      <a:pt x="6500522" y="6895"/>
                      <a:pt x="6493803" y="6895"/>
                      <a:pt x="6493803" y="13790"/>
                    </a:cubicBezTo>
                    <a:cubicBezTo>
                      <a:pt x="6493803" y="13790"/>
                      <a:pt x="6493803" y="20685"/>
                      <a:pt x="6500522" y="20685"/>
                    </a:cubicBezTo>
                    <a:cubicBezTo>
                      <a:pt x="6500522" y="27580"/>
                      <a:pt x="6500522" y="27580"/>
                      <a:pt x="6500522" y="27580"/>
                    </a:cubicBezTo>
                    <a:cubicBezTo>
                      <a:pt x="6527396" y="75844"/>
                      <a:pt x="6527396" y="75844"/>
                      <a:pt x="6527396" y="75844"/>
                    </a:cubicBezTo>
                    <a:cubicBezTo>
                      <a:pt x="6554270" y="34474"/>
                      <a:pt x="6554270" y="34474"/>
                      <a:pt x="6554270" y="34474"/>
                    </a:cubicBezTo>
                    <a:cubicBezTo>
                      <a:pt x="6560989" y="27580"/>
                      <a:pt x="6560989" y="20685"/>
                      <a:pt x="6567708" y="13790"/>
                    </a:cubicBezTo>
                    <a:cubicBezTo>
                      <a:pt x="6567708" y="6895"/>
                      <a:pt x="6560989" y="6895"/>
                      <a:pt x="6547552" y="6895"/>
                    </a:cubicBezTo>
                    <a:cubicBezTo>
                      <a:pt x="6547552" y="0"/>
                      <a:pt x="6547552" y="0"/>
                      <a:pt x="6547552" y="0"/>
                    </a:cubicBezTo>
                    <a:cubicBezTo>
                      <a:pt x="6594582" y="0"/>
                      <a:pt x="6594582" y="0"/>
                      <a:pt x="6594582" y="0"/>
                    </a:cubicBezTo>
                    <a:lnTo>
                      <a:pt x="6594582" y="6895"/>
                    </a:lnTo>
                    <a:cubicBezTo>
                      <a:pt x="6587863" y="6895"/>
                      <a:pt x="6581145" y="6895"/>
                      <a:pt x="6581145" y="13790"/>
                    </a:cubicBezTo>
                    <a:cubicBezTo>
                      <a:pt x="6534115" y="82738"/>
                      <a:pt x="6534115" y="82738"/>
                      <a:pt x="6534115" y="82738"/>
                    </a:cubicBezTo>
                    <a:cubicBezTo>
                      <a:pt x="6534115" y="124108"/>
                      <a:pt x="6534115" y="124108"/>
                      <a:pt x="6534115" y="124108"/>
                    </a:cubicBezTo>
                    <a:cubicBezTo>
                      <a:pt x="6534115" y="131002"/>
                      <a:pt x="6534115" y="137897"/>
                      <a:pt x="6540833" y="137897"/>
                    </a:cubicBezTo>
                    <a:cubicBezTo>
                      <a:pt x="6540833" y="137897"/>
                      <a:pt x="6547552" y="137897"/>
                      <a:pt x="6554270" y="144792"/>
                    </a:cubicBezTo>
                    <a:cubicBezTo>
                      <a:pt x="6473648" y="144792"/>
                      <a:pt x="6473648" y="144792"/>
                      <a:pt x="6473648" y="144792"/>
                    </a:cubicBezTo>
                    <a:cubicBezTo>
                      <a:pt x="6487085" y="137897"/>
                      <a:pt x="6487085" y="137897"/>
                      <a:pt x="6493803" y="137897"/>
                    </a:cubicBezTo>
                    <a:cubicBezTo>
                      <a:pt x="6493803" y="131002"/>
                      <a:pt x="6493803" y="131002"/>
                      <a:pt x="6493803" y="124108"/>
                    </a:cubicBezTo>
                    <a:cubicBezTo>
                      <a:pt x="6493803" y="89633"/>
                      <a:pt x="6493803" y="89633"/>
                      <a:pt x="6493803" y="89633"/>
                    </a:cubicBezTo>
                    <a:cubicBezTo>
                      <a:pt x="6453492" y="20685"/>
                      <a:pt x="6453492" y="20685"/>
                      <a:pt x="6453492" y="20685"/>
                    </a:cubicBezTo>
                    <a:cubicBezTo>
                      <a:pt x="6446773" y="6895"/>
                      <a:pt x="6440055" y="6895"/>
                      <a:pt x="6433336" y="6895"/>
                    </a:cubicBezTo>
                    <a:cubicBezTo>
                      <a:pt x="6433336" y="0"/>
                      <a:pt x="6433336" y="0"/>
                      <a:pt x="6433336" y="0"/>
                    </a:cubicBezTo>
                    <a:close/>
                    <a:moveTo>
                      <a:pt x="6156916" y="0"/>
                    </a:moveTo>
                    <a:cubicBezTo>
                      <a:pt x="6301707" y="0"/>
                      <a:pt x="6301707" y="0"/>
                      <a:pt x="6301707" y="0"/>
                    </a:cubicBezTo>
                    <a:cubicBezTo>
                      <a:pt x="6301707" y="41369"/>
                      <a:pt x="6301707" y="41369"/>
                      <a:pt x="6301707" y="41369"/>
                    </a:cubicBezTo>
                    <a:cubicBezTo>
                      <a:pt x="6294812" y="41369"/>
                      <a:pt x="6294812" y="41369"/>
                      <a:pt x="6294812" y="41369"/>
                    </a:cubicBezTo>
                    <a:cubicBezTo>
                      <a:pt x="6294812" y="20685"/>
                      <a:pt x="6281023" y="6895"/>
                      <a:pt x="6246549" y="6895"/>
                    </a:cubicBezTo>
                    <a:cubicBezTo>
                      <a:pt x="6246549" y="124108"/>
                      <a:pt x="6246549" y="124108"/>
                      <a:pt x="6246549" y="124108"/>
                    </a:cubicBezTo>
                    <a:cubicBezTo>
                      <a:pt x="6246549" y="131002"/>
                      <a:pt x="6253443" y="137897"/>
                      <a:pt x="6253443" y="137897"/>
                    </a:cubicBezTo>
                    <a:cubicBezTo>
                      <a:pt x="6253443" y="137897"/>
                      <a:pt x="6260338" y="137897"/>
                      <a:pt x="6274128" y="144792"/>
                    </a:cubicBezTo>
                    <a:cubicBezTo>
                      <a:pt x="6184495" y="144792"/>
                      <a:pt x="6184495" y="144792"/>
                      <a:pt x="6184495" y="144792"/>
                    </a:cubicBezTo>
                    <a:cubicBezTo>
                      <a:pt x="6198285" y="137897"/>
                      <a:pt x="6205180" y="137897"/>
                      <a:pt x="6205180" y="137897"/>
                    </a:cubicBezTo>
                    <a:cubicBezTo>
                      <a:pt x="6212074" y="137897"/>
                      <a:pt x="6212074" y="131002"/>
                      <a:pt x="6212074" y="124108"/>
                    </a:cubicBezTo>
                    <a:cubicBezTo>
                      <a:pt x="6212074" y="6895"/>
                      <a:pt x="6212074" y="6895"/>
                      <a:pt x="6212074" y="6895"/>
                    </a:cubicBezTo>
                    <a:cubicBezTo>
                      <a:pt x="6184495" y="6895"/>
                      <a:pt x="6163811" y="20685"/>
                      <a:pt x="6163811" y="41369"/>
                    </a:cubicBezTo>
                    <a:cubicBezTo>
                      <a:pt x="6156916" y="41369"/>
                      <a:pt x="6156916" y="41369"/>
                      <a:pt x="6156916" y="41369"/>
                    </a:cubicBezTo>
                    <a:cubicBezTo>
                      <a:pt x="6156916" y="0"/>
                      <a:pt x="6156916" y="0"/>
                      <a:pt x="6156916" y="0"/>
                    </a:cubicBezTo>
                    <a:close/>
                    <a:moveTo>
                      <a:pt x="5939730" y="0"/>
                    </a:moveTo>
                    <a:cubicBezTo>
                      <a:pt x="6028580" y="0"/>
                      <a:pt x="6028580" y="0"/>
                      <a:pt x="6028580" y="0"/>
                    </a:cubicBezTo>
                    <a:cubicBezTo>
                      <a:pt x="6028580" y="6895"/>
                      <a:pt x="6028580" y="6895"/>
                      <a:pt x="6028580" y="6895"/>
                    </a:cubicBezTo>
                    <a:cubicBezTo>
                      <a:pt x="6008076" y="6895"/>
                      <a:pt x="6001242" y="13790"/>
                      <a:pt x="6001242" y="20685"/>
                    </a:cubicBezTo>
                    <a:cubicBezTo>
                      <a:pt x="6001242" y="124108"/>
                      <a:pt x="6001242" y="124108"/>
                      <a:pt x="6001242" y="124108"/>
                    </a:cubicBezTo>
                    <a:cubicBezTo>
                      <a:pt x="6001242" y="137897"/>
                      <a:pt x="6008076" y="144792"/>
                      <a:pt x="6028580" y="144792"/>
                    </a:cubicBezTo>
                    <a:cubicBezTo>
                      <a:pt x="5939730" y="144792"/>
                      <a:pt x="5939730" y="144792"/>
                      <a:pt x="5939730" y="144792"/>
                    </a:cubicBezTo>
                    <a:cubicBezTo>
                      <a:pt x="5953399" y="137897"/>
                      <a:pt x="5960234" y="137897"/>
                      <a:pt x="5960234" y="137897"/>
                    </a:cubicBezTo>
                    <a:cubicBezTo>
                      <a:pt x="5960234" y="137897"/>
                      <a:pt x="5967068" y="131002"/>
                      <a:pt x="5967068" y="124108"/>
                    </a:cubicBezTo>
                    <a:cubicBezTo>
                      <a:pt x="5967068" y="20685"/>
                      <a:pt x="5967068" y="20685"/>
                      <a:pt x="5967068" y="20685"/>
                    </a:cubicBezTo>
                    <a:cubicBezTo>
                      <a:pt x="5967068" y="13790"/>
                      <a:pt x="5960234" y="6895"/>
                      <a:pt x="5939730" y="6895"/>
                    </a:cubicBezTo>
                    <a:cubicBezTo>
                      <a:pt x="5939730" y="0"/>
                      <a:pt x="5939730" y="0"/>
                      <a:pt x="5939730" y="0"/>
                    </a:cubicBezTo>
                    <a:close/>
                    <a:moveTo>
                      <a:pt x="5747125" y="0"/>
                    </a:moveTo>
                    <a:cubicBezTo>
                      <a:pt x="5753901" y="0"/>
                      <a:pt x="5767451" y="0"/>
                      <a:pt x="5774226" y="0"/>
                    </a:cubicBezTo>
                    <a:cubicBezTo>
                      <a:pt x="5781001" y="6881"/>
                      <a:pt x="5781001" y="6881"/>
                      <a:pt x="5787776" y="6881"/>
                    </a:cubicBezTo>
                    <a:cubicBezTo>
                      <a:pt x="5787776" y="6881"/>
                      <a:pt x="5794551" y="0"/>
                      <a:pt x="5794551" y="0"/>
                    </a:cubicBezTo>
                    <a:cubicBezTo>
                      <a:pt x="5801326" y="0"/>
                      <a:pt x="5801326" y="0"/>
                      <a:pt x="5801326" y="0"/>
                    </a:cubicBezTo>
                    <a:cubicBezTo>
                      <a:pt x="5801326" y="41284"/>
                      <a:pt x="5801326" y="41284"/>
                      <a:pt x="5801326" y="41284"/>
                    </a:cubicBezTo>
                    <a:lnTo>
                      <a:pt x="5794551" y="41284"/>
                    </a:lnTo>
                    <a:cubicBezTo>
                      <a:pt x="5781001" y="20642"/>
                      <a:pt x="5767451" y="6881"/>
                      <a:pt x="5747125" y="6881"/>
                    </a:cubicBezTo>
                    <a:cubicBezTo>
                      <a:pt x="5726800" y="6881"/>
                      <a:pt x="5720025" y="13761"/>
                      <a:pt x="5720025" y="20642"/>
                    </a:cubicBezTo>
                    <a:cubicBezTo>
                      <a:pt x="5720025" y="27522"/>
                      <a:pt x="5720025" y="34403"/>
                      <a:pt x="5726800" y="41284"/>
                    </a:cubicBezTo>
                    <a:cubicBezTo>
                      <a:pt x="5726800" y="41284"/>
                      <a:pt x="5733575" y="48164"/>
                      <a:pt x="5747125" y="48164"/>
                    </a:cubicBezTo>
                    <a:cubicBezTo>
                      <a:pt x="5781001" y="68806"/>
                      <a:pt x="5781001" y="68806"/>
                      <a:pt x="5781001" y="68806"/>
                    </a:cubicBezTo>
                    <a:cubicBezTo>
                      <a:pt x="5794551" y="75687"/>
                      <a:pt x="5808101" y="89448"/>
                      <a:pt x="5808101" y="103209"/>
                    </a:cubicBezTo>
                    <a:cubicBezTo>
                      <a:pt x="5801326" y="130731"/>
                      <a:pt x="5787776" y="151373"/>
                      <a:pt x="5747125" y="151373"/>
                    </a:cubicBezTo>
                    <a:cubicBezTo>
                      <a:pt x="5740350" y="151373"/>
                      <a:pt x="5726800" y="144493"/>
                      <a:pt x="5720025" y="144493"/>
                    </a:cubicBezTo>
                    <a:cubicBezTo>
                      <a:pt x="5713250" y="144493"/>
                      <a:pt x="5706475" y="144493"/>
                      <a:pt x="5706475" y="144493"/>
                    </a:cubicBezTo>
                    <a:cubicBezTo>
                      <a:pt x="5699700" y="144493"/>
                      <a:pt x="5699700" y="144493"/>
                      <a:pt x="5699700" y="151373"/>
                    </a:cubicBezTo>
                    <a:cubicBezTo>
                      <a:pt x="5692925" y="151373"/>
                      <a:pt x="5692925" y="151373"/>
                      <a:pt x="5692925" y="151373"/>
                    </a:cubicBezTo>
                    <a:cubicBezTo>
                      <a:pt x="5692925" y="96328"/>
                      <a:pt x="5692925" y="96328"/>
                      <a:pt x="5692925" y="96328"/>
                    </a:cubicBezTo>
                    <a:cubicBezTo>
                      <a:pt x="5699700" y="96328"/>
                      <a:pt x="5699700" y="96328"/>
                      <a:pt x="5699700" y="96328"/>
                    </a:cubicBezTo>
                    <a:cubicBezTo>
                      <a:pt x="5706475" y="130731"/>
                      <a:pt x="5726800" y="144493"/>
                      <a:pt x="5747125" y="144493"/>
                    </a:cubicBezTo>
                    <a:cubicBezTo>
                      <a:pt x="5767451" y="144493"/>
                      <a:pt x="5774226" y="137612"/>
                      <a:pt x="5781001" y="116970"/>
                    </a:cubicBezTo>
                    <a:cubicBezTo>
                      <a:pt x="5781001" y="110090"/>
                      <a:pt x="5767451" y="96328"/>
                      <a:pt x="5753901" y="96328"/>
                    </a:cubicBezTo>
                    <a:cubicBezTo>
                      <a:pt x="5733575" y="82567"/>
                      <a:pt x="5733575" y="82567"/>
                      <a:pt x="5733575" y="82567"/>
                    </a:cubicBezTo>
                    <a:cubicBezTo>
                      <a:pt x="5706475" y="75687"/>
                      <a:pt x="5692925" y="55045"/>
                      <a:pt x="5692925" y="41284"/>
                    </a:cubicBezTo>
                    <a:cubicBezTo>
                      <a:pt x="5692925" y="13761"/>
                      <a:pt x="5713250" y="0"/>
                      <a:pt x="5747125" y="0"/>
                    </a:cubicBezTo>
                    <a:close/>
                    <a:moveTo>
                      <a:pt x="5400053" y="0"/>
                    </a:moveTo>
                    <a:cubicBezTo>
                      <a:pt x="5473957" y="0"/>
                      <a:pt x="5473957" y="0"/>
                      <a:pt x="5473957" y="0"/>
                    </a:cubicBezTo>
                    <a:cubicBezTo>
                      <a:pt x="5520988" y="0"/>
                      <a:pt x="5541143" y="13790"/>
                      <a:pt x="5541143" y="41369"/>
                    </a:cubicBezTo>
                    <a:cubicBezTo>
                      <a:pt x="5541143" y="55159"/>
                      <a:pt x="5527706" y="68949"/>
                      <a:pt x="5507550" y="75844"/>
                    </a:cubicBezTo>
                    <a:cubicBezTo>
                      <a:pt x="5554580" y="137897"/>
                      <a:pt x="5554580" y="137897"/>
                      <a:pt x="5554580" y="137897"/>
                    </a:cubicBezTo>
                    <a:cubicBezTo>
                      <a:pt x="5554580" y="137897"/>
                      <a:pt x="5561299" y="144792"/>
                      <a:pt x="5561299" y="144792"/>
                    </a:cubicBezTo>
                    <a:cubicBezTo>
                      <a:pt x="5514269" y="144792"/>
                      <a:pt x="5514269" y="144792"/>
                      <a:pt x="5514269" y="144792"/>
                    </a:cubicBezTo>
                    <a:cubicBezTo>
                      <a:pt x="5467239" y="75844"/>
                      <a:pt x="5467239" y="75844"/>
                      <a:pt x="5467239" y="75844"/>
                    </a:cubicBezTo>
                    <a:cubicBezTo>
                      <a:pt x="5460520" y="75844"/>
                      <a:pt x="5460520" y="75844"/>
                      <a:pt x="5460520" y="75844"/>
                    </a:cubicBezTo>
                    <a:cubicBezTo>
                      <a:pt x="5460520" y="124108"/>
                      <a:pt x="5460520" y="124108"/>
                      <a:pt x="5460520" y="124108"/>
                    </a:cubicBezTo>
                    <a:cubicBezTo>
                      <a:pt x="5460520" y="131002"/>
                      <a:pt x="5460520" y="131002"/>
                      <a:pt x="5460520" y="137897"/>
                    </a:cubicBezTo>
                    <a:cubicBezTo>
                      <a:pt x="5460520" y="137897"/>
                      <a:pt x="5467239" y="137897"/>
                      <a:pt x="5480676" y="144792"/>
                    </a:cubicBezTo>
                    <a:cubicBezTo>
                      <a:pt x="5400053" y="144792"/>
                      <a:pt x="5400053" y="144792"/>
                      <a:pt x="5400053" y="144792"/>
                    </a:cubicBezTo>
                    <a:cubicBezTo>
                      <a:pt x="5406772" y="137897"/>
                      <a:pt x="5413490" y="137897"/>
                      <a:pt x="5413490" y="137897"/>
                    </a:cubicBezTo>
                    <a:cubicBezTo>
                      <a:pt x="5420209" y="137897"/>
                      <a:pt x="5420209" y="131002"/>
                      <a:pt x="5420209" y="124108"/>
                    </a:cubicBezTo>
                    <a:cubicBezTo>
                      <a:pt x="5420209" y="27580"/>
                      <a:pt x="5420209" y="27580"/>
                      <a:pt x="5420209" y="27580"/>
                    </a:cubicBezTo>
                    <a:cubicBezTo>
                      <a:pt x="5420209" y="20685"/>
                      <a:pt x="5420209" y="13790"/>
                      <a:pt x="5413490" y="6895"/>
                    </a:cubicBezTo>
                    <a:cubicBezTo>
                      <a:pt x="5413490" y="6895"/>
                      <a:pt x="5406772" y="6895"/>
                      <a:pt x="5400053" y="6895"/>
                    </a:cubicBezTo>
                    <a:cubicBezTo>
                      <a:pt x="5400053" y="0"/>
                      <a:pt x="5400053" y="0"/>
                      <a:pt x="5400053" y="0"/>
                    </a:cubicBezTo>
                    <a:close/>
                    <a:moveTo>
                      <a:pt x="5117052" y="0"/>
                    </a:moveTo>
                    <a:cubicBezTo>
                      <a:pt x="5254664" y="0"/>
                      <a:pt x="5254664" y="0"/>
                      <a:pt x="5254664" y="0"/>
                    </a:cubicBezTo>
                    <a:cubicBezTo>
                      <a:pt x="5254664" y="41369"/>
                      <a:pt x="5254664" y="41369"/>
                      <a:pt x="5254664" y="41369"/>
                    </a:cubicBezTo>
                    <a:cubicBezTo>
                      <a:pt x="5247783" y="41369"/>
                      <a:pt x="5247783" y="41369"/>
                      <a:pt x="5247783" y="41369"/>
                    </a:cubicBezTo>
                    <a:cubicBezTo>
                      <a:pt x="5247783" y="27580"/>
                      <a:pt x="5240903" y="20685"/>
                      <a:pt x="5234022" y="13790"/>
                    </a:cubicBezTo>
                    <a:cubicBezTo>
                      <a:pt x="5227141" y="13790"/>
                      <a:pt x="5213380" y="6895"/>
                      <a:pt x="5192738" y="6895"/>
                    </a:cubicBezTo>
                    <a:cubicBezTo>
                      <a:pt x="5178977" y="6895"/>
                      <a:pt x="5172097" y="6895"/>
                      <a:pt x="5172097" y="20685"/>
                    </a:cubicBezTo>
                    <a:cubicBezTo>
                      <a:pt x="5172097" y="68949"/>
                      <a:pt x="5172097" y="68949"/>
                      <a:pt x="5172097" y="68949"/>
                    </a:cubicBezTo>
                    <a:cubicBezTo>
                      <a:pt x="5185858" y="68949"/>
                      <a:pt x="5199619" y="68949"/>
                      <a:pt x="5206500" y="62054"/>
                    </a:cubicBezTo>
                    <a:cubicBezTo>
                      <a:pt x="5206500" y="55159"/>
                      <a:pt x="5213380" y="48264"/>
                      <a:pt x="5213380" y="34474"/>
                    </a:cubicBezTo>
                    <a:cubicBezTo>
                      <a:pt x="5220261" y="34474"/>
                      <a:pt x="5220261" y="34474"/>
                      <a:pt x="5220261" y="34474"/>
                    </a:cubicBezTo>
                    <a:cubicBezTo>
                      <a:pt x="5220261" y="110318"/>
                      <a:pt x="5220261" y="110318"/>
                      <a:pt x="5220261" y="110318"/>
                    </a:cubicBezTo>
                    <a:cubicBezTo>
                      <a:pt x="5213380" y="110318"/>
                      <a:pt x="5213380" y="110318"/>
                      <a:pt x="5213380" y="110318"/>
                    </a:cubicBezTo>
                    <a:cubicBezTo>
                      <a:pt x="5213380" y="96528"/>
                      <a:pt x="5206500" y="89633"/>
                      <a:pt x="5206500" y="82738"/>
                    </a:cubicBezTo>
                    <a:cubicBezTo>
                      <a:pt x="5199619" y="75844"/>
                      <a:pt x="5185858" y="75844"/>
                      <a:pt x="5172097" y="75844"/>
                    </a:cubicBezTo>
                    <a:cubicBezTo>
                      <a:pt x="5172097" y="131002"/>
                      <a:pt x="5172097" y="131002"/>
                      <a:pt x="5172097" y="131002"/>
                    </a:cubicBezTo>
                    <a:cubicBezTo>
                      <a:pt x="5172097" y="137897"/>
                      <a:pt x="5178977" y="137897"/>
                      <a:pt x="5192738" y="137897"/>
                    </a:cubicBezTo>
                    <a:cubicBezTo>
                      <a:pt x="5227141" y="137897"/>
                      <a:pt x="5247783" y="131002"/>
                      <a:pt x="5261544" y="103423"/>
                    </a:cubicBezTo>
                    <a:cubicBezTo>
                      <a:pt x="5268425" y="103423"/>
                      <a:pt x="5268425" y="103423"/>
                      <a:pt x="5268425" y="103423"/>
                    </a:cubicBezTo>
                    <a:cubicBezTo>
                      <a:pt x="5254664" y="144792"/>
                      <a:pt x="5254664" y="144792"/>
                      <a:pt x="5254664" y="144792"/>
                    </a:cubicBezTo>
                    <a:cubicBezTo>
                      <a:pt x="5117052" y="144792"/>
                      <a:pt x="5117052" y="144792"/>
                      <a:pt x="5117052" y="144792"/>
                    </a:cubicBezTo>
                    <a:cubicBezTo>
                      <a:pt x="5123933" y="137897"/>
                      <a:pt x="5130813" y="137897"/>
                      <a:pt x="5130813" y="137897"/>
                    </a:cubicBezTo>
                    <a:cubicBezTo>
                      <a:pt x="5137694" y="137897"/>
                      <a:pt x="5137694" y="131002"/>
                      <a:pt x="5137694" y="124108"/>
                    </a:cubicBezTo>
                    <a:cubicBezTo>
                      <a:pt x="5137694" y="20685"/>
                      <a:pt x="5137694" y="20685"/>
                      <a:pt x="5137694" y="20685"/>
                    </a:cubicBezTo>
                    <a:cubicBezTo>
                      <a:pt x="5137694" y="13790"/>
                      <a:pt x="5130813" y="6895"/>
                      <a:pt x="5117052" y="6895"/>
                    </a:cubicBezTo>
                    <a:close/>
                    <a:moveTo>
                      <a:pt x="4824179" y="0"/>
                    </a:moveTo>
                    <a:cubicBezTo>
                      <a:pt x="4906446" y="0"/>
                      <a:pt x="4906446" y="0"/>
                      <a:pt x="4906446" y="0"/>
                    </a:cubicBezTo>
                    <a:cubicBezTo>
                      <a:pt x="4906446" y="6881"/>
                      <a:pt x="4906446" y="6881"/>
                      <a:pt x="4906446" y="6881"/>
                    </a:cubicBezTo>
                    <a:cubicBezTo>
                      <a:pt x="4892735" y="6881"/>
                      <a:pt x="4885880" y="6881"/>
                      <a:pt x="4885880" y="6881"/>
                    </a:cubicBezTo>
                    <a:cubicBezTo>
                      <a:pt x="4885880" y="6881"/>
                      <a:pt x="4885880" y="13761"/>
                      <a:pt x="4885880" y="13761"/>
                    </a:cubicBezTo>
                    <a:cubicBezTo>
                      <a:pt x="4885880" y="20642"/>
                      <a:pt x="4885880" y="27522"/>
                      <a:pt x="4892735" y="34403"/>
                    </a:cubicBezTo>
                    <a:cubicBezTo>
                      <a:pt x="4920158" y="103209"/>
                      <a:pt x="4920158" y="103209"/>
                      <a:pt x="4920158" y="103209"/>
                    </a:cubicBezTo>
                    <a:cubicBezTo>
                      <a:pt x="4954436" y="27522"/>
                      <a:pt x="4954436" y="27522"/>
                      <a:pt x="4954436" y="27522"/>
                    </a:cubicBezTo>
                    <a:cubicBezTo>
                      <a:pt x="4954436" y="20642"/>
                      <a:pt x="4961292" y="20642"/>
                      <a:pt x="4961292" y="13761"/>
                    </a:cubicBezTo>
                    <a:cubicBezTo>
                      <a:pt x="4961292" y="13761"/>
                      <a:pt x="4954436" y="6881"/>
                      <a:pt x="4954436" y="6881"/>
                    </a:cubicBezTo>
                    <a:cubicBezTo>
                      <a:pt x="4954436" y="6881"/>
                      <a:pt x="4947580" y="6881"/>
                      <a:pt x="4933869" y="6881"/>
                    </a:cubicBezTo>
                    <a:cubicBezTo>
                      <a:pt x="4933869" y="0"/>
                      <a:pt x="4933869" y="0"/>
                      <a:pt x="4933869" y="0"/>
                    </a:cubicBezTo>
                    <a:cubicBezTo>
                      <a:pt x="4988714" y="0"/>
                      <a:pt x="4988714" y="0"/>
                      <a:pt x="4988714" y="0"/>
                    </a:cubicBezTo>
                    <a:lnTo>
                      <a:pt x="4988714" y="6881"/>
                    </a:lnTo>
                    <a:cubicBezTo>
                      <a:pt x="4975003" y="6881"/>
                      <a:pt x="4968147" y="13761"/>
                      <a:pt x="4968147" y="20642"/>
                    </a:cubicBezTo>
                    <a:cubicBezTo>
                      <a:pt x="4913302" y="151373"/>
                      <a:pt x="4913302" y="151373"/>
                      <a:pt x="4913302" y="151373"/>
                    </a:cubicBezTo>
                    <a:cubicBezTo>
                      <a:pt x="4906446" y="151373"/>
                      <a:pt x="4906446" y="151373"/>
                      <a:pt x="4906446" y="151373"/>
                    </a:cubicBezTo>
                    <a:cubicBezTo>
                      <a:pt x="4844746" y="20642"/>
                      <a:pt x="4844746" y="20642"/>
                      <a:pt x="4844746" y="20642"/>
                    </a:cubicBezTo>
                    <a:cubicBezTo>
                      <a:pt x="4837890" y="13761"/>
                      <a:pt x="4831035" y="6881"/>
                      <a:pt x="4824179" y="6881"/>
                    </a:cubicBezTo>
                    <a:cubicBezTo>
                      <a:pt x="4824179" y="0"/>
                      <a:pt x="4824179" y="0"/>
                      <a:pt x="4824179" y="0"/>
                    </a:cubicBezTo>
                    <a:close/>
                    <a:moveTo>
                      <a:pt x="4610283" y="0"/>
                    </a:moveTo>
                    <a:cubicBezTo>
                      <a:pt x="4692552" y="0"/>
                      <a:pt x="4692552" y="0"/>
                      <a:pt x="4692552" y="0"/>
                    </a:cubicBezTo>
                    <a:cubicBezTo>
                      <a:pt x="4692552" y="6895"/>
                      <a:pt x="4692552" y="6895"/>
                      <a:pt x="4692552" y="6895"/>
                    </a:cubicBezTo>
                    <a:cubicBezTo>
                      <a:pt x="4678840" y="6895"/>
                      <a:pt x="4671985" y="13790"/>
                      <a:pt x="4671985" y="20685"/>
                    </a:cubicBezTo>
                    <a:cubicBezTo>
                      <a:pt x="4671985" y="124108"/>
                      <a:pt x="4671985" y="124108"/>
                      <a:pt x="4671985" y="124108"/>
                    </a:cubicBezTo>
                    <a:cubicBezTo>
                      <a:pt x="4671985" y="137897"/>
                      <a:pt x="4678840" y="144792"/>
                      <a:pt x="4692552" y="144792"/>
                    </a:cubicBezTo>
                    <a:cubicBezTo>
                      <a:pt x="4610283" y="144792"/>
                      <a:pt x="4610283" y="144792"/>
                      <a:pt x="4610283" y="144792"/>
                    </a:cubicBezTo>
                    <a:cubicBezTo>
                      <a:pt x="4617139" y="137897"/>
                      <a:pt x="4623994" y="137897"/>
                      <a:pt x="4623994" y="137897"/>
                    </a:cubicBezTo>
                    <a:cubicBezTo>
                      <a:pt x="4630850" y="137897"/>
                      <a:pt x="4630850" y="131002"/>
                      <a:pt x="4630850" y="124108"/>
                    </a:cubicBezTo>
                    <a:cubicBezTo>
                      <a:pt x="4630850" y="20685"/>
                      <a:pt x="4630850" y="20685"/>
                      <a:pt x="4630850" y="20685"/>
                    </a:cubicBezTo>
                    <a:cubicBezTo>
                      <a:pt x="4630850" y="13790"/>
                      <a:pt x="4623994" y="6895"/>
                      <a:pt x="4610283" y="6895"/>
                    </a:cubicBezTo>
                    <a:cubicBezTo>
                      <a:pt x="4610283" y="0"/>
                      <a:pt x="4610283" y="0"/>
                      <a:pt x="4610283" y="0"/>
                    </a:cubicBezTo>
                    <a:close/>
                    <a:moveTo>
                      <a:pt x="4317409" y="0"/>
                    </a:moveTo>
                    <a:cubicBezTo>
                      <a:pt x="4365398" y="0"/>
                      <a:pt x="4365398" y="0"/>
                      <a:pt x="4365398" y="0"/>
                    </a:cubicBezTo>
                    <a:cubicBezTo>
                      <a:pt x="4454521" y="89448"/>
                      <a:pt x="4454521" y="89448"/>
                      <a:pt x="4454521" y="89448"/>
                    </a:cubicBezTo>
                    <a:cubicBezTo>
                      <a:pt x="4454521" y="27522"/>
                      <a:pt x="4454521" y="27522"/>
                      <a:pt x="4454521" y="27522"/>
                    </a:cubicBezTo>
                    <a:cubicBezTo>
                      <a:pt x="4454521" y="13761"/>
                      <a:pt x="4447666" y="6881"/>
                      <a:pt x="4427099" y="6881"/>
                    </a:cubicBezTo>
                    <a:cubicBezTo>
                      <a:pt x="4427099" y="0"/>
                      <a:pt x="4427099" y="0"/>
                      <a:pt x="4427099" y="0"/>
                    </a:cubicBezTo>
                    <a:cubicBezTo>
                      <a:pt x="4481944" y="0"/>
                      <a:pt x="4481944" y="0"/>
                      <a:pt x="4481944" y="0"/>
                    </a:cubicBezTo>
                    <a:cubicBezTo>
                      <a:pt x="4481944" y="6881"/>
                      <a:pt x="4481944" y="6881"/>
                      <a:pt x="4481944" y="6881"/>
                    </a:cubicBezTo>
                    <a:cubicBezTo>
                      <a:pt x="4468233" y="6881"/>
                      <a:pt x="4461377" y="13761"/>
                      <a:pt x="4461377" y="20642"/>
                    </a:cubicBezTo>
                    <a:cubicBezTo>
                      <a:pt x="4461377" y="151373"/>
                      <a:pt x="4461377" y="151373"/>
                      <a:pt x="4461377" y="151373"/>
                    </a:cubicBezTo>
                    <a:cubicBezTo>
                      <a:pt x="4454521" y="151373"/>
                      <a:pt x="4454521" y="151373"/>
                      <a:pt x="4454521" y="151373"/>
                    </a:cubicBezTo>
                    <a:cubicBezTo>
                      <a:pt x="4351687" y="34403"/>
                      <a:pt x="4351687" y="34403"/>
                      <a:pt x="4351687" y="34403"/>
                    </a:cubicBezTo>
                    <a:cubicBezTo>
                      <a:pt x="4351687" y="116970"/>
                      <a:pt x="4351687" y="116970"/>
                      <a:pt x="4351687" y="116970"/>
                    </a:cubicBezTo>
                    <a:cubicBezTo>
                      <a:pt x="4344831" y="130731"/>
                      <a:pt x="4358543" y="144493"/>
                      <a:pt x="4372254" y="144493"/>
                    </a:cubicBezTo>
                    <a:cubicBezTo>
                      <a:pt x="4317409" y="144493"/>
                      <a:pt x="4317409" y="144493"/>
                      <a:pt x="4317409" y="144493"/>
                    </a:cubicBezTo>
                    <a:cubicBezTo>
                      <a:pt x="4324264" y="137612"/>
                      <a:pt x="4331120" y="137612"/>
                      <a:pt x="4331120" y="137612"/>
                    </a:cubicBezTo>
                    <a:cubicBezTo>
                      <a:pt x="4337976" y="130731"/>
                      <a:pt x="4337976" y="130731"/>
                      <a:pt x="4337976" y="123851"/>
                    </a:cubicBezTo>
                    <a:cubicBezTo>
                      <a:pt x="4337976" y="20642"/>
                      <a:pt x="4337976" y="20642"/>
                      <a:pt x="4337976" y="20642"/>
                    </a:cubicBezTo>
                    <a:cubicBezTo>
                      <a:pt x="4331120" y="6881"/>
                      <a:pt x="4324264" y="6881"/>
                      <a:pt x="4317409" y="6881"/>
                    </a:cubicBezTo>
                    <a:cubicBezTo>
                      <a:pt x="4317409" y="0"/>
                      <a:pt x="4317409" y="0"/>
                      <a:pt x="4317409" y="0"/>
                    </a:cubicBezTo>
                    <a:close/>
                    <a:moveTo>
                      <a:pt x="4024537" y="0"/>
                    </a:moveTo>
                    <a:cubicBezTo>
                      <a:pt x="4106804" y="0"/>
                      <a:pt x="4106804" y="0"/>
                      <a:pt x="4106804" y="0"/>
                    </a:cubicBezTo>
                    <a:cubicBezTo>
                      <a:pt x="4106804" y="6881"/>
                      <a:pt x="4106804" y="6881"/>
                      <a:pt x="4106804" y="6881"/>
                    </a:cubicBezTo>
                    <a:cubicBezTo>
                      <a:pt x="4099949" y="6881"/>
                      <a:pt x="4093093" y="6881"/>
                      <a:pt x="4086237" y="6881"/>
                    </a:cubicBezTo>
                    <a:cubicBezTo>
                      <a:pt x="4086237" y="13761"/>
                      <a:pt x="4086237" y="20642"/>
                      <a:pt x="4086237" y="27522"/>
                    </a:cubicBezTo>
                    <a:cubicBezTo>
                      <a:pt x="4086237" y="96328"/>
                      <a:pt x="4086237" y="96328"/>
                      <a:pt x="4086237" y="96328"/>
                    </a:cubicBezTo>
                    <a:cubicBezTo>
                      <a:pt x="4086237" y="123851"/>
                      <a:pt x="4093093" y="137612"/>
                      <a:pt x="4120516" y="137612"/>
                    </a:cubicBezTo>
                    <a:cubicBezTo>
                      <a:pt x="4147938" y="137612"/>
                      <a:pt x="4161649" y="123851"/>
                      <a:pt x="4161649" y="96328"/>
                    </a:cubicBezTo>
                    <a:cubicBezTo>
                      <a:pt x="4161649" y="27522"/>
                      <a:pt x="4161649" y="27522"/>
                      <a:pt x="4161649" y="27522"/>
                    </a:cubicBezTo>
                    <a:cubicBezTo>
                      <a:pt x="4161649" y="13761"/>
                      <a:pt x="4154794" y="6881"/>
                      <a:pt x="4141082" y="6881"/>
                    </a:cubicBezTo>
                    <a:cubicBezTo>
                      <a:pt x="4141082" y="0"/>
                      <a:pt x="4141082" y="0"/>
                      <a:pt x="4141082" y="0"/>
                    </a:cubicBezTo>
                    <a:cubicBezTo>
                      <a:pt x="4189072" y="0"/>
                      <a:pt x="4189072" y="0"/>
                      <a:pt x="4189072" y="0"/>
                    </a:cubicBezTo>
                    <a:lnTo>
                      <a:pt x="4189072" y="6881"/>
                    </a:lnTo>
                    <a:cubicBezTo>
                      <a:pt x="4175361" y="6881"/>
                      <a:pt x="4168505" y="13761"/>
                      <a:pt x="4168505" y="20642"/>
                    </a:cubicBezTo>
                    <a:cubicBezTo>
                      <a:pt x="4168505" y="96328"/>
                      <a:pt x="4168505" y="96328"/>
                      <a:pt x="4168505" y="96328"/>
                    </a:cubicBezTo>
                    <a:cubicBezTo>
                      <a:pt x="4168505" y="110090"/>
                      <a:pt x="4168505" y="123851"/>
                      <a:pt x="4161649" y="137612"/>
                    </a:cubicBezTo>
                    <a:cubicBezTo>
                      <a:pt x="4147938" y="144493"/>
                      <a:pt x="4134227" y="151373"/>
                      <a:pt x="4113660" y="151373"/>
                    </a:cubicBezTo>
                    <a:cubicBezTo>
                      <a:pt x="4093093" y="151373"/>
                      <a:pt x="4072526" y="144493"/>
                      <a:pt x="4058815" y="137612"/>
                    </a:cubicBezTo>
                    <a:cubicBezTo>
                      <a:pt x="4051959" y="130731"/>
                      <a:pt x="4045104" y="116970"/>
                      <a:pt x="4045104" y="96328"/>
                    </a:cubicBezTo>
                    <a:cubicBezTo>
                      <a:pt x="4045104" y="27522"/>
                      <a:pt x="4045104" y="27522"/>
                      <a:pt x="4045104" y="27522"/>
                    </a:cubicBezTo>
                    <a:cubicBezTo>
                      <a:pt x="4045104" y="20642"/>
                      <a:pt x="4045104" y="13761"/>
                      <a:pt x="4038248" y="13761"/>
                    </a:cubicBezTo>
                    <a:cubicBezTo>
                      <a:pt x="4038248" y="6881"/>
                      <a:pt x="4031392" y="6881"/>
                      <a:pt x="4024537" y="6881"/>
                    </a:cubicBezTo>
                    <a:cubicBezTo>
                      <a:pt x="4024537" y="0"/>
                      <a:pt x="4024537" y="0"/>
                      <a:pt x="4024537" y="0"/>
                    </a:cubicBezTo>
                    <a:close/>
                    <a:moveTo>
                      <a:pt x="3563838" y="0"/>
                    </a:moveTo>
                    <a:cubicBezTo>
                      <a:pt x="3646405" y="0"/>
                      <a:pt x="3646405" y="0"/>
                      <a:pt x="3646405" y="0"/>
                    </a:cubicBezTo>
                    <a:cubicBezTo>
                      <a:pt x="3646405" y="6895"/>
                      <a:pt x="3646405" y="6895"/>
                      <a:pt x="3646405" y="6895"/>
                    </a:cubicBezTo>
                    <a:cubicBezTo>
                      <a:pt x="3639524" y="6895"/>
                      <a:pt x="3632644" y="6895"/>
                      <a:pt x="3632644" y="6895"/>
                    </a:cubicBezTo>
                    <a:cubicBezTo>
                      <a:pt x="3625763" y="13790"/>
                      <a:pt x="3625763" y="20685"/>
                      <a:pt x="3625763" y="27580"/>
                    </a:cubicBezTo>
                    <a:cubicBezTo>
                      <a:pt x="3625763" y="131002"/>
                      <a:pt x="3625763" y="131002"/>
                      <a:pt x="3625763" y="131002"/>
                    </a:cubicBezTo>
                    <a:cubicBezTo>
                      <a:pt x="3625763" y="137897"/>
                      <a:pt x="3632644" y="137897"/>
                      <a:pt x="3646405" y="137897"/>
                    </a:cubicBezTo>
                    <a:cubicBezTo>
                      <a:pt x="3673927" y="137897"/>
                      <a:pt x="3694569" y="124108"/>
                      <a:pt x="3708330" y="96528"/>
                    </a:cubicBezTo>
                    <a:cubicBezTo>
                      <a:pt x="3715211" y="96528"/>
                      <a:pt x="3715211" y="96528"/>
                      <a:pt x="3715211" y="96528"/>
                    </a:cubicBezTo>
                    <a:lnTo>
                      <a:pt x="3708330" y="144792"/>
                    </a:lnTo>
                    <a:cubicBezTo>
                      <a:pt x="3563838" y="144792"/>
                      <a:pt x="3563838" y="144792"/>
                      <a:pt x="3563838" y="144792"/>
                    </a:cubicBezTo>
                    <a:cubicBezTo>
                      <a:pt x="3570718" y="137897"/>
                      <a:pt x="3577599" y="137897"/>
                      <a:pt x="3577599" y="137897"/>
                    </a:cubicBezTo>
                    <a:cubicBezTo>
                      <a:pt x="3584480" y="137897"/>
                      <a:pt x="3584480" y="131002"/>
                      <a:pt x="3584480" y="124108"/>
                    </a:cubicBezTo>
                    <a:cubicBezTo>
                      <a:pt x="3584480" y="20685"/>
                      <a:pt x="3584480" y="20685"/>
                      <a:pt x="3584480" y="20685"/>
                    </a:cubicBezTo>
                    <a:cubicBezTo>
                      <a:pt x="3584480" y="13790"/>
                      <a:pt x="3577599" y="6895"/>
                      <a:pt x="3563838" y="6895"/>
                    </a:cubicBezTo>
                    <a:cubicBezTo>
                      <a:pt x="3563838" y="0"/>
                      <a:pt x="3563838" y="0"/>
                      <a:pt x="3563838" y="0"/>
                    </a:cubicBezTo>
                    <a:close/>
                    <a:moveTo>
                      <a:pt x="3346376" y="0"/>
                    </a:moveTo>
                    <a:cubicBezTo>
                      <a:pt x="3353231" y="0"/>
                      <a:pt x="3353231" y="0"/>
                      <a:pt x="3353231" y="0"/>
                    </a:cubicBezTo>
                    <a:cubicBezTo>
                      <a:pt x="3408076" y="110318"/>
                      <a:pt x="3408076" y="110318"/>
                      <a:pt x="3408076" y="110318"/>
                    </a:cubicBezTo>
                    <a:cubicBezTo>
                      <a:pt x="3414932" y="124108"/>
                      <a:pt x="3421788" y="131002"/>
                      <a:pt x="3421788" y="137897"/>
                    </a:cubicBezTo>
                    <a:cubicBezTo>
                      <a:pt x="3428643" y="137897"/>
                      <a:pt x="3428643" y="144792"/>
                      <a:pt x="3435499" y="144792"/>
                    </a:cubicBezTo>
                    <a:lnTo>
                      <a:pt x="3360087" y="144792"/>
                    </a:lnTo>
                    <a:cubicBezTo>
                      <a:pt x="3373798" y="137897"/>
                      <a:pt x="3380654" y="137897"/>
                      <a:pt x="3373798" y="131002"/>
                    </a:cubicBezTo>
                    <a:cubicBezTo>
                      <a:pt x="3373798" y="131002"/>
                      <a:pt x="3373798" y="117213"/>
                      <a:pt x="3366943" y="103423"/>
                    </a:cubicBezTo>
                    <a:cubicBezTo>
                      <a:pt x="3312098" y="103423"/>
                      <a:pt x="3312098" y="103423"/>
                      <a:pt x="3312098" y="103423"/>
                    </a:cubicBezTo>
                    <a:cubicBezTo>
                      <a:pt x="3305242" y="117213"/>
                      <a:pt x="3298386" y="131002"/>
                      <a:pt x="3298386" y="131002"/>
                    </a:cubicBezTo>
                    <a:cubicBezTo>
                      <a:pt x="3298386" y="137897"/>
                      <a:pt x="3305242" y="137897"/>
                      <a:pt x="3318953" y="144792"/>
                    </a:cubicBezTo>
                    <a:cubicBezTo>
                      <a:pt x="3270964" y="144792"/>
                      <a:pt x="3270964" y="144792"/>
                      <a:pt x="3270964" y="144792"/>
                    </a:cubicBezTo>
                    <a:cubicBezTo>
                      <a:pt x="3277819" y="144792"/>
                      <a:pt x="3291531" y="131002"/>
                      <a:pt x="3291531" y="117213"/>
                    </a:cubicBezTo>
                    <a:cubicBezTo>
                      <a:pt x="3346376" y="0"/>
                      <a:pt x="3346376" y="0"/>
                      <a:pt x="3346376" y="0"/>
                    </a:cubicBezTo>
                    <a:close/>
                    <a:moveTo>
                      <a:pt x="2928731" y="0"/>
                    </a:moveTo>
                    <a:cubicBezTo>
                      <a:pt x="2990740" y="0"/>
                      <a:pt x="2990740" y="0"/>
                      <a:pt x="2990740" y="0"/>
                    </a:cubicBezTo>
                    <a:cubicBezTo>
                      <a:pt x="3038970" y="103423"/>
                      <a:pt x="3038970" y="103423"/>
                      <a:pt x="3038970" y="103423"/>
                    </a:cubicBezTo>
                    <a:cubicBezTo>
                      <a:pt x="3087200" y="0"/>
                      <a:pt x="3087200" y="0"/>
                      <a:pt x="3087200" y="0"/>
                    </a:cubicBezTo>
                    <a:cubicBezTo>
                      <a:pt x="3149210" y="0"/>
                      <a:pt x="3149210" y="0"/>
                      <a:pt x="3149210" y="0"/>
                    </a:cubicBezTo>
                    <a:cubicBezTo>
                      <a:pt x="3149210" y="6895"/>
                      <a:pt x="3149210" y="6895"/>
                      <a:pt x="3149210" y="6895"/>
                    </a:cubicBezTo>
                    <a:cubicBezTo>
                      <a:pt x="3135430" y="6895"/>
                      <a:pt x="3128540" y="6895"/>
                      <a:pt x="3128540" y="6895"/>
                    </a:cubicBezTo>
                    <a:cubicBezTo>
                      <a:pt x="3128540" y="13790"/>
                      <a:pt x="3121650" y="20685"/>
                      <a:pt x="3121650" y="27580"/>
                    </a:cubicBezTo>
                    <a:cubicBezTo>
                      <a:pt x="3121650" y="124108"/>
                      <a:pt x="3121650" y="124108"/>
                      <a:pt x="3121650" y="124108"/>
                    </a:cubicBezTo>
                    <a:cubicBezTo>
                      <a:pt x="3121650" y="131002"/>
                      <a:pt x="3128540" y="131002"/>
                      <a:pt x="3128540" y="137897"/>
                    </a:cubicBezTo>
                    <a:cubicBezTo>
                      <a:pt x="3128540" y="137897"/>
                      <a:pt x="3135430" y="137897"/>
                      <a:pt x="3149210" y="144792"/>
                    </a:cubicBezTo>
                    <a:cubicBezTo>
                      <a:pt x="3066530" y="144792"/>
                      <a:pt x="3066530" y="144792"/>
                      <a:pt x="3066530" y="144792"/>
                    </a:cubicBezTo>
                    <a:cubicBezTo>
                      <a:pt x="3073420" y="137897"/>
                      <a:pt x="3080310" y="137897"/>
                      <a:pt x="3080310" y="137897"/>
                    </a:cubicBezTo>
                    <a:cubicBezTo>
                      <a:pt x="3087200" y="137897"/>
                      <a:pt x="3087200" y="131002"/>
                      <a:pt x="3087200" y="124108"/>
                    </a:cubicBezTo>
                    <a:cubicBezTo>
                      <a:pt x="3087200" y="13790"/>
                      <a:pt x="3087200" y="13790"/>
                      <a:pt x="3087200" y="13790"/>
                    </a:cubicBezTo>
                    <a:cubicBezTo>
                      <a:pt x="3025190" y="144792"/>
                      <a:pt x="3025190" y="144792"/>
                      <a:pt x="3025190" y="144792"/>
                    </a:cubicBezTo>
                    <a:cubicBezTo>
                      <a:pt x="3018300" y="144792"/>
                      <a:pt x="3018300" y="144792"/>
                      <a:pt x="3018300" y="144792"/>
                    </a:cubicBezTo>
                    <a:cubicBezTo>
                      <a:pt x="2956291" y="20685"/>
                      <a:pt x="2956291" y="20685"/>
                      <a:pt x="2956291" y="20685"/>
                    </a:cubicBezTo>
                    <a:cubicBezTo>
                      <a:pt x="2956291" y="117213"/>
                      <a:pt x="2956291" y="117213"/>
                      <a:pt x="2956291" y="117213"/>
                    </a:cubicBezTo>
                    <a:cubicBezTo>
                      <a:pt x="2956291" y="131002"/>
                      <a:pt x="2956291" y="131002"/>
                      <a:pt x="2963181" y="137897"/>
                    </a:cubicBezTo>
                    <a:cubicBezTo>
                      <a:pt x="2963181" y="137897"/>
                      <a:pt x="2970071" y="137897"/>
                      <a:pt x="2983851" y="144792"/>
                    </a:cubicBezTo>
                    <a:cubicBezTo>
                      <a:pt x="2928731" y="144792"/>
                      <a:pt x="2928731" y="144792"/>
                      <a:pt x="2928731" y="144792"/>
                    </a:cubicBezTo>
                    <a:cubicBezTo>
                      <a:pt x="2935621" y="137897"/>
                      <a:pt x="2942511" y="137897"/>
                      <a:pt x="2942511" y="137897"/>
                    </a:cubicBezTo>
                    <a:cubicBezTo>
                      <a:pt x="2949401" y="137897"/>
                      <a:pt x="2949401" y="131002"/>
                      <a:pt x="2949401" y="124108"/>
                    </a:cubicBezTo>
                    <a:cubicBezTo>
                      <a:pt x="2949401" y="20685"/>
                      <a:pt x="2949401" y="20685"/>
                      <a:pt x="2949401" y="20685"/>
                    </a:cubicBezTo>
                    <a:cubicBezTo>
                      <a:pt x="2949401" y="13790"/>
                      <a:pt x="2942511" y="6895"/>
                      <a:pt x="2928731" y="6895"/>
                    </a:cubicBezTo>
                    <a:cubicBezTo>
                      <a:pt x="2928731" y="0"/>
                      <a:pt x="2928731" y="0"/>
                      <a:pt x="2928731" y="0"/>
                    </a:cubicBezTo>
                    <a:close/>
                    <a:moveTo>
                      <a:pt x="2635858" y="0"/>
                    </a:moveTo>
                    <a:cubicBezTo>
                      <a:pt x="2711270" y="0"/>
                      <a:pt x="2711270" y="0"/>
                      <a:pt x="2711270" y="0"/>
                    </a:cubicBezTo>
                    <a:cubicBezTo>
                      <a:pt x="2759259" y="0"/>
                      <a:pt x="2779826" y="13790"/>
                      <a:pt x="2779826" y="41369"/>
                    </a:cubicBezTo>
                    <a:cubicBezTo>
                      <a:pt x="2779826" y="55159"/>
                      <a:pt x="2772970" y="68949"/>
                      <a:pt x="2745548" y="75844"/>
                    </a:cubicBezTo>
                    <a:cubicBezTo>
                      <a:pt x="2793537" y="137897"/>
                      <a:pt x="2793537" y="137897"/>
                      <a:pt x="2793537" y="137897"/>
                    </a:cubicBezTo>
                    <a:cubicBezTo>
                      <a:pt x="2800393" y="137897"/>
                      <a:pt x="2800393" y="144792"/>
                      <a:pt x="2800393" y="144792"/>
                    </a:cubicBezTo>
                    <a:cubicBezTo>
                      <a:pt x="2752403" y="144792"/>
                      <a:pt x="2752403" y="144792"/>
                      <a:pt x="2752403" y="144792"/>
                    </a:cubicBezTo>
                    <a:cubicBezTo>
                      <a:pt x="2704414" y="75844"/>
                      <a:pt x="2704414" y="75844"/>
                      <a:pt x="2704414" y="75844"/>
                    </a:cubicBezTo>
                    <a:cubicBezTo>
                      <a:pt x="2697558" y="75844"/>
                      <a:pt x="2697558" y="75844"/>
                      <a:pt x="2697558" y="75844"/>
                    </a:cubicBezTo>
                    <a:cubicBezTo>
                      <a:pt x="2697558" y="124108"/>
                      <a:pt x="2697558" y="124108"/>
                      <a:pt x="2697558" y="124108"/>
                    </a:cubicBezTo>
                    <a:cubicBezTo>
                      <a:pt x="2697558" y="131002"/>
                      <a:pt x="2697558" y="131002"/>
                      <a:pt x="2704414" y="137897"/>
                    </a:cubicBezTo>
                    <a:cubicBezTo>
                      <a:pt x="2704414" y="137897"/>
                      <a:pt x="2711270" y="137897"/>
                      <a:pt x="2718125" y="144792"/>
                    </a:cubicBezTo>
                    <a:cubicBezTo>
                      <a:pt x="2635858" y="144792"/>
                      <a:pt x="2635858" y="144792"/>
                      <a:pt x="2635858" y="144792"/>
                    </a:cubicBezTo>
                    <a:cubicBezTo>
                      <a:pt x="2649569" y="137897"/>
                      <a:pt x="2649569" y="137897"/>
                      <a:pt x="2656425" y="137897"/>
                    </a:cubicBezTo>
                    <a:cubicBezTo>
                      <a:pt x="2656425" y="137897"/>
                      <a:pt x="2656425" y="131002"/>
                      <a:pt x="2656425" y="124108"/>
                    </a:cubicBezTo>
                    <a:cubicBezTo>
                      <a:pt x="2656425" y="27580"/>
                      <a:pt x="2656425" y="27580"/>
                      <a:pt x="2656425" y="27580"/>
                    </a:cubicBezTo>
                    <a:cubicBezTo>
                      <a:pt x="2656425" y="20685"/>
                      <a:pt x="2656425" y="13790"/>
                      <a:pt x="2656425" y="6895"/>
                    </a:cubicBezTo>
                    <a:cubicBezTo>
                      <a:pt x="2649569" y="6895"/>
                      <a:pt x="2642713" y="6895"/>
                      <a:pt x="2635858" y="6895"/>
                    </a:cubicBezTo>
                    <a:cubicBezTo>
                      <a:pt x="2635858" y="0"/>
                      <a:pt x="2635858" y="0"/>
                      <a:pt x="2635858" y="0"/>
                    </a:cubicBezTo>
                    <a:close/>
                    <a:moveTo>
                      <a:pt x="2415249" y="0"/>
                    </a:moveTo>
                    <a:cubicBezTo>
                      <a:pt x="2470006" y="0"/>
                      <a:pt x="2497385" y="27522"/>
                      <a:pt x="2504230" y="75687"/>
                    </a:cubicBezTo>
                    <a:cubicBezTo>
                      <a:pt x="2497385" y="123851"/>
                      <a:pt x="2470006" y="144493"/>
                      <a:pt x="2415249" y="151373"/>
                    </a:cubicBezTo>
                    <a:cubicBezTo>
                      <a:pt x="2360491" y="144493"/>
                      <a:pt x="2333113" y="123851"/>
                      <a:pt x="2333113" y="75687"/>
                    </a:cubicBezTo>
                    <a:cubicBezTo>
                      <a:pt x="2333113" y="27522"/>
                      <a:pt x="2360491" y="0"/>
                      <a:pt x="2415249" y="0"/>
                    </a:cubicBezTo>
                    <a:close/>
                    <a:moveTo>
                      <a:pt x="2033658" y="0"/>
                    </a:moveTo>
                    <a:cubicBezTo>
                      <a:pt x="2088503" y="0"/>
                      <a:pt x="2088503" y="0"/>
                      <a:pt x="2088503" y="0"/>
                    </a:cubicBezTo>
                    <a:cubicBezTo>
                      <a:pt x="2170770" y="89448"/>
                      <a:pt x="2170770" y="89448"/>
                      <a:pt x="2170770" y="89448"/>
                    </a:cubicBezTo>
                    <a:cubicBezTo>
                      <a:pt x="2170770" y="27522"/>
                      <a:pt x="2170770" y="27522"/>
                      <a:pt x="2170770" y="27522"/>
                    </a:cubicBezTo>
                    <a:cubicBezTo>
                      <a:pt x="2170770" y="13761"/>
                      <a:pt x="2163915" y="6881"/>
                      <a:pt x="2150203" y="6881"/>
                    </a:cubicBezTo>
                    <a:cubicBezTo>
                      <a:pt x="2150203" y="0"/>
                      <a:pt x="2150203" y="0"/>
                      <a:pt x="2150203" y="0"/>
                    </a:cubicBezTo>
                    <a:cubicBezTo>
                      <a:pt x="2198193" y="0"/>
                      <a:pt x="2198193" y="0"/>
                      <a:pt x="2198193" y="0"/>
                    </a:cubicBezTo>
                    <a:cubicBezTo>
                      <a:pt x="2198193" y="6881"/>
                      <a:pt x="2198193" y="6881"/>
                      <a:pt x="2198193" y="6881"/>
                    </a:cubicBezTo>
                    <a:cubicBezTo>
                      <a:pt x="2184482" y="6881"/>
                      <a:pt x="2177626" y="13761"/>
                      <a:pt x="2177626" y="20642"/>
                    </a:cubicBezTo>
                    <a:cubicBezTo>
                      <a:pt x="2177626" y="151373"/>
                      <a:pt x="2177626" y="151373"/>
                      <a:pt x="2177626" y="151373"/>
                    </a:cubicBezTo>
                    <a:cubicBezTo>
                      <a:pt x="2170770" y="151373"/>
                      <a:pt x="2170770" y="151373"/>
                      <a:pt x="2170770" y="151373"/>
                    </a:cubicBezTo>
                    <a:cubicBezTo>
                      <a:pt x="2067936" y="34403"/>
                      <a:pt x="2067936" y="34403"/>
                      <a:pt x="2067936" y="34403"/>
                    </a:cubicBezTo>
                    <a:cubicBezTo>
                      <a:pt x="2067936" y="116970"/>
                      <a:pt x="2067936" y="116970"/>
                      <a:pt x="2067936" y="116970"/>
                    </a:cubicBezTo>
                    <a:cubicBezTo>
                      <a:pt x="2067936" y="130731"/>
                      <a:pt x="2074792" y="144493"/>
                      <a:pt x="2088503" y="144493"/>
                    </a:cubicBezTo>
                    <a:cubicBezTo>
                      <a:pt x="2033658" y="144493"/>
                      <a:pt x="2033658" y="144493"/>
                      <a:pt x="2033658" y="144493"/>
                    </a:cubicBezTo>
                    <a:cubicBezTo>
                      <a:pt x="2040513" y="137612"/>
                      <a:pt x="2047369" y="137612"/>
                      <a:pt x="2054225" y="137612"/>
                    </a:cubicBezTo>
                    <a:cubicBezTo>
                      <a:pt x="2054225" y="130731"/>
                      <a:pt x="2054225" y="130731"/>
                      <a:pt x="2054225" y="123851"/>
                    </a:cubicBezTo>
                    <a:cubicBezTo>
                      <a:pt x="2054225" y="20642"/>
                      <a:pt x="2054225" y="20642"/>
                      <a:pt x="2054225" y="20642"/>
                    </a:cubicBezTo>
                    <a:cubicBezTo>
                      <a:pt x="2047369" y="6881"/>
                      <a:pt x="2040513" y="6881"/>
                      <a:pt x="2033658" y="6881"/>
                    </a:cubicBezTo>
                    <a:cubicBezTo>
                      <a:pt x="2033658" y="0"/>
                      <a:pt x="2033658" y="0"/>
                      <a:pt x="2033658" y="0"/>
                    </a:cubicBezTo>
                    <a:close/>
                    <a:moveTo>
                      <a:pt x="1642065" y="0"/>
                    </a:moveTo>
                    <a:cubicBezTo>
                      <a:pt x="1724334" y="0"/>
                      <a:pt x="1724334" y="0"/>
                      <a:pt x="1724334" y="0"/>
                    </a:cubicBezTo>
                    <a:cubicBezTo>
                      <a:pt x="1724334" y="6895"/>
                      <a:pt x="1724334" y="6895"/>
                      <a:pt x="1724334" y="6895"/>
                    </a:cubicBezTo>
                    <a:cubicBezTo>
                      <a:pt x="1710622" y="6895"/>
                      <a:pt x="1703767" y="13790"/>
                      <a:pt x="1703767" y="20685"/>
                    </a:cubicBezTo>
                    <a:cubicBezTo>
                      <a:pt x="1703767" y="124108"/>
                      <a:pt x="1703767" y="124108"/>
                      <a:pt x="1703767" y="124108"/>
                    </a:cubicBezTo>
                    <a:cubicBezTo>
                      <a:pt x="1703767" y="137897"/>
                      <a:pt x="1710622" y="144792"/>
                      <a:pt x="1724334" y="144792"/>
                    </a:cubicBezTo>
                    <a:cubicBezTo>
                      <a:pt x="1642065" y="144792"/>
                      <a:pt x="1642065" y="144792"/>
                      <a:pt x="1642065" y="144792"/>
                    </a:cubicBezTo>
                    <a:cubicBezTo>
                      <a:pt x="1648921" y="137897"/>
                      <a:pt x="1655776" y="137897"/>
                      <a:pt x="1662632" y="137897"/>
                    </a:cubicBezTo>
                    <a:cubicBezTo>
                      <a:pt x="1662632" y="137897"/>
                      <a:pt x="1662632" y="131002"/>
                      <a:pt x="1662632" y="124108"/>
                    </a:cubicBezTo>
                    <a:cubicBezTo>
                      <a:pt x="1662632" y="20685"/>
                      <a:pt x="1662632" y="20685"/>
                      <a:pt x="1662632" y="20685"/>
                    </a:cubicBezTo>
                    <a:cubicBezTo>
                      <a:pt x="1662632" y="13790"/>
                      <a:pt x="1655776" y="6895"/>
                      <a:pt x="1642065" y="6895"/>
                    </a:cubicBezTo>
                    <a:cubicBezTo>
                      <a:pt x="1642065" y="0"/>
                      <a:pt x="1642065" y="0"/>
                      <a:pt x="1642065" y="0"/>
                    </a:cubicBezTo>
                    <a:close/>
                    <a:moveTo>
                      <a:pt x="1349190" y="0"/>
                    </a:moveTo>
                    <a:cubicBezTo>
                      <a:pt x="1431457" y="0"/>
                      <a:pt x="1431457" y="0"/>
                      <a:pt x="1431457" y="0"/>
                    </a:cubicBezTo>
                    <a:cubicBezTo>
                      <a:pt x="1431457" y="6895"/>
                      <a:pt x="1431457" y="6895"/>
                      <a:pt x="1431457" y="6895"/>
                    </a:cubicBezTo>
                    <a:cubicBezTo>
                      <a:pt x="1424602" y="6895"/>
                      <a:pt x="1417746" y="6895"/>
                      <a:pt x="1417746" y="6895"/>
                    </a:cubicBezTo>
                    <a:cubicBezTo>
                      <a:pt x="1417746" y="6895"/>
                      <a:pt x="1410890" y="6895"/>
                      <a:pt x="1410890" y="13790"/>
                    </a:cubicBezTo>
                    <a:cubicBezTo>
                      <a:pt x="1410890" y="13790"/>
                      <a:pt x="1417746" y="20685"/>
                      <a:pt x="1417746" y="20685"/>
                    </a:cubicBezTo>
                    <a:cubicBezTo>
                      <a:pt x="1438313" y="55159"/>
                      <a:pt x="1438313" y="55159"/>
                      <a:pt x="1438313" y="55159"/>
                    </a:cubicBezTo>
                    <a:cubicBezTo>
                      <a:pt x="1458880" y="34474"/>
                      <a:pt x="1465735" y="27580"/>
                      <a:pt x="1465735" y="20685"/>
                    </a:cubicBezTo>
                    <a:cubicBezTo>
                      <a:pt x="1465735" y="20685"/>
                      <a:pt x="1472591" y="13790"/>
                      <a:pt x="1465735" y="13790"/>
                    </a:cubicBezTo>
                    <a:cubicBezTo>
                      <a:pt x="1465735" y="6895"/>
                      <a:pt x="1465735" y="6895"/>
                      <a:pt x="1452024" y="6895"/>
                    </a:cubicBezTo>
                    <a:cubicBezTo>
                      <a:pt x="1452024" y="0"/>
                      <a:pt x="1452024" y="0"/>
                      <a:pt x="1452024" y="0"/>
                    </a:cubicBezTo>
                    <a:cubicBezTo>
                      <a:pt x="1513725" y="0"/>
                      <a:pt x="1513725" y="0"/>
                      <a:pt x="1513725" y="0"/>
                    </a:cubicBezTo>
                    <a:lnTo>
                      <a:pt x="1513725" y="6895"/>
                    </a:lnTo>
                    <a:cubicBezTo>
                      <a:pt x="1500014" y="6895"/>
                      <a:pt x="1493158" y="6895"/>
                      <a:pt x="1486302" y="13790"/>
                    </a:cubicBezTo>
                    <a:cubicBezTo>
                      <a:pt x="1479447" y="20685"/>
                      <a:pt x="1465735" y="34474"/>
                      <a:pt x="1445169" y="62054"/>
                    </a:cubicBezTo>
                    <a:cubicBezTo>
                      <a:pt x="1493158" y="124108"/>
                      <a:pt x="1493158" y="124108"/>
                      <a:pt x="1493158" y="124108"/>
                    </a:cubicBezTo>
                    <a:cubicBezTo>
                      <a:pt x="1493158" y="131002"/>
                      <a:pt x="1500014" y="137897"/>
                      <a:pt x="1506869" y="137897"/>
                    </a:cubicBezTo>
                    <a:cubicBezTo>
                      <a:pt x="1506869" y="137897"/>
                      <a:pt x="1506869" y="144792"/>
                      <a:pt x="1513725" y="144792"/>
                    </a:cubicBezTo>
                    <a:cubicBezTo>
                      <a:pt x="1431457" y="144792"/>
                      <a:pt x="1431457" y="144792"/>
                      <a:pt x="1431457" y="144792"/>
                    </a:cubicBezTo>
                    <a:cubicBezTo>
                      <a:pt x="1445169" y="137897"/>
                      <a:pt x="1452024" y="137897"/>
                      <a:pt x="1452024" y="131002"/>
                    </a:cubicBezTo>
                    <a:cubicBezTo>
                      <a:pt x="1452024" y="131002"/>
                      <a:pt x="1452024" y="124108"/>
                      <a:pt x="1445169" y="124108"/>
                    </a:cubicBezTo>
                    <a:cubicBezTo>
                      <a:pt x="1424602" y="89633"/>
                      <a:pt x="1424602" y="89633"/>
                      <a:pt x="1424602" y="89633"/>
                    </a:cubicBezTo>
                    <a:cubicBezTo>
                      <a:pt x="1410890" y="96528"/>
                      <a:pt x="1410890" y="96528"/>
                      <a:pt x="1410890" y="96528"/>
                    </a:cubicBezTo>
                    <a:cubicBezTo>
                      <a:pt x="1397179" y="117213"/>
                      <a:pt x="1390324" y="131002"/>
                      <a:pt x="1390324" y="131002"/>
                    </a:cubicBezTo>
                    <a:cubicBezTo>
                      <a:pt x="1390324" y="137897"/>
                      <a:pt x="1397179" y="137897"/>
                      <a:pt x="1410890" y="144792"/>
                    </a:cubicBezTo>
                    <a:cubicBezTo>
                      <a:pt x="1349190" y="144792"/>
                      <a:pt x="1349190" y="144792"/>
                      <a:pt x="1349190" y="144792"/>
                    </a:cubicBezTo>
                    <a:cubicBezTo>
                      <a:pt x="1362901" y="137897"/>
                      <a:pt x="1369757" y="137897"/>
                      <a:pt x="1376612" y="131002"/>
                    </a:cubicBezTo>
                    <a:cubicBezTo>
                      <a:pt x="1417746" y="82738"/>
                      <a:pt x="1417746" y="82738"/>
                      <a:pt x="1417746" y="82738"/>
                    </a:cubicBezTo>
                    <a:cubicBezTo>
                      <a:pt x="1369757" y="20685"/>
                      <a:pt x="1369757" y="20685"/>
                      <a:pt x="1369757" y="20685"/>
                    </a:cubicBezTo>
                    <a:cubicBezTo>
                      <a:pt x="1362901" y="6895"/>
                      <a:pt x="1356045" y="6895"/>
                      <a:pt x="1349190" y="6895"/>
                    </a:cubicBezTo>
                    <a:cubicBezTo>
                      <a:pt x="1349190" y="0"/>
                      <a:pt x="1349190" y="0"/>
                      <a:pt x="1349190" y="0"/>
                    </a:cubicBezTo>
                    <a:close/>
                    <a:moveTo>
                      <a:pt x="1128581" y="0"/>
                    </a:moveTo>
                    <a:cubicBezTo>
                      <a:pt x="1142270" y="0"/>
                      <a:pt x="1149115" y="0"/>
                      <a:pt x="1169649" y="6881"/>
                    </a:cubicBezTo>
                    <a:cubicBezTo>
                      <a:pt x="1169649" y="6881"/>
                      <a:pt x="1176494" y="6881"/>
                      <a:pt x="1176494" y="6881"/>
                    </a:cubicBezTo>
                    <a:cubicBezTo>
                      <a:pt x="1183338" y="6881"/>
                      <a:pt x="1183338" y="6881"/>
                      <a:pt x="1190183" y="0"/>
                    </a:cubicBezTo>
                    <a:cubicBezTo>
                      <a:pt x="1197028" y="0"/>
                      <a:pt x="1197028" y="0"/>
                      <a:pt x="1197028" y="0"/>
                    </a:cubicBezTo>
                    <a:cubicBezTo>
                      <a:pt x="1197028" y="48164"/>
                      <a:pt x="1197028" y="48164"/>
                      <a:pt x="1197028" y="48164"/>
                    </a:cubicBezTo>
                    <a:cubicBezTo>
                      <a:pt x="1190183" y="48164"/>
                      <a:pt x="1190183" y="48164"/>
                      <a:pt x="1190183" y="48164"/>
                    </a:cubicBezTo>
                    <a:cubicBezTo>
                      <a:pt x="1176494" y="20642"/>
                      <a:pt x="1155960" y="6881"/>
                      <a:pt x="1135426" y="6881"/>
                    </a:cubicBezTo>
                    <a:cubicBezTo>
                      <a:pt x="1101202" y="6881"/>
                      <a:pt x="1087513" y="27522"/>
                      <a:pt x="1087513" y="75687"/>
                    </a:cubicBezTo>
                    <a:cubicBezTo>
                      <a:pt x="1087513" y="116970"/>
                      <a:pt x="1101202" y="144493"/>
                      <a:pt x="1135426" y="144493"/>
                    </a:cubicBezTo>
                    <a:cubicBezTo>
                      <a:pt x="1155960" y="144493"/>
                      <a:pt x="1162804" y="137612"/>
                      <a:pt x="1162804" y="130731"/>
                    </a:cubicBezTo>
                    <a:cubicBezTo>
                      <a:pt x="1162804" y="103209"/>
                      <a:pt x="1162804" y="103209"/>
                      <a:pt x="1162804" y="103209"/>
                    </a:cubicBezTo>
                    <a:cubicBezTo>
                      <a:pt x="1162804" y="96328"/>
                      <a:pt x="1155960" y="96328"/>
                      <a:pt x="1155960" y="96328"/>
                    </a:cubicBezTo>
                    <a:cubicBezTo>
                      <a:pt x="1155960" y="89448"/>
                      <a:pt x="1149115" y="89448"/>
                      <a:pt x="1135426" y="89448"/>
                    </a:cubicBezTo>
                    <a:cubicBezTo>
                      <a:pt x="1135426" y="82567"/>
                      <a:pt x="1135426" y="82567"/>
                      <a:pt x="1135426" y="82567"/>
                    </a:cubicBezTo>
                    <a:cubicBezTo>
                      <a:pt x="1217562" y="82567"/>
                      <a:pt x="1217562" y="82567"/>
                      <a:pt x="1217562" y="82567"/>
                    </a:cubicBezTo>
                    <a:lnTo>
                      <a:pt x="1217562" y="89448"/>
                    </a:lnTo>
                    <a:cubicBezTo>
                      <a:pt x="1210717" y="89448"/>
                      <a:pt x="1203872" y="89448"/>
                      <a:pt x="1203872" y="96328"/>
                    </a:cubicBezTo>
                    <a:cubicBezTo>
                      <a:pt x="1197028" y="96328"/>
                      <a:pt x="1197028" y="103209"/>
                      <a:pt x="1197028" y="110090"/>
                    </a:cubicBezTo>
                    <a:cubicBezTo>
                      <a:pt x="1197028" y="137612"/>
                      <a:pt x="1197028" y="137612"/>
                      <a:pt x="1197028" y="137612"/>
                    </a:cubicBezTo>
                    <a:cubicBezTo>
                      <a:pt x="1183338" y="144493"/>
                      <a:pt x="1162804" y="151373"/>
                      <a:pt x="1135426" y="151373"/>
                    </a:cubicBezTo>
                    <a:cubicBezTo>
                      <a:pt x="1080668" y="144493"/>
                      <a:pt x="1046445" y="123851"/>
                      <a:pt x="1046445" y="75687"/>
                    </a:cubicBezTo>
                    <a:cubicBezTo>
                      <a:pt x="1046445" y="27522"/>
                      <a:pt x="1080668" y="0"/>
                      <a:pt x="1128581" y="0"/>
                    </a:cubicBezTo>
                    <a:close/>
                    <a:moveTo>
                      <a:pt x="746992" y="0"/>
                    </a:moveTo>
                    <a:cubicBezTo>
                      <a:pt x="801837" y="0"/>
                      <a:pt x="801837" y="0"/>
                      <a:pt x="801837" y="0"/>
                    </a:cubicBezTo>
                    <a:cubicBezTo>
                      <a:pt x="884104" y="89448"/>
                      <a:pt x="884104" y="89448"/>
                      <a:pt x="884104" y="89448"/>
                    </a:cubicBezTo>
                    <a:cubicBezTo>
                      <a:pt x="884104" y="27522"/>
                      <a:pt x="884104" y="27522"/>
                      <a:pt x="884104" y="27522"/>
                    </a:cubicBezTo>
                    <a:cubicBezTo>
                      <a:pt x="884104" y="13761"/>
                      <a:pt x="877249" y="6881"/>
                      <a:pt x="863537" y="6881"/>
                    </a:cubicBezTo>
                    <a:cubicBezTo>
                      <a:pt x="863537" y="0"/>
                      <a:pt x="863537" y="0"/>
                      <a:pt x="863537" y="0"/>
                    </a:cubicBezTo>
                    <a:cubicBezTo>
                      <a:pt x="911527" y="0"/>
                      <a:pt x="911527" y="0"/>
                      <a:pt x="911527" y="0"/>
                    </a:cubicBezTo>
                    <a:cubicBezTo>
                      <a:pt x="911527" y="6881"/>
                      <a:pt x="911527" y="6881"/>
                      <a:pt x="911527" y="6881"/>
                    </a:cubicBezTo>
                    <a:cubicBezTo>
                      <a:pt x="897816" y="6881"/>
                      <a:pt x="890960" y="13761"/>
                      <a:pt x="897816" y="20642"/>
                    </a:cubicBezTo>
                    <a:cubicBezTo>
                      <a:pt x="897816" y="151373"/>
                      <a:pt x="897816" y="151373"/>
                      <a:pt x="897816" y="151373"/>
                    </a:cubicBezTo>
                    <a:cubicBezTo>
                      <a:pt x="890960" y="151373"/>
                      <a:pt x="890960" y="151373"/>
                      <a:pt x="890960" y="151373"/>
                    </a:cubicBezTo>
                    <a:cubicBezTo>
                      <a:pt x="781270" y="34403"/>
                      <a:pt x="781270" y="34403"/>
                      <a:pt x="781270" y="34403"/>
                    </a:cubicBezTo>
                    <a:cubicBezTo>
                      <a:pt x="781270" y="116970"/>
                      <a:pt x="781270" y="116970"/>
                      <a:pt x="781270" y="116970"/>
                    </a:cubicBezTo>
                    <a:cubicBezTo>
                      <a:pt x="781270" y="130731"/>
                      <a:pt x="788126" y="144493"/>
                      <a:pt x="801837" y="144493"/>
                    </a:cubicBezTo>
                    <a:cubicBezTo>
                      <a:pt x="746992" y="144493"/>
                      <a:pt x="746992" y="144493"/>
                      <a:pt x="746992" y="144493"/>
                    </a:cubicBezTo>
                    <a:cubicBezTo>
                      <a:pt x="760703" y="137612"/>
                      <a:pt x="760703" y="137612"/>
                      <a:pt x="767559" y="137612"/>
                    </a:cubicBezTo>
                    <a:cubicBezTo>
                      <a:pt x="767559" y="130731"/>
                      <a:pt x="767559" y="130731"/>
                      <a:pt x="767559" y="123851"/>
                    </a:cubicBezTo>
                    <a:cubicBezTo>
                      <a:pt x="767559" y="20642"/>
                      <a:pt x="767559" y="20642"/>
                      <a:pt x="767559" y="20642"/>
                    </a:cubicBezTo>
                    <a:cubicBezTo>
                      <a:pt x="760703" y="6881"/>
                      <a:pt x="753847" y="6881"/>
                      <a:pt x="746992" y="6881"/>
                    </a:cubicBezTo>
                    <a:cubicBezTo>
                      <a:pt x="746992" y="0"/>
                      <a:pt x="746992" y="0"/>
                      <a:pt x="746992" y="0"/>
                    </a:cubicBezTo>
                    <a:close/>
                    <a:moveTo>
                      <a:pt x="533095" y="0"/>
                    </a:moveTo>
                    <a:cubicBezTo>
                      <a:pt x="587940" y="110318"/>
                      <a:pt x="587940" y="110318"/>
                      <a:pt x="587940" y="110318"/>
                    </a:cubicBezTo>
                    <a:cubicBezTo>
                      <a:pt x="594796" y="124108"/>
                      <a:pt x="601652" y="131002"/>
                      <a:pt x="601652" y="137897"/>
                    </a:cubicBezTo>
                    <a:cubicBezTo>
                      <a:pt x="608507" y="137897"/>
                      <a:pt x="608507" y="144792"/>
                      <a:pt x="615363" y="144792"/>
                    </a:cubicBezTo>
                    <a:cubicBezTo>
                      <a:pt x="539951" y="144792"/>
                      <a:pt x="539951" y="144792"/>
                      <a:pt x="539951" y="144792"/>
                    </a:cubicBezTo>
                    <a:cubicBezTo>
                      <a:pt x="553662" y="137897"/>
                      <a:pt x="560518" y="137897"/>
                      <a:pt x="560518" y="131002"/>
                    </a:cubicBezTo>
                    <a:cubicBezTo>
                      <a:pt x="560518" y="131002"/>
                      <a:pt x="553662" y="117213"/>
                      <a:pt x="546807" y="103423"/>
                    </a:cubicBezTo>
                    <a:cubicBezTo>
                      <a:pt x="491962" y="103423"/>
                      <a:pt x="491962" y="103423"/>
                      <a:pt x="491962" y="103423"/>
                    </a:cubicBezTo>
                    <a:cubicBezTo>
                      <a:pt x="485106" y="117213"/>
                      <a:pt x="478250" y="131002"/>
                      <a:pt x="478250" y="131002"/>
                    </a:cubicBezTo>
                    <a:cubicBezTo>
                      <a:pt x="478250" y="137897"/>
                      <a:pt x="485106" y="137897"/>
                      <a:pt x="498817" y="144792"/>
                    </a:cubicBezTo>
                    <a:cubicBezTo>
                      <a:pt x="450828" y="144792"/>
                      <a:pt x="450828" y="144792"/>
                      <a:pt x="450828" y="144792"/>
                    </a:cubicBezTo>
                    <a:cubicBezTo>
                      <a:pt x="464539" y="144792"/>
                      <a:pt x="471395" y="131002"/>
                      <a:pt x="478250" y="117213"/>
                    </a:cubicBezTo>
                    <a:cubicBezTo>
                      <a:pt x="533095" y="0"/>
                      <a:pt x="533095" y="0"/>
                      <a:pt x="533095" y="0"/>
                    </a:cubicBezTo>
                    <a:close/>
                    <a:moveTo>
                      <a:pt x="246804" y="0"/>
                    </a:moveTo>
                    <a:cubicBezTo>
                      <a:pt x="329073" y="0"/>
                      <a:pt x="329073" y="0"/>
                      <a:pt x="329073" y="0"/>
                    </a:cubicBezTo>
                    <a:cubicBezTo>
                      <a:pt x="329073" y="6895"/>
                      <a:pt x="329073" y="6895"/>
                      <a:pt x="329073" y="6895"/>
                    </a:cubicBezTo>
                    <a:cubicBezTo>
                      <a:pt x="308506" y="6895"/>
                      <a:pt x="301650" y="13790"/>
                      <a:pt x="308506" y="20685"/>
                    </a:cubicBezTo>
                    <a:cubicBezTo>
                      <a:pt x="308506" y="124108"/>
                      <a:pt x="308506" y="124108"/>
                      <a:pt x="308506" y="124108"/>
                    </a:cubicBezTo>
                    <a:cubicBezTo>
                      <a:pt x="301650" y="137897"/>
                      <a:pt x="315361" y="144792"/>
                      <a:pt x="329073" y="144792"/>
                    </a:cubicBezTo>
                    <a:cubicBezTo>
                      <a:pt x="246804" y="144792"/>
                      <a:pt x="246804" y="144792"/>
                      <a:pt x="246804" y="144792"/>
                    </a:cubicBezTo>
                    <a:cubicBezTo>
                      <a:pt x="253660" y="137897"/>
                      <a:pt x="260515" y="137897"/>
                      <a:pt x="260515" y="137897"/>
                    </a:cubicBezTo>
                    <a:cubicBezTo>
                      <a:pt x="267371" y="137897"/>
                      <a:pt x="267371" y="131002"/>
                      <a:pt x="267371" y="124108"/>
                    </a:cubicBezTo>
                    <a:cubicBezTo>
                      <a:pt x="267371" y="20685"/>
                      <a:pt x="267371" y="20685"/>
                      <a:pt x="267371" y="20685"/>
                    </a:cubicBezTo>
                    <a:cubicBezTo>
                      <a:pt x="267371" y="13790"/>
                      <a:pt x="260515" y="6895"/>
                      <a:pt x="246804" y="6895"/>
                    </a:cubicBezTo>
                    <a:cubicBezTo>
                      <a:pt x="246804" y="0"/>
                      <a:pt x="246804" y="0"/>
                      <a:pt x="246804" y="0"/>
                    </a:cubicBezTo>
                    <a:close/>
                    <a:moveTo>
                      <a:pt x="27874" y="0"/>
                    </a:moveTo>
                    <a:cubicBezTo>
                      <a:pt x="118465" y="0"/>
                      <a:pt x="118465" y="0"/>
                      <a:pt x="118465" y="0"/>
                    </a:cubicBezTo>
                    <a:lnTo>
                      <a:pt x="118465" y="6856"/>
                    </a:lnTo>
                    <a:cubicBezTo>
                      <a:pt x="104528" y="6856"/>
                      <a:pt x="104528" y="6856"/>
                      <a:pt x="97559" y="6856"/>
                    </a:cubicBezTo>
                    <a:cubicBezTo>
                      <a:pt x="97559" y="13711"/>
                      <a:pt x="97559" y="20567"/>
                      <a:pt x="97559" y="27423"/>
                    </a:cubicBezTo>
                    <a:cubicBezTo>
                      <a:pt x="97559" y="116546"/>
                      <a:pt x="97559" y="116546"/>
                      <a:pt x="97559" y="116546"/>
                    </a:cubicBezTo>
                    <a:cubicBezTo>
                      <a:pt x="97559" y="150825"/>
                      <a:pt x="76654" y="164536"/>
                      <a:pt x="41811" y="164536"/>
                    </a:cubicBezTo>
                    <a:cubicBezTo>
                      <a:pt x="13937" y="164536"/>
                      <a:pt x="0" y="157680"/>
                      <a:pt x="0" y="137113"/>
                    </a:cubicBezTo>
                    <a:cubicBezTo>
                      <a:pt x="0" y="130258"/>
                      <a:pt x="6968" y="123402"/>
                      <a:pt x="13937" y="123402"/>
                    </a:cubicBezTo>
                    <a:cubicBezTo>
                      <a:pt x="27874" y="123402"/>
                      <a:pt x="34843" y="130258"/>
                      <a:pt x="34843" y="137113"/>
                    </a:cubicBezTo>
                    <a:cubicBezTo>
                      <a:pt x="34843" y="143969"/>
                      <a:pt x="34843" y="143969"/>
                      <a:pt x="27874" y="143969"/>
                    </a:cubicBezTo>
                    <a:cubicBezTo>
                      <a:pt x="27874" y="150825"/>
                      <a:pt x="27874" y="150825"/>
                      <a:pt x="27874" y="150825"/>
                    </a:cubicBezTo>
                    <a:cubicBezTo>
                      <a:pt x="27874" y="157680"/>
                      <a:pt x="34843" y="157680"/>
                      <a:pt x="41811" y="157680"/>
                    </a:cubicBezTo>
                    <a:cubicBezTo>
                      <a:pt x="48780" y="157680"/>
                      <a:pt x="55748" y="150825"/>
                      <a:pt x="55748" y="143969"/>
                    </a:cubicBezTo>
                    <a:cubicBezTo>
                      <a:pt x="55748" y="20567"/>
                      <a:pt x="55748" y="20567"/>
                      <a:pt x="55748" y="20567"/>
                    </a:cubicBezTo>
                    <a:cubicBezTo>
                      <a:pt x="55748" y="13711"/>
                      <a:pt x="55748" y="13711"/>
                      <a:pt x="48780" y="6856"/>
                    </a:cubicBezTo>
                    <a:cubicBezTo>
                      <a:pt x="48780" y="6856"/>
                      <a:pt x="41811" y="6856"/>
                      <a:pt x="27874" y="6856"/>
                    </a:cubicBezTo>
                    <a:cubicBezTo>
                      <a:pt x="27874" y="0"/>
                      <a:pt x="27874" y="0"/>
                      <a:pt x="278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47" name="îṥḻiďé"/>
              <p:cNvGrpSpPr/>
              <p:nvPr/>
            </p:nvGrpSpPr>
            <p:grpSpPr>
              <a:xfrm>
                <a:off x="-4104027" y="3429000"/>
                <a:ext cx="3767531" cy="550928"/>
                <a:chOff x="3823180" y="2750620"/>
                <a:chExt cx="6579103" cy="962067"/>
              </a:xfrm>
              <a:solidFill>
                <a:srgbClr val="AF261C"/>
              </a:solidFill>
            </p:grpSpPr>
            <p:sp>
              <p:nvSpPr>
                <p:cNvPr id="48" name="íṩľïde"/>
                <p:cNvSpPr/>
                <p:nvPr/>
              </p:nvSpPr>
              <p:spPr bwMode="auto">
                <a:xfrm>
                  <a:off x="3823180" y="2828832"/>
                  <a:ext cx="897027" cy="791908"/>
                </a:xfrm>
                <a:custGeom>
                  <a:avLst/>
                  <a:gdLst>
                    <a:gd name="connsiteX0" fmla="*/ 236853 w 897027"/>
                    <a:gd name="connsiteY0" fmla="*/ 448176 h 791908"/>
                    <a:gd name="connsiteX1" fmla="*/ 244389 w 897027"/>
                    <a:gd name="connsiteY1" fmla="*/ 450480 h 791908"/>
                    <a:gd name="connsiteX2" fmla="*/ 225839 w 897027"/>
                    <a:gd name="connsiteY2" fmla="*/ 490417 h 791908"/>
                    <a:gd name="connsiteX3" fmla="*/ 173282 w 897027"/>
                    <a:gd name="connsiteY3" fmla="*/ 579507 h 791908"/>
                    <a:gd name="connsiteX4" fmla="*/ 164007 w 897027"/>
                    <a:gd name="connsiteY4" fmla="*/ 622516 h 791908"/>
                    <a:gd name="connsiteX5" fmla="*/ 160916 w 897027"/>
                    <a:gd name="connsiteY5" fmla="*/ 717750 h 791908"/>
                    <a:gd name="connsiteX6" fmla="*/ 55802 w 897027"/>
                    <a:gd name="connsiteY6" fmla="*/ 769975 h 791908"/>
                    <a:gd name="connsiteX7" fmla="*/ 31070 w 897027"/>
                    <a:gd name="connsiteY7" fmla="*/ 674741 h 791908"/>
                    <a:gd name="connsiteX8" fmla="*/ 43436 w 897027"/>
                    <a:gd name="connsiteY8" fmla="*/ 585651 h 791908"/>
                    <a:gd name="connsiteX9" fmla="*/ 120725 w 897027"/>
                    <a:gd name="connsiteY9" fmla="*/ 530354 h 791908"/>
                    <a:gd name="connsiteX10" fmla="*/ 207290 w 897027"/>
                    <a:gd name="connsiteY10" fmla="*/ 468913 h 791908"/>
                    <a:gd name="connsiteX11" fmla="*/ 236853 w 897027"/>
                    <a:gd name="connsiteY11" fmla="*/ 448176 h 791908"/>
                    <a:gd name="connsiteX12" fmla="*/ 76290 w 897027"/>
                    <a:gd name="connsiteY12" fmla="*/ 291465 h 791908"/>
                    <a:gd name="connsiteX13" fmla="*/ 150773 w 897027"/>
                    <a:gd name="connsiteY13" fmla="*/ 320613 h 791908"/>
                    <a:gd name="connsiteX14" fmla="*/ 147711 w 897027"/>
                    <a:gd name="connsiteY14" fmla="*/ 391768 h 791908"/>
                    <a:gd name="connsiteX15" fmla="*/ 52801 w 897027"/>
                    <a:gd name="connsiteY15" fmla="*/ 416517 h 791908"/>
                    <a:gd name="connsiteX16" fmla="*/ 3816 w 897027"/>
                    <a:gd name="connsiteY16" fmla="*/ 329894 h 791908"/>
                    <a:gd name="connsiteX17" fmla="*/ 52801 w 897027"/>
                    <a:gd name="connsiteY17" fmla="*/ 295864 h 791908"/>
                    <a:gd name="connsiteX18" fmla="*/ 76290 w 897027"/>
                    <a:gd name="connsiteY18" fmla="*/ 291465 h 791908"/>
                    <a:gd name="connsiteX19" fmla="*/ 718585 w 897027"/>
                    <a:gd name="connsiteY19" fmla="*/ 91855 h 791908"/>
                    <a:gd name="connsiteX20" fmla="*/ 897027 w 897027"/>
                    <a:gd name="connsiteY20" fmla="*/ 153802 h 791908"/>
                    <a:gd name="connsiteX21" fmla="*/ 832349 w 897027"/>
                    <a:gd name="connsiteY21" fmla="*/ 258539 h 791908"/>
                    <a:gd name="connsiteX22" fmla="*/ 767671 w 897027"/>
                    <a:gd name="connsiteY22" fmla="*/ 277022 h 791908"/>
                    <a:gd name="connsiteX23" fmla="*/ 699913 w 897027"/>
                    <a:gd name="connsiteY23" fmla="*/ 304746 h 791908"/>
                    <a:gd name="connsiteX24" fmla="*/ 696834 w 897027"/>
                    <a:gd name="connsiteY24" fmla="*/ 347873 h 791908"/>
                    <a:gd name="connsiteX25" fmla="*/ 758432 w 897027"/>
                    <a:gd name="connsiteY25" fmla="*/ 363276 h 791908"/>
                    <a:gd name="connsiteX26" fmla="*/ 823110 w 897027"/>
                    <a:gd name="connsiteY26" fmla="*/ 471093 h 791908"/>
                    <a:gd name="connsiteX27" fmla="*/ 813870 w 897027"/>
                    <a:gd name="connsiteY27" fmla="*/ 538864 h 791908"/>
                    <a:gd name="connsiteX28" fmla="*/ 792311 w 897027"/>
                    <a:gd name="connsiteY28" fmla="*/ 588152 h 791908"/>
                    <a:gd name="connsiteX29" fmla="*/ 860068 w 897027"/>
                    <a:gd name="connsiteY29" fmla="*/ 668245 h 791908"/>
                    <a:gd name="connsiteX30" fmla="*/ 832349 w 897027"/>
                    <a:gd name="connsiteY30" fmla="*/ 751419 h 791908"/>
                    <a:gd name="connsiteX31" fmla="*/ 706073 w 897027"/>
                    <a:gd name="connsiteY31" fmla="*/ 748338 h 791908"/>
                    <a:gd name="connsiteX32" fmla="*/ 459681 w 897027"/>
                    <a:gd name="connsiteY32" fmla="*/ 788385 h 791908"/>
                    <a:gd name="connsiteX33" fmla="*/ 327245 w 897027"/>
                    <a:gd name="connsiteY33" fmla="*/ 736016 h 791908"/>
                    <a:gd name="connsiteX34" fmla="*/ 435042 w 897027"/>
                    <a:gd name="connsiteY34" fmla="*/ 652843 h 791908"/>
                    <a:gd name="connsiteX35" fmla="*/ 484320 w 897027"/>
                    <a:gd name="connsiteY35" fmla="*/ 643601 h 791908"/>
                    <a:gd name="connsiteX36" fmla="*/ 561318 w 897027"/>
                    <a:gd name="connsiteY36" fmla="*/ 643601 h 791908"/>
                    <a:gd name="connsiteX37" fmla="*/ 666035 w 897027"/>
                    <a:gd name="connsiteY37" fmla="*/ 625118 h 791908"/>
                    <a:gd name="connsiteX38" fmla="*/ 718393 w 897027"/>
                    <a:gd name="connsiteY38" fmla="*/ 591233 h 791908"/>
                    <a:gd name="connsiteX39" fmla="*/ 699913 w 897027"/>
                    <a:gd name="connsiteY39" fmla="*/ 486496 h 791908"/>
                    <a:gd name="connsiteX40" fmla="*/ 619836 w 897027"/>
                    <a:gd name="connsiteY40" fmla="*/ 489576 h 791908"/>
                    <a:gd name="connsiteX41" fmla="*/ 536679 w 897027"/>
                    <a:gd name="connsiteY41" fmla="*/ 440288 h 791908"/>
                    <a:gd name="connsiteX42" fmla="*/ 585957 w 897027"/>
                    <a:gd name="connsiteY42" fmla="*/ 326310 h 791908"/>
                    <a:gd name="connsiteX43" fmla="*/ 619836 w 897027"/>
                    <a:gd name="connsiteY43" fmla="*/ 252378 h 791908"/>
                    <a:gd name="connsiteX44" fmla="*/ 558238 w 897027"/>
                    <a:gd name="connsiteY44" fmla="*/ 258539 h 791908"/>
                    <a:gd name="connsiteX45" fmla="*/ 465841 w 897027"/>
                    <a:gd name="connsiteY45" fmla="*/ 273941 h 791908"/>
                    <a:gd name="connsiteX46" fmla="*/ 410403 w 897027"/>
                    <a:gd name="connsiteY46" fmla="*/ 187687 h 791908"/>
                    <a:gd name="connsiteX47" fmla="*/ 456601 w 897027"/>
                    <a:gd name="connsiteY47" fmla="*/ 126077 h 791908"/>
                    <a:gd name="connsiteX48" fmla="*/ 518199 w 897027"/>
                    <a:gd name="connsiteY48" fmla="*/ 107594 h 791908"/>
                    <a:gd name="connsiteX49" fmla="*/ 610596 w 897027"/>
                    <a:gd name="connsiteY49" fmla="*/ 95272 h 791908"/>
                    <a:gd name="connsiteX50" fmla="*/ 662955 w 897027"/>
                    <a:gd name="connsiteY50" fmla="*/ 92192 h 791908"/>
                    <a:gd name="connsiteX51" fmla="*/ 718585 w 897027"/>
                    <a:gd name="connsiteY51" fmla="*/ 91855 h 791908"/>
                    <a:gd name="connsiteX52" fmla="*/ 190537 w 897027"/>
                    <a:gd name="connsiteY52" fmla="*/ 135 h 791908"/>
                    <a:gd name="connsiteX53" fmla="*/ 262026 w 897027"/>
                    <a:gd name="connsiteY53" fmla="*/ 15379 h 791908"/>
                    <a:gd name="connsiteX54" fmla="*/ 274350 w 897027"/>
                    <a:gd name="connsiteY54" fmla="*/ 114491 h 791908"/>
                    <a:gd name="connsiteX55" fmla="*/ 117219 w 897027"/>
                    <a:gd name="connsiteY55" fmla="*/ 139269 h 791908"/>
                    <a:gd name="connsiteX56" fmla="*/ 98733 w 897027"/>
                    <a:gd name="connsiteY56" fmla="*/ 123783 h 791908"/>
                    <a:gd name="connsiteX57" fmla="*/ 111057 w 897027"/>
                    <a:gd name="connsiteY57" fmla="*/ 43254 h 791908"/>
                    <a:gd name="connsiteX58" fmla="*/ 172677 w 897027"/>
                    <a:gd name="connsiteY58" fmla="*/ 2990 h 791908"/>
                    <a:gd name="connsiteX59" fmla="*/ 190537 w 897027"/>
                    <a:gd name="connsiteY59" fmla="*/ 135 h 791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897027" h="791908">
                      <a:moveTo>
                        <a:pt x="236853" y="448176"/>
                      </a:moveTo>
                      <a:cubicBezTo>
                        <a:pt x="239558" y="447600"/>
                        <a:pt x="242070" y="448176"/>
                        <a:pt x="244389" y="450480"/>
                      </a:cubicBezTo>
                      <a:cubicBezTo>
                        <a:pt x="256755" y="459696"/>
                        <a:pt x="238205" y="478129"/>
                        <a:pt x="225839" y="490417"/>
                      </a:cubicBezTo>
                      <a:cubicBezTo>
                        <a:pt x="222747" y="496561"/>
                        <a:pt x="179465" y="564147"/>
                        <a:pt x="173282" y="579507"/>
                      </a:cubicBezTo>
                      <a:cubicBezTo>
                        <a:pt x="170191" y="591795"/>
                        <a:pt x="167099" y="610227"/>
                        <a:pt x="164007" y="622516"/>
                      </a:cubicBezTo>
                      <a:cubicBezTo>
                        <a:pt x="160916" y="656308"/>
                        <a:pt x="170191" y="696245"/>
                        <a:pt x="160916" y="717750"/>
                      </a:cubicBezTo>
                      <a:cubicBezTo>
                        <a:pt x="145458" y="769975"/>
                        <a:pt x="92901" y="797623"/>
                        <a:pt x="55802" y="769975"/>
                      </a:cubicBezTo>
                      <a:cubicBezTo>
                        <a:pt x="27978" y="748470"/>
                        <a:pt x="34161" y="705461"/>
                        <a:pt x="31070" y="674741"/>
                      </a:cubicBezTo>
                      <a:cubicBezTo>
                        <a:pt x="31070" y="637876"/>
                        <a:pt x="21795" y="622516"/>
                        <a:pt x="43436" y="585651"/>
                      </a:cubicBezTo>
                      <a:cubicBezTo>
                        <a:pt x="65077" y="554930"/>
                        <a:pt x="89810" y="548786"/>
                        <a:pt x="120725" y="530354"/>
                      </a:cubicBezTo>
                      <a:cubicBezTo>
                        <a:pt x="148550" y="508849"/>
                        <a:pt x="179465" y="490417"/>
                        <a:pt x="207290" y="468913"/>
                      </a:cubicBezTo>
                      <a:cubicBezTo>
                        <a:pt x="218883" y="462000"/>
                        <a:pt x="228737" y="449904"/>
                        <a:pt x="236853" y="448176"/>
                      </a:cubicBezTo>
                      <a:close/>
                      <a:moveTo>
                        <a:pt x="76290" y="291465"/>
                      </a:moveTo>
                      <a:cubicBezTo>
                        <a:pt x="100256" y="289870"/>
                        <a:pt x="125515" y="297411"/>
                        <a:pt x="150773" y="320613"/>
                      </a:cubicBezTo>
                      <a:cubicBezTo>
                        <a:pt x="156896" y="342269"/>
                        <a:pt x="153834" y="373206"/>
                        <a:pt x="147711" y="391768"/>
                      </a:cubicBezTo>
                      <a:cubicBezTo>
                        <a:pt x="138526" y="441266"/>
                        <a:pt x="86479" y="425798"/>
                        <a:pt x="52801" y="416517"/>
                      </a:cubicBezTo>
                      <a:cubicBezTo>
                        <a:pt x="22185" y="410330"/>
                        <a:pt x="-11492" y="367018"/>
                        <a:pt x="3816" y="329894"/>
                      </a:cubicBezTo>
                      <a:cubicBezTo>
                        <a:pt x="9939" y="314426"/>
                        <a:pt x="28309" y="305145"/>
                        <a:pt x="52801" y="295864"/>
                      </a:cubicBezTo>
                      <a:cubicBezTo>
                        <a:pt x="60455" y="293544"/>
                        <a:pt x="68301" y="291997"/>
                        <a:pt x="76290" y="291465"/>
                      </a:cubicBezTo>
                      <a:close/>
                      <a:moveTo>
                        <a:pt x="718585" y="91855"/>
                      </a:moveTo>
                      <a:cubicBezTo>
                        <a:pt x="790193" y="92577"/>
                        <a:pt x="894717" y="100663"/>
                        <a:pt x="897027" y="153802"/>
                      </a:cubicBezTo>
                      <a:cubicBezTo>
                        <a:pt x="897027" y="181526"/>
                        <a:pt x="869308" y="240056"/>
                        <a:pt x="832349" y="258539"/>
                      </a:cubicBezTo>
                      <a:cubicBezTo>
                        <a:pt x="816950" y="267780"/>
                        <a:pt x="786151" y="273941"/>
                        <a:pt x="767671" y="277022"/>
                      </a:cubicBezTo>
                      <a:cubicBezTo>
                        <a:pt x="746112" y="283183"/>
                        <a:pt x="718393" y="280102"/>
                        <a:pt x="699913" y="304746"/>
                      </a:cubicBezTo>
                      <a:cubicBezTo>
                        <a:pt x="690674" y="317068"/>
                        <a:pt x="690674" y="341712"/>
                        <a:pt x="696834" y="347873"/>
                      </a:cubicBezTo>
                      <a:cubicBezTo>
                        <a:pt x="706073" y="360195"/>
                        <a:pt x="739952" y="354034"/>
                        <a:pt x="758432" y="363276"/>
                      </a:cubicBezTo>
                      <a:cubicBezTo>
                        <a:pt x="810790" y="384839"/>
                        <a:pt x="826189" y="427966"/>
                        <a:pt x="823110" y="471093"/>
                      </a:cubicBezTo>
                      <a:cubicBezTo>
                        <a:pt x="820030" y="498818"/>
                        <a:pt x="826189" y="514220"/>
                        <a:pt x="813870" y="538864"/>
                      </a:cubicBezTo>
                      <a:cubicBezTo>
                        <a:pt x="804630" y="554267"/>
                        <a:pt x="795390" y="569669"/>
                        <a:pt x="792311" y="588152"/>
                      </a:cubicBezTo>
                      <a:cubicBezTo>
                        <a:pt x="795390" y="631279"/>
                        <a:pt x="847749" y="634360"/>
                        <a:pt x="860068" y="668245"/>
                      </a:cubicBezTo>
                      <a:cubicBezTo>
                        <a:pt x="866228" y="699050"/>
                        <a:pt x="863148" y="736016"/>
                        <a:pt x="832349" y="751419"/>
                      </a:cubicBezTo>
                      <a:cubicBezTo>
                        <a:pt x="798470" y="766821"/>
                        <a:pt x="739952" y="754499"/>
                        <a:pt x="706073" y="748338"/>
                      </a:cubicBezTo>
                      <a:cubicBezTo>
                        <a:pt x="619836" y="732936"/>
                        <a:pt x="542838" y="766821"/>
                        <a:pt x="459681" y="788385"/>
                      </a:cubicBezTo>
                      <a:cubicBezTo>
                        <a:pt x="416562" y="797626"/>
                        <a:pt x="342645" y="791465"/>
                        <a:pt x="327245" y="736016"/>
                      </a:cubicBezTo>
                      <a:cubicBezTo>
                        <a:pt x="348804" y="705211"/>
                        <a:pt x="398083" y="662084"/>
                        <a:pt x="435042" y="652843"/>
                      </a:cubicBezTo>
                      <a:cubicBezTo>
                        <a:pt x="453521" y="646682"/>
                        <a:pt x="462761" y="643601"/>
                        <a:pt x="484320" y="643601"/>
                      </a:cubicBezTo>
                      <a:cubicBezTo>
                        <a:pt x="508960" y="640521"/>
                        <a:pt x="533599" y="640521"/>
                        <a:pt x="561318" y="643601"/>
                      </a:cubicBezTo>
                      <a:cubicBezTo>
                        <a:pt x="595197" y="646682"/>
                        <a:pt x="638315" y="646682"/>
                        <a:pt x="666035" y="625118"/>
                      </a:cubicBezTo>
                      <a:cubicBezTo>
                        <a:pt x="678354" y="618957"/>
                        <a:pt x="709153" y="603555"/>
                        <a:pt x="718393" y="591233"/>
                      </a:cubicBezTo>
                      <a:cubicBezTo>
                        <a:pt x="743032" y="563508"/>
                        <a:pt x="733792" y="508059"/>
                        <a:pt x="699913" y="486496"/>
                      </a:cubicBezTo>
                      <a:cubicBezTo>
                        <a:pt x="681434" y="471093"/>
                        <a:pt x="644475" y="486496"/>
                        <a:pt x="619836" y="489576"/>
                      </a:cubicBezTo>
                      <a:cubicBezTo>
                        <a:pt x="589037" y="492657"/>
                        <a:pt x="552078" y="471093"/>
                        <a:pt x="536679" y="440288"/>
                      </a:cubicBezTo>
                      <a:cubicBezTo>
                        <a:pt x="536679" y="403322"/>
                        <a:pt x="564398" y="363276"/>
                        <a:pt x="585957" y="326310"/>
                      </a:cubicBezTo>
                      <a:cubicBezTo>
                        <a:pt x="595197" y="310907"/>
                        <a:pt x="622916" y="261619"/>
                        <a:pt x="619836" y="252378"/>
                      </a:cubicBezTo>
                      <a:cubicBezTo>
                        <a:pt x="604436" y="227734"/>
                        <a:pt x="573637" y="252378"/>
                        <a:pt x="558238" y="258539"/>
                      </a:cubicBezTo>
                      <a:cubicBezTo>
                        <a:pt x="527439" y="273941"/>
                        <a:pt x="496640" y="292424"/>
                        <a:pt x="465841" y="273941"/>
                      </a:cubicBezTo>
                      <a:cubicBezTo>
                        <a:pt x="431962" y="252378"/>
                        <a:pt x="422722" y="218492"/>
                        <a:pt x="410403" y="187687"/>
                      </a:cubicBezTo>
                      <a:cubicBezTo>
                        <a:pt x="416562" y="150721"/>
                        <a:pt x="425802" y="138399"/>
                        <a:pt x="456601" y="126077"/>
                      </a:cubicBezTo>
                      <a:cubicBezTo>
                        <a:pt x="481240" y="116836"/>
                        <a:pt x="490480" y="110675"/>
                        <a:pt x="518199" y="107594"/>
                      </a:cubicBezTo>
                      <a:cubicBezTo>
                        <a:pt x="548998" y="101433"/>
                        <a:pt x="576717" y="98353"/>
                        <a:pt x="610596" y="95272"/>
                      </a:cubicBezTo>
                      <a:cubicBezTo>
                        <a:pt x="629076" y="95272"/>
                        <a:pt x="647555" y="92192"/>
                        <a:pt x="662955" y="92192"/>
                      </a:cubicBezTo>
                      <a:cubicBezTo>
                        <a:pt x="674504" y="92192"/>
                        <a:pt x="694716" y="91614"/>
                        <a:pt x="718585" y="91855"/>
                      </a:cubicBezTo>
                      <a:close/>
                      <a:moveTo>
                        <a:pt x="190537" y="135"/>
                      </a:moveTo>
                      <a:cubicBezTo>
                        <a:pt x="213500" y="-881"/>
                        <a:pt x="248161" y="3765"/>
                        <a:pt x="262026" y="15379"/>
                      </a:cubicBezTo>
                      <a:cubicBezTo>
                        <a:pt x="289755" y="40157"/>
                        <a:pt x="295917" y="80421"/>
                        <a:pt x="274350" y="114491"/>
                      </a:cubicBezTo>
                      <a:cubicBezTo>
                        <a:pt x="243540" y="167144"/>
                        <a:pt x="157272" y="164047"/>
                        <a:pt x="117219" y="139269"/>
                      </a:cubicBezTo>
                      <a:cubicBezTo>
                        <a:pt x="111057" y="136172"/>
                        <a:pt x="101814" y="126880"/>
                        <a:pt x="98733" y="123783"/>
                      </a:cubicBezTo>
                      <a:cubicBezTo>
                        <a:pt x="86409" y="105199"/>
                        <a:pt x="92571" y="58741"/>
                        <a:pt x="111057" y="43254"/>
                      </a:cubicBezTo>
                      <a:cubicBezTo>
                        <a:pt x="120300" y="27768"/>
                        <a:pt x="160353" y="6088"/>
                        <a:pt x="172677" y="2990"/>
                      </a:cubicBezTo>
                      <a:cubicBezTo>
                        <a:pt x="176528" y="1442"/>
                        <a:pt x="182883" y="474"/>
                        <a:pt x="190537" y="13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9" name="iṥ1íďé"/>
                <p:cNvSpPr/>
                <p:nvPr/>
              </p:nvSpPr>
              <p:spPr bwMode="auto">
                <a:xfrm>
                  <a:off x="4917965" y="2856957"/>
                  <a:ext cx="1088655" cy="738171"/>
                </a:xfrm>
                <a:custGeom>
                  <a:avLst/>
                  <a:gdLst>
                    <a:gd name="T0" fmla="*/ 241 w 353"/>
                    <a:gd name="T1" fmla="*/ 144 h 240"/>
                    <a:gd name="T2" fmla="*/ 219 w 353"/>
                    <a:gd name="T3" fmla="*/ 160 h 240"/>
                    <a:gd name="T4" fmla="*/ 186 w 353"/>
                    <a:gd name="T5" fmla="*/ 185 h 240"/>
                    <a:gd name="T6" fmla="*/ 223 w 353"/>
                    <a:gd name="T7" fmla="*/ 192 h 240"/>
                    <a:gd name="T8" fmla="*/ 229 w 353"/>
                    <a:gd name="T9" fmla="*/ 193 h 240"/>
                    <a:gd name="T10" fmla="*/ 270 w 353"/>
                    <a:gd name="T11" fmla="*/ 184 h 240"/>
                    <a:gd name="T12" fmla="*/ 283 w 353"/>
                    <a:gd name="T13" fmla="*/ 169 h 240"/>
                    <a:gd name="T14" fmla="*/ 290 w 353"/>
                    <a:gd name="T15" fmla="*/ 139 h 240"/>
                    <a:gd name="T16" fmla="*/ 277 w 353"/>
                    <a:gd name="T17" fmla="*/ 130 h 240"/>
                    <a:gd name="T18" fmla="*/ 269 w 353"/>
                    <a:gd name="T19" fmla="*/ 129 h 240"/>
                    <a:gd name="T20" fmla="*/ 250 w 353"/>
                    <a:gd name="T21" fmla="*/ 133 h 240"/>
                    <a:gd name="T22" fmla="*/ 241 w 353"/>
                    <a:gd name="T23" fmla="*/ 144 h 240"/>
                    <a:gd name="T24" fmla="*/ 177 w 353"/>
                    <a:gd name="T25" fmla="*/ 157 h 240"/>
                    <a:gd name="T26" fmla="*/ 205 w 353"/>
                    <a:gd name="T27" fmla="*/ 151 h 240"/>
                    <a:gd name="T28" fmla="*/ 227 w 353"/>
                    <a:gd name="T29" fmla="*/ 126 h 240"/>
                    <a:gd name="T30" fmla="*/ 195 w 353"/>
                    <a:gd name="T31" fmla="*/ 127 h 240"/>
                    <a:gd name="T32" fmla="*/ 172 w 353"/>
                    <a:gd name="T33" fmla="*/ 135 h 240"/>
                    <a:gd name="T34" fmla="*/ 177 w 353"/>
                    <a:gd name="T35" fmla="*/ 157 h 240"/>
                    <a:gd name="T36" fmla="*/ 70 w 353"/>
                    <a:gd name="T37" fmla="*/ 130 h 240"/>
                    <a:gd name="T38" fmla="*/ 115 w 353"/>
                    <a:gd name="T39" fmla="*/ 115 h 240"/>
                    <a:gd name="T40" fmla="*/ 135 w 353"/>
                    <a:gd name="T41" fmla="*/ 110 h 240"/>
                    <a:gd name="T42" fmla="*/ 150 w 353"/>
                    <a:gd name="T43" fmla="*/ 98 h 240"/>
                    <a:gd name="T44" fmla="*/ 171 w 353"/>
                    <a:gd name="T45" fmla="*/ 88 h 240"/>
                    <a:gd name="T46" fmla="*/ 173 w 353"/>
                    <a:gd name="T47" fmla="*/ 99 h 240"/>
                    <a:gd name="T48" fmla="*/ 192 w 353"/>
                    <a:gd name="T49" fmla="*/ 101 h 240"/>
                    <a:gd name="T50" fmla="*/ 201 w 353"/>
                    <a:gd name="T51" fmla="*/ 100 h 240"/>
                    <a:gd name="T52" fmla="*/ 226 w 353"/>
                    <a:gd name="T53" fmla="*/ 85 h 240"/>
                    <a:gd name="T54" fmla="*/ 253 w 353"/>
                    <a:gd name="T55" fmla="*/ 90 h 240"/>
                    <a:gd name="T56" fmla="*/ 284 w 353"/>
                    <a:gd name="T57" fmla="*/ 101 h 240"/>
                    <a:gd name="T58" fmla="*/ 313 w 353"/>
                    <a:gd name="T59" fmla="*/ 133 h 240"/>
                    <a:gd name="T60" fmla="*/ 285 w 353"/>
                    <a:gd name="T61" fmla="*/ 179 h 240"/>
                    <a:gd name="T62" fmla="*/ 275 w 353"/>
                    <a:gd name="T63" fmla="*/ 192 h 240"/>
                    <a:gd name="T64" fmla="*/ 258 w 353"/>
                    <a:gd name="T65" fmla="*/ 204 h 240"/>
                    <a:gd name="T66" fmla="*/ 244 w 353"/>
                    <a:gd name="T67" fmla="*/ 230 h 240"/>
                    <a:gd name="T68" fmla="*/ 136 w 353"/>
                    <a:gd name="T69" fmla="*/ 225 h 240"/>
                    <a:gd name="T70" fmla="*/ 125 w 353"/>
                    <a:gd name="T71" fmla="*/ 212 h 240"/>
                    <a:gd name="T72" fmla="*/ 125 w 353"/>
                    <a:gd name="T73" fmla="*/ 200 h 240"/>
                    <a:gd name="T74" fmla="*/ 131 w 353"/>
                    <a:gd name="T75" fmla="*/ 191 h 240"/>
                    <a:gd name="T76" fmla="*/ 156 w 353"/>
                    <a:gd name="T77" fmla="*/ 174 h 240"/>
                    <a:gd name="T78" fmla="*/ 167 w 353"/>
                    <a:gd name="T79" fmla="*/ 163 h 240"/>
                    <a:gd name="T80" fmla="*/ 168 w 353"/>
                    <a:gd name="T81" fmla="*/ 156 h 240"/>
                    <a:gd name="T82" fmla="*/ 140 w 353"/>
                    <a:gd name="T83" fmla="*/ 166 h 240"/>
                    <a:gd name="T84" fmla="*/ 126 w 353"/>
                    <a:gd name="T85" fmla="*/ 149 h 240"/>
                    <a:gd name="T86" fmla="*/ 123 w 353"/>
                    <a:gd name="T87" fmla="*/ 137 h 240"/>
                    <a:gd name="T88" fmla="*/ 96 w 353"/>
                    <a:gd name="T89" fmla="*/ 145 h 240"/>
                    <a:gd name="T90" fmla="*/ 81 w 353"/>
                    <a:gd name="T91" fmla="*/ 173 h 240"/>
                    <a:gd name="T92" fmla="*/ 96 w 353"/>
                    <a:gd name="T93" fmla="*/ 203 h 240"/>
                    <a:gd name="T94" fmla="*/ 77 w 353"/>
                    <a:gd name="T95" fmla="*/ 216 h 240"/>
                    <a:gd name="T96" fmla="*/ 44 w 353"/>
                    <a:gd name="T97" fmla="*/ 129 h 240"/>
                    <a:gd name="T98" fmla="*/ 60 w 353"/>
                    <a:gd name="T99" fmla="*/ 105 h 240"/>
                    <a:gd name="T100" fmla="*/ 149 w 353"/>
                    <a:gd name="T101" fmla="*/ 55 h 240"/>
                    <a:gd name="T102" fmla="*/ 28 w 353"/>
                    <a:gd name="T103" fmla="*/ 76 h 240"/>
                    <a:gd name="T104" fmla="*/ 10 w 353"/>
                    <a:gd name="T105" fmla="*/ 48 h 240"/>
                    <a:gd name="T106" fmla="*/ 313 w 353"/>
                    <a:gd name="T107" fmla="*/ 26 h 240"/>
                    <a:gd name="T108" fmla="*/ 334 w 353"/>
                    <a:gd name="T109" fmla="*/ 33 h 240"/>
                    <a:gd name="T110" fmla="*/ 348 w 353"/>
                    <a:gd name="T111" fmla="*/ 44 h 240"/>
                    <a:gd name="T112" fmla="*/ 328 w 353"/>
                    <a:gd name="T113" fmla="*/ 64 h 240"/>
                    <a:gd name="T114" fmla="*/ 283 w 353"/>
                    <a:gd name="T115" fmla="*/ 53 h 240"/>
                    <a:gd name="T116" fmla="*/ 212 w 353"/>
                    <a:gd name="T117" fmla="*/ 56 h 240"/>
                    <a:gd name="T118" fmla="*/ 140 w 353"/>
                    <a:gd name="T119" fmla="*/ 78 h 240"/>
                    <a:gd name="T120" fmla="*/ 79 w 353"/>
                    <a:gd name="T121" fmla="*/ 110 h 240"/>
                    <a:gd name="T122" fmla="*/ 70 w 353"/>
                    <a:gd name="T123" fmla="*/ 130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353" h="240">
                      <a:moveTo>
                        <a:pt x="241" y="144"/>
                      </a:moveTo>
                      <a:cubicBezTo>
                        <a:pt x="236" y="150"/>
                        <a:pt x="227" y="156"/>
                        <a:pt x="219" y="160"/>
                      </a:cubicBezTo>
                      <a:cubicBezTo>
                        <a:pt x="205" y="167"/>
                        <a:pt x="181" y="170"/>
                        <a:pt x="186" y="185"/>
                      </a:cubicBezTo>
                      <a:cubicBezTo>
                        <a:pt x="193" y="203"/>
                        <a:pt x="210" y="197"/>
                        <a:pt x="223" y="192"/>
                      </a:cubicBezTo>
                      <a:cubicBezTo>
                        <a:pt x="226" y="191"/>
                        <a:pt x="226" y="192"/>
                        <a:pt x="229" y="193"/>
                      </a:cubicBezTo>
                      <a:cubicBezTo>
                        <a:pt x="240" y="196"/>
                        <a:pt x="253" y="197"/>
                        <a:pt x="270" y="184"/>
                      </a:cubicBezTo>
                      <a:cubicBezTo>
                        <a:pt x="275" y="181"/>
                        <a:pt x="279" y="174"/>
                        <a:pt x="283" y="169"/>
                      </a:cubicBezTo>
                      <a:cubicBezTo>
                        <a:pt x="292" y="159"/>
                        <a:pt x="298" y="152"/>
                        <a:pt x="290" y="139"/>
                      </a:cubicBezTo>
                      <a:cubicBezTo>
                        <a:pt x="288" y="137"/>
                        <a:pt x="281" y="131"/>
                        <a:pt x="277" y="130"/>
                      </a:cubicBezTo>
                      <a:cubicBezTo>
                        <a:pt x="275" y="129"/>
                        <a:pt x="271" y="130"/>
                        <a:pt x="269" y="129"/>
                      </a:cubicBezTo>
                      <a:cubicBezTo>
                        <a:pt x="260" y="127"/>
                        <a:pt x="258" y="127"/>
                        <a:pt x="250" y="133"/>
                      </a:cubicBezTo>
                      <a:cubicBezTo>
                        <a:pt x="245" y="137"/>
                        <a:pt x="244" y="141"/>
                        <a:pt x="241" y="144"/>
                      </a:cubicBezTo>
                      <a:close/>
                      <a:moveTo>
                        <a:pt x="177" y="157"/>
                      </a:moveTo>
                      <a:cubicBezTo>
                        <a:pt x="187" y="162"/>
                        <a:pt x="193" y="158"/>
                        <a:pt x="205" y="151"/>
                      </a:cubicBezTo>
                      <a:cubicBezTo>
                        <a:pt x="217" y="144"/>
                        <a:pt x="231" y="137"/>
                        <a:pt x="227" y="126"/>
                      </a:cubicBezTo>
                      <a:cubicBezTo>
                        <a:pt x="221" y="112"/>
                        <a:pt x="207" y="122"/>
                        <a:pt x="195" y="127"/>
                      </a:cubicBezTo>
                      <a:cubicBezTo>
                        <a:pt x="185" y="130"/>
                        <a:pt x="177" y="131"/>
                        <a:pt x="172" y="135"/>
                      </a:cubicBezTo>
                      <a:cubicBezTo>
                        <a:pt x="168" y="142"/>
                        <a:pt x="171" y="149"/>
                        <a:pt x="177" y="157"/>
                      </a:cubicBezTo>
                      <a:close/>
                      <a:moveTo>
                        <a:pt x="70" y="130"/>
                      </a:moveTo>
                      <a:cubicBezTo>
                        <a:pt x="85" y="131"/>
                        <a:pt x="100" y="120"/>
                        <a:pt x="115" y="115"/>
                      </a:cubicBezTo>
                      <a:cubicBezTo>
                        <a:pt x="122" y="113"/>
                        <a:pt x="129" y="113"/>
                        <a:pt x="135" y="110"/>
                      </a:cubicBezTo>
                      <a:cubicBezTo>
                        <a:pt x="141" y="107"/>
                        <a:pt x="146" y="102"/>
                        <a:pt x="150" y="98"/>
                      </a:cubicBezTo>
                      <a:cubicBezTo>
                        <a:pt x="155" y="93"/>
                        <a:pt x="164" y="80"/>
                        <a:pt x="171" y="88"/>
                      </a:cubicBezTo>
                      <a:cubicBezTo>
                        <a:pt x="174" y="92"/>
                        <a:pt x="172" y="97"/>
                        <a:pt x="173" y="99"/>
                      </a:cubicBezTo>
                      <a:cubicBezTo>
                        <a:pt x="177" y="105"/>
                        <a:pt x="185" y="103"/>
                        <a:pt x="192" y="101"/>
                      </a:cubicBezTo>
                      <a:cubicBezTo>
                        <a:pt x="196" y="100"/>
                        <a:pt x="199" y="101"/>
                        <a:pt x="201" y="100"/>
                      </a:cubicBezTo>
                      <a:cubicBezTo>
                        <a:pt x="210" y="96"/>
                        <a:pt x="217" y="88"/>
                        <a:pt x="226" y="85"/>
                      </a:cubicBezTo>
                      <a:cubicBezTo>
                        <a:pt x="234" y="83"/>
                        <a:pt x="248" y="83"/>
                        <a:pt x="253" y="90"/>
                      </a:cubicBezTo>
                      <a:cubicBezTo>
                        <a:pt x="261" y="102"/>
                        <a:pt x="273" y="101"/>
                        <a:pt x="284" y="101"/>
                      </a:cubicBezTo>
                      <a:cubicBezTo>
                        <a:pt x="297" y="102"/>
                        <a:pt x="315" y="120"/>
                        <a:pt x="313" y="133"/>
                      </a:cubicBezTo>
                      <a:cubicBezTo>
                        <a:pt x="311" y="149"/>
                        <a:pt x="296" y="165"/>
                        <a:pt x="285" y="179"/>
                      </a:cubicBezTo>
                      <a:cubicBezTo>
                        <a:pt x="282" y="184"/>
                        <a:pt x="278" y="189"/>
                        <a:pt x="275" y="192"/>
                      </a:cubicBezTo>
                      <a:cubicBezTo>
                        <a:pt x="270" y="196"/>
                        <a:pt x="263" y="199"/>
                        <a:pt x="258" y="204"/>
                      </a:cubicBezTo>
                      <a:cubicBezTo>
                        <a:pt x="252" y="211"/>
                        <a:pt x="250" y="226"/>
                        <a:pt x="244" y="230"/>
                      </a:cubicBezTo>
                      <a:cubicBezTo>
                        <a:pt x="226" y="240"/>
                        <a:pt x="154" y="234"/>
                        <a:pt x="136" y="225"/>
                      </a:cubicBezTo>
                      <a:cubicBezTo>
                        <a:pt x="131" y="223"/>
                        <a:pt x="127" y="218"/>
                        <a:pt x="125" y="212"/>
                      </a:cubicBezTo>
                      <a:cubicBezTo>
                        <a:pt x="123" y="207"/>
                        <a:pt x="123" y="205"/>
                        <a:pt x="125" y="200"/>
                      </a:cubicBezTo>
                      <a:cubicBezTo>
                        <a:pt x="127" y="196"/>
                        <a:pt x="130" y="193"/>
                        <a:pt x="131" y="191"/>
                      </a:cubicBezTo>
                      <a:cubicBezTo>
                        <a:pt x="137" y="184"/>
                        <a:pt x="148" y="180"/>
                        <a:pt x="156" y="174"/>
                      </a:cubicBezTo>
                      <a:cubicBezTo>
                        <a:pt x="158" y="172"/>
                        <a:pt x="166" y="166"/>
                        <a:pt x="167" y="163"/>
                      </a:cubicBezTo>
                      <a:cubicBezTo>
                        <a:pt x="168" y="161"/>
                        <a:pt x="170" y="159"/>
                        <a:pt x="168" y="156"/>
                      </a:cubicBezTo>
                      <a:cubicBezTo>
                        <a:pt x="163" y="148"/>
                        <a:pt x="149" y="167"/>
                        <a:pt x="140" y="166"/>
                      </a:cubicBezTo>
                      <a:cubicBezTo>
                        <a:pt x="134" y="162"/>
                        <a:pt x="130" y="157"/>
                        <a:pt x="126" y="149"/>
                      </a:cubicBezTo>
                      <a:cubicBezTo>
                        <a:pt x="125" y="145"/>
                        <a:pt x="125" y="140"/>
                        <a:pt x="123" y="137"/>
                      </a:cubicBezTo>
                      <a:cubicBezTo>
                        <a:pt x="117" y="130"/>
                        <a:pt x="101" y="141"/>
                        <a:pt x="96" y="145"/>
                      </a:cubicBezTo>
                      <a:cubicBezTo>
                        <a:pt x="87" y="152"/>
                        <a:pt x="78" y="164"/>
                        <a:pt x="81" y="173"/>
                      </a:cubicBezTo>
                      <a:cubicBezTo>
                        <a:pt x="85" y="183"/>
                        <a:pt x="95" y="192"/>
                        <a:pt x="96" y="203"/>
                      </a:cubicBezTo>
                      <a:cubicBezTo>
                        <a:pt x="97" y="213"/>
                        <a:pt x="88" y="222"/>
                        <a:pt x="77" y="216"/>
                      </a:cubicBezTo>
                      <a:cubicBezTo>
                        <a:pt x="51" y="203"/>
                        <a:pt x="36" y="154"/>
                        <a:pt x="44" y="129"/>
                      </a:cubicBezTo>
                      <a:cubicBezTo>
                        <a:pt x="47" y="121"/>
                        <a:pt x="51" y="112"/>
                        <a:pt x="60" y="105"/>
                      </a:cubicBezTo>
                      <a:cubicBezTo>
                        <a:pt x="80" y="88"/>
                        <a:pt x="139" y="75"/>
                        <a:pt x="149" y="55"/>
                      </a:cubicBezTo>
                      <a:cubicBezTo>
                        <a:pt x="142" y="46"/>
                        <a:pt x="51" y="70"/>
                        <a:pt x="28" y="76"/>
                      </a:cubicBezTo>
                      <a:cubicBezTo>
                        <a:pt x="13" y="79"/>
                        <a:pt x="0" y="59"/>
                        <a:pt x="10" y="48"/>
                      </a:cubicBezTo>
                      <a:cubicBezTo>
                        <a:pt x="136" y="0"/>
                        <a:pt x="241" y="10"/>
                        <a:pt x="313" y="26"/>
                      </a:cubicBezTo>
                      <a:cubicBezTo>
                        <a:pt x="321" y="28"/>
                        <a:pt x="327" y="29"/>
                        <a:pt x="334" y="33"/>
                      </a:cubicBezTo>
                      <a:cubicBezTo>
                        <a:pt x="337" y="34"/>
                        <a:pt x="346" y="40"/>
                        <a:pt x="348" y="44"/>
                      </a:cubicBezTo>
                      <a:cubicBezTo>
                        <a:pt x="353" y="55"/>
                        <a:pt x="337" y="65"/>
                        <a:pt x="328" y="64"/>
                      </a:cubicBezTo>
                      <a:cubicBezTo>
                        <a:pt x="312" y="62"/>
                        <a:pt x="299" y="54"/>
                        <a:pt x="283" y="53"/>
                      </a:cubicBezTo>
                      <a:cubicBezTo>
                        <a:pt x="259" y="52"/>
                        <a:pt x="235" y="52"/>
                        <a:pt x="212" y="56"/>
                      </a:cubicBezTo>
                      <a:cubicBezTo>
                        <a:pt x="187" y="60"/>
                        <a:pt x="166" y="65"/>
                        <a:pt x="140" y="78"/>
                      </a:cubicBezTo>
                      <a:cubicBezTo>
                        <a:pt x="120" y="88"/>
                        <a:pt x="98" y="97"/>
                        <a:pt x="79" y="110"/>
                      </a:cubicBezTo>
                      <a:cubicBezTo>
                        <a:pt x="71" y="115"/>
                        <a:pt x="67" y="121"/>
                        <a:pt x="70" y="1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0" name="îṣḷîḍê"/>
                <p:cNvSpPr/>
                <p:nvPr/>
              </p:nvSpPr>
              <p:spPr bwMode="auto">
                <a:xfrm>
                  <a:off x="6204378" y="2866745"/>
                  <a:ext cx="885021" cy="845862"/>
                </a:xfrm>
                <a:custGeom>
                  <a:avLst/>
                  <a:gdLst>
                    <a:gd name="T0" fmla="*/ 234 w 287"/>
                    <a:gd name="T1" fmla="*/ 159 h 275"/>
                    <a:gd name="T2" fmla="*/ 217 w 287"/>
                    <a:gd name="T3" fmla="*/ 124 h 275"/>
                    <a:gd name="T4" fmla="*/ 170 w 287"/>
                    <a:gd name="T5" fmla="*/ 74 h 275"/>
                    <a:gd name="T6" fmla="*/ 179 w 287"/>
                    <a:gd name="T7" fmla="*/ 92 h 275"/>
                    <a:gd name="T8" fmla="*/ 170 w 287"/>
                    <a:gd name="T9" fmla="*/ 74 h 275"/>
                    <a:gd name="T10" fmla="*/ 130 w 287"/>
                    <a:gd name="T11" fmla="*/ 98 h 275"/>
                    <a:gd name="T12" fmla="*/ 151 w 287"/>
                    <a:gd name="T13" fmla="*/ 75 h 275"/>
                    <a:gd name="T14" fmla="*/ 129 w 287"/>
                    <a:gd name="T15" fmla="*/ 80 h 275"/>
                    <a:gd name="T16" fmla="*/ 113 w 287"/>
                    <a:gd name="T17" fmla="*/ 32 h 275"/>
                    <a:gd name="T18" fmla="*/ 101 w 287"/>
                    <a:gd name="T19" fmla="*/ 81 h 275"/>
                    <a:gd name="T20" fmla="*/ 123 w 287"/>
                    <a:gd name="T21" fmla="*/ 79 h 275"/>
                    <a:gd name="T22" fmla="*/ 140 w 287"/>
                    <a:gd name="T23" fmla="*/ 22 h 275"/>
                    <a:gd name="T24" fmla="*/ 262 w 287"/>
                    <a:gd name="T25" fmla="*/ 19 h 275"/>
                    <a:gd name="T26" fmla="*/ 232 w 287"/>
                    <a:gd name="T27" fmla="*/ 53 h 275"/>
                    <a:gd name="T28" fmla="*/ 216 w 287"/>
                    <a:gd name="T29" fmla="*/ 83 h 275"/>
                    <a:gd name="T30" fmla="*/ 270 w 287"/>
                    <a:gd name="T31" fmla="*/ 89 h 275"/>
                    <a:gd name="T32" fmla="*/ 277 w 287"/>
                    <a:gd name="T33" fmla="*/ 141 h 275"/>
                    <a:gd name="T34" fmla="*/ 250 w 287"/>
                    <a:gd name="T35" fmla="*/ 173 h 275"/>
                    <a:gd name="T36" fmla="*/ 213 w 287"/>
                    <a:gd name="T37" fmla="*/ 185 h 275"/>
                    <a:gd name="T38" fmla="*/ 185 w 287"/>
                    <a:gd name="T39" fmla="*/ 275 h 275"/>
                    <a:gd name="T40" fmla="*/ 181 w 287"/>
                    <a:gd name="T41" fmla="*/ 159 h 275"/>
                    <a:gd name="T42" fmla="*/ 151 w 287"/>
                    <a:gd name="T43" fmla="*/ 139 h 275"/>
                    <a:gd name="T44" fmla="*/ 144 w 287"/>
                    <a:gd name="T45" fmla="*/ 175 h 275"/>
                    <a:gd name="T46" fmla="*/ 120 w 287"/>
                    <a:gd name="T47" fmla="*/ 158 h 275"/>
                    <a:gd name="T48" fmla="*/ 105 w 287"/>
                    <a:gd name="T49" fmla="*/ 144 h 275"/>
                    <a:gd name="T50" fmla="*/ 84 w 287"/>
                    <a:gd name="T51" fmla="*/ 188 h 275"/>
                    <a:gd name="T52" fmla="*/ 62 w 287"/>
                    <a:gd name="T53" fmla="*/ 173 h 275"/>
                    <a:gd name="T54" fmla="*/ 80 w 287"/>
                    <a:gd name="T55" fmla="*/ 142 h 275"/>
                    <a:gd name="T56" fmla="*/ 61 w 287"/>
                    <a:gd name="T57" fmla="*/ 119 h 275"/>
                    <a:gd name="T58" fmla="*/ 63 w 287"/>
                    <a:gd name="T59" fmla="*/ 74 h 275"/>
                    <a:gd name="T60" fmla="*/ 30 w 287"/>
                    <a:gd name="T61" fmla="*/ 98 h 275"/>
                    <a:gd name="T62" fmla="*/ 37 w 287"/>
                    <a:gd name="T63" fmla="*/ 220 h 275"/>
                    <a:gd name="T64" fmla="*/ 6 w 287"/>
                    <a:gd name="T65" fmla="*/ 155 h 275"/>
                    <a:gd name="T66" fmla="*/ 65 w 287"/>
                    <a:gd name="T67" fmla="*/ 30 h 2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87" h="275">
                      <a:moveTo>
                        <a:pt x="210" y="153"/>
                      </a:moveTo>
                      <a:cubicBezTo>
                        <a:pt x="212" y="160"/>
                        <a:pt x="225" y="163"/>
                        <a:pt x="234" y="159"/>
                      </a:cubicBezTo>
                      <a:cubicBezTo>
                        <a:pt x="239" y="151"/>
                        <a:pt x="251" y="144"/>
                        <a:pt x="248" y="133"/>
                      </a:cubicBezTo>
                      <a:cubicBezTo>
                        <a:pt x="245" y="122"/>
                        <a:pt x="229" y="125"/>
                        <a:pt x="217" y="124"/>
                      </a:cubicBezTo>
                      <a:cubicBezTo>
                        <a:pt x="213" y="131"/>
                        <a:pt x="208" y="145"/>
                        <a:pt x="210" y="153"/>
                      </a:cubicBezTo>
                      <a:close/>
                      <a:moveTo>
                        <a:pt x="170" y="74"/>
                      </a:moveTo>
                      <a:cubicBezTo>
                        <a:pt x="164" y="80"/>
                        <a:pt x="155" y="87"/>
                        <a:pt x="152" y="92"/>
                      </a:cubicBezTo>
                      <a:cubicBezTo>
                        <a:pt x="156" y="105"/>
                        <a:pt x="171" y="97"/>
                        <a:pt x="179" y="92"/>
                      </a:cubicBezTo>
                      <a:cubicBezTo>
                        <a:pt x="181" y="87"/>
                        <a:pt x="182" y="81"/>
                        <a:pt x="181" y="74"/>
                      </a:cubicBezTo>
                      <a:cubicBezTo>
                        <a:pt x="178" y="73"/>
                        <a:pt x="171" y="72"/>
                        <a:pt x="170" y="74"/>
                      </a:cubicBezTo>
                      <a:close/>
                      <a:moveTo>
                        <a:pt x="129" y="80"/>
                      </a:moveTo>
                      <a:cubicBezTo>
                        <a:pt x="127" y="85"/>
                        <a:pt x="121" y="98"/>
                        <a:pt x="130" y="98"/>
                      </a:cubicBezTo>
                      <a:cubicBezTo>
                        <a:pt x="136" y="98"/>
                        <a:pt x="141" y="86"/>
                        <a:pt x="146" y="82"/>
                      </a:cubicBezTo>
                      <a:cubicBezTo>
                        <a:pt x="148" y="79"/>
                        <a:pt x="150" y="78"/>
                        <a:pt x="151" y="75"/>
                      </a:cubicBezTo>
                      <a:cubicBezTo>
                        <a:pt x="152" y="67"/>
                        <a:pt x="158" y="64"/>
                        <a:pt x="156" y="55"/>
                      </a:cubicBezTo>
                      <a:cubicBezTo>
                        <a:pt x="140" y="46"/>
                        <a:pt x="134" y="69"/>
                        <a:pt x="129" y="80"/>
                      </a:cubicBezTo>
                      <a:close/>
                      <a:moveTo>
                        <a:pt x="65" y="30"/>
                      </a:moveTo>
                      <a:cubicBezTo>
                        <a:pt x="79" y="35"/>
                        <a:pt x="107" y="12"/>
                        <a:pt x="113" y="32"/>
                      </a:cubicBezTo>
                      <a:cubicBezTo>
                        <a:pt x="114" y="37"/>
                        <a:pt x="110" y="54"/>
                        <a:pt x="109" y="60"/>
                      </a:cubicBezTo>
                      <a:cubicBezTo>
                        <a:pt x="107" y="67"/>
                        <a:pt x="102" y="74"/>
                        <a:pt x="101" y="81"/>
                      </a:cubicBezTo>
                      <a:cubicBezTo>
                        <a:pt x="101" y="89"/>
                        <a:pt x="103" y="98"/>
                        <a:pt x="109" y="105"/>
                      </a:cubicBezTo>
                      <a:cubicBezTo>
                        <a:pt x="116" y="99"/>
                        <a:pt x="119" y="89"/>
                        <a:pt x="123" y="79"/>
                      </a:cubicBezTo>
                      <a:cubicBezTo>
                        <a:pt x="127" y="68"/>
                        <a:pt x="130" y="60"/>
                        <a:pt x="128" y="45"/>
                      </a:cubicBezTo>
                      <a:cubicBezTo>
                        <a:pt x="127" y="37"/>
                        <a:pt x="132" y="26"/>
                        <a:pt x="140" y="22"/>
                      </a:cubicBezTo>
                      <a:cubicBezTo>
                        <a:pt x="146" y="19"/>
                        <a:pt x="152" y="23"/>
                        <a:pt x="158" y="22"/>
                      </a:cubicBezTo>
                      <a:cubicBezTo>
                        <a:pt x="193" y="20"/>
                        <a:pt x="225" y="11"/>
                        <a:pt x="262" y="19"/>
                      </a:cubicBezTo>
                      <a:cubicBezTo>
                        <a:pt x="268" y="21"/>
                        <a:pt x="270" y="29"/>
                        <a:pt x="266" y="34"/>
                      </a:cubicBezTo>
                      <a:cubicBezTo>
                        <a:pt x="259" y="43"/>
                        <a:pt x="245" y="52"/>
                        <a:pt x="232" y="53"/>
                      </a:cubicBezTo>
                      <a:cubicBezTo>
                        <a:pt x="227" y="54"/>
                        <a:pt x="202" y="45"/>
                        <a:pt x="201" y="59"/>
                      </a:cubicBezTo>
                      <a:cubicBezTo>
                        <a:pt x="201" y="61"/>
                        <a:pt x="214" y="82"/>
                        <a:pt x="216" y="83"/>
                      </a:cubicBezTo>
                      <a:cubicBezTo>
                        <a:pt x="223" y="87"/>
                        <a:pt x="237" y="82"/>
                        <a:pt x="247" y="83"/>
                      </a:cubicBezTo>
                      <a:cubicBezTo>
                        <a:pt x="256" y="84"/>
                        <a:pt x="263" y="86"/>
                        <a:pt x="270" y="89"/>
                      </a:cubicBezTo>
                      <a:cubicBezTo>
                        <a:pt x="275" y="91"/>
                        <a:pt x="281" y="93"/>
                        <a:pt x="283" y="100"/>
                      </a:cubicBezTo>
                      <a:cubicBezTo>
                        <a:pt x="287" y="111"/>
                        <a:pt x="282" y="131"/>
                        <a:pt x="277" y="141"/>
                      </a:cubicBezTo>
                      <a:cubicBezTo>
                        <a:pt x="274" y="147"/>
                        <a:pt x="266" y="155"/>
                        <a:pt x="261" y="161"/>
                      </a:cubicBezTo>
                      <a:cubicBezTo>
                        <a:pt x="256" y="167"/>
                        <a:pt x="256" y="168"/>
                        <a:pt x="250" y="173"/>
                      </a:cubicBezTo>
                      <a:cubicBezTo>
                        <a:pt x="242" y="179"/>
                        <a:pt x="236" y="190"/>
                        <a:pt x="223" y="189"/>
                      </a:cubicBezTo>
                      <a:cubicBezTo>
                        <a:pt x="218" y="189"/>
                        <a:pt x="218" y="186"/>
                        <a:pt x="213" y="185"/>
                      </a:cubicBezTo>
                      <a:cubicBezTo>
                        <a:pt x="208" y="192"/>
                        <a:pt x="204" y="201"/>
                        <a:pt x="203" y="212"/>
                      </a:cubicBezTo>
                      <a:cubicBezTo>
                        <a:pt x="201" y="230"/>
                        <a:pt x="205" y="268"/>
                        <a:pt x="185" y="275"/>
                      </a:cubicBezTo>
                      <a:cubicBezTo>
                        <a:pt x="173" y="273"/>
                        <a:pt x="182" y="192"/>
                        <a:pt x="182" y="185"/>
                      </a:cubicBezTo>
                      <a:cubicBezTo>
                        <a:pt x="182" y="176"/>
                        <a:pt x="180" y="167"/>
                        <a:pt x="181" y="159"/>
                      </a:cubicBezTo>
                      <a:cubicBezTo>
                        <a:pt x="181" y="154"/>
                        <a:pt x="183" y="145"/>
                        <a:pt x="180" y="136"/>
                      </a:cubicBezTo>
                      <a:cubicBezTo>
                        <a:pt x="174" y="130"/>
                        <a:pt x="157" y="133"/>
                        <a:pt x="151" y="139"/>
                      </a:cubicBezTo>
                      <a:cubicBezTo>
                        <a:pt x="147" y="144"/>
                        <a:pt x="150" y="154"/>
                        <a:pt x="149" y="162"/>
                      </a:cubicBezTo>
                      <a:cubicBezTo>
                        <a:pt x="149" y="163"/>
                        <a:pt x="144" y="174"/>
                        <a:pt x="144" y="175"/>
                      </a:cubicBezTo>
                      <a:cubicBezTo>
                        <a:pt x="141" y="179"/>
                        <a:pt x="135" y="180"/>
                        <a:pt x="129" y="179"/>
                      </a:cubicBezTo>
                      <a:cubicBezTo>
                        <a:pt x="124" y="175"/>
                        <a:pt x="123" y="166"/>
                        <a:pt x="120" y="158"/>
                      </a:cubicBezTo>
                      <a:cubicBezTo>
                        <a:pt x="118" y="152"/>
                        <a:pt x="115" y="132"/>
                        <a:pt x="110" y="133"/>
                      </a:cubicBezTo>
                      <a:cubicBezTo>
                        <a:pt x="108" y="134"/>
                        <a:pt x="107" y="138"/>
                        <a:pt x="105" y="144"/>
                      </a:cubicBezTo>
                      <a:cubicBezTo>
                        <a:pt x="103" y="151"/>
                        <a:pt x="98" y="166"/>
                        <a:pt x="94" y="172"/>
                      </a:cubicBezTo>
                      <a:cubicBezTo>
                        <a:pt x="92" y="176"/>
                        <a:pt x="87" y="185"/>
                        <a:pt x="84" y="188"/>
                      </a:cubicBezTo>
                      <a:cubicBezTo>
                        <a:pt x="82" y="191"/>
                        <a:pt x="73" y="199"/>
                        <a:pt x="69" y="200"/>
                      </a:cubicBezTo>
                      <a:cubicBezTo>
                        <a:pt x="53" y="205"/>
                        <a:pt x="54" y="181"/>
                        <a:pt x="62" y="173"/>
                      </a:cubicBezTo>
                      <a:cubicBezTo>
                        <a:pt x="66" y="168"/>
                        <a:pt x="73" y="167"/>
                        <a:pt x="77" y="163"/>
                      </a:cubicBezTo>
                      <a:cubicBezTo>
                        <a:pt x="82" y="159"/>
                        <a:pt x="87" y="148"/>
                        <a:pt x="80" y="142"/>
                      </a:cubicBezTo>
                      <a:cubicBezTo>
                        <a:pt x="72" y="142"/>
                        <a:pt x="62" y="148"/>
                        <a:pt x="56" y="144"/>
                      </a:cubicBezTo>
                      <a:cubicBezTo>
                        <a:pt x="48" y="137"/>
                        <a:pt x="54" y="122"/>
                        <a:pt x="61" y="119"/>
                      </a:cubicBezTo>
                      <a:cubicBezTo>
                        <a:pt x="69" y="114"/>
                        <a:pt x="75" y="109"/>
                        <a:pt x="75" y="100"/>
                      </a:cubicBezTo>
                      <a:cubicBezTo>
                        <a:pt x="74" y="90"/>
                        <a:pt x="65" y="84"/>
                        <a:pt x="63" y="74"/>
                      </a:cubicBezTo>
                      <a:cubicBezTo>
                        <a:pt x="56" y="71"/>
                        <a:pt x="49" y="75"/>
                        <a:pt x="44" y="79"/>
                      </a:cubicBezTo>
                      <a:cubicBezTo>
                        <a:pt x="38" y="85"/>
                        <a:pt x="33" y="89"/>
                        <a:pt x="30" y="98"/>
                      </a:cubicBezTo>
                      <a:cubicBezTo>
                        <a:pt x="20" y="126"/>
                        <a:pt x="26" y="152"/>
                        <a:pt x="30" y="180"/>
                      </a:cubicBezTo>
                      <a:cubicBezTo>
                        <a:pt x="32" y="193"/>
                        <a:pt x="37" y="208"/>
                        <a:pt x="37" y="220"/>
                      </a:cubicBezTo>
                      <a:cubicBezTo>
                        <a:pt x="36" y="224"/>
                        <a:pt x="33" y="227"/>
                        <a:pt x="32" y="230"/>
                      </a:cubicBezTo>
                      <a:cubicBezTo>
                        <a:pt x="9" y="223"/>
                        <a:pt x="5" y="180"/>
                        <a:pt x="6" y="155"/>
                      </a:cubicBezTo>
                      <a:cubicBezTo>
                        <a:pt x="6" y="104"/>
                        <a:pt x="0" y="54"/>
                        <a:pt x="29" y="10"/>
                      </a:cubicBezTo>
                      <a:cubicBezTo>
                        <a:pt x="42" y="0"/>
                        <a:pt x="65" y="5"/>
                        <a:pt x="65" y="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1" name="îṧľïḑe"/>
                <p:cNvSpPr/>
                <p:nvPr/>
              </p:nvSpPr>
              <p:spPr bwMode="auto">
                <a:xfrm>
                  <a:off x="7324618" y="2750620"/>
                  <a:ext cx="799342" cy="878036"/>
                </a:xfrm>
                <a:custGeom>
                  <a:avLst/>
                  <a:gdLst>
                    <a:gd name="connsiteX0" fmla="*/ 534804 w 799342"/>
                    <a:gd name="connsiteY0" fmla="*/ 351389 h 878036"/>
                    <a:gd name="connsiteX1" fmla="*/ 634729 w 799342"/>
                    <a:gd name="connsiteY1" fmla="*/ 384065 h 878036"/>
                    <a:gd name="connsiteX2" fmla="*/ 628556 w 799342"/>
                    <a:gd name="connsiteY2" fmla="*/ 448649 h 878036"/>
                    <a:gd name="connsiteX3" fmla="*/ 591519 w 799342"/>
                    <a:gd name="connsiteY3" fmla="*/ 510157 h 878036"/>
                    <a:gd name="connsiteX4" fmla="*/ 613124 w 799342"/>
                    <a:gd name="connsiteY4" fmla="*/ 543987 h 878036"/>
                    <a:gd name="connsiteX5" fmla="*/ 545221 w 799342"/>
                    <a:gd name="connsiteY5" fmla="*/ 583967 h 878036"/>
                    <a:gd name="connsiteX6" fmla="*/ 356945 w 799342"/>
                    <a:gd name="connsiteY6" fmla="*/ 667004 h 878036"/>
                    <a:gd name="connsiteX7" fmla="*/ 360032 w 799342"/>
                    <a:gd name="connsiteY7" fmla="*/ 719286 h 878036"/>
                    <a:gd name="connsiteX8" fmla="*/ 390897 w 799342"/>
                    <a:gd name="connsiteY8" fmla="*/ 765417 h 878036"/>
                    <a:gd name="connsiteX9" fmla="*/ 529789 w 799342"/>
                    <a:gd name="connsiteY9" fmla="*/ 793096 h 878036"/>
                    <a:gd name="connsiteX10" fmla="*/ 714978 w 799342"/>
                    <a:gd name="connsiteY10" fmla="*/ 725437 h 878036"/>
                    <a:gd name="connsiteX11" fmla="*/ 758189 w 799342"/>
                    <a:gd name="connsiteY11" fmla="*/ 627023 h 878036"/>
                    <a:gd name="connsiteX12" fmla="*/ 795227 w 799342"/>
                    <a:gd name="connsiteY12" fmla="*/ 667004 h 878036"/>
                    <a:gd name="connsiteX13" fmla="*/ 795227 w 799342"/>
                    <a:gd name="connsiteY13" fmla="*/ 750040 h 878036"/>
                    <a:gd name="connsiteX14" fmla="*/ 390897 w 799342"/>
                    <a:gd name="connsiteY14" fmla="*/ 860755 h 878036"/>
                    <a:gd name="connsiteX15" fmla="*/ 282870 w 799342"/>
                    <a:gd name="connsiteY15" fmla="*/ 783870 h 878036"/>
                    <a:gd name="connsiteX16" fmla="*/ 295216 w 799342"/>
                    <a:gd name="connsiteY16" fmla="*/ 660853 h 878036"/>
                    <a:gd name="connsiteX17" fmla="*/ 397070 w 799342"/>
                    <a:gd name="connsiteY17" fmla="*/ 547062 h 878036"/>
                    <a:gd name="connsiteX18" fmla="*/ 514356 w 799342"/>
                    <a:gd name="connsiteY18" fmla="*/ 510157 h 878036"/>
                    <a:gd name="connsiteX19" fmla="*/ 520529 w 799342"/>
                    <a:gd name="connsiteY19" fmla="*/ 488629 h 878036"/>
                    <a:gd name="connsiteX20" fmla="*/ 529789 w 799342"/>
                    <a:gd name="connsiteY20" fmla="*/ 460951 h 878036"/>
                    <a:gd name="connsiteX21" fmla="*/ 434108 w 799342"/>
                    <a:gd name="connsiteY21" fmla="*/ 448649 h 878036"/>
                    <a:gd name="connsiteX22" fmla="*/ 347686 w 799342"/>
                    <a:gd name="connsiteY22" fmla="*/ 476328 h 878036"/>
                    <a:gd name="connsiteX23" fmla="*/ 316821 w 799342"/>
                    <a:gd name="connsiteY23" fmla="*/ 494780 h 878036"/>
                    <a:gd name="connsiteX24" fmla="*/ 140891 w 799342"/>
                    <a:gd name="connsiteY24" fmla="*/ 783870 h 878036"/>
                    <a:gd name="connsiteX25" fmla="*/ 110026 w 799342"/>
                    <a:gd name="connsiteY25" fmla="*/ 863830 h 878036"/>
                    <a:gd name="connsiteX26" fmla="*/ 51383 w 799342"/>
                    <a:gd name="connsiteY26" fmla="*/ 869981 h 878036"/>
                    <a:gd name="connsiteX27" fmla="*/ 26691 w 799342"/>
                    <a:gd name="connsiteY27" fmla="*/ 808473 h 878036"/>
                    <a:gd name="connsiteX28" fmla="*/ 35951 w 799342"/>
                    <a:gd name="connsiteY28" fmla="*/ 759266 h 878036"/>
                    <a:gd name="connsiteX29" fmla="*/ 1999 w 799342"/>
                    <a:gd name="connsiteY29" fmla="*/ 688532 h 878036"/>
                    <a:gd name="connsiteX30" fmla="*/ 14345 w 799342"/>
                    <a:gd name="connsiteY30" fmla="*/ 593194 h 878036"/>
                    <a:gd name="connsiteX31" fmla="*/ 45210 w 799342"/>
                    <a:gd name="connsiteY31" fmla="*/ 516308 h 878036"/>
                    <a:gd name="connsiteX32" fmla="*/ 85334 w 799342"/>
                    <a:gd name="connsiteY32" fmla="*/ 436347 h 878036"/>
                    <a:gd name="connsiteX33" fmla="*/ 165583 w 799342"/>
                    <a:gd name="connsiteY33" fmla="*/ 405593 h 878036"/>
                    <a:gd name="connsiteX34" fmla="*/ 150151 w 799342"/>
                    <a:gd name="connsiteY34" fmla="*/ 470177 h 878036"/>
                    <a:gd name="connsiteX35" fmla="*/ 88421 w 799342"/>
                    <a:gd name="connsiteY35" fmla="*/ 513233 h 878036"/>
                    <a:gd name="connsiteX36" fmla="*/ 57556 w 799342"/>
                    <a:gd name="connsiteY36" fmla="*/ 565515 h 878036"/>
                    <a:gd name="connsiteX37" fmla="*/ 82248 w 799342"/>
                    <a:gd name="connsiteY37" fmla="*/ 623948 h 878036"/>
                    <a:gd name="connsiteX38" fmla="*/ 88421 w 799342"/>
                    <a:gd name="connsiteY38" fmla="*/ 759266 h 878036"/>
                    <a:gd name="connsiteX39" fmla="*/ 134718 w 799342"/>
                    <a:gd name="connsiteY39" fmla="*/ 716210 h 878036"/>
                    <a:gd name="connsiteX40" fmla="*/ 273610 w 799342"/>
                    <a:gd name="connsiteY40" fmla="*/ 500931 h 878036"/>
                    <a:gd name="connsiteX41" fmla="*/ 409416 w 799342"/>
                    <a:gd name="connsiteY41" fmla="*/ 371763 h 878036"/>
                    <a:gd name="connsiteX42" fmla="*/ 534804 w 799342"/>
                    <a:gd name="connsiteY42" fmla="*/ 351389 h 878036"/>
                    <a:gd name="connsiteX43" fmla="*/ 245388 w 799342"/>
                    <a:gd name="connsiteY43" fmla="*/ 841 h 878036"/>
                    <a:gd name="connsiteX44" fmla="*/ 271169 w 799342"/>
                    <a:gd name="connsiteY44" fmla="*/ 29668 h 878036"/>
                    <a:gd name="connsiteX45" fmla="*/ 274247 w 799342"/>
                    <a:gd name="connsiteY45" fmla="*/ 69640 h 878036"/>
                    <a:gd name="connsiteX46" fmla="*/ 255777 w 799342"/>
                    <a:gd name="connsiteY46" fmla="*/ 220306 h 878036"/>
                    <a:gd name="connsiteX47" fmla="*/ 428163 w 799342"/>
                    <a:gd name="connsiteY47" fmla="*/ 189558 h 878036"/>
                    <a:gd name="connsiteX48" fmla="*/ 625176 w 799342"/>
                    <a:gd name="connsiteY48" fmla="*/ 75790 h 878036"/>
                    <a:gd name="connsiteX49" fmla="*/ 643646 w 799342"/>
                    <a:gd name="connsiteY49" fmla="*/ 140361 h 878036"/>
                    <a:gd name="connsiteX50" fmla="*/ 532826 w 799342"/>
                    <a:gd name="connsiteY50" fmla="*/ 244904 h 878036"/>
                    <a:gd name="connsiteX51" fmla="*/ 268091 w 799342"/>
                    <a:gd name="connsiteY51" fmla="*/ 407869 h 878036"/>
                    <a:gd name="connsiteX52" fmla="*/ 381988 w 799342"/>
                    <a:gd name="connsiteY52" fmla="*/ 235680 h 878036"/>
                    <a:gd name="connsiteX53" fmla="*/ 240386 w 799342"/>
                    <a:gd name="connsiteY53" fmla="*/ 260278 h 878036"/>
                    <a:gd name="connsiteX54" fmla="*/ 194211 w 799342"/>
                    <a:gd name="connsiteY54" fmla="*/ 343298 h 878036"/>
                    <a:gd name="connsiteX55" fmla="*/ 151114 w 799342"/>
                    <a:gd name="connsiteY55" fmla="*/ 337149 h 878036"/>
                    <a:gd name="connsiteX56" fmla="*/ 138801 w 799342"/>
                    <a:gd name="connsiteY56" fmla="*/ 318699 h 878036"/>
                    <a:gd name="connsiteX57" fmla="*/ 74156 w 799342"/>
                    <a:gd name="connsiteY57" fmla="*/ 340223 h 878036"/>
                    <a:gd name="connsiteX58" fmla="*/ 64922 w 799342"/>
                    <a:gd name="connsiteY58" fmla="*/ 281802 h 878036"/>
                    <a:gd name="connsiteX59" fmla="*/ 148036 w 799342"/>
                    <a:gd name="connsiteY59" fmla="*/ 229530 h 878036"/>
                    <a:gd name="connsiteX60" fmla="*/ 166506 w 799342"/>
                    <a:gd name="connsiteY60" fmla="*/ 118837 h 878036"/>
                    <a:gd name="connsiteX61" fmla="*/ 212681 w 799342"/>
                    <a:gd name="connsiteY61" fmla="*/ 11219 h 878036"/>
                    <a:gd name="connsiteX62" fmla="*/ 245388 w 799342"/>
                    <a:gd name="connsiteY62" fmla="*/ 841 h 878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99342" h="878036">
                      <a:moveTo>
                        <a:pt x="534804" y="351389"/>
                      </a:moveTo>
                      <a:cubicBezTo>
                        <a:pt x="579172" y="348698"/>
                        <a:pt x="619297" y="354849"/>
                        <a:pt x="634729" y="384065"/>
                      </a:cubicBezTo>
                      <a:cubicBezTo>
                        <a:pt x="643989" y="402518"/>
                        <a:pt x="640902" y="424046"/>
                        <a:pt x="628556" y="448649"/>
                      </a:cubicBezTo>
                      <a:cubicBezTo>
                        <a:pt x="619297" y="470177"/>
                        <a:pt x="594605" y="488629"/>
                        <a:pt x="591519" y="510157"/>
                      </a:cubicBezTo>
                      <a:cubicBezTo>
                        <a:pt x="591519" y="525534"/>
                        <a:pt x="610037" y="531685"/>
                        <a:pt x="613124" y="543987"/>
                      </a:cubicBezTo>
                      <a:cubicBezTo>
                        <a:pt x="613124" y="562439"/>
                        <a:pt x="566827" y="580892"/>
                        <a:pt x="545221" y="583967"/>
                      </a:cubicBezTo>
                      <a:cubicBezTo>
                        <a:pt x="486578" y="590118"/>
                        <a:pt x="381637" y="580892"/>
                        <a:pt x="356945" y="667004"/>
                      </a:cubicBezTo>
                      <a:cubicBezTo>
                        <a:pt x="353859" y="679305"/>
                        <a:pt x="356945" y="706984"/>
                        <a:pt x="360032" y="719286"/>
                      </a:cubicBezTo>
                      <a:cubicBezTo>
                        <a:pt x="363118" y="734663"/>
                        <a:pt x="378551" y="756191"/>
                        <a:pt x="390897" y="765417"/>
                      </a:cubicBezTo>
                      <a:cubicBezTo>
                        <a:pt x="431021" y="796171"/>
                        <a:pt x="483491" y="796171"/>
                        <a:pt x="529789" y="793096"/>
                      </a:cubicBezTo>
                      <a:cubicBezTo>
                        <a:pt x="576086" y="783870"/>
                        <a:pt x="684113" y="771568"/>
                        <a:pt x="714978" y="725437"/>
                      </a:cubicBezTo>
                      <a:cubicBezTo>
                        <a:pt x="733497" y="697758"/>
                        <a:pt x="745843" y="660853"/>
                        <a:pt x="758189" y="627023"/>
                      </a:cubicBezTo>
                      <a:cubicBezTo>
                        <a:pt x="782881" y="623948"/>
                        <a:pt x="782881" y="654702"/>
                        <a:pt x="795227" y="667004"/>
                      </a:cubicBezTo>
                      <a:cubicBezTo>
                        <a:pt x="795227" y="694682"/>
                        <a:pt x="804486" y="716210"/>
                        <a:pt x="795227" y="750040"/>
                      </a:cubicBezTo>
                      <a:cubicBezTo>
                        <a:pt x="705719" y="836152"/>
                        <a:pt x="554481" y="913037"/>
                        <a:pt x="390897" y="860755"/>
                      </a:cubicBezTo>
                      <a:cubicBezTo>
                        <a:pt x="350772" y="848453"/>
                        <a:pt x="316821" y="842303"/>
                        <a:pt x="282870" y="783870"/>
                      </a:cubicBezTo>
                      <a:cubicBezTo>
                        <a:pt x="276697" y="746965"/>
                        <a:pt x="276697" y="703909"/>
                        <a:pt x="295216" y="660853"/>
                      </a:cubicBezTo>
                      <a:cubicBezTo>
                        <a:pt x="313735" y="623948"/>
                        <a:pt x="356945" y="559364"/>
                        <a:pt x="397070" y="547062"/>
                      </a:cubicBezTo>
                      <a:cubicBezTo>
                        <a:pt x="434108" y="534761"/>
                        <a:pt x="486578" y="547062"/>
                        <a:pt x="514356" y="510157"/>
                      </a:cubicBezTo>
                      <a:cubicBezTo>
                        <a:pt x="520529" y="507082"/>
                        <a:pt x="517443" y="494780"/>
                        <a:pt x="520529" y="488629"/>
                      </a:cubicBezTo>
                      <a:cubicBezTo>
                        <a:pt x="523616" y="479403"/>
                        <a:pt x="529789" y="470177"/>
                        <a:pt x="529789" y="460951"/>
                      </a:cubicBezTo>
                      <a:cubicBezTo>
                        <a:pt x="508183" y="433272"/>
                        <a:pt x="464972" y="445573"/>
                        <a:pt x="434108" y="448649"/>
                      </a:cubicBezTo>
                      <a:cubicBezTo>
                        <a:pt x="403243" y="454800"/>
                        <a:pt x="375464" y="460951"/>
                        <a:pt x="347686" y="476328"/>
                      </a:cubicBezTo>
                      <a:cubicBezTo>
                        <a:pt x="335340" y="482478"/>
                        <a:pt x="319908" y="488629"/>
                        <a:pt x="316821" y="494780"/>
                      </a:cubicBezTo>
                      <a:cubicBezTo>
                        <a:pt x="255091" y="547062"/>
                        <a:pt x="168670" y="706984"/>
                        <a:pt x="140891" y="783870"/>
                      </a:cubicBezTo>
                      <a:cubicBezTo>
                        <a:pt x="128545" y="811548"/>
                        <a:pt x="128545" y="845378"/>
                        <a:pt x="110026" y="863830"/>
                      </a:cubicBezTo>
                      <a:cubicBezTo>
                        <a:pt x="91507" y="876132"/>
                        <a:pt x="69902" y="885358"/>
                        <a:pt x="51383" y="869981"/>
                      </a:cubicBezTo>
                      <a:cubicBezTo>
                        <a:pt x="45210" y="863830"/>
                        <a:pt x="32864" y="830001"/>
                        <a:pt x="26691" y="808473"/>
                      </a:cubicBezTo>
                      <a:cubicBezTo>
                        <a:pt x="23605" y="786945"/>
                        <a:pt x="32864" y="777719"/>
                        <a:pt x="35951" y="759266"/>
                      </a:cubicBezTo>
                      <a:cubicBezTo>
                        <a:pt x="39037" y="728512"/>
                        <a:pt x="11259" y="710059"/>
                        <a:pt x="1999" y="688532"/>
                      </a:cubicBezTo>
                      <a:cubicBezTo>
                        <a:pt x="-4174" y="651627"/>
                        <a:pt x="5086" y="630099"/>
                        <a:pt x="14345" y="593194"/>
                      </a:cubicBezTo>
                      <a:cubicBezTo>
                        <a:pt x="26691" y="559364"/>
                        <a:pt x="29778" y="540911"/>
                        <a:pt x="45210" y="516308"/>
                      </a:cubicBezTo>
                      <a:cubicBezTo>
                        <a:pt x="66815" y="482478"/>
                        <a:pt x="69902" y="470177"/>
                        <a:pt x="85334" y="436347"/>
                      </a:cubicBezTo>
                      <a:cubicBezTo>
                        <a:pt x="100767" y="408668"/>
                        <a:pt x="140891" y="399442"/>
                        <a:pt x="165583" y="405593"/>
                      </a:cubicBezTo>
                      <a:cubicBezTo>
                        <a:pt x="174843" y="420970"/>
                        <a:pt x="162497" y="454800"/>
                        <a:pt x="150151" y="470177"/>
                      </a:cubicBezTo>
                      <a:cubicBezTo>
                        <a:pt x="147064" y="476328"/>
                        <a:pt x="97680" y="516308"/>
                        <a:pt x="88421" y="513233"/>
                      </a:cubicBezTo>
                      <a:cubicBezTo>
                        <a:pt x="79161" y="528610"/>
                        <a:pt x="60643" y="543987"/>
                        <a:pt x="57556" y="565515"/>
                      </a:cubicBezTo>
                      <a:cubicBezTo>
                        <a:pt x="54470" y="583967"/>
                        <a:pt x="82248" y="602420"/>
                        <a:pt x="82248" y="623948"/>
                      </a:cubicBezTo>
                      <a:cubicBezTo>
                        <a:pt x="79161" y="651627"/>
                        <a:pt x="54470" y="746965"/>
                        <a:pt x="88421" y="759266"/>
                      </a:cubicBezTo>
                      <a:cubicBezTo>
                        <a:pt x="113113" y="768492"/>
                        <a:pt x="119286" y="737738"/>
                        <a:pt x="134718" y="716210"/>
                      </a:cubicBezTo>
                      <a:cubicBezTo>
                        <a:pt x="174843" y="639325"/>
                        <a:pt x="227313" y="571666"/>
                        <a:pt x="273610" y="500931"/>
                      </a:cubicBezTo>
                      <a:cubicBezTo>
                        <a:pt x="298302" y="457875"/>
                        <a:pt x="360032" y="380990"/>
                        <a:pt x="409416" y="371763"/>
                      </a:cubicBezTo>
                      <a:cubicBezTo>
                        <a:pt x="441824" y="365613"/>
                        <a:pt x="490436" y="354080"/>
                        <a:pt x="534804" y="351389"/>
                      </a:cubicBezTo>
                      <a:close/>
                      <a:moveTo>
                        <a:pt x="245388" y="841"/>
                      </a:moveTo>
                      <a:cubicBezTo>
                        <a:pt x="255777" y="3532"/>
                        <a:pt x="265012" y="12756"/>
                        <a:pt x="271169" y="29668"/>
                      </a:cubicBezTo>
                      <a:cubicBezTo>
                        <a:pt x="274247" y="41967"/>
                        <a:pt x="277326" y="60416"/>
                        <a:pt x="274247" y="69640"/>
                      </a:cubicBezTo>
                      <a:cubicBezTo>
                        <a:pt x="271169" y="115762"/>
                        <a:pt x="224994" y="204932"/>
                        <a:pt x="255777" y="220306"/>
                      </a:cubicBezTo>
                      <a:cubicBezTo>
                        <a:pt x="283482" y="232605"/>
                        <a:pt x="406615" y="198782"/>
                        <a:pt x="428163" y="189558"/>
                      </a:cubicBezTo>
                      <a:cubicBezTo>
                        <a:pt x="489730" y="168034"/>
                        <a:pt x="572844" y="75790"/>
                        <a:pt x="625176" y="75790"/>
                      </a:cubicBezTo>
                      <a:cubicBezTo>
                        <a:pt x="649802" y="81939"/>
                        <a:pt x="646724" y="115762"/>
                        <a:pt x="643646" y="140361"/>
                      </a:cubicBezTo>
                      <a:cubicBezTo>
                        <a:pt x="631332" y="198782"/>
                        <a:pt x="585158" y="238754"/>
                        <a:pt x="532826" y="244904"/>
                      </a:cubicBezTo>
                      <a:cubicBezTo>
                        <a:pt x="422007" y="260278"/>
                        <a:pt x="323500" y="386345"/>
                        <a:pt x="268091" y="407869"/>
                      </a:cubicBezTo>
                      <a:cubicBezTo>
                        <a:pt x="203446" y="367897"/>
                        <a:pt x="397380" y="294101"/>
                        <a:pt x="381988" y="235680"/>
                      </a:cubicBezTo>
                      <a:cubicBezTo>
                        <a:pt x="335814" y="229530"/>
                        <a:pt x="283482" y="247979"/>
                        <a:pt x="240386" y="260278"/>
                      </a:cubicBezTo>
                      <a:cubicBezTo>
                        <a:pt x="231151" y="294101"/>
                        <a:pt x="218837" y="324849"/>
                        <a:pt x="194211" y="343298"/>
                      </a:cubicBezTo>
                      <a:cubicBezTo>
                        <a:pt x="175741" y="358672"/>
                        <a:pt x="166506" y="358672"/>
                        <a:pt x="151114" y="337149"/>
                      </a:cubicBezTo>
                      <a:cubicBezTo>
                        <a:pt x="148036" y="330999"/>
                        <a:pt x="148036" y="321774"/>
                        <a:pt x="138801" y="318699"/>
                      </a:cubicBezTo>
                      <a:cubicBezTo>
                        <a:pt x="117253" y="306400"/>
                        <a:pt x="95705" y="349448"/>
                        <a:pt x="74156" y="340223"/>
                      </a:cubicBezTo>
                      <a:cubicBezTo>
                        <a:pt x="52608" y="334074"/>
                        <a:pt x="55687" y="303325"/>
                        <a:pt x="64922" y="281802"/>
                      </a:cubicBezTo>
                      <a:cubicBezTo>
                        <a:pt x="74156" y="251054"/>
                        <a:pt x="120331" y="226455"/>
                        <a:pt x="148036" y="229530"/>
                      </a:cubicBezTo>
                      <a:cubicBezTo>
                        <a:pt x="175741" y="211081"/>
                        <a:pt x="160349" y="164959"/>
                        <a:pt x="166506" y="118837"/>
                      </a:cubicBezTo>
                      <a:cubicBezTo>
                        <a:pt x="175741" y="78864"/>
                        <a:pt x="194211" y="29668"/>
                        <a:pt x="212681" y="11219"/>
                      </a:cubicBezTo>
                      <a:cubicBezTo>
                        <a:pt x="223455" y="1994"/>
                        <a:pt x="234999" y="-1849"/>
                        <a:pt x="245388" y="8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2" name="îṩlïḑè"/>
                <p:cNvSpPr/>
                <p:nvPr/>
              </p:nvSpPr>
              <p:spPr bwMode="auto">
                <a:xfrm>
                  <a:off x="8323125" y="2822499"/>
                  <a:ext cx="989600" cy="802466"/>
                </a:xfrm>
                <a:custGeom>
                  <a:avLst/>
                  <a:gdLst>
                    <a:gd name="connsiteX0" fmla="*/ 535248 w 989600"/>
                    <a:gd name="connsiteY0" fmla="*/ 433036 h 802466"/>
                    <a:gd name="connsiteX1" fmla="*/ 574586 w 989600"/>
                    <a:gd name="connsiteY1" fmla="*/ 440370 h 802466"/>
                    <a:gd name="connsiteX2" fmla="*/ 639379 w 989600"/>
                    <a:gd name="connsiteY2" fmla="*/ 495958 h 802466"/>
                    <a:gd name="connsiteX3" fmla="*/ 725769 w 989600"/>
                    <a:gd name="connsiteY3" fmla="*/ 573165 h 802466"/>
                    <a:gd name="connsiteX4" fmla="*/ 941743 w 989600"/>
                    <a:gd name="connsiteY4" fmla="*/ 681253 h 802466"/>
                    <a:gd name="connsiteX5" fmla="*/ 966426 w 989600"/>
                    <a:gd name="connsiteY5" fmla="*/ 705959 h 802466"/>
                    <a:gd name="connsiteX6" fmla="*/ 981853 w 989600"/>
                    <a:gd name="connsiteY6" fmla="*/ 770812 h 802466"/>
                    <a:gd name="connsiteX7" fmla="*/ 950999 w 989600"/>
                    <a:gd name="connsiteY7" fmla="*/ 792430 h 802466"/>
                    <a:gd name="connsiteX8" fmla="*/ 839927 w 989600"/>
                    <a:gd name="connsiteY8" fmla="*/ 789342 h 802466"/>
                    <a:gd name="connsiteX9" fmla="*/ 710342 w 989600"/>
                    <a:gd name="connsiteY9" fmla="*/ 705959 h 802466"/>
                    <a:gd name="connsiteX10" fmla="*/ 537562 w 989600"/>
                    <a:gd name="connsiteY10" fmla="*/ 557723 h 802466"/>
                    <a:gd name="connsiteX11" fmla="*/ 506709 w 989600"/>
                    <a:gd name="connsiteY11" fmla="*/ 502135 h 802466"/>
                    <a:gd name="connsiteX12" fmla="*/ 500538 w 989600"/>
                    <a:gd name="connsiteY12" fmla="*/ 446547 h 802466"/>
                    <a:gd name="connsiteX13" fmla="*/ 535248 w 989600"/>
                    <a:gd name="connsiteY13" fmla="*/ 433036 h 802466"/>
                    <a:gd name="connsiteX14" fmla="*/ 644381 w 989600"/>
                    <a:gd name="connsiteY14" fmla="*/ 230 h 802466"/>
                    <a:gd name="connsiteX15" fmla="*/ 728591 w 989600"/>
                    <a:gd name="connsiteY15" fmla="*/ 59096 h 802466"/>
                    <a:gd name="connsiteX16" fmla="*/ 654509 w 989600"/>
                    <a:gd name="connsiteY16" fmla="*/ 142201 h 802466"/>
                    <a:gd name="connsiteX17" fmla="*/ 629816 w 989600"/>
                    <a:gd name="connsiteY17" fmla="*/ 166825 h 802466"/>
                    <a:gd name="connsiteX18" fmla="*/ 635989 w 989600"/>
                    <a:gd name="connsiteY18" fmla="*/ 188371 h 802466"/>
                    <a:gd name="connsiteX19" fmla="*/ 716244 w 989600"/>
                    <a:gd name="connsiteY19" fmla="*/ 182215 h 802466"/>
                    <a:gd name="connsiteX20" fmla="*/ 765632 w 989600"/>
                    <a:gd name="connsiteY20" fmla="*/ 222229 h 802466"/>
                    <a:gd name="connsiteX21" fmla="*/ 740938 w 989600"/>
                    <a:gd name="connsiteY21" fmla="*/ 305334 h 802466"/>
                    <a:gd name="connsiteX22" fmla="*/ 706984 w 989600"/>
                    <a:gd name="connsiteY22" fmla="*/ 336113 h 802466"/>
                    <a:gd name="connsiteX23" fmla="*/ 487825 w 989600"/>
                    <a:gd name="connsiteY23" fmla="*/ 391517 h 802466"/>
                    <a:gd name="connsiteX24" fmla="*/ 469305 w 989600"/>
                    <a:gd name="connsiteY24" fmla="*/ 434609 h 802466"/>
                    <a:gd name="connsiteX25" fmla="*/ 120503 w 989600"/>
                    <a:gd name="connsiteY25" fmla="*/ 739328 h 802466"/>
                    <a:gd name="connsiteX26" fmla="*/ 21726 w 989600"/>
                    <a:gd name="connsiteY26" fmla="*/ 757795 h 802466"/>
                    <a:gd name="connsiteX27" fmla="*/ 6293 w 989600"/>
                    <a:gd name="connsiteY27" fmla="*/ 680846 h 802466"/>
                    <a:gd name="connsiteX28" fmla="*/ 111242 w 989600"/>
                    <a:gd name="connsiteY28" fmla="*/ 634677 h 802466"/>
                    <a:gd name="connsiteX29" fmla="*/ 148283 w 989600"/>
                    <a:gd name="connsiteY29" fmla="*/ 606975 h 802466"/>
                    <a:gd name="connsiteX30" fmla="*/ 302620 w 989600"/>
                    <a:gd name="connsiteY30" fmla="*/ 422297 h 802466"/>
                    <a:gd name="connsiteX31" fmla="*/ 287187 w 989600"/>
                    <a:gd name="connsiteY31" fmla="*/ 409985 h 802466"/>
                    <a:gd name="connsiteX32" fmla="*/ 210018 w 989600"/>
                    <a:gd name="connsiteY32" fmla="*/ 416141 h 802466"/>
                    <a:gd name="connsiteX33" fmla="*/ 145197 w 989600"/>
                    <a:gd name="connsiteY33" fmla="*/ 416141 h 802466"/>
                    <a:gd name="connsiteX34" fmla="*/ 203845 w 989600"/>
                    <a:gd name="connsiteY34" fmla="*/ 274554 h 802466"/>
                    <a:gd name="connsiteX35" fmla="*/ 271753 w 989600"/>
                    <a:gd name="connsiteY35" fmla="*/ 274554 h 802466"/>
                    <a:gd name="connsiteX36" fmla="*/ 358182 w 989600"/>
                    <a:gd name="connsiteY36" fmla="*/ 256086 h 802466"/>
                    <a:gd name="connsiteX37" fmla="*/ 404483 w 989600"/>
                    <a:gd name="connsiteY37" fmla="*/ 240696 h 802466"/>
                    <a:gd name="connsiteX38" fmla="*/ 466218 w 989600"/>
                    <a:gd name="connsiteY38" fmla="*/ 139123 h 802466"/>
                    <a:gd name="connsiteX39" fmla="*/ 611295 w 989600"/>
                    <a:gd name="connsiteY39" fmla="*/ 3693 h 802466"/>
                    <a:gd name="connsiteX40" fmla="*/ 644381 w 989600"/>
                    <a:gd name="connsiteY40" fmla="*/ 230 h 802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989600" h="802466">
                      <a:moveTo>
                        <a:pt x="535248" y="433036"/>
                      </a:moveTo>
                      <a:cubicBezTo>
                        <a:pt x="549132" y="432649"/>
                        <a:pt x="563787" y="435738"/>
                        <a:pt x="574586" y="440370"/>
                      </a:cubicBezTo>
                      <a:cubicBezTo>
                        <a:pt x="596184" y="452723"/>
                        <a:pt x="623952" y="474341"/>
                        <a:pt x="639379" y="495958"/>
                      </a:cubicBezTo>
                      <a:cubicBezTo>
                        <a:pt x="670232" y="536106"/>
                        <a:pt x="682574" y="545370"/>
                        <a:pt x="725769" y="573165"/>
                      </a:cubicBezTo>
                      <a:cubicBezTo>
                        <a:pt x="796732" y="622576"/>
                        <a:pt x="873866" y="653459"/>
                        <a:pt x="941743" y="681253"/>
                      </a:cubicBezTo>
                      <a:cubicBezTo>
                        <a:pt x="954085" y="687430"/>
                        <a:pt x="960255" y="696694"/>
                        <a:pt x="966426" y="705959"/>
                      </a:cubicBezTo>
                      <a:cubicBezTo>
                        <a:pt x="981853" y="730665"/>
                        <a:pt x="1000365" y="746106"/>
                        <a:pt x="981853" y="770812"/>
                      </a:cubicBezTo>
                      <a:cubicBezTo>
                        <a:pt x="972597" y="783165"/>
                        <a:pt x="963341" y="786253"/>
                        <a:pt x="950999" y="792430"/>
                      </a:cubicBezTo>
                      <a:cubicBezTo>
                        <a:pt x="920146" y="804783"/>
                        <a:pt x="889292" y="807871"/>
                        <a:pt x="839927" y="789342"/>
                      </a:cubicBezTo>
                      <a:cubicBezTo>
                        <a:pt x="796732" y="767724"/>
                        <a:pt x="753537" y="730665"/>
                        <a:pt x="710342" y="705959"/>
                      </a:cubicBezTo>
                      <a:cubicBezTo>
                        <a:pt x="645550" y="662724"/>
                        <a:pt x="577672" y="613312"/>
                        <a:pt x="537562" y="557723"/>
                      </a:cubicBezTo>
                      <a:cubicBezTo>
                        <a:pt x="525221" y="542282"/>
                        <a:pt x="515965" y="520664"/>
                        <a:pt x="506709" y="502135"/>
                      </a:cubicBezTo>
                      <a:cubicBezTo>
                        <a:pt x="494367" y="480517"/>
                        <a:pt x="491282" y="458900"/>
                        <a:pt x="500538" y="446547"/>
                      </a:cubicBezTo>
                      <a:cubicBezTo>
                        <a:pt x="508252" y="437282"/>
                        <a:pt x="521364" y="433422"/>
                        <a:pt x="535248" y="433036"/>
                      </a:cubicBezTo>
                      <a:close/>
                      <a:moveTo>
                        <a:pt x="644381" y="230"/>
                      </a:moveTo>
                      <a:cubicBezTo>
                        <a:pt x="682869" y="2538"/>
                        <a:pt x="730906" y="22161"/>
                        <a:pt x="728591" y="59096"/>
                      </a:cubicBezTo>
                      <a:cubicBezTo>
                        <a:pt x="725505" y="80642"/>
                        <a:pt x="682290" y="123734"/>
                        <a:pt x="654509" y="142201"/>
                      </a:cubicBezTo>
                      <a:cubicBezTo>
                        <a:pt x="639076" y="151435"/>
                        <a:pt x="632902" y="148357"/>
                        <a:pt x="629816" y="166825"/>
                      </a:cubicBezTo>
                      <a:cubicBezTo>
                        <a:pt x="629816" y="176059"/>
                        <a:pt x="629816" y="182215"/>
                        <a:pt x="635989" y="188371"/>
                      </a:cubicBezTo>
                      <a:cubicBezTo>
                        <a:pt x="645249" y="197605"/>
                        <a:pt x="697724" y="179137"/>
                        <a:pt x="716244" y="182215"/>
                      </a:cubicBezTo>
                      <a:cubicBezTo>
                        <a:pt x="744025" y="188371"/>
                        <a:pt x="753285" y="200683"/>
                        <a:pt x="765632" y="222229"/>
                      </a:cubicBezTo>
                      <a:cubicBezTo>
                        <a:pt x="781066" y="249930"/>
                        <a:pt x="762546" y="280710"/>
                        <a:pt x="740938" y="305334"/>
                      </a:cubicBezTo>
                      <a:cubicBezTo>
                        <a:pt x="731678" y="314568"/>
                        <a:pt x="716244" y="329957"/>
                        <a:pt x="706984" y="336113"/>
                      </a:cubicBezTo>
                      <a:cubicBezTo>
                        <a:pt x="648336" y="373049"/>
                        <a:pt x="527953" y="333035"/>
                        <a:pt x="487825" y="391517"/>
                      </a:cubicBezTo>
                      <a:cubicBezTo>
                        <a:pt x="478565" y="403829"/>
                        <a:pt x="478565" y="422297"/>
                        <a:pt x="469305" y="434609"/>
                      </a:cubicBezTo>
                      <a:cubicBezTo>
                        <a:pt x="423004" y="505402"/>
                        <a:pt x="231625" y="662378"/>
                        <a:pt x="120503" y="739328"/>
                      </a:cubicBezTo>
                      <a:cubicBezTo>
                        <a:pt x="89635" y="757795"/>
                        <a:pt x="55681" y="782419"/>
                        <a:pt x="21726" y="757795"/>
                      </a:cubicBezTo>
                      <a:cubicBezTo>
                        <a:pt x="119" y="745484"/>
                        <a:pt x="-6054" y="699314"/>
                        <a:pt x="6293" y="680846"/>
                      </a:cubicBezTo>
                      <a:cubicBezTo>
                        <a:pt x="18640" y="662378"/>
                        <a:pt x="74201" y="659300"/>
                        <a:pt x="111242" y="634677"/>
                      </a:cubicBezTo>
                      <a:cubicBezTo>
                        <a:pt x="120503" y="628521"/>
                        <a:pt x="135936" y="619287"/>
                        <a:pt x="148283" y="606975"/>
                      </a:cubicBezTo>
                      <a:cubicBezTo>
                        <a:pt x="206931" y="557727"/>
                        <a:pt x="290274" y="471544"/>
                        <a:pt x="302620" y="422297"/>
                      </a:cubicBezTo>
                      <a:cubicBezTo>
                        <a:pt x="302620" y="409985"/>
                        <a:pt x="296447" y="413063"/>
                        <a:pt x="287187" y="409985"/>
                      </a:cubicBezTo>
                      <a:cubicBezTo>
                        <a:pt x="259406" y="406907"/>
                        <a:pt x="234712" y="413063"/>
                        <a:pt x="210018" y="416141"/>
                      </a:cubicBezTo>
                      <a:cubicBezTo>
                        <a:pt x="191498" y="419219"/>
                        <a:pt x="163717" y="419219"/>
                        <a:pt x="145197" y="416141"/>
                      </a:cubicBezTo>
                      <a:cubicBezTo>
                        <a:pt x="61854" y="391517"/>
                        <a:pt x="151370" y="289944"/>
                        <a:pt x="203845" y="274554"/>
                      </a:cubicBezTo>
                      <a:cubicBezTo>
                        <a:pt x="216192" y="271476"/>
                        <a:pt x="256319" y="274554"/>
                        <a:pt x="271753" y="274554"/>
                      </a:cubicBezTo>
                      <a:cubicBezTo>
                        <a:pt x="299534" y="274554"/>
                        <a:pt x="327314" y="268398"/>
                        <a:pt x="358182" y="256086"/>
                      </a:cubicBezTo>
                      <a:cubicBezTo>
                        <a:pt x="370529" y="253008"/>
                        <a:pt x="398310" y="246852"/>
                        <a:pt x="404483" y="240696"/>
                      </a:cubicBezTo>
                      <a:cubicBezTo>
                        <a:pt x="429177" y="222229"/>
                        <a:pt x="444611" y="172981"/>
                        <a:pt x="466218" y="139123"/>
                      </a:cubicBezTo>
                      <a:cubicBezTo>
                        <a:pt x="503259" y="89876"/>
                        <a:pt x="549560" y="25239"/>
                        <a:pt x="611295" y="3693"/>
                      </a:cubicBezTo>
                      <a:cubicBezTo>
                        <a:pt x="619783" y="615"/>
                        <a:pt x="631552" y="-539"/>
                        <a:pt x="644381" y="2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3" name="íṡlîḑê"/>
                <p:cNvSpPr/>
                <p:nvPr/>
              </p:nvSpPr>
              <p:spPr bwMode="auto">
                <a:xfrm>
                  <a:off x="9526115" y="2793026"/>
                  <a:ext cx="876168" cy="919661"/>
                </a:xfrm>
                <a:custGeom>
                  <a:avLst/>
                  <a:gdLst>
                    <a:gd name="connsiteX0" fmla="*/ 504427 w 876168"/>
                    <a:gd name="connsiteY0" fmla="*/ 339373 h 919661"/>
                    <a:gd name="connsiteX1" fmla="*/ 595620 w 876168"/>
                    <a:gd name="connsiteY1" fmla="*/ 374437 h 919661"/>
                    <a:gd name="connsiteX2" fmla="*/ 595620 w 876168"/>
                    <a:gd name="connsiteY2" fmla="*/ 423690 h 919661"/>
                    <a:gd name="connsiteX3" fmla="*/ 564740 w 876168"/>
                    <a:gd name="connsiteY3" fmla="*/ 466787 h 919661"/>
                    <a:gd name="connsiteX4" fmla="*/ 536948 w 876168"/>
                    <a:gd name="connsiteY4" fmla="*/ 491413 h 919661"/>
                    <a:gd name="connsiteX5" fmla="*/ 607972 w 876168"/>
                    <a:gd name="connsiteY5" fmla="*/ 528353 h 919661"/>
                    <a:gd name="connsiteX6" fmla="*/ 759285 w 876168"/>
                    <a:gd name="connsiteY6" fmla="*/ 559136 h 919661"/>
                    <a:gd name="connsiteX7" fmla="*/ 675909 w 876168"/>
                    <a:gd name="connsiteY7" fmla="*/ 642251 h 919661"/>
                    <a:gd name="connsiteX8" fmla="*/ 564740 w 876168"/>
                    <a:gd name="connsiteY8" fmla="*/ 651486 h 919661"/>
                    <a:gd name="connsiteX9" fmla="*/ 530772 w 876168"/>
                    <a:gd name="connsiteY9" fmla="*/ 669956 h 919661"/>
                    <a:gd name="connsiteX10" fmla="*/ 524596 w 876168"/>
                    <a:gd name="connsiteY10" fmla="*/ 688426 h 919661"/>
                    <a:gd name="connsiteX11" fmla="*/ 499892 w 876168"/>
                    <a:gd name="connsiteY11" fmla="*/ 774618 h 919661"/>
                    <a:gd name="connsiteX12" fmla="*/ 475188 w 876168"/>
                    <a:gd name="connsiteY12" fmla="*/ 805402 h 919661"/>
                    <a:gd name="connsiteX13" fmla="*/ 326963 w 876168"/>
                    <a:gd name="connsiteY13" fmla="*/ 919300 h 919661"/>
                    <a:gd name="connsiteX14" fmla="*/ 289907 w 876168"/>
                    <a:gd name="connsiteY14" fmla="*/ 820793 h 919661"/>
                    <a:gd name="connsiteX15" fmla="*/ 326963 w 876168"/>
                    <a:gd name="connsiteY15" fmla="*/ 823872 h 919661"/>
                    <a:gd name="connsiteX16" fmla="*/ 401075 w 876168"/>
                    <a:gd name="connsiteY16" fmla="*/ 783853 h 919661"/>
                    <a:gd name="connsiteX17" fmla="*/ 419603 w 876168"/>
                    <a:gd name="connsiteY17" fmla="*/ 737679 h 919661"/>
                    <a:gd name="connsiteX18" fmla="*/ 416515 w 876168"/>
                    <a:gd name="connsiteY18" fmla="*/ 666877 h 919661"/>
                    <a:gd name="connsiteX19" fmla="*/ 382547 w 876168"/>
                    <a:gd name="connsiteY19" fmla="*/ 663799 h 919661"/>
                    <a:gd name="connsiteX20" fmla="*/ 203442 w 876168"/>
                    <a:gd name="connsiteY20" fmla="*/ 694582 h 919661"/>
                    <a:gd name="connsiteX21" fmla="*/ 154034 w 876168"/>
                    <a:gd name="connsiteY21" fmla="*/ 679191 h 919661"/>
                    <a:gd name="connsiteX22" fmla="*/ 160210 w 876168"/>
                    <a:gd name="connsiteY22" fmla="*/ 626859 h 919661"/>
                    <a:gd name="connsiteX23" fmla="*/ 364019 w 876168"/>
                    <a:gd name="connsiteY23" fmla="*/ 559136 h 919661"/>
                    <a:gd name="connsiteX24" fmla="*/ 404163 w 876168"/>
                    <a:gd name="connsiteY24" fmla="*/ 552979 h 919661"/>
                    <a:gd name="connsiteX25" fmla="*/ 419603 w 876168"/>
                    <a:gd name="connsiteY25" fmla="*/ 472943 h 919661"/>
                    <a:gd name="connsiteX26" fmla="*/ 234322 w 876168"/>
                    <a:gd name="connsiteY26" fmla="*/ 445238 h 919661"/>
                    <a:gd name="connsiteX27" fmla="*/ 302259 w 876168"/>
                    <a:gd name="connsiteY27" fmla="*/ 362124 h 919661"/>
                    <a:gd name="connsiteX28" fmla="*/ 472100 w 876168"/>
                    <a:gd name="connsiteY28" fmla="*/ 340575 h 919661"/>
                    <a:gd name="connsiteX29" fmla="*/ 504427 w 876168"/>
                    <a:gd name="connsiteY29" fmla="*/ 339373 h 919661"/>
                    <a:gd name="connsiteX30" fmla="*/ 623485 w 876168"/>
                    <a:gd name="connsiteY30" fmla="*/ 1517 h 919661"/>
                    <a:gd name="connsiteX31" fmla="*/ 731998 w 876168"/>
                    <a:gd name="connsiteY31" fmla="*/ 49140 h 919661"/>
                    <a:gd name="connsiteX32" fmla="*/ 738171 w 876168"/>
                    <a:gd name="connsiteY32" fmla="*/ 98398 h 919661"/>
                    <a:gd name="connsiteX33" fmla="*/ 688786 w 876168"/>
                    <a:gd name="connsiteY33" fmla="*/ 184600 h 919661"/>
                    <a:gd name="connsiteX34" fmla="*/ 756690 w 876168"/>
                    <a:gd name="connsiteY34" fmla="*/ 169206 h 919661"/>
                    <a:gd name="connsiteX35" fmla="*/ 793730 w 876168"/>
                    <a:gd name="connsiteY35" fmla="*/ 169206 h 919661"/>
                    <a:gd name="connsiteX36" fmla="*/ 846202 w 876168"/>
                    <a:gd name="connsiteY36" fmla="*/ 187678 h 919661"/>
                    <a:gd name="connsiteX37" fmla="*/ 873981 w 876168"/>
                    <a:gd name="connsiteY37" fmla="*/ 246172 h 919661"/>
                    <a:gd name="connsiteX38" fmla="*/ 815336 w 876168"/>
                    <a:gd name="connsiteY38" fmla="*/ 341610 h 919661"/>
                    <a:gd name="connsiteX39" fmla="*/ 719652 w 876168"/>
                    <a:gd name="connsiteY39" fmla="*/ 326217 h 919661"/>
                    <a:gd name="connsiteX40" fmla="*/ 185672 w 876168"/>
                    <a:gd name="connsiteY40" fmla="*/ 310824 h 919661"/>
                    <a:gd name="connsiteX41" fmla="*/ 120854 w 876168"/>
                    <a:gd name="connsiteY41" fmla="*/ 338532 h 919661"/>
                    <a:gd name="connsiteX42" fmla="*/ 99248 w 876168"/>
                    <a:gd name="connsiteY42" fmla="*/ 406262 h 919661"/>
                    <a:gd name="connsiteX43" fmla="*/ 68382 w 876168"/>
                    <a:gd name="connsiteY43" fmla="*/ 461677 h 919661"/>
                    <a:gd name="connsiteX44" fmla="*/ 6650 w 876168"/>
                    <a:gd name="connsiteY44" fmla="*/ 452441 h 919661"/>
                    <a:gd name="connsiteX45" fmla="*/ 12823 w 876168"/>
                    <a:gd name="connsiteY45" fmla="*/ 350846 h 919661"/>
                    <a:gd name="connsiteX46" fmla="*/ 34429 w 876168"/>
                    <a:gd name="connsiteY46" fmla="*/ 270801 h 919661"/>
                    <a:gd name="connsiteX47" fmla="*/ 204191 w 876168"/>
                    <a:gd name="connsiteY47" fmla="*/ 206150 h 919661"/>
                    <a:gd name="connsiteX48" fmla="*/ 534456 w 876168"/>
                    <a:gd name="connsiteY48" fmla="*/ 166128 h 919661"/>
                    <a:gd name="connsiteX49" fmla="*/ 571495 w 876168"/>
                    <a:gd name="connsiteY49" fmla="*/ 79926 h 919661"/>
                    <a:gd name="connsiteX50" fmla="*/ 497417 w 876168"/>
                    <a:gd name="connsiteY50" fmla="*/ 89162 h 919661"/>
                    <a:gd name="connsiteX51" fmla="*/ 454205 w 876168"/>
                    <a:gd name="connsiteY51" fmla="*/ 135341 h 919661"/>
                    <a:gd name="connsiteX52" fmla="*/ 414079 w 876168"/>
                    <a:gd name="connsiteY52" fmla="*/ 141499 h 919661"/>
                    <a:gd name="connsiteX53" fmla="*/ 383214 w 876168"/>
                    <a:gd name="connsiteY53" fmla="*/ 116870 h 919661"/>
                    <a:gd name="connsiteX54" fmla="*/ 315309 w 876168"/>
                    <a:gd name="connsiteY54" fmla="*/ 76847 h 919661"/>
                    <a:gd name="connsiteX55" fmla="*/ 167152 w 876168"/>
                    <a:gd name="connsiteY55" fmla="*/ 159970 h 919661"/>
                    <a:gd name="connsiteX56" fmla="*/ 136287 w 876168"/>
                    <a:gd name="connsiteY56" fmla="*/ 104555 h 919661"/>
                    <a:gd name="connsiteX57" fmla="*/ 167152 w 876168"/>
                    <a:gd name="connsiteY57" fmla="*/ 30668 h 919661"/>
                    <a:gd name="connsiteX58" fmla="*/ 269010 w 876168"/>
                    <a:gd name="connsiteY58" fmla="*/ 49140 h 919661"/>
                    <a:gd name="connsiteX59" fmla="*/ 318395 w 876168"/>
                    <a:gd name="connsiteY59" fmla="*/ 21432 h 919661"/>
                    <a:gd name="connsiteX60" fmla="*/ 361607 w 876168"/>
                    <a:gd name="connsiteY60" fmla="*/ 12196 h 919661"/>
                    <a:gd name="connsiteX61" fmla="*/ 438772 w 876168"/>
                    <a:gd name="connsiteY61" fmla="*/ 18353 h 919661"/>
                    <a:gd name="connsiteX62" fmla="*/ 469638 w 876168"/>
                    <a:gd name="connsiteY62" fmla="*/ 46061 h 919661"/>
                    <a:gd name="connsiteX63" fmla="*/ 586928 w 876168"/>
                    <a:gd name="connsiteY63" fmla="*/ 15275 h 919661"/>
                    <a:gd name="connsiteX64" fmla="*/ 623485 w 876168"/>
                    <a:gd name="connsiteY64" fmla="*/ 1517 h 919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876168" h="919661">
                      <a:moveTo>
                        <a:pt x="504427" y="339373"/>
                      </a:moveTo>
                      <a:cubicBezTo>
                        <a:pt x="541773" y="338074"/>
                        <a:pt x="588672" y="339806"/>
                        <a:pt x="595620" y="374437"/>
                      </a:cubicBezTo>
                      <a:cubicBezTo>
                        <a:pt x="601796" y="392907"/>
                        <a:pt x="598708" y="414455"/>
                        <a:pt x="595620" y="423690"/>
                      </a:cubicBezTo>
                      <a:cubicBezTo>
                        <a:pt x="589444" y="436003"/>
                        <a:pt x="574004" y="454473"/>
                        <a:pt x="564740" y="466787"/>
                      </a:cubicBezTo>
                      <a:cubicBezTo>
                        <a:pt x="552388" y="476021"/>
                        <a:pt x="540036" y="479100"/>
                        <a:pt x="536948" y="491413"/>
                      </a:cubicBezTo>
                      <a:cubicBezTo>
                        <a:pt x="512244" y="531431"/>
                        <a:pt x="580180" y="531431"/>
                        <a:pt x="607972" y="528353"/>
                      </a:cubicBezTo>
                      <a:cubicBezTo>
                        <a:pt x="663556" y="522196"/>
                        <a:pt x="737669" y="491413"/>
                        <a:pt x="759285" y="559136"/>
                      </a:cubicBezTo>
                      <a:cubicBezTo>
                        <a:pt x="768549" y="596076"/>
                        <a:pt x="712965" y="629937"/>
                        <a:pt x="675909" y="642251"/>
                      </a:cubicBezTo>
                      <a:cubicBezTo>
                        <a:pt x="641940" y="651486"/>
                        <a:pt x="601796" y="645329"/>
                        <a:pt x="564740" y="651486"/>
                      </a:cubicBezTo>
                      <a:cubicBezTo>
                        <a:pt x="549300" y="654564"/>
                        <a:pt x="536948" y="660721"/>
                        <a:pt x="530772" y="669956"/>
                      </a:cubicBezTo>
                      <a:cubicBezTo>
                        <a:pt x="524596" y="676112"/>
                        <a:pt x="524596" y="682269"/>
                        <a:pt x="524596" y="688426"/>
                      </a:cubicBezTo>
                      <a:cubicBezTo>
                        <a:pt x="527684" y="709974"/>
                        <a:pt x="512244" y="753070"/>
                        <a:pt x="499892" y="774618"/>
                      </a:cubicBezTo>
                      <a:cubicBezTo>
                        <a:pt x="493716" y="783853"/>
                        <a:pt x="487540" y="793088"/>
                        <a:pt x="475188" y="805402"/>
                      </a:cubicBezTo>
                      <a:cubicBezTo>
                        <a:pt x="438131" y="851576"/>
                        <a:pt x="388723" y="925456"/>
                        <a:pt x="326963" y="919300"/>
                      </a:cubicBezTo>
                      <a:cubicBezTo>
                        <a:pt x="299171" y="900830"/>
                        <a:pt x="274467" y="833107"/>
                        <a:pt x="289907" y="820793"/>
                      </a:cubicBezTo>
                      <a:cubicBezTo>
                        <a:pt x="302259" y="811558"/>
                        <a:pt x="317699" y="823872"/>
                        <a:pt x="326963" y="823872"/>
                      </a:cubicBezTo>
                      <a:cubicBezTo>
                        <a:pt x="360931" y="830028"/>
                        <a:pt x="376371" y="820793"/>
                        <a:pt x="401075" y="783853"/>
                      </a:cubicBezTo>
                      <a:cubicBezTo>
                        <a:pt x="407251" y="771540"/>
                        <a:pt x="416515" y="753070"/>
                        <a:pt x="419603" y="737679"/>
                      </a:cubicBezTo>
                      <a:cubicBezTo>
                        <a:pt x="425779" y="722287"/>
                        <a:pt x="435043" y="679191"/>
                        <a:pt x="416515" y="666877"/>
                      </a:cubicBezTo>
                      <a:cubicBezTo>
                        <a:pt x="410339" y="663799"/>
                        <a:pt x="397987" y="663799"/>
                        <a:pt x="382547" y="663799"/>
                      </a:cubicBezTo>
                      <a:cubicBezTo>
                        <a:pt x="320787" y="666877"/>
                        <a:pt x="265203" y="691504"/>
                        <a:pt x="203442" y="694582"/>
                      </a:cubicBezTo>
                      <a:cubicBezTo>
                        <a:pt x="184914" y="697660"/>
                        <a:pt x="166386" y="694582"/>
                        <a:pt x="154034" y="679191"/>
                      </a:cubicBezTo>
                      <a:cubicBezTo>
                        <a:pt x="147858" y="669956"/>
                        <a:pt x="147858" y="639172"/>
                        <a:pt x="160210" y="626859"/>
                      </a:cubicBezTo>
                      <a:cubicBezTo>
                        <a:pt x="184914" y="602233"/>
                        <a:pt x="336227" y="559136"/>
                        <a:pt x="364019" y="559136"/>
                      </a:cubicBezTo>
                      <a:cubicBezTo>
                        <a:pt x="379459" y="559136"/>
                        <a:pt x="388723" y="568371"/>
                        <a:pt x="404163" y="552979"/>
                      </a:cubicBezTo>
                      <a:cubicBezTo>
                        <a:pt x="419603" y="537588"/>
                        <a:pt x="413427" y="500648"/>
                        <a:pt x="419603" y="472943"/>
                      </a:cubicBezTo>
                      <a:cubicBezTo>
                        <a:pt x="354755" y="460630"/>
                        <a:pt x="277555" y="509883"/>
                        <a:pt x="234322" y="445238"/>
                      </a:cubicBezTo>
                      <a:cubicBezTo>
                        <a:pt x="212706" y="408298"/>
                        <a:pt x="271379" y="371359"/>
                        <a:pt x="302259" y="362124"/>
                      </a:cubicBezTo>
                      <a:cubicBezTo>
                        <a:pt x="370195" y="346732"/>
                        <a:pt x="404163" y="343654"/>
                        <a:pt x="472100" y="340575"/>
                      </a:cubicBezTo>
                      <a:cubicBezTo>
                        <a:pt x="480592" y="340575"/>
                        <a:pt x="491979" y="339806"/>
                        <a:pt x="504427" y="339373"/>
                      </a:cubicBezTo>
                      <a:close/>
                      <a:moveTo>
                        <a:pt x="623485" y="1517"/>
                      </a:moveTo>
                      <a:cubicBezTo>
                        <a:pt x="664865" y="-5121"/>
                        <a:pt x="715793" y="9887"/>
                        <a:pt x="731998" y="49140"/>
                      </a:cubicBezTo>
                      <a:cubicBezTo>
                        <a:pt x="738171" y="58375"/>
                        <a:pt x="741258" y="86083"/>
                        <a:pt x="738171" y="98398"/>
                      </a:cubicBezTo>
                      <a:cubicBezTo>
                        <a:pt x="728911" y="129184"/>
                        <a:pt x="679526" y="150735"/>
                        <a:pt x="688786" y="184600"/>
                      </a:cubicBezTo>
                      <a:cubicBezTo>
                        <a:pt x="698045" y="190757"/>
                        <a:pt x="738171" y="178442"/>
                        <a:pt x="756690" y="169206"/>
                      </a:cubicBezTo>
                      <a:cubicBezTo>
                        <a:pt x="769037" y="163049"/>
                        <a:pt x="778297" y="169206"/>
                        <a:pt x="793730" y="169206"/>
                      </a:cubicBezTo>
                      <a:cubicBezTo>
                        <a:pt x="809162" y="172285"/>
                        <a:pt x="827682" y="175364"/>
                        <a:pt x="846202" y="187678"/>
                      </a:cubicBezTo>
                      <a:cubicBezTo>
                        <a:pt x="873981" y="203071"/>
                        <a:pt x="880154" y="215386"/>
                        <a:pt x="873981" y="246172"/>
                      </a:cubicBezTo>
                      <a:cubicBezTo>
                        <a:pt x="867808" y="280037"/>
                        <a:pt x="849288" y="320059"/>
                        <a:pt x="815336" y="341610"/>
                      </a:cubicBezTo>
                      <a:cubicBezTo>
                        <a:pt x="784470" y="366239"/>
                        <a:pt x="747431" y="353925"/>
                        <a:pt x="719652" y="326217"/>
                      </a:cubicBezTo>
                      <a:cubicBezTo>
                        <a:pt x="614708" y="224622"/>
                        <a:pt x="302962" y="295430"/>
                        <a:pt x="185672" y="310824"/>
                      </a:cubicBezTo>
                      <a:cubicBezTo>
                        <a:pt x="167152" y="313902"/>
                        <a:pt x="142460" y="313902"/>
                        <a:pt x="120854" y="338532"/>
                      </a:cubicBezTo>
                      <a:cubicBezTo>
                        <a:pt x="102334" y="357003"/>
                        <a:pt x="105421" y="384711"/>
                        <a:pt x="99248" y="406262"/>
                      </a:cubicBezTo>
                      <a:cubicBezTo>
                        <a:pt x="96161" y="421655"/>
                        <a:pt x="83815" y="452441"/>
                        <a:pt x="68382" y="461677"/>
                      </a:cubicBezTo>
                      <a:cubicBezTo>
                        <a:pt x="56035" y="470913"/>
                        <a:pt x="18996" y="477070"/>
                        <a:pt x="6650" y="452441"/>
                      </a:cubicBezTo>
                      <a:cubicBezTo>
                        <a:pt x="-8783" y="424733"/>
                        <a:pt x="6650" y="375475"/>
                        <a:pt x="12823" y="350846"/>
                      </a:cubicBezTo>
                      <a:cubicBezTo>
                        <a:pt x="15910" y="329296"/>
                        <a:pt x="22083" y="286194"/>
                        <a:pt x="34429" y="270801"/>
                      </a:cubicBezTo>
                      <a:cubicBezTo>
                        <a:pt x="74555" y="203071"/>
                        <a:pt x="154806" y="212307"/>
                        <a:pt x="204191" y="206150"/>
                      </a:cubicBezTo>
                      <a:cubicBezTo>
                        <a:pt x="284443" y="196914"/>
                        <a:pt x="478898" y="212307"/>
                        <a:pt x="534456" y="166128"/>
                      </a:cubicBezTo>
                      <a:cubicBezTo>
                        <a:pt x="556062" y="144577"/>
                        <a:pt x="586928" y="98398"/>
                        <a:pt x="571495" y="79926"/>
                      </a:cubicBezTo>
                      <a:cubicBezTo>
                        <a:pt x="556062" y="61454"/>
                        <a:pt x="515937" y="73769"/>
                        <a:pt x="497417" y="89162"/>
                      </a:cubicBezTo>
                      <a:cubicBezTo>
                        <a:pt x="478898" y="104555"/>
                        <a:pt x="475811" y="126105"/>
                        <a:pt x="454205" y="135341"/>
                      </a:cubicBezTo>
                      <a:cubicBezTo>
                        <a:pt x="444945" y="141499"/>
                        <a:pt x="426426" y="144577"/>
                        <a:pt x="414079" y="141499"/>
                      </a:cubicBezTo>
                      <a:cubicBezTo>
                        <a:pt x="401733" y="138420"/>
                        <a:pt x="392473" y="126105"/>
                        <a:pt x="383214" y="116870"/>
                      </a:cubicBezTo>
                      <a:cubicBezTo>
                        <a:pt x="361607" y="95319"/>
                        <a:pt x="336915" y="95319"/>
                        <a:pt x="315309" y="76847"/>
                      </a:cubicBezTo>
                      <a:cubicBezTo>
                        <a:pt x="250490" y="76847"/>
                        <a:pt x="225798" y="184600"/>
                        <a:pt x="167152" y="159970"/>
                      </a:cubicBezTo>
                      <a:cubicBezTo>
                        <a:pt x="139373" y="147656"/>
                        <a:pt x="136287" y="126105"/>
                        <a:pt x="136287" y="104555"/>
                      </a:cubicBezTo>
                      <a:cubicBezTo>
                        <a:pt x="133200" y="79926"/>
                        <a:pt x="133200" y="52218"/>
                        <a:pt x="167152" y="30668"/>
                      </a:cubicBezTo>
                      <a:cubicBezTo>
                        <a:pt x="194932" y="9117"/>
                        <a:pt x="238144" y="12196"/>
                        <a:pt x="269010" y="49140"/>
                      </a:cubicBezTo>
                      <a:cubicBezTo>
                        <a:pt x="290616" y="55297"/>
                        <a:pt x="302962" y="30668"/>
                        <a:pt x="318395" y="21432"/>
                      </a:cubicBezTo>
                      <a:cubicBezTo>
                        <a:pt x="330742" y="15275"/>
                        <a:pt x="349261" y="12196"/>
                        <a:pt x="361607" y="12196"/>
                      </a:cubicBezTo>
                      <a:cubicBezTo>
                        <a:pt x="386300" y="6039"/>
                        <a:pt x="417166" y="6039"/>
                        <a:pt x="438772" y="18353"/>
                      </a:cubicBezTo>
                      <a:cubicBezTo>
                        <a:pt x="448032" y="24510"/>
                        <a:pt x="457292" y="39904"/>
                        <a:pt x="469638" y="46061"/>
                      </a:cubicBezTo>
                      <a:cubicBezTo>
                        <a:pt x="497417" y="55297"/>
                        <a:pt x="549889" y="39904"/>
                        <a:pt x="586928" y="15275"/>
                      </a:cubicBezTo>
                      <a:cubicBezTo>
                        <a:pt x="596960" y="8348"/>
                        <a:pt x="609692" y="3730"/>
                        <a:pt x="623485" y="151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</p:grpSp>
        </p:grpSp>
      </p:grpSp>
      <p:sp>
        <p:nvSpPr>
          <p:cNvPr id="59" name="矩形 58"/>
          <p:cNvSpPr/>
          <p:nvPr userDrawn="1"/>
        </p:nvSpPr>
        <p:spPr>
          <a:xfrm>
            <a:off x="515051" y="2353054"/>
            <a:ext cx="284481" cy="1902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/>
          <p:cNvCxnSpPr/>
          <p:nvPr userDrawn="1"/>
        </p:nvCxnSpPr>
        <p:spPr>
          <a:xfrm>
            <a:off x="243099" y="1898917"/>
            <a:ext cx="0" cy="235622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 userDrawn="1"/>
        </p:nvCxnSpPr>
        <p:spPr>
          <a:xfrm>
            <a:off x="0" y="3957276"/>
            <a:ext cx="7945123" cy="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4182386" y="2803516"/>
            <a:ext cx="7240730" cy="2834697"/>
            <a:chOff x="3917842" y="2581073"/>
            <a:chExt cx="6943447" cy="3122130"/>
          </a:xfrm>
        </p:grpSpPr>
        <p:sp>
          <p:nvSpPr>
            <p:cNvPr id="10" name="矩形: 圆角 9"/>
            <p:cNvSpPr/>
            <p:nvPr/>
          </p:nvSpPr>
          <p:spPr>
            <a:xfrm>
              <a:off x="3917842" y="2581073"/>
              <a:ext cx="6859015" cy="3122130"/>
            </a:xfrm>
            <a:prstGeom prst="roundRect">
              <a:avLst>
                <a:gd name="adj" fmla="val 1528"/>
              </a:avLst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10692425" y="2581073"/>
              <a:ext cx="168864" cy="3122130"/>
            </a:xfrm>
            <a:prstGeom prst="roundRect">
              <a:avLst>
                <a:gd name="adj" fmla="val 14484"/>
              </a:avLst>
            </a:prstGeom>
            <a:pattFill prst="wdUpDiag">
              <a:fgClr>
                <a:schemeClr val="bg1"/>
              </a:fgClr>
              <a:bgClr>
                <a:schemeClr val="accent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" name="直接连接符 6"/>
          <p:cNvCxnSpPr/>
          <p:nvPr userDrawn="1"/>
        </p:nvCxnSpPr>
        <p:spPr>
          <a:xfrm>
            <a:off x="495300" y="897466"/>
            <a:ext cx="11201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495300" y="6283894"/>
            <a:ext cx="11201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: 圆角 27"/>
          <p:cNvSpPr/>
          <p:nvPr userDrawn="1"/>
        </p:nvSpPr>
        <p:spPr>
          <a:xfrm>
            <a:off x="768883" y="1502554"/>
            <a:ext cx="3737428" cy="4154131"/>
          </a:xfrm>
          <a:prstGeom prst="roundRect">
            <a:avLst>
              <a:gd name="adj" fmla="val 152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931829" y="1677121"/>
            <a:ext cx="3411537" cy="3804996"/>
          </a:xfrm>
          <a:prstGeom prst="roundRect">
            <a:avLst>
              <a:gd name="adj" fmla="val 1750"/>
            </a:avLst>
          </a:prstGeom>
          <a:effectLst>
            <a:outerShdw blurRad="127000" sx="103000" sy="103000" algn="ctr" rotWithShape="0">
              <a:schemeClr val="accent2">
                <a:alpha val="4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9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人物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2608028" y="1984883"/>
            <a:ext cx="8791493" cy="1356986"/>
            <a:chOff x="4275550" y="3562240"/>
            <a:chExt cx="6585739" cy="2140965"/>
          </a:xfrm>
        </p:grpSpPr>
        <p:sp>
          <p:nvSpPr>
            <p:cNvPr id="8" name="矩形: 圆角 7"/>
            <p:cNvSpPr/>
            <p:nvPr/>
          </p:nvSpPr>
          <p:spPr>
            <a:xfrm>
              <a:off x="4275550" y="3562242"/>
              <a:ext cx="6530682" cy="2140963"/>
            </a:xfrm>
            <a:prstGeom prst="roundRect">
              <a:avLst>
                <a:gd name="adj" fmla="val 1528"/>
              </a:avLst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: 圆角 8"/>
            <p:cNvSpPr/>
            <p:nvPr/>
          </p:nvSpPr>
          <p:spPr>
            <a:xfrm>
              <a:off x="10776856" y="3562240"/>
              <a:ext cx="84433" cy="2140963"/>
            </a:xfrm>
            <a:prstGeom prst="roundRect">
              <a:avLst>
                <a:gd name="adj" fmla="val 14484"/>
              </a:avLst>
            </a:prstGeom>
            <a:pattFill prst="wdUpDiag">
              <a:fgClr>
                <a:schemeClr val="bg1"/>
              </a:fgClr>
              <a:bgClr>
                <a:schemeClr val="accent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 userDrawn="1"/>
        </p:nvGrpSpPr>
        <p:grpSpPr>
          <a:xfrm>
            <a:off x="2608028" y="4382900"/>
            <a:ext cx="8791493" cy="1356986"/>
            <a:chOff x="4275550" y="3562240"/>
            <a:chExt cx="6585739" cy="2140965"/>
          </a:xfrm>
        </p:grpSpPr>
        <p:sp>
          <p:nvSpPr>
            <p:cNvPr id="11" name="矩形: 圆角 10"/>
            <p:cNvSpPr/>
            <p:nvPr/>
          </p:nvSpPr>
          <p:spPr>
            <a:xfrm>
              <a:off x="4275550" y="3562242"/>
              <a:ext cx="6530682" cy="2140963"/>
            </a:xfrm>
            <a:prstGeom prst="roundRect">
              <a:avLst>
                <a:gd name="adj" fmla="val 1528"/>
              </a:avLst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0776856" y="3562240"/>
              <a:ext cx="84433" cy="2140963"/>
            </a:xfrm>
            <a:prstGeom prst="roundRect">
              <a:avLst>
                <a:gd name="adj" fmla="val 14484"/>
              </a:avLst>
            </a:prstGeom>
            <a:pattFill prst="wdUpDiag">
              <a:fgClr>
                <a:schemeClr val="bg1"/>
              </a:fgClr>
              <a:bgClr>
                <a:schemeClr val="accent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9" name="矩形: 圆角 28"/>
          <p:cNvSpPr/>
          <p:nvPr userDrawn="1"/>
        </p:nvSpPr>
        <p:spPr>
          <a:xfrm>
            <a:off x="792480" y="1311623"/>
            <a:ext cx="2045341" cy="2045340"/>
          </a:xfrm>
          <a:prstGeom prst="roundRect">
            <a:avLst>
              <a:gd name="adj" fmla="val 434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: 圆角 29"/>
          <p:cNvSpPr/>
          <p:nvPr userDrawn="1"/>
        </p:nvSpPr>
        <p:spPr>
          <a:xfrm>
            <a:off x="792480" y="3709640"/>
            <a:ext cx="2045341" cy="2045340"/>
          </a:xfrm>
          <a:prstGeom prst="roundRect">
            <a:avLst>
              <a:gd name="adj" fmla="val 434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865976" y="1388747"/>
            <a:ext cx="1898348" cy="1891093"/>
          </a:xfrm>
          <a:prstGeom prst="roundRect">
            <a:avLst>
              <a:gd name="adj" fmla="val 3081"/>
            </a:avLst>
          </a:prstGeom>
          <a:effectLst>
            <a:outerShdw blurRad="127000" sx="103000" sy="103000" algn="ctr" rotWithShape="0">
              <a:schemeClr val="accent2">
                <a:alpha val="4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5" name="图片占位符 3"/>
          <p:cNvSpPr>
            <a:spLocks noGrp="1"/>
          </p:cNvSpPr>
          <p:nvPr>
            <p:ph type="pic" sz="quarter" idx="11"/>
          </p:nvPr>
        </p:nvSpPr>
        <p:spPr>
          <a:xfrm>
            <a:off x="865976" y="3786764"/>
            <a:ext cx="1898348" cy="1891093"/>
          </a:xfrm>
          <a:prstGeom prst="roundRect">
            <a:avLst>
              <a:gd name="adj" fmla="val 3081"/>
            </a:avLst>
          </a:prstGeom>
          <a:effectLst>
            <a:outerShdw blurRad="127000" sx="103000" sy="103000" algn="ctr" rotWithShape="0">
              <a:schemeClr val="accent2">
                <a:alpha val="4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矩形: 圆角 9"/>
          <p:cNvSpPr/>
          <p:nvPr userDrawn="1"/>
        </p:nvSpPr>
        <p:spPr>
          <a:xfrm>
            <a:off x="515938" y="1081805"/>
            <a:ext cx="3809482" cy="2281382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 userDrawn="1"/>
        </p:nvSpPr>
        <p:spPr>
          <a:xfrm>
            <a:off x="3260641" y="1495372"/>
            <a:ext cx="8451934" cy="1983565"/>
          </a:xfrm>
          <a:prstGeom prst="roundRect">
            <a:avLst>
              <a:gd name="adj" fmla="val 0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: 圆角 11"/>
          <p:cNvSpPr/>
          <p:nvPr userDrawn="1"/>
        </p:nvSpPr>
        <p:spPr>
          <a:xfrm flipH="1">
            <a:off x="7903093" y="3722490"/>
            <a:ext cx="3809482" cy="2281382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/>
          <p:cNvSpPr/>
          <p:nvPr userDrawn="1"/>
        </p:nvSpPr>
        <p:spPr>
          <a:xfrm flipH="1">
            <a:off x="515938" y="4129788"/>
            <a:ext cx="8451934" cy="1983565"/>
          </a:xfrm>
          <a:prstGeom prst="roundRect">
            <a:avLst>
              <a:gd name="adj" fmla="val 0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44526" y="1210057"/>
            <a:ext cx="3810000" cy="228123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5" name="图片占位符 6"/>
          <p:cNvSpPr>
            <a:spLocks noGrp="1"/>
          </p:cNvSpPr>
          <p:nvPr>
            <p:ph type="pic" sz="quarter" idx="11"/>
          </p:nvPr>
        </p:nvSpPr>
        <p:spPr>
          <a:xfrm>
            <a:off x="7753725" y="3844473"/>
            <a:ext cx="3810000" cy="228123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人物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36" name="组合 35"/>
          <p:cNvGrpSpPr/>
          <p:nvPr userDrawn="1"/>
        </p:nvGrpSpPr>
        <p:grpSpPr>
          <a:xfrm rot="5400000" flipV="1">
            <a:off x="596608" y="2760935"/>
            <a:ext cx="3588581" cy="2836226"/>
            <a:chOff x="7368388" y="2564222"/>
            <a:chExt cx="3494211" cy="3146326"/>
          </a:xfrm>
        </p:grpSpPr>
        <p:sp>
          <p:nvSpPr>
            <p:cNvPr id="37" name="矩形: 圆角 36"/>
            <p:cNvSpPr/>
            <p:nvPr/>
          </p:nvSpPr>
          <p:spPr>
            <a:xfrm>
              <a:off x="7368388" y="2564222"/>
              <a:ext cx="3494211" cy="3146322"/>
            </a:xfrm>
            <a:prstGeom prst="roundRect">
              <a:avLst>
                <a:gd name="adj" fmla="val 1528"/>
              </a:avLst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、</a:t>
              </a:r>
            </a:p>
          </p:txBody>
        </p:sp>
        <p:sp>
          <p:nvSpPr>
            <p:cNvPr id="38" name="矩形: 圆角 37"/>
            <p:cNvSpPr/>
            <p:nvPr/>
          </p:nvSpPr>
          <p:spPr>
            <a:xfrm>
              <a:off x="10776886" y="2564226"/>
              <a:ext cx="85713" cy="3146322"/>
            </a:xfrm>
            <a:prstGeom prst="roundRect">
              <a:avLst>
                <a:gd name="adj" fmla="val 14484"/>
              </a:avLst>
            </a:prstGeom>
            <a:pattFill prst="wdUpDiag">
              <a:fgClr>
                <a:schemeClr val="bg1"/>
              </a:fgClr>
              <a:bgClr>
                <a:schemeClr val="accent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8" name="矩形: 圆角 27"/>
          <p:cNvSpPr/>
          <p:nvPr userDrawn="1"/>
        </p:nvSpPr>
        <p:spPr>
          <a:xfrm>
            <a:off x="958076" y="1292168"/>
            <a:ext cx="2865642" cy="1737200"/>
          </a:xfrm>
          <a:prstGeom prst="roundRect">
            <a:avLst>
              <a:gd name="adj" fmla="val 434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1056365" y="1377337"/>
            <a:ext cx="2669064" cy="1566863"/>
          </a:xfrm>
          <a:prstGeom prst="roundRect">
            <a:avLst>
              <a:gd name="adj" fmla="val 3128"/>
            </a:avLst>
          </a:prstGeom>
          <a:effectLst>
            <a:outerShdw blurRad="127000" sx="103000" sy="103000" algn="ctr" rotWithShape="0">
              <a:schemeClr val="accent2">
                <a:alpha val="4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18" name="组合 17"/>
          <p:cNvGrpSpPr/>
          <p:nvPr userDrawn="1"/>
        </p:nvGrpSpPr>
        <p:grpSpPr>
          <a:xfrm rot="5400000" flipV="1">
            <a:off x="4303349" y="2760954"/>
            <a:ext cx="3588614" cy="2836224"/>
            <a:chOff x="7368367" y="2564224"/>
            <a:chExt cx="3494233" cy="3146324"/>
          </a:xfrm>
        </p:grpSpPr>
        <p:sp>
          <p:nvSpPr>
            <p:cNvPr id="19" name="矩形: 圆角 18"/>
            <p:cNvSpPr/>
            <p:nvPr/>
          </p:nvSpPr>
          <p:spPr>
            <a:xfrm>
              <a:off x="7368367" y="2564224"/>
              <a:ext cx="3452880" cy="3146322"/>
            </a:xfrm>
            <a:prstGeom prst="roundRect">
              <a:avLst>
                <a:gd name="adj" fmla="val 1528"/>
              </a:avLst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、</a:t>
              </a:r>
            </a:p>
          </p:txBody>
        </p:sp>
        <p:sp>
          <p:nvSpPr>
            <p:cNvPr id="21" name="矩形: 圆角 20"/>
            <p:cNvSpPr/>
            <p:nvPr/>
          </p:nvSpPr>
          <p:spPr>
            <a:xfrm>
              <a:off x="10776854" y="2564226"/>
              <a:ext cx="85746" cy="3146322"/>
            </a:xfrm>
            <a:prstGeom prst="roundRect">
              <a:avLst>
                <a:gd name="adj" fmla="val 14484"/>
              </a:avLst>
            </a:prstGeom>
            <a:pattFill prst="wdUpDiag">
              <a:fgClr>
                <a:schemeClr val="bg1"/>
              </a:fgClr>
              <a:bgClr>
                <a:schemeClr val="accent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: 圆角 21"/>
          <p:cNvSpPr/>
          <p:nvPr userDrawn="1"/>
        </p:nvSpPr>
        <p:spPr>
          <a:xfrm>
            <a:off x="4664835" y="1292169"/>
            <a:ext cx="2865642" cy="1737200"/>
          </a:xfrm>
          <a:prstGeom prst="roundRect">
            <a:avLst>
              <a:gd name="adj" fmla="val 434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图片占位符 2"/>
          <p:cNvSpPr>
            <a:spLocks noGrp="1"/>
          </p:cNvSpPr>
          <p:nvPr>
            <p:ph type="pic" sz="quarter" idx="11"/>
          </p:nvPr>
        </p:nvSpPr>
        <p:spPr>
          <a:xfrm>
            <a:off x="4763124" y="1377338"/>
            <a:ext cx="2669064" cy="1566863"/>
          </a:xfrm>
          <a:prstGeom prst="roundRect">
            <a:avLst>
              <a:gd name="adj" fmla="val 3128"/>
            </a:avLst>
          </a:prstGeom>
          <a:effectLst>
            <a:outerShdw blurRad="127000" sx="103000" sy="103000" algn="ctr" rotWithShape="0">
              <a:schemeClr val="accent2">
                <a:alpha val="4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24" name="组合 23"/>
          <p:cNvGrpSpPr/>
          <p:nvPr userDrawn="1"/>
        </p:nvGrpSpPr>
        <p:grpSpPr>
          <a:xfrm rot="5400000" flipV="1">
            <a:off x="8023165" y="2760955"/>
            <a:ext cx="3588612" cy="2836224"/>
            <a:chOff x="7368368" y="2564223"/>
            <a:chExt cx="3494231" cy="3146324"/>
          </a:xfrm>
        </p:grpSpPr>
        <p:sp>
          <p:nvSpPr>
            <p:cNvPr id="25" name="矩形: 圆角 24"/>
            <p:cNvSpPr/>
            <p:nvPr/>
          </p:nvSpPr>
          <p:spPr>
            <a:xfrm>
              <a:off x="7368368" y="2564223"/>
              <a:ext cx="3452881" cy="3146322"/>
            </a:xfrm>
            <a:prstGeom prst="roundRect">
              <a:avLst>
                <a:gd name="adj" fmla="val 1528"/>
              </a:avLst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、</a:t>
              </a:r>
            </a:p>
          </p:txBody>
        </p:sp>
        <p:sp>
          <p:nvSpPr>
            <p:cNvPr id="26" name="矩形: 圆角 25"/>
            <p:cNvSpPr/>
            <p:nvPr/>
          </p:nvSpPr>
          <p:spPr>
            <a:xfrm>
              <a:off x="10776852" y="2564225"/>
              <a:ext cx="85747" cy="3146322"/>
            </a:xfrm>
            <a:prstGeom prst="roundRect">
              <a:avLst>
                <a:gd name="adj" fmla="val 14484"/>
              </a:avLst>
            </a:prstGeom>
            <a:pattFill prst="wdUpDiag">
              <a:fgClr>
                <a:schemeClr val="bg1"/>
              </a:fgClr>
              <a:bgClr>
                <a:schemeClr val="accent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矩形: 圆角 26"/>
          <p:cNvSpPr/>
          <p:nvPr userDrawn="1"/>
        </p:nvSpPr>
        <p:spPr>
          <a:xfrm>
            <a:off x="8384650" y="1292170"/>
            <a:ext cx="2865642" cy="1737200"/>
          </a:xfrm>
          <a:prstGeom prst="roundRect">
            <a:avLst>
              <a:gd name="adj" fmla="val 434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图片占位符 2"/>
          <p:cNvSpPr>
            <a:spLocks noGrp="1"/>
          </p:cNvSpPr>
          <p:nvPr>
            <p:ph type="pic" sz="quarter" idx="12"/>
          </p:nvPr>
        </p:nvSpPr>
        <p:spPr>
          <a:xfrm>
            <a:off x="8482939" y="1377339"/>
            <a:ext cx="2669064" cy="1566863"/>
          </a:xfrm>
          <a:prstGeom prst="roundRect">
            <a:avLst>
              <a:gd name="adj" fmla="val 3128"/>
            </a:avLst>
          </a:prstGeom>
          <a:effectLst>
            <a:outerShdw blurRad="127000" sx="103000" sy="103000" algn="ctr" rotWithShape="0">
              <a:schemeClr val="accent2">
                <a:alpha val="4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人物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2107769" y="2212739"/>
            <a:ext cx="3733175" cy="1115331"/>
            <a:chOff x="4190639" y="3970175"/>
            <a:chExt cx="2691698" cy="1724745"/>
          </a:xfrm>
        </p:grpSpPr>
        <p:sp>
          <p:nvSpPr>
            <p:cNvPr id="12" name="矩形: 圆角 11"/>
            <p:cNvSpPr/>
            <p:nvPr/>
          </p:nvSpPr>
          <p:spPr>
            <a:xfrm>
              <a:off x="4190639" y="3970175"/>
              <a:ext cx="2658222" cy="1724575"/>
            </a:xfrm>
            <a:prstGeom prst="roundRect">
              <a:avLst>
                <a:gd name="adj" fmla="val 4022"/>
              </a:avLst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: 圆角 12"/>
            <p:cNvSpPr/>
            <p:nvPr/>
          </p:nvSpPr>
          <p:spPr>
            <a:xfrm>
              <a:off x="6809858" y="3970416"/>
              <a:ext cx="72479" cy="1724504"/>
            </a:xfrm>
            <a:prstGeom prst="roundRect">
              <a:avLst>
                <a:gd name="adj" fmla="val 14484"/>
              </a:avLst>
            </a:prstGeom>
            <a:pattFill prst="wdUpDiag">
              <a:fgClr>
                <a:schemeClr val="bg1"/>
              </a:fgClr>
              <a:bgClr>
                <a:schemeClr val="accent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4" name="组合 13"/>
          <p:cNvGrpSpPr/>
          <p:nvPr userDrawn="1"/>
        </p:nvGrpSpPr>
        <p:grpSpPr>
          <a:xfrm>
            <a:off x="7931028" y="2212739"/>
            <a:ext cx="3733176" cy="1115331"/>
            <a:chOff x="4190638" y="3970175"/>
            <a:chExt cx="2691699" cy="1724745"/>
          </a:xfrm>
        </p:grpSpPr>
        <p:sp>
          <p:nvSpPr>
            <p:cNvPr id="15" name="矩形: 圆角 14"/>
            <p:cNvSpPr/>
            <p:nvPr/>
          </p:nvSpPr>
          <p:spPr>
            <a:xfrm>
              <a:off x="4190638" y="3970175"/>
              <a:ext cx="2658993" cy="1724575"/>
            </a:xfrm>
            <a:prstGeom prst="roundRect">
              <a:avLst>
                <a:gd name="adj" fmla="val 4022"/>
              </a:avLst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矩形: 圆角 15"/>
            <p:cNvSpPr/>
            <p:nvPr/>
          </p:nvSpPr>
          <p:spPr>
            <a:xfrm>
              <a:off x="6809858" y="3970416"/>
              <a:ext cx="72479" cy="1724504"/>
            </a:xfrm>
            <a:prstGeom prst="roundRect">
              <a:avLst>
                <a:gd name="adj" fmla="val 14484"/>
              </a:avLst>
            </a:prstGeom>
            <a:pattFill prst="wdUpDiag">
              <a:fgClr>
                <a:schemeClr val="bg1"/>
              </a:fgClr>
              <a:bgClr>
                <a:schemeClr val="accent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2107769" y="4518955"/>
            <a:ext cx="3733175" cy="1115331"/>
            <a:chOff x="4190639" y="3970175"/>
            <a:chExt cx="2691698" cy="1724745"/>
          </a:xfrm>
        </p:grpSpPr>
        <p:sp>
          <p:nvSpPr>
            <p:cNvPr id="18" name="矩形: 圆角 17"/>
            <p:cNvSpPr/>
            <p:nvPr/>
          </p:nvSpPr>
          <p:spPr>
            <a:xfrm>
              <a:off x="4190639" y="3970175"/>
              <a:ext cx="2658222" cy="1724575"/>
            </a:xfrm>
            <a:prstGeom prst="roundRect">
              <a:avLst>
                <a:gd name="adj" fmla="val 4022"/>
              </a:avLst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矩形: 圆角 18"/>
            <p:cNvSpPr/>
            <p:nvPr/>
          </p:nvSpPr>
          <p:spPr>
            <a:xfrm>
              <a:off x="6809857" y="3970416"/>
              <a:ext cx="72480" cy="1724504"/>
            </a:xfrm>
            <a:prstGeom prst="roundRect">
              <a:avLst>
                <a:gd name="adj" fmla="val 14484"/>
              </a:avLst>
            </a:prstGeom>
            <a:pattFill prst="wdUpDiag">
              <a:fgClr>
                <a:schemeClr val="bg1"/>
              </a:fgClr>
              <a:bgClr>
                <a:schemeClr val="accent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1" name="组合 20"/>
          <p:cNvGrpSpPr/>
          <p:nvPr userDrawn="1"/>
        </p:nvGrpSpPr>
        <p:grpSpPr>
          <a:xfrm>
            <a:off x="7931030" y="4518955"/>
            <a:ext cx="3733175" cy="1115331"/>
            <a:chOff x="4190639" y="3970175"/>
            <a:chExt cx="2691698" cy="1724745"/>
          </a:xfrm>
        </p:grpSpPr>
        <p:sp>
          <p:nvSpPr>
            <p:cNvPr id="22" name="矩形: 圆角 21"/>
            <p:cNvSpPr/>
            <p:nvPr/>
          </p:nvSpPr>
          <p:spPr>
            <a:xfrm>
              <a:off x="4190639" y="3970175"/>
              <a:ext cx="2658991" cy="1724575"/>
            </a:xfrm>
            <a:prstGeom prst="roundRect">
              <a:avLst>
                <a:gd name="adj" fmla="val 4022"/>
              </a:avLst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矩形: 圆角 22"/>
            <p:cNvSpPr/>
            <p:nvPr/>
          </p:nvSpPr>
          <p:spPr>
            <a:xfrm>
              <a:off x="6809858" y="3970416"/>
              <a:ext cx="72479" cy="1724504"/>
            </a:xfrm>
            <a:prstGeom prst="roundRect">
              <a:avLst>
                <a:gd name="adj" fmla="val 14484"/>
              </a:avLst>
            </a:prstGeom>
            <a:pattFill prst="wdUpDiag">
              <a:fgClr>
                <a:schemeClr val="bg1"/>
              </a:fgClr>
              <a:bgClr>
                <a:schemeClr val="accent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5" name="矩形: 圆角 44"/>
          <p:cNvSpPr/>
          <p:nvPr userDrawn="1"/>
        </p:nvSpPr>
        <p:spPr>
          <a:xfrm>
            <a:off x="527796" y="1531005"/>
            <a:ext cx="1813843" cy="1813841"/>
          </a:xfrm>
          <a:prstGeom prst="roundRect">
            <a:avLst>
              <a:gd name="adj" fmla="val 434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: 圆角 45"/>
          <p:cNvSpPr/>
          <p:nvPr userDrawn="1"/>
        </p:nvSpPr>
        <p:spPr>
          <a:xfrm>
            <a:off x="6351057" y="1531005"/>
            <a:ext cx="1813843" cy="1813841"/>
          </a:xfrm>
          <a:prstGeom prst="roundRect">
            <a:avLst>
              <a:gd name="adj" fmla="val 434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: 圆角 46"/>
          <p:cNvSpPr/>
          <p:nvPr userDrawn="1"/>
        </p:nvSpPr>
        <p:spPr>
          <a:xfrm>
            <a:off x="527796" y="3837647"/>
            <a:ext cx="1813843" cy="1813841"/>
          </a:xfrm>
          <a:prstGeom prst="roundRect">
            <a:avLst>
              <a:gd name="adj" fmla="val 434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矩形: 圆角 47"/>
          <p:cNvSpPr/>
          <p:nvPr userDrawn="1"/>
        </p:nvSpPr>
        <p:spPr>
          <a:xfrm>
            <a:off x="6351057" y="3837647"/>
            <a:ext cx="1813843" cy="1813841"/>
          </a:xfrm>
          <a:prstGeom prst="roundRect">
            <a:avLst>
              <a:gd name="adj" fmla="val 434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612134" y="1604488"/>
            <a:ext cx="1645167" cy="1666875"/>
          </a:xfrm>
          <a:prstGeom prst="roundRect">
            <a:avLst>
              <a:gd name="adj" fmla="val 4115"/>
            </a:avLst>
          </a:prstGeom>
          <a:effectLst>
            <a:outerShdw blurRad="127000" sx="103000" sy="103000" algn="ctr" rotWithShape="0">
              <a:schemeClr val="accent2">
                <a:alpha val="4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4" name="图片占位符 3"/>
          <p:cNvSpPr>
            <a:spLocks noGrp="1"/>
          </p:cNvSpPr>
          <p:nvPr>
            <p:ph type="pic" sz="quarter" idx="14"/>
          </p:nvPr>
        </p:nvSpPr>
        <p:spPr>
          <a:xfrm>
            <a:off x="6435395" y="1604488"/>
            <a:ext cx="1645167" cy="1666875"/>
          </a:xfrm>
          <a:prstGeom prst="roundRect">
            <a:avLst>
              <a:gd name="adj" fmla="val 4115"/>
            </a:avLst>
          </a:prstGeom>
          <a:effectLst>
            <a:outerShdw blurRad="127000" sx="103000" sy="103000" algn="ctr" rotWithShape="0">
              <a:schemeClr val="accent2">
                <a:alpha val="4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5" name="图片占位符 3"/>
          <p:cNvSpPr>
            <a:spLocks noGrp="1"/>
          </p:cNvSpPr>
          <p:nvPr>
            <p:ph type="pic" sz="quarter" idx="15"/>
          </p:nvPr>
        </p:nvSpPr>
        <p:spPr>
          <a:xfrm>
            <a:off x="612134" y="3911130"/>
            <a:ext cx="1645167" cy="1666875"/>
          </a:xfrm>
          <a:prstGeom prst="roundRect">
            <a:avLst>
              <a:gd name="adj" fmla="val 4115"/>
            </a:avLst>
          </a:prstGeom>
          <a:effectLst>
            <a:outerShdw blurRad="127000" sx="103000" sy="103000" algn="ctr" rotWithShape="0">
              <a:schemeClr val="accent2">
                <a:alpha val="4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6" name="图片占位符 3"/>
          <p:cNvSpPr>
            <a:spLocks noGrp="1"/>
          </p:cNvSpPr>
          <p:nvPr>
            <p:ph type="pic" sz="quarter" idx="16"/>
          </p:nvPr>
        </p:nvSpPr>
        <p:spPr>
          <a:xfrm>
            <a:off x="6435395" y="3911130"/>
            <a:ext cx="1645167" cy="1666875"/>
          </a:xfrm>
          <a:prstGeom prst="roundRect">
            <a:avLst>
              <a:gd name="adj" fmla="val 4115"/>
            </a:avLst>
          </a:prstGeom>
          <a:effectLst>
            <a:outerShdw blurRad="127000" sx="103000" sy="103000" algn="ctr" rotWithShape="0">
              <a:schemeClr val="accent2">
                <a:alpha val="4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502754" y="953876"/>
            <a:ext cx="11186492" cy="370124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9" name="矩形 28"/>
          <p:cNvSpPr/>
          <p:nvPr userDrawn="1"/>
        </p:nvSpPr>
        <p:spPr>
          <a:xfrm>
            <a:off x="495353" y="4593707"/>
            <a:ext cx="11201294" cy="1415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4326673" y="1272671"/>
            <a:ext cx="7865327" cy="471249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663512" y="1441730"/>
            <a:ext cx="6040066" cy="437434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4015411" y="4638435"/>
            <a:ext cx="1667155" cy="113134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 userDrawn="1"/>
        </p:nvSpPr>
        <p:spPr>
          <a:xfrm>
            <a:off x="660400" y="1587809"/>
            <a:ext cx="3228001" cy="274639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829417" y="1736299"/>
            <a:ext cx="4741507" cy="390803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spc="3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8" name="矩形 27"/>
          <p:cNvSpPr/>
          <p:nvPr userDrawn="1"/>
        </p:nvSpPr>
        <p:spPr>
          <a:xfrm>
            <a:off x="839791" y="1475927"/>
            <a:ext cx="4779725" cy="2855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图片占位符 20"/>
          <p:cNvSpPr>
            <a:spLocks noGrp="1"/>
          </p:cNvSpPr>
          <p:nvPr>
            <p:ph type="pic" sz="quarter" idx="10"/>
          </p:nvPr>
        </p:nvSpPr>
        <p:spPr>
          <a:xfrm>
            <a:off x="723494" y="1324184"/>
            <a:ext cx="4779725" cy="289094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2" name="半闭框 31"/>
          <p:cNvSpPr/>
          <p:nvPr userDrawn="1"/>
        </p:nvSpPr>
        <p:spPr>
          <a:xfrm>
            <a:off x="511451" y="1129120"/>
            <a:ext cx="656680" cy="656680"/>
          </a:xfrm>
          <a:prstGeom prst="halfFrame">
            <a:avLst>
              <a:gd name="adj1" fmla="val 15765"/>
              <a:gd name="adj2" fmla="val 1711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半闭框 32"/>
          <p:cNvSpPr/>
          <p:nvPr userDrawn="1"/>
        </p:nvSpPr>
        <p:spPr>
          <a:xfrm flipH="1" flipV="1">
            <a:off x="5439320" y="5477420"/>
            <a:ext cx="656680" cy="656680"/>
          </a:xfrm>
          <a:prstGeom prst="halfFrame">
            <a:avLst>
              <a:gd name="adj1" fmla="val 15765"/>
              <a:gd name="adj2" fmla="val 1711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矩形 37"/>
          <p:cNvSpPr/>
          <p:nvPr userDrawn="1"/>
        </p:nvSpPr>
        <p:spPr>
          <a:xfrm>
            <a:off x="6424340" y="1483154"/>
            <a:ext cx="4779725" cy="28553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图片占位符 20"/>
          <p:cNvSpPr>
            <a:spLocks noGrp="1"/>
          </p:cNvSpPr>
          <p:nvPr>
            <p:ph type="pic" sz="quarter" idx="11"/>
          </p:nvPr>
        </p:nvSpPr>
        <p:spPr>
          <a:xfrm>
            <a:off x="6308043" y="1331411"/>
            <a:ext cx="4779725" cy="289094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0" name="半闭框 39"/>
          <p:cNvSpPr/>
          <p:nvPr userDrawn="1"/>
        </p:nvSpPr>
        <p:spPr>
          <a:xfrm>
            <a:off x="6096000" y="1136347"/>
            <a:ext cx="656680" cy="656680"/>
          </a:xfrm>
          <a:prstGeom prst="halfFrame">
            <a:avLst>
              <a:gd name="adj1" fmla="val 15765"/>
              <a:gd name="adj2" fmla="val 1711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半闭框 40"/>
          <p:cNvSpPr/>
          <p:nvPr userDrawn="1"/>
        </p:nvSpPr>
        <p:spPr>
          <a:xfrm flipH="1" flipV="1">
            <a:off x="11023869" y="5484647"/>
            <a:ext cx="656680" cy="656680"/>
          </a:xfrm>
          <a:prstGeom prst="halfFrame">
            <a:avLst>
              <a:gd name="adj1" fmla="val 15765"/>
              <a:gd name="adj2" fmla="val 1711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" t="25784" r="89" b="21777"/>
          <a:stretch>
            <a:fillRect/>
          </a:stretch>
        </p:blipFill>
        <p:spPr>
          <a:xfrm>
            <a:off x="-10847" y="3261808"/>
            <a:ext cx="12202847" cy="359619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0">
                <a:schemeClr val="bg1"/>
              </a:gs>
              <a:gs pos="39000">
                <a:srgbClr val="FFFFFF"/>
              </a:gs>
              <a:gs pos="55000">
                <a:schemeClr val="bg1"/>
              </a:gs>
              <a:gs pos="79000">
                <a:schemeClr val="bg1">
                  <a:alpha val="80000"/>
                </a:schemeClr>
              </a:gs>
              <a:gs pos="100000">
                <a:schemeClr val="bg1">
                  <a:alpha val="33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0" y="1768965"/>
            <a:ext cx="331304" cy="25709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1860696" y="1768965"/>
            <a:ext cx="331304" cy="25709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/>
        </p:nvSpPr>
        <p:spPr>
          <a:xfrm>
            <a:off x="750681" y="1768965"/>
            <a:ext cx="10690639" cy="2570921"/>
          </a:xfrm>
          <a:custGeom>
            <a:avLst/>
            <a:gdLst>
              <a:gd name="connsiteX0" fmla="*/ 0 w 10690639"/>
              <a:gd name="connsiteY0" fmla="*/ 0 h 2570921"/>
              <a:gd name="connsiteX1" fmla="*/ 4758242 w 10690639"/>
              <a:gd name="connsiteY1" fmla="*/ 0 h 2570921"/>
              <a:gd name="connsiteX2" fmla="*/ 4799964 w 10690639"/>
              <a:gd name="connsiteY2" fmla="*/ 76868 h 2570921"/>
              <a:gd name="connsiteX3" fmla="*/ 5345319 w 10690639"/>
              <a:gd name="connsiteY3" fmla="*/ 366831 h 2570921"/>
              <a:gd name="connsiteX4" fmla="*/ 5890674 w 10690639"/>
              <a:gd name="connsiteY4" fmla="*/ 76868 h 2570921"/>
              <a:gd name="connsiteX5" fmla="*/ 5932397 w 10690639"/>
              <a:gd name="connsiteY5" fmla="*/ 0 h 2570921"/>
              <a:gd name="connsiteX6" fmla="*/ 10690639 w 10690639"/>
              <a:gd name="connsiteY6" fmla="*/ 0 h 2570921"/>
              <a:gd name="connsiteX7" fmla="*/ 10690639 w 10690639"/>
              <a:gd name="connsiteY7" fmla="*/ 2570921 h 2570921"/>
              <a:gd name="connsiteX8" fmla="*/ 0 w 10690639"/>
              <a:gd name="connsiteY8" fmla="*/ 2570921 h 257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90639" h="2570921">
                <a:moveTo>
                  <a:pt x="0" y="0"/>
                </a:moveTo>
                <a:lnTo>
                  <a:pt x="4758242" y="0"/>
                </a:lnTo>
                <a:lnTo>
                  <a:pt x="4799964" y="76868"/>
                </a:lnTo>
                <a:cubicBezTo>
                  <a:pt x="4918153" y="251811"/>
                  <a:pt x="5118304" y="366831"/>
                  <a:pt x="5345319" y="366831"/>
                </a:cubicBezTo>
                <a:cubicBezTo>
                  <a:pt x="5572334" y="366831"/>
                  <a:pt x="5772485" y="251811"/>
                  <a:pt x="5890674" y="76868"/>
                </a:cubicBezTo>
                <a:lnTo>
                  <a:pt x="5932397" y="0"/>
                </a:lnTo>
                <a:lnTo>
                  <a:pt x="10690639" y="0"/>
                </a:lnTo>
                <a:lnTo>
                  <a:pt x="10690639" y="2570921"/>
                </a:lnTo>
                <a:lnTo>
                  <a:pt x="0" y="257092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5704893" y="4016672"/>
            <a:ext cx="78221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>
            <a:off x="5571942" y="982503"/>
            <a:ext cx="1048117" cy="1045370"/>
            <a:chOff x="1222324" y="837219"/>
            <a:chExt cx="1830289" cy="1825494"/>
          </a:xfrm>
        </p:grpSpPr>
        <p:sp>
          <p:nvSpPr>
            <p:cNvPr id="19" name="ïṩḷîďé"/>
            <p:cNvSpPr/>
            <p:nvPr userDrawn="1"/>
          </p:nvSpPr>
          <p:spPr bwMode="auto">
            <a:xfrm>
              <a:off x="1222324" y="837219"/>
              <a:ext cx="1830289" cy="1825494"/>
            </a:xfrm>
            <a:prstGeom prst="ellipse">
              <a:avLst/>
            </a:pr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0" name="iṩlïḓè"/>
            <p:cNvSpPr/>
            <p:nvPr/>
          </p:nvSpPr>
          <p:spPr bwMode="auto">
            <a:xfrm>
              <a:off x="1418298" y="1031994"/>
              <a:ext cx="1438341" cy="1434745"/>
            </a:xfrm>
            <a:prstGeom prst="ellipse">
              <a:avLst/>
            </a:pr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ïṣļiḍé"/>
            <p:cNvSpPr/>
            <p:nvPr/>
          </p:nvSpPr>
          <p:spPr bwMode="auto">
            <a:xfrm>
              <a:off x="1653075" y="1226094"/>
              <a:ext cx="983168" cy="929497"/>
            </a:xfrm>
            <a:custGeom>
              <a:avLst/>
              <a:gdLst>
                <a:gd name="connsiteX0" fmla="*/ 48899 w 983168"/>
                <a:gd name="connsiteY0" fmla="*/ 129015 h 929497"/>
                <a:gd name="connsiteX1" fmla="*/ 140311 w 983168"/>
                <a:gd name="connsiteY1" fmla="*/ 129015 h 929497"/>
                <a:gd name="connsiteX2" fmla="*/ 231723 w 983168"/>
                <a:gd name="connsiteY2" fmla="*/ 129015 h 929497"/>
                <a:gd name="connsiteX3" fmla="*/ 231723 w 983168"/>
                <a:gd name="connsiteY3" fmla="*/ 333483 h 929497"/>
                <a:gd name="connsiteX4" fmla="*/ 189315 w 983168"/>
                <a:gd name="connsiteY4" fmla="*/ 337252 h 929497"/>
                <a:gd name="connsiteX5" fmla="*/ 179891 w 983168"/>
                <a:gd name="connsiteY5" fmla="*/ 348559 h 929497"/>
                <a:gd name="connsiteX6" fmla="*/ 179891 w 983168"/>
                <a:gd name="connsiteY6" fmla="*/ 376827 h 929497"/>
                <a:gd name="connsiteX7" fmla="*/ 179891 w 983168"/>
                <a:gd name="connsiteY7" fmla="*/ 552085 h 929497"/>
                <a:gd name="connsiteX8" fmla="*/ 185545 w 983168"/>
                <a:gd name="connsiteY8" fmla="*/ 588833 h 929497"/>
                <a:gd name="connsiteX9" fmla="*/ 256225 w 983168"/>
                <a:gd name="connsiteY9" fmla="*/ 593544 h 929497"/>
                <a:gd name="connsiteX10" fmla="*/ 258109 w 983168"/>
                <a:gd name="connsiteY10" fmla="*/ 618985 h 929497"/>
                <a:gd name="connsiteX11" fmla="*/ 257167 w 983168"/>
                <a:gd name="connsiteY11" fmla="*/ 798013 h 929497"/>
                <a:gd name="connsiteX12" fmla="*/ 79055 w 983168"/>
                <a:gd name="connsiteY12" fmla="*/ 798013 h 929497"/>
                <a:gd name="connsiteX13" fmla="*/ 43244 w 983168"/>
                <a:gd name="connsiteY13" fmla="*/ 798013 h 929497"/>
                <a:gd name="connsiteX14" fmla="*/ 18742 w 983168"/>
                <a:gd name="connsiteY14" fmla="*/ 787648 h 929497"/>
                <a:gd name="connsiteX15" fmla="*/ 2721 w 983168"/>
                <a:gd name="connsiteY15" fmla="*/ 766919 h 929497"/>
                <a:gd name="connsiteX16" fmla="*/ 2721 w 983168"/>
                <a:gd name="connsiteY16" fmla="*/ 765034 h 929497"/>
                <a:gd name="connsiteX17" fmla="*/ 837 w 983168"/>
                <a:gd name="connsiteY17" fmla="*/ 724517 h 929497"/>
                <a:gd name="connsiteX18" fmla="*/ 837 w 983168"/>
                <a:gd name="connsiteY18" fmla="*/ 210048 h 929497"/>
                <a:gd name="connsiteX19" fmla="*/ 837 w 983168"/>
                <a:gd name="connsiteY19" fmla="*/ 168589 h 929497"/>
                <a:gd name="connsiteX20" fmla="*/ 16857 w 983168"/>
                <a:gd name="connsiteY20" fmla="*/ 140322 h 929497"/>
                <a:gd name="connsiteX21" fmla="*/ 37590 w 983168"/>
                <a:gd name="connsiteY21" fmla="*/ 129957 h 929497"/>
                <a:gd name="connsiteX22" fmla="*/ 48899 w 983168"/>
                <a:gd name="connsiteY22" fmla="*/ 129015 h 929497"/>
                <a:gd name="connsiteX23" fmla="*/ 925122 w 983168"/>
                <a:gd name="connsiteY23" fmla="*/ 128661 h 929497"/>
                <a:gd name="connsiteX24" fmla="*/ 953077 w 983168"/>
                <a:gd name="connsiteY24" fmla="*/ 131841 h 929497"/>
                <a:gd name="connsiteX25" fmla="*/ 971006 w 983168"/>
                <a:gd name="connsiteY25" fmla="*/ 145033 h 929497"/>
                <a:gd name="connsiteX26" fmla="*/ 974781 w 983168"/>
                <a:gd name="connsiteY26" fmla="*/ 149744 h 929497"/>
                <a:gd name="connsiteX27" fmla="*/ 976668 w 983168"/>
                <a:gd name="connsiteY27" fmla="*/ 154455 h 929497"/>
                <a:gd name="connsiteX28" fmla="*/ 982330 w 983168"/>
                <a:gd name="connsiteY28" fmla="*/ 164820 h 929497"/>
                <a:gd name="connsiteX29" fmla="*/ 982330 w 983168"/>
                <a:gd name="connsiteY29" fmla="*/ 182723 h 929497"/>
                <a:gd name="connsiteX30" fmla="*/ 982330 w 983168"/>
                <a:gd name="connsiteY30" fmla="*/ 239258 h 929497"/>
                <a:gd name="connsiteX31" fmla="*/ 982330 w 983168"/>
                <a:gd name="connsiteY31" fmla="*/ 350444 h 929497"/>
                <a:gd name="connsiteX32" fmla="*/ 982330 w 983168"/>
                <a:gd name="connsiteY32" fmla="*/ 722633 h 929497"/>
                <a:gd name="connsiteX33" fmla="*/ 982330 w 983168"/>
                <a:gd name="connsiteY33" fmla="*/ 759381 h 929497"/>
                <a:gd name="connsiteX34" fmla="*/ 979499 w 983168"/>
                <a:gd name="connsiteY34" fmla="*/ 765034 h 929497"/>
                <a:gd name="connsiteX35" fmla="*/ 978555 w 983168"/>
                <a:gd name="connsiteY35" fmla="*/ 770688 h 929497"/>
                <a:gd name="connsiteX36" fmla="*/ 972893 w 983168"/>
                <a:gd name="connsiteY36" fmla="*/ 778226 h 929497"/>
                <a:gd name="connsiteX37" fmla="*/ 971950 w 983168"/>
                <a:gd name="connsiteY37" fmla="*/ 781995 h 929497"/>
                <a:gd name="connsiteX38" fmla="*/ 961570 w 983168"/>
                <a:gd name="connsiteY38" fmla="*/ 789533 h 929497"/>
                <a:gd name="connsiteX39" fmla="*/ 935148 w 983168"/>
                <a:gd name="connsiteY39" fmla="*/ 798013 h 929497"/>
                <a:gd name="connsiteX40" fmla="*/ 865318 w 983168"/>
                <a:gd name="connsiteY40" fmla="*/ 798013 h 929497"/>
                <a:gd name="connsiteX41" fmla="*/ 726603 w 983168"/>
                <a:gd name="connsiteY41" fmla="*/ 797071 h 929497"/>
                <a:gd name="connsiteX42" fmla="*/ 725660 w 983168"/>
                <a:gd name="connsiteY42" fmla="*/ 785764 h 929497"/>
                <a:gd name="connsiteX43" fmla="*/ 725660 w 983168"/>
                <a:gd name="connsiteY43" fmla="*/ 644426 h 929497"/>
                <a:gd name="connsiteX44" fmla="*/ 726603 w 983168"/>
                <a:gd name="connsiteY44" fmla="*/ 594487 h 929497"/>
                <a:gd name="connsiteX45" fmla="*/ 743589 w 983168"/>
                <a:gd name="connsiteY45" fmla="*/ 593544 h 929497"/>
                <a:gd name="connsiteX46" fmla="*/ 759631 w 983168"/>
                <a:gd name="connsiteY46" fmla="*/ 593544 h 929497"/>
                <a:gd name="connsiteX47" fmla="*/ 793602 w 983168"/>
                <a:gd name="connsiteY47" fmla="*/ 590718 h 929497"/>
                <a:gd name="connsiteX48" fmla="*/ 795489 w 983168"/>
                <a:gd name="connsiteY48" fmla="*/ 586949 h 929497"/>
                <a:gd name="connsiteX49" fmla="*/ 798320 w 983168"/>
                <a:gd name="connsiteY49" fmla="*/ 585064 h 929497"/>
                <a:gd name="connsiteX50" fmla="*/ 801151 w 983168"/>
                <a:gd name="connsiteY50" fmla="*/ 552085 h 929497"/>
                <a:gd name="connsiteX51" fmla="*/ 802095 w 983168"/>
                <a:gd name="connsiteY51" fmla="*/ 375884 h 929497"/>
                <a:gd name="connsiteX52" fmla="*/ 795489 w 983168"/>
                <a:gd name="connsiteY52" fmla="*/ 338194 h 929497"/>
                <a:gd name="connsiteX53" fmla="*/ 751138 w 983168"/>
                <a:gd name="connsiteY53" fmla="*/ 333483 h 929497"/>
                <a:gd name="connsiteX54" fmla="*/ 750194 w 983168"/>
                <a:gd name="connsiteY54" fmla="*/ 288255 h 929497"/>
                <a:gd name="connsiteX55" fmla="*/ 750194 w 983168"/>
                <a:gd name="connsiteY55" fmla="*/ 140322 h 929497"/>
                <a:gd name="connsiteX56" fmla="*/ 751138 w 983168"/>
                <a:gd name="connsiteY56" fmla="*/ 129015 h 929497"/>
                <a:gd name="connsiteX57" fmla="*/ 893628 w 983168"/>
                <a:gd name="connsiteY57" fmla="*/ 129015 h 929497"/>
                <a:gd name="connsiteX58" fmla="*/ 925122 w 983168"/>
                <a:gd name="connsiteY58" fmla="*/ 128661 h 929497"/>
                <a:gd name="connsiteX59" fmla="*/ 301558 w 983168"/>
                <a:gd name="connsiteY59" fmla="*/ 419 h 929497"/>
                <a:gd name="connsiteX60" fmla="*/ 423323 w 983168"/>
                <a:gd name="connsiteY60" fmla="*/ 1361 h 929497"/>
                <a:gd name="connsiteX61" fmla="*/ 430874 w 983168"/>
                <a:gd name="connsiteY61" fmla="*/ 14550 h 929497"/>
                <a:gd name="connsiteX62" fmla="*/ 449753 w 983168"/>
                <a:gd name="connsiteY62" fmla="*/ 58825 h 929497"/>
                <a:gd name="connsiteX63" fmla="*/ 459192 w 983168"/>
                <a:gd name="connsiteY63" fmla="*/ 81434 h 929497"/>
                <a:gd name="connsiteX64" fmla="*/ 463911 w 983168"/>
                <a:gd name="connsiteY64" fmla="*/ 92738 h 929497"/>
                <a:gd name="connsiteX65" fmla="*/ 475238 w 983168"/>
                <a:gd name="connsiteY65" fmla="*/ 118173 h 929497"/>
                <a:gd name="connsiteX66" fmla="*/ 487509 w 983168"/>
                <a:gd name="connsiteY66" fmla="*/ 148318 h 929497"/>
                <a:gd name="connsiteX67" fmla="*/ 499780 w 983168"/>
                <a:gd name="connsiteY67" fmla="*/ 177521 h 929497"/>
                <a:gd name="connsiteX68" fmla="*/ 519602 w 983168"/>
                <a:gd name="connsiteY68" fmla="*/ 221797 h 929497"/>
                <a:gd name="connsiteX69" fmla="*/ 528097 w 983168"/>
                <a:gd name="connsiteY69" fmla="*/ 234043 h 929497"/>
                <a:gd name="connsiteX70" fmla="*/ 531873 w 983168"/>
                <a:gd name="connsiteY70" fmla="*/ 208608 h 929497"/>
                <a:gd name="connsiteX71" fmla="*/ 531873 w 983168"/>
                <a:gd name="connsiteY71" fmla="*/ 11724 h 929497"/>
                <a:gd name="connsiteX72" fmla="*/ 536592 w 983168"/>
                <a:gd name="connsiteY72" fmla="*/ 419 h 929497"/>
                <a:gd name="connsiteX73" fmla="*/ 555471 w 983168"/>
                <a:gd name="connsiteY73" fmla="*/ 419 h 929497"/>
                <a:gd name="connsiteX74" fmla="*/ 696113 w 983168"/>
                <a:gd name="connsiteY74" fmla="*/ 1361 h 929497"/>
                <a:gd name="connsiteX75" fmla="*/ 697057 w 983168"/>
                <a:gd name="connsiteY75" fmla="*/ 14550 h 929497"/>
                <a:gd name="connsiteX76" fmla="*/ 697057 w 983168"/>
                <a:gd name="connsiteY76" fmla="*/ 234043 h 929497"/>
                <a:gd name="connsiteX77" fmla="*/ 697057 w 983168"/>
                <a:gd name="connsiteY77" fmla="*/ 701291 h 929497"/>
                <a:gd name="connsiteX78" fmla="*/ 697057 w 983168"/>
                <a:gd name="connsiteY78" fmla="*/ 927378 h 929497"/>
                <a:gd name="connsiteX79" fmla="*/ 560190 w 983168"/>
                <a:gd name="connsiteY79" fmla="*/ 927378 h 929497"/>
                <a:gd name="connsiteX80" fmla="*/ 556415 w 983168"/>
                <a:gd name="connsiteY80" fmla="*/ 920784 h 929497"/>
                <a:gd name="connsiteX81" fmla="*/ 546975 w 983168"/>
                <a:gd name="connsiteY81" fmla="*/ 899117 h 929497"/>
                <a:gd name="connsiteX82" fmla="*/ 510163 w 983168"/>
                <a:gd name="connsiteY82" fmla="*/ 810566 h 929497"/>
                <a:gd name="connsiteX83" fmla="*/ 496948 w 983168"/>
                <a:gd name="connsiteY83" fmla="*/ 781363 h 929497"/>
                <a:gd name="connsiteX84" fmla="*/ 491285 w 983168"/>
                <a:gd name="connsiteY84" fmla="*/ 767233 h 929497"/>
                <a:gd name="connsiteX85" fmla="*/ 472406 w 983168"/>
                <a:gd name="connsiteY85" fmla="*/ 722957 h 929497"/>
                <a:gd name="connsiteX86" fmla="*/ 465799 w 983168"/>
                <a:gd name="connsiteY86" fmla="*/ 708827 h 929497"/>
                <a:gd name="connsiteX87" fmla="*/ 458248 w 983168"/>
                <a:gd name="connsiteY87" fmla="*/ 695638 h 929497"/>
                <a:gd name="connsiteX88" fmla="*/ 452584 w 983168"/>
                <a:gd name="connsiteY88" fmla="*/ 720131 h 929497"/>
                <a:gd name="connsiteX89" fmla="*/ 451640 w 983168"/>
                <a:gd name="connsiteY89" fmla="*/ 929262 h 929497"/>
                <a:gd name="connsiteX90" fmla="*/ 303446 w 983168"/>
                <a:gd name="connsiteY90" fmla="*/ 929262 h 929497"/>
                <a:gd name="connsiteX91" fmla="*/ 285512 w 983168"/>
                <a:gd name="connsiteY91" fmla="*/ 928320 h 929497"/>
                <a:gd name="connsiteX92" fmla="*/ 284568 w 983168"/>
                <a:gd name="connsiteY92" fmla="*/ 58825 h 929497"/>
                <a:gd name="connsiteX93" fmla="*/ 285512 w 983168"/>
                <a:gd name="connsiteY93" fmla="*/ 1361 h 929497"/>
                <a:gd name="connsiteX94" fmla="*/ 301558 w 983168"/>
                <a:gd name="connsiteY94" fmla="*/ 419 h 929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83168" h="929497">
                  <a:moveTo>
                    <a:pt x="48899" y="129015"/>
                  </a:moveTo>
                  <a:cubicBezTo>
                    <a:pt x="79055" y="127130"/>
                    <a:pt x="110154" y="129015"/>
                    <a:pt x="140311" y="129015"/>
                  </a:cubicBezTo>
                  <a:cubicBezTo>
                    <a:pt x="171409" y="129015"/>
                    <a:pt x="201566" y="129015"/>
                    <a:pt x="231723" y="129015"/>
                  </a:cubicBezTo>
                  <a:cubicBezTo>
                    <a:pt x="232665" y="194030"/>
                    <a:pt x="232665" y="272237"/>
                    <a:pt x="231723" y="333483"/>
                  </a:cubicBezTo>
                  <a:cubicBezTo>
                    <a:pt x="217587" y="336310"/>
                    <a:pt x="199681" y="331599"/>
                    <a:pt x="189315" y="337252"/>
                  </a:cubicBezTo>
                  <a:cubicBezTo>
                    <a:pt x="185545" y="339137"/>
                    <a:pt x="181776" y="342906"/>
                    <a:pt x="179891" y="348559"/>
                  </a:cubicBezTo>
                  <a:cubicBezTo>
                    <a:pt x="178006" y="356097"/>
                    <a:pt x="179891" y="366462"/>
                    <a:pt x="179891" y="376827"/>
                  </a:cubicBezTo>
                  <a:cubicBezTo>
                    <a:pt x="179891" y="434304"/>
                    <a:pt x="179891" y="492724"/>
                    <a:pt x="179891" y="552085"/>
                  </a:cubicBezTo>
                  <a:cubicBezTo>
                    <a:pt x="179891" y="567161"/>
                    <a:pt x="178006" y="581295"/>
                    <a:pt x="185545" y="588833"/>
                  </a:cubicBezTo>
                  <a:cubicBezTo>
                    <a:pt x="197796" y="599198"/>
                    <a:pt x="235492" y="590718"/>
                    <a:pt x="256225" y="593544"/>
                  </a:cubicBezTo>
                  <a:cubicBezTo>
                    <a:pt x="259052" y="597313"/>
                    <a:pt x="258109" y="612389"/>
                    <a:pt x="258109" y="618985"/>
                  </a:cubicBezTo>
                  <a:cubicBezTo>
                    <a:pt x="258109" y="677405"/>
                    <a:pt x="258109" y="741478"/>
                    <a:pt x="257167" y="798013"/>
                  </a:cubicBezTo>
                  <a:cubicBezTo>
                    <a:pt x="196854" y="798013"/>
                    <a:pt x="138426" y="798013"/>
                    <a:pt x="79055" y="798013"/>
                  </a:cubicBezTo>
                  <a:cubicBezTo>
                    <a:pt x="66804" y="798013"/>
                    <a:pt x="55495" y="798955"/>
                    <a:pt x="43244" y="798013"/>
                  </a:cubicBezTo>
                  <a:cubicBezTo>
                    <a:pt x="34763" y="797071"/>
                    <a:pt x="24396" y="792359"/>
                    <a:pt x="18742" y="787648"/>
                  </a:cubicBezTo>
                  <a:cubicBezTo>
                    <a:pt x="12145" y="781995"/>
                    <a:pt x="6491" y="775399"/>
                    <a:pt x="2721" y="766919"/>
                  </a:cubicBezTo>
                  <a:cubicBezTo>
                    <a:pt x="2721" y="766919"/>
                    <a:pt x="2721" y="765034"/>
                    <a:pt x="2721" y="765034"/>
                  </a:cubicBezTo>
                  <a:cubicBezTo>
                    <a:pt x="-106" y="752785"/>
                    <a:pt x="837" y="739593"/>
                    <a:pt x="837" y="724517"/>
                  </a:cubicBezTo>
                  <a:cubicBezTo>
                    <a:pt x="837" y="210048"/>
                    <a:pt x="837" y="210048"/>
                    <a:pt x="837" y="210048"/>
                  </a:cubicBezTo>
                  <a:cubicBezTo>
                    <a:pt x="837" y="194972"/>
                    <a:pt x="-1048" y="180838"/>
                    <a:pt x="837" y="168589"/>
                  </a:cubicBezTo>
                  <a:cubicBezTo>
                    <a:pt x="2721" y="156340"/>
                    <a:pt x="8376" y="146917"/>
                    <a:pt x="16857" y="140322"/>
                  </a:cubicBezTo>
                  <a:cubicBezTo>
                    <a:pt x="22512" y="135610"/>
                    <a:pt x="29108" y="132784"/>
                    <a:pt x="37590" y="129957"/>
                  </a:cubicBezTo>
                  <a:cubicBezTo>
                    <a:pt x="41359" y="129015"/>
                    <a:pt x="46071" y="129015"/>
                    <a:pt x="48899" y="129015"/>
                  </a:cubicBezTo>
                  <a:close/>
                  <a:moveTo>
                    <a:pt x="925122" y="128661"/>
                  </a:moveTo>
                  <a:cubicBezTo>
                    <a:pt x="935620" y="128779"/>
                    <a:pt x="945528" y="129486"/>
                    <a:pt x="953077" y="131841"/>
                  </a:cubicBezTo>
                  <a:cubicBezTo>
                    <a:pt x="958739" y="134668"/>
                    <a:pt x="966288" y="139379"/>
                    <a:pt x="971006" y="145033"/>
                  </a:cubicBezTo>
                  <a:cubicBezTo>
                    <a:pt x="971950" y="146917"/>
                    <a:pt x="973837" y="147860"/>
                    <a:pt x="974781" y="149744"/>
                  </a:cubicBezTo>
                  <a:cubicBezTo>
                    <a:pt x="975724" y="150686"/>
                    <a:pt x="975724" y="152571"/>
                    <a:pt x="976668" y="154455"/>
                  </a:cubicBezTo>
                  <a:cubicBezTo>
                    <a:pt x="978555" y="157282"/>
                    <a:pt x="981386" y="161993"/>
                    <a:pt x="982330" y="164820"/>
                  </a:cubicBezTo>
                  <a:cubicBezTo>
                    <a:pt x="983273" y="170474"/>
                    <a:pt x="982330" y="177069"/>
                    <a:pt x="982330" y="182723"/>
                  </a:cubicBezTo>
                  <a:cubicBezTo>
                    <a:pt x="982330" y="200626"/>
                    <a:pt x="981386" y="220413"/>
                    <a:pt x="982330" y="239258"/>
                  </a:cubicBezTo>
                  <a:cubicBezTo>
                    <a:pt x="984217" y="277890"/>
                    <a:pt x="982330" y="312754"/>
                    <a:pt x="982330" y="350444"/>
                  </a:cubicBezTo>
                  <a:cubicBezTo>
                    <a:pt x="982330" y="474821"/>
                    <a:pt x="982330" y="597313"/>
                    <a:pt x="982330" y="722633"/>
                  </a:cubicBezTo>
                  <a:cubicBezTo>
                    <a:pt x="982330" y="735824"/>
                    <a:pt x="983273" y="748074"/>
                    <a:pt x="982330" y="759381"/>
                  </a:cubicBezTo>
                  <a:cubicBezTo>
                    <a:pt x="982330" y="761265"/>
                    <a:pt x="980443" y="762207"/>
                    <a:pt x="979499" y="765034"/>
                  </a:cubicBezTo>
                  <a:cubicBezTo>
                    <a:pt x="979499" y="766919"/>
                    <a:pt x="979499" y="768803"/>
                    <a:pt x="978555" y="770688"/>
                  </a:cubicBezTo>
                  <a:cubicBezTo>
                    <a:pt x="977612" y="773514"/>
                    <a:pt x="974781" y="776341"/>
                    <a:pt x="972893" y="778226"/>
                  </a:cubicBezTo>
                  <a:cubicBezTo>
                    <a:pt x="971950" y="779168"/>
                    <a:pt x="971950" y="781052"/>
                    <a:pt x="971950" y="781995"/>
                  </a:cubicBezTo>
                  <a:cubicBezTo>
                    <a:pt x="969119" y="783879"/>
                    <a:pt x="965344" y="787648"/>
                    <a:pt x="961570" y="789533"/>
                  </a:cubicBezTo>
                  <a:cubicBezTo>
                    <a:pt x="954964" y="794244"/>
                    <a:pt x="946472" y="797071"/>
                    <a:pt x="935148" y="798013"/>
                  </a:cubicBezTo>
                  <a:cubicBezTo>
                    <a:pt x="913444" y="798955"/>
                    <a:pt x="889853" y="798013"/>
                    <a:pt x="865318" y="798013"/>
                  </a:cubicBezTo>
                  <a:cubicBezTo>
                    <a:pt x="817193" y="798013"/>
                    <a:pt x="770954" y="798955"/>
                    <a:pt x="726603" y="797071"/>
                  </a:cubicBezTo>
                  <a:cubicBezTo>
                    <a:pt x="724716" y="794244"/>
                    <a:pt x="725660" y="789533"/>
                    <a:pt x="725660" y="785764"/>
                  </a:cubicBezTo>
                  <a:cubicBezTo>
                    <a:pt x="725660" y="740536"/>
                    <a:pt x="725660" y="690596"/>
                    <a:pt x="725660" y="644426"/>
                  </a:cubicBezTo>
                  <a:cubicBezTo>
                    <a:pt x="725660" y="626523"/>
                    <a:pt x="724716" y="610505"/>
                    <a:pt x="726603" y="594487"/>
                  </a:cubicBezTo>
                  <a:cubicBezTo>
                    <a:pt x="731322" y="592602"/>
                    <a:pt x="736983" y="594487"/>
                    <a:pt x="743589" y="593544"/>
                  </a:cubicBezTo>
                  <a:cubicBezTo>
                    <a:pt x="748307" y="593544"/>
                    <a:pt x="753969" y="593544"/>
                    <a:pt x="759631" y="593544"/>
                  </a:cubicBezTo>
                  <a:cubicBezTo>
                    <a:pt x="771898" y="593544"/>
                    <a:pt x="786053" y="595429"/>
                    <a:pt x="793602" y="590718"/>
                  </a:cubicBezTo>
                  <a:cubicBezTo>
                    <a:pt x="794545" y="589775"/>
                    <a:pt x="794545" y="588833"/>
                    <a:pt x="795489" y="586949"/>
                  </a:cubicBezTo>
                  <a:cubicBezTo>
                    <a:pt x="796433" y="586006"/>
                    <a:pt x="797376" y="586006"/>
                    <a:pt x="798320" y="585064"/>
                  </a:cubicBezTo>
                  <a:cubicBezTo>
                    <a:pt x="803038" y="580353"/>
                    <a:pt x="801151" y="562450"/>
                    <a:pt x="801151" y="552085"/>
                  </a:cubicBezTo>
                  <a:cubicBezTo>
                    <a:pt x="801151" y="492724"/>
                    <a:pt x="802095" y="435246"/>
                    <a:pt x="802095" y="375884"/>
                  </a:cubicBezTo>
                  <a:cubicBezTo>
                    <a:pt x="802095" y="359866"/>
                    <a:pt x="803982" y="345732"/>
                    <a:pt x="795489" y="338194"/>
                  </a:cubicBezTo>
                  <a:cubicBezTo>
                    <a:pt x="786053" y="330656"/>
                    <a:pt x="766236" y="336310"/>
                    <a:pt x="751138" y="333483"/>
                  </a:cubicBezTo>
                  <a:cubicBezTo>
                    <a:pt x="750194" y="319349"/>
                    <a:pt x="750194" y="304273"/>
                    <a:pt x="750194" y="288255"/>
                  </a:cubicBezTo>
                  <a:cubicBezTo>
                    <a:pt x="751138" y="241143"/>
                    <a:pt x="750194" y="185550"/>
                    <a:pt x="750194" y="140322"/>
                  </a:cubicBezTo>
                  <a:cubicBezTo>
                    <a:pt x="750194" y="136553"/>
                    <a:pt x="749251" y="132784"/>
                    <a:pt x="751138" y="129015"/>
                  </a:cubicBezTo>
                  <a:cubicBezTo>
                    <a:pt x="795489" y="129015"/>
                    <a:pt x="847389" y="129015"/>
                    <a:pt x="893628" y="129015"/>
                  </a:cubicBezTo>
                  <a:cubicBezTo>
                    <a:pt x="903536" y="129015"/>
                    <a:pt x="914624" y="128544"/>
                    <a:pt x="925122" y="128661"/>
                  </a:cubicBezTo>
                  <a:close/>
                  <a:moveTo>
                    <a:pt x="301558" y="419"/>
                  </a:moveTo>
                  <a:cubicBezTo>
                    <a:pt x="341203" y="419"/>
                    <a:pt x="391230" y="419"/>
                    <a:pt x="423323" y="1361"/>
                  </a:cubicBezTo>
                  <a:cubicBezTo>
                    <a:pt x="428043" y="4187"/>
                    <a:pt x="428986" y="9839"/>
                    <a:pt x="430874" y="14550"/>
                  </a:cubicBezTo>
                  <a:cubicBezTo>
                    <a:pt x="437482" y="28680"/>
                    <a:pt x="443145" y="44695"/>
                    <a:pt x="449753" y="58825"/>
                  </a:cubicBezTo>
                  <a:cubicBezTo>
                    <a:pt x="452584" y="66361"/>
                    <a:pt x="456360" y="73898"/>
                    <a:pt x="459192" y="81434"/>
                  </a:cubicBezTo>
                  <a:cubicBezTo>
                    <a:pt x="461079" y="85202"/>
                    <a:pt x="462967" y="88970"/>
                    <a:pt x="463911" y="92738"/>
                  </a:cubicBezTo>
                  <a:cubicBezTo>
                    <a:pt x="467687" y="101217"/>
                    <a:pt x="471462" y="109695"/>
                    <a:pt x="475238" y="118173"/>
                  </a:cubicBezTo>
                  <a:cubicBezTo>
                    <a:pt x="479014" y="127593"/>
                    <a:pt x="483733" y="137956"/>
                    <a:pt x="487509" y="148318"/>
                  </a:cubicBezTo>
                  <a:cubicBezTo>
                    <a:pt x="492229" y="157738"/>
                    <a:pt x="495060" y="167159"/>
                    <a:pt x="499780" y="177521"/>
                  </a:cubicBezTo>
                  <a:cubicBezTo>
                    <a:pt x="506387" y="192594"/>
                    <a:pt x="512995" y="206724"/>
                    <a:pt x="519602" y="221797"/>
                  </a:cubicBezTo>
                  <a:cubicBezTo>
                    <a:pt x="522434" y="228391"/>
                    <a:pt x="523378" y="234985"/>
                    <a:pt x="528097" y="234043"/>
                  </a:cubicBezTo>
                  <a:cubicBezTo>
                    <a:pt x="533761" y="233101"/>
                    <a:pt x="531873" y="218028"/>
                    <a:pt x="531873" y="208608"/>
                  </a:cubicBezTo>
                  <a:cubicBezTo>
                    <a:pt x="531873" y="144550"/>
                    <a:pt x="530929" y="78608"/>
                    <a:pt x="531873" y="11724"/>
                  </a:cubicBezTo>
                  <a:cubicBezTo>
                    <a:pt x="531873" y="6071"/>
                    <a:pt x="530929" y="1361"/>
                    <a:pt x="536592" y="419"/>
                  </a:cubicBezTo>
                  <a:cubicBezTo>
                    <a:pt x="541312" y="-523"/>
                    <a:pt x="548863" y="419"/>
                    <a:pt x="555471" y="419"/>
                  </a:cubicBezTo>
                  <a:cubicBezTo>
                    <a:pt x="601722" y="419"/>
                    <a:pt x="650806" y="419"/>
                    <a:pt x="696113" y="1361"/>
                  </a:cubicBezTo>
                  <a:cubicBezTo>
                    <a:pt x="698001" y="5129"/>
                    <a:pt x="697057" y="9839"/>
                    <a:pt x="697057" y="14550"/>
                  </a:cubicBezTo>
                  <a:cubicBezTo>
                    <a:pt x="698945" y="83318"/>
                    <a:pt x="697057" y="161507"/>
                    <a:pt x="697057" y="234043"/>
                  </a:cubicBezTo>
                  <a:cubicBezTo>
                    <a:pt x="697057" y="391362"/>
                    <a:pt x="697057" y="544913"/>
                    <a:pt x="697057" y="701291"/>
                  </a:cubicBezTo>
                  <a:cubicBezTo>
                    <a:pt x="697057" y="779479"/>
                    <a:pt x="698001" y="854842"/>
                    <a:pt x="697057" y="927378"/>
                  </a:cubicBezTo>
                  <a:cubicBezTo>
                    <a:pt x="653637" y="929262"/>
                    <a:pt x="601722" y="929262"/>
                    <a:pt x="560190" y="927378"/>
                  </a:cubicBezTo>
                  <a:cubicBezTo>
                    <a:pt x="558302" y="925494"/>
                    <a:pt x="557358" y="922668"/>
                    <a:pt x="556415" y="920784"/>
                  </a:cubicBezTo>
                  <a:cubicBezTo>
                    <a:pt x="553583" y="914190"/>
                    <a:pt x="549807" y="905711"/>
                    <a:pt x="546975" y="899117"/>
                  </a:cubicBezTo>
                  <a:cubicBezTo>
                    <a:pt x="534705" y="869914"/>
                    <a:pt x="522434" y="840711"/>
                    <a:pt x="510163" y="810566"/>
                  </a:cubicBezTo>
                  <a:cubicBezTo>
                    <a:pt x="505443" y="801146"/>
                    <a:pt x="500724" y="791726"/>
                    <a:pt x="496948" y="781363"/>
                  </a:cubicBezTo>
                  <a:cubicBezTo>
                    <a:pt x="495060" y="776653"/>
                    <a:pt x="493172" y="771943"/>
                    <a:pt x="491285" y="767233"/>
                  </a:cubicBezTo>
                  <a:cubicBezTo>
                    <a:pt x="485621" y="752160"/>
                    <a:pt x="479014" y="737088"/>
                    <a:pt x="472406" y="722957"/>
                  </a:cubicBezTo>
                  <a:cubicBezTo>
                    <a:pt x="470519" y="718247"/>
                    <a:pt x="467687" y="713537"/>
                    <a:pt x="465799" y="708827"/>
                  </a:cubicBezTo>
                  <a:cubicBezTo>
                    <a:pt x="464855" y="704117"/>
                    <a:pt x="462967" y="698464"/>
                    <a:pt x="458248" y="695638"/>
                  </a:cubicBezTo>
                  <a:cubicBezTo>
                    <a:pt x="449753" y="699406"/>
                    <a:pt x="452584" y="711653"/>
                    <a:pt x="452584" y="720131"/>
                  </a:cubicBezTo>
                  <a:cubicBezTo>
                    <a:pt x="452584" y="789841"/>
                    <a:pt x="453528" y="863320"/>
                    <a:pt x="451640" y="929262"/>
                  </a:cubicBezTo>
                  <a:cubicBezTo>
                    <a:pt x="407277" y="929262"/>
                    <a:pt x="352530" y="929262"/>
                    <a:pt x="303446" y="929262"/>
                  </a:cubicBezTo>
                  <a:cubicBezTo>
                    <a:pt x="296839" y="929262"/>
                    <a:pt x="290232" y="930204"/>
                    <a:pt x="285512" y="928320"/>
                  </a:cubicBezTo>
                  <a:cubicBezTo>
                    <a:pt x="283624" y="641943"/>
                    <a:pt x="284568" y="348029"/>
                    <a:pt x="284568" y="58825"/>
                  </a:cubicBezTo>
                  <a:cubicBezTo>
                    <a:pt x="284568" y="39984"/>
                    <a:pt x="283624" y="20202"/>
                    <a:pt x="285512" y="1361"/>
                  </a:cubicBezTo>
                  <a:cubicBezTo>
                    <a:pt x="290232" y="419"/>
                    <a:pt x="295895" y="419"/>
                    <a:pt x="301558" y="4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íSļidé"/>
            <p:cNvSpPr/>
            <p:nvPr/>
          </p:nvSpPr>
          <p:spPr bwMode="auto">
            <a:xfrm>
              <a:off x="1939077" y="2258425"/>
              <a:ext cx="405870" cy="109505"/>
            </a:xfrm>
            <a:custGeom>
              <a:avLst/>
              <a:gdLst>
                <a:gd name="connsiteX0" fmla="*/ 248776 w 405870"/>
                <a:gd name="connsiteY0" fmla="*/ 31276 h 109505"/>
                <a:gd name="connsiteX1" fmla="*/ 245953 w 405870"/>
                <a:gd name="connsiteY1" fmla="*/ 35999 h 109505"/>
                <a:gd name="connsiteX2" fmla="*/ 238426 w 405870"/>
                <a:gd name="connsiteY2" fmla="*/ 43557 h 109505"/>
                <a:gd name="connsiteX3" fmla="*/ 225253 w 405870"/>
                <a:gd name="connsiteY3" fmla="*/ 62450 h 109505"/>
                <a:gd name="connsiteX4" fmla="*/ 251599 w 405870"/>
                <a:gd name="connsiteY4" fmla="*/ 63395 h 109505"/>
                <a:gd name="connsiteX5" fmla="*/ 252540 w 405870"/>
                <a:gd name="connsiteY5" fmla="*/ 54893 h 109505"/>
                <a:gd name="connsiteX6" fmla="*/ 252540 w 405870"/>
                <a:gd name="connsiteY6" fmla="*/ 46391 h 109505"/>
                <a:gd name="connsiteX7" fmla="*/ 250658 w 405870"/>
                <a:gd name="connsiteY7" fmla="*/ 31276 h 109505"/>
                <a:gd name="connsiteX8" fmla="*/ 248776 w 405870"/>
                <a:gd name="connsiteY8" fmla="*/ 31276 h 109505"/>
                <a:gd name="connsiteX9" fmla="*/ 359474 w 405870"/>
                <a:gd name="connsiteY9" fmla="*/ 23232 h 109505"/>
                <a:gd name="connsiteX10" fmla="*/ 359474 w 405870"/>
                <a:gd name="connsiteY10" fmla="*/ 24174 h 109505"/>
                <a:gd name="connsiteX11" fmla="*/ 353818 w 405870"/>
                <a:gd name="connsiteY11" fmla="*/ 25117 h 109505"/>
                <a:gd name="connsiteX12" fmla="*/ 347219 w 405870"/>
                <a:gd name="connsiteY12" fmla="*/ 71299 h 109505"/>
                <a:gd name="connsiteX13" fmla="*/ 356646 w 405870"/>
                <a:gd name="connsiteY13" fmla="*/ 88265 h 109505"/>
                <a:gd name="connsiteX14" fmla="*/ 366073 w 405870"/>
                <a:gd name="connsiteY14" fmla="*/ 89207 h 109505"/>
                <a:gd name="connsiteX15" fmla="*/ 372671 w 405870"/>
                <a:gd name="connsiteY15" fmla="*/ 81667 h 109505"/>
                <a:gd name="connsiteX16" fmla="*/ 375499 w 405870"/>
                <a:gd name="connsiteY16" fmla="*/ 43024 h 109505"/>
                <a:gd name="connsiteX17" fmla="*/ 375499 w 405870"/>
                <a:gd name="connsiteY17" fmla="*/ 37369 h 109505"/>
                <a:gd name="connsiteX18" fmla="*/ 372671 w 405870"/>
                <a:gd name="connsiteY18" fmla="*/ 28887 h 109505"/>
                <a:gd name="connsiteX19" fmla="*/ 359474 w 405870"/>
                <a:gd name="connsiteY19" fmla="*/ 23232 h 109505"/>
                <a:gd name="connsiteX20" fmla="*/ 133617 w 405870"/>
                <a:gd name="connsiteY20" fmla="*/ 22593 h 109505"/>
                <a:gd name="connsiteX21" fmla="*/ 121294 w 405870"/>
                <a:gd name="connsiteY21" fmla="*/ 27882 h 109505"/>
                <a:gd name="connsiteX22" fmla="*/ 120346 w 405870"/>
                <a:gd name="connsiteY22" fmla="*/ 43867 h 109505"/>
                <a:gd name="connsiteX23" fmla="*/ 147835 w 405870"/>
                <a:gd name="connsiteY23" fmla="*/ 36345 h 109505"/>
                <a:gd name="connsiteX24" fmla="*/ 145939 w 405870"/>
                <a:gd name="connsiteY24" fmla="*/ 27882 h 109505"/>
                <a:gd name="connsiteX25" fmla="*/ 133617 w 405870"/>
                <a:gd name="connsiteY25" fmla="*/ 22593 h 109505"/>
                <a:gd name="connsiteX26" fmla="*/ 43484 w 405870"/>
                <a:gd name="connsiteY26" fmla="*/ 1718 h 109505"/>
                <a:gd name="connsiteX27" fmla="*/ 53341 w 405870"/>
                <a:gd name="connsiteY27" fmla="*/ 2393 h 109505"/>
                <a:gd name="connsiteX28" fmla="*/ 58062 w 405870"/>
                <a:gd name="connsiteY28" fmla="*/ 32438 h 109505"/>
                <a:gd name="connsiteX29" fmla="*/ 57118 w 405870"/>
                <a:gd name="connsiteY29" fmla="*/ 73750 h 109505"/>
                <a:gd name="connsiteX30" fmla="*/ 51452 w 405870"/>
                <a:gd name="connsiteY30" fmla="*/ 107551 h 109505"/>
                <a:gd name="connsiteX31" fmla="*/ 32565 w 405870"/>
                <a:gd name="connsiteY31" fmla="*/ 105673 h 109505"/>
                <a:gd name="connsiteX32" fmla="*/ 27843 w 405870"/>
                <a:gd name="connsiteY32" fmla="*/ 95345 h 109505"/>
                <a:gd name="connsiteX33" fmla="*/ 28787 w 405870"/>
                <a:gd name="connsiteY33" fmla="*/ 46522 h 109505"/>
                <a:gd name="connsiteX34" fmla="*/ 2345 w 405870"/>
                <a:gd name="connsiteY34" fmla="*/ 40888 h 109505"/>
                <a:gd name="connsiteX35" fmla="*/ 7067 w 405870"/>
                <a:gd name="connsiteY35" fmla="*/ 23988 h 109505"/>
                <a:gd name="connsiteX36" fmla="*/ 14622 w 405870"/>
                <a:gd name="connsiteY36" fmla="*/ 23988 h 109505"/>
                <a:gd name="connsiteX37" fmla="*/ 25954 w 405870"/>
                <a:gd name="connsiteY37" fmla="*/ 18354 h 109505"/>
                <a:gd name="connsiteX38" fmla="*/ 43484 w 405870"/>
                <a:gd name="connsiteY38" fmla="*/ 1718 h 109505"/>
                <a:gd name="connsiteX39" fmla="*/ 359474 w 405870"/>
                <a:gd name="connsiteY39" fmla="*/ 1554 h 109505"/>
                <a:gd name="connsiteX40" fmla="*/ 378327 w 405870"/>
                <a:gd name="connsiteY40" fmla="*/ 4382 h 109505"/>
                <a:gd name="connsiteX41" fmla="*/ 383041 w 405870"/>
                <a:gd name="connsiteY41" fmla="*/ 6267 h 109505"/>
                <a:gd name="connsiteX42" fmla="*/ 392467 w 405870"/>
                <a:gd name="connsiteY42" fmla="*/ 12864 h 109505"/>
                <a:gd name="connsiteX43" fmla="*/ 400951 w 405870"/>
                <a:gd name="connsiteY43" fmla="*/ 25117 h 109505"/>
                <a:gd name="connsiteX44" fmla="*/ 404722 w 405870"/>
                <a:gd name="connsiteY44" fmla="*/ 75069 h 109505"/>
                <a:gd name="connsiteX45" fmla="*/ 402837 w 405870"/>
                <a:gd name="connsiteY45" fmla="*/ 79782 h 109505"/>
                <a:gd name="connsiteX46" fmla="*/ 397181 w 405870"/>
                <a:gd name="connsiteY46" fmla="*/ 93920 h 109505"/>
                <a:gd name="connsiteX47" fmla="*/ 377385 w 405870"/>
                <a:gd name="connsiteY47" fmla="*/ 107115 h 109505"/>
                <a:gd name="connsiteX48" fmla="*/ 336850 w 405870"/>
                <a:gd name="connsiteY48" fmla="*/ 103345 h 109505"/>
                <a:gd name="connsiteX49" fmla="*/ 327423 w 405870"/>
                <a:gd name="connsiteY49" fmla="*/ 95805 h 109505"/>
                <a:gd name="connsiteX50" fmla="*/ 326481 w 405870"/>
                <a:gd name="connsiteY50" fmla="*/ 92035 h 109505"/>
                <a:gd name="connsiteX51" fmla="*/ 320825 w 405870"/>
                <a:gd name="connsiteY51" fmla="*/ 82609 h 109505"/>
                <a:gd name="connsiteX52" fmla="*/ 319882 w 405870"/>
                <a:gd name="connsiteY52" fmla="*/ 77897 h 109505"/>
                <a:gd name="connsiteX53" fmla="*/ 317997 w 405870"/>
                <a:gd name="connsiteY53" fmla="*/ 72242 h 109505"/>
                <a:gd name="connsiteX54" fmla="*/ 317054 w 405870"/>
                <a:gd name="connsiteY54" fmla="*/ 58104 h 109505"/>
                <a:gd name="connsiteX55" fmla="*/ 318939 w 405870"/>
                <a:gd name="connsiteY55" fmla="*/ 37369 h 109505"/>
                <a:gd name="connsiteX56" fmla="*/ 319882 w 405870"/>
                <a:gd name="connsiteY56" fmla="*/ 31714 h 109505"/>
                <a:gd name="connsiteX57" fmla="*/ 322710 w 405870"/>
                <a:gd name="connsiteY57" fmla="*/ 27944 h 109505"/>
                <a:gd name="connsiteX58" fmla="*/ 327423 w 405870"/>
                <a:gd name="connsiteY58" fmla="*/ 18519 h 109505"/>
                <a:gd name="connsiteX59" fmla="*/ 330251 w 405870"/>
                <a:gd name="connsiteY59" fmla="*/ 13807 h 109505"/>
                <a:gd name="connsiteX60" fmla="*/ 350047 w 405870"/>
                <a:gd name="connsiteY60" fmla="*/ 2497 h 109505"/>
                <a:gd name="connsiteX61" fmla="*/ 359474 w 405870"/>
                <a:gd name="connsiteY61" fmla="*/ 1554 h 109505"/>
                <a:gd name="connsiteX62" fmla="*/ 133617 w 405870"/>
                <a:gd name="connsiteY62" fmla="*/ 1554 h 109505"/>
                <a:gd name="connsiteX63" fmla="*/ 163001 w 405870"/>
                <a:gd name="connsiteY63" fmla="*/ 10957 h 109505"/>
                <a:gd name="connsiteX64" fmla="*/ 170584 w 405870"/>
                <a:gd name="connsiteY64" fmla="*/ 19420 h 109505"/>
                <a:gd name="connsiteX65" fmla="*/ 180063 w 405870"/>
                <a:gd name="connsiteY65" fmla="*/ 58912 h 109505"/>
                <a:gd name="connsiteX66" fmla="*/ 176272 w 405870"/>
                <a:gd name="connsiteY66" fmla="*/ 83360 h 109505"/>
                <a:gd name="connsiteX67" fmla="*/ 160158 w 405870"/>
                <a:gd name="connsiteY67" fmla="*/ 101225 h 109505"/>
                <a:gd name="connsiteX68" fmla="*/ 152574 w 405870"/>
                <a:gd name="connsiteY68" fmla="*/ 105927 h 109505"/>
                <a:gd name="connsiteX69" fmla="*/ 113711 w 405870"/>
                <a:gd name="connsiteY69" fmla="*/ 107807 h 109505"/>
                <a:gd name="connsiteX70" fmla="*/ 108972 w 405870"/>
                <a:gd name="connsiteY70" fmla="*/ 104986 h 109505"/>
                <a:gd name="connsiteX71" fmla="*/ 104232 w 405870"/>
                <a:gd name="connsiteY71" fmla="*/ 104046 h 109505"/>
                <a:gd name="connsiteX72" fmla="*/ 96649 w 405870"/>
                <a:gd name="connsiteY72" fmla="*/ 96524 h 109505"/>
                <a:gd name="connsiteX73" fmla="*/ 110867 w 405870"/>
                <a:gd name="connsiteY73" fmla="*/ 80539 h 109505"/>
                <a:gd name="connsiteX74" fmla="*/ 122242 w 405870"/>
                <a:gd name="connsiteY74" fmla="*/ 87121 h 109505"/>
                <a:gd name="connsiteX75" fmla="*/ 133617 w 405870"/>
                <a:gd name="connsiteY75" fmla="*/ 89942 h 109505"/>
                <a:gd name="connsiteX76" fmla="*/ 148783 w 405870"/>
                <a:gd name="connsiteY76" fmla="*/ 76778 h 109505"/>
                <a:gd name="connsiteX77" fmla="*/ 147835 w 405870"/>
                <a:gd name="connsiteY77" fmla="*/ 64554 h 109505"/>
                <a:gd name="connsiteX78" fmla="*/ 139304 w 405870"/>
                <a:gd name="connsiteY78" fmla="*/ 69255 h 109505"/>
                <a:gd name="connsiteX79" fmla="*/ 120346 w 405870"/>
                <a:gd name="connsiteY79" fmla="*/ 70196 h 109505"/>
                <a:gd name="connsiteX80" fmla="*/ 107076 w 405870"/>
                <a:gd name="connsiteY80" fmla="*/ 66434 h 109505"/>
                <a:gd name="connsiteX81" fmla="*/ 93805 w 405870"/>
                <a:gd name="connsiteY81" fmla="*/ 53270 h 109505"/>
                <a:gd name="connsiteX82" fmla="*/ 90962 w 405870"/>
                <a:gd name="connsiteY82" fmla="*/ 25061 h 109505"/>
                <a:gd name="connsiteX83" fmla="*/ 107076 w 405870"/>
                <a:gd name="connsiteY83" fmla="*/ 8136 h 109505"/>
                <a:gd name="connsiteX84" fmla="*/ 133617 w 405870"/>
                <a:gd name="connsiteY84" fmla="*/ 1554 h 109505"/>
                <a:gd name="connsiteX85" fmla="*/ 259126 w 405870"/>
                <a:gd name="connsiteY85" fmla="*/ 102 h 109505"/>
                <a:gd name="connsiteX86" fmla="*/ 280767 w 405870"/>
                <a:gd name="connsiteY86" fmla="*/ 17106 h 109505"/>
                <a:gd name="connsiteX87" fmla="*/ 280767 w 405870"/>
                <a:gd name="connsiteY87" fmla="*/ 53948 h 109505"/>
                <a:gd name="connsiteX88" fmla="*/ 281708 w 405870"/>
                <a:gd name="connsiteY88" fmla="*/ 64339 h 109505"/>
                <a:gd name="connsiteX89" fmla="*/ 287354 w 405870"/>
                <a:gd name="connsiteY89" fmla="*/ 65284 h 109505"/>
                <a:gd name="connsiteX90" fmla="*/ 294881 w 405870"/>
                <a:gd name="connsiteY90" fmla="*/ 74731 h 109505"/>
                <a:gd name="connsiteX91" fmla="*/ 292999 w 405870"/>
                <a:gd name="connsiteY91" fmla="*/ 83233 h 109505"/>
                <a:gd name="connsiteX92" fmla="*/ 282649 w 405870"/>
                <a:gd name="connsiteY92" fmla="*/ 86067 h 109505"/>
                <a:gd name="connsiteX93" fmla="*/ 280767 w 405870"/>
                <a:gd name="connsiteY93" fmla="*/ 97403 h 109505"/>
                <a:gd name="connsiteX94" fmla="*/ 273240 w 405870"/>
                <a:gd name="connsiteY94" fmla="*/ 107794 h 109505"/>
                <a:gd name="connsiteX95" fmla="*/ 257244 w 405870"/>
                <a:gd name="connsiteY95" fmla="*/ 106849 h 109505"/>
                <a:gd name="connsiteX96" fmla="*/ 251599 w 405870"/>
                <a:gd name="connsiteY96" fmla="*/ 95513 h 109505"/>
                <a:gd name="connsiteX97" fmla="*/ 249717 w 405870"/>
                <a:gd name="connsiteY97" fmla="*/ 86067 h 109505"/>
                <a:gd name="connsiteX98" fmla="*/ 211139 w 405870"/>
                <a:gd name="connsiteY98" fmla="*/ 86067 h 109505"/>
                <a:gd name="connsiteX99" fmla="*/ 202671 w 405870"/>
                <a:gd name="connsiteY99" fmla="*/ 79454 h 109505"/>
                <a:gd name="connsiteX100" fmla="*/ 202671 w 405870"/>
                <a:gd name="connsiteY100" fmla="*/ 63395 h 109505"/>
                <a:gd name="connsiteX101" fmla="*/ 205494 w 405870"/>
                <a:gd name="connsiteY101" fmla="*/ 60561 h 109505"/>
                <a:gd name="connsiteX102" fmla="*/ 206435 w 405870"/>
                <a:gd name="connsiteY102" fmla="*/ 56782 h 109505"/>
                <a:gd name="connsiteX103" fmla="*/ 210198 w 405870"/>
                <a:gd name="connsiteY103" fmla="*/ 53948 h 109505"/>
                <a:gd name="connsiteX104" fmla="*/ 217726 w 405870"/>
                <a:gd name="connsiteY104" fmla="*/ 42612 h 109505"/>
                <a:gd name="connsiteX105" fmla="*/ 241249 w 405870"/>
                <a:gd name="connsiteY105" fmla="*/ 16161 h 109505"/>
                <a:gd name="connsiteX106" fmla="*/ 249717 w 405870"/>
                <a:gd name="connsiteY106" fmla="*/ 5770 h 109505"/>
                <a:gd name="connsiteX107" fmla="*/ 259126 w 405870"/>
                <a:gd name="connsiteY107" fmla="*/ 102 h 10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05870" h="109505">
                  <a:moveTo>
                    <a:pt x="248776" y="31276"/>
                  </a:moveTo>
                  <a:cubicBezTo>
                    <a:pt x="247835" y="32221"/>
                    <a:pt x="246894" y="34110"/>
                    <a:pt x="245953" y="35999"/>
                  </a:cubicBezTo>
                  <a:cubicBezTo>
                    <a:pt x="242190" y="36944"/>
                    <a:pt x="242190" y="41667"/>
                    <a:pt x="238426" y="43557"/>
                  </a:cubicBezTo>
                  <a:cubicBezTo>
                    <a:pt x="235603" y="51114"/>
                    <a:pt x="229017" y="54893"/>
                    <a:pt x="225253" y="62450"/>
                  </a:cubicBezTo>
                  <a:cubicBezTo>
                    <a:pt x="232780" y="64339"/>
                    <a:pt x="243131" y="64339"/>
                    <a:pt x="251599" y="63395"/>
                  </a:cubicBezTo>
                  <a:cubicBezTo>
                    <a:pt x="252540" y="60561"/>
                    <a:pt x="252540" y="57727"/>
                    <a:pt x="252540" y="54893"/>
                  </a:cubicBezTo>
                  <a:cubicBezTo>
                    <a:pt x="252540" y="52059"/>
                    <a:pt x="252540" y="48280"/>
                    <a:pt x="252540" y="46391"/>
                  </a:cubicBezTo>
                  <a:cubicBezTo>
                    <a:pt x="252540" y="40723"/>
                    <a:pt x="252540" y="33165"/>
                    <a:pt x="250658" y="31276"/>
                  </a:cubicBezTo>
                  <a:cubicBezTo>
                    <a:pt x="248776" y="31276"/>
                    <a:pt x="248776" y="31276"/>
                    <a:pt x="248776" y="31276"/>
                  </a:cubicBezTo>
                  <a:close/>
                  <a:moveTo>
                    <a:pt x="359474" y="23232"/>
                  </a:moveTo>
                  <a:cubicBezTo>
                    <a:pt x="359474" y="23232"/>
                    <a:pt x="359474" y="23232"/>
                    <a:pt x="359474" y="24174"/>
                  </a:cubicBezTo>
                  <a:cubicBezTo>
                    <a:pt x="357589" y="24174"/>
                    <a:pt x="356646" y="25117"/>
                    <a:pt x="353818" y="25117"/>
                  </a:cubicBezTo>
                  <a:cubicBezTo>
                    <a:pt x="347219" y="31714"/>
                    <a:pt x="344391" y="55277"/>
                    <a:pt x="347219" y="71299"/>
                  </a:cubicBezTo>
                  <a:cubicBezTo>
                    <a:pt x="348162" y="77897"/>
                    <a:pt x="351933" y="87322"/>
                    <a:pt x="356646" y="88265"/>
                  </a:cubicBezTo>
                  <a:cubicBezTo>
                    <a:pt x="359474" y="89207"/>
                    <a:pt x="363245" y="88265"/>
                    <a:pt x="366073" y="89207"/>
                  </a:cubicBezTo>
                  <a:cubicBezTo>
                    <a:pt x="369843" y="87322"/>
                    <a:pt x="370786" y="85437"/>
                    <a:pt x="372671" y="81667"/>
                  </a:cubicBezTo>
                  <a:cubicBezTo>
                    <a:pt x="377385" y="72242"/>
                    <a:pt x="376442" y="56219"/>
                    <a:pt x="375499" y="43024"/>
                  </a:cubicBezTo>
                  <a:cubicBezTo>
                    <a:pt x="375499" y="41139"/>
                    <a:pt x="376442" y="38312"/>
                    <a:pt x="375499" y="37369"/>
                  </a:cubicBezTo>
                  <a:cubicBezTo>
                    <a:pt x="375499" y="33599"/>
                    <a:pt x="371729" y="32657"/>
                    <a:pt x="372671" y="28887"/>
                  </a:cubicBezTo>
                  <a:cubicBezTo>
                    <a:pt x="368901" y="26059"/>
                    <a:pt x="367015" y="22289"/>
                    <a:pt x="359474" y="23232"/>
                  </a:cubicBezTo>
                  <a:close/>
                  <a:moveTo>
                    <a:pt x="133617" y="22593"/>
                  </a:moveTo>
                  <a:cubicBezTo>
                    <a:pt x="128640" y="22476"/>
                    <a:pt x="123664" y="24121"/>
                    <a:pt x="121294" y="27882"/>
                  </a:cubicBezTo>
                  <a:cubicBezTo>
                    <a:pt x="119398" y="33524"/>
                    <a:pt x="118451" y="39166"/>
                    <a:pt x="120346" y="43867"/>
                  </a:cubicBezTo>
                  <a:cubicBezTo>
                    <a:pt x="125086" y="57031"/>
                    <a:pt x="149731" y="53270"/>
                    <a:pt x="147835" y="36345"/>
                  </a:cubicBezTo>
                  <a:cubicBezTo>
                    <a:pt x="147835" y="33524"/>
                    <a:pt x="145939" y="31644"/>
                    <a:pt x="145939" y="27882"/>
                  </a:cubicBezTo>
                  <a:cubicBezTo>
                    <a:pt x="143570" y="24591"/>
                    <a:pt x="138593" y="22711"/>
                    <a:pt x="133617" y="22593"/>
                  </a:cubicBezTo>
                  <a:close/>
                  <a:moveTo>
                    <a:pt x="43484" y="1718"/>
                  </a:moveTo>
                  <a:cubicBezTo>
                    <a:pt x="46140" y="926"/>
                    <a:pt x="49327" y="984"/>
                    <a:pt x="53341" y="2393"/>
                  </a:cubicBezTo>
                  <a:cubicBezTo>
                    <a:pt x="59007" y="8965"/>
                    <a:pt x="58062" y="22110"/>
                    <a:pt x="58062" y="32438"/>
                  </a:cubicBezTo>
                  <a:cubicBezTo>
                    <a:pt x="58062" y="42766"/>
                    <a:pt x="57118" y="56850"/>
                    <a:pt x="57118" y="73750"/>
                  </a:cubicBezTo>
                  <a:cubicBezTo>
                    <a:pt x="57118" y="87834"/>
                    <a:pt x="59951" y="101918"/>
                    <a:pt x="51452" y="107551"/>
                  </a:cubicBezTo>
                  <a:cubicBezTo>
                    <a:pt x="43897" y="109429"/>
                    <a:pt x="36342" y="109429"/>
                    <a:pt x="32565" y="105673"/>
                  </a:cubicBezTo>
                  <a:cubicBezTo>
                    <a:pt x="28787" y="102857"/>
                    <a:pt x="28787" y="100979"/>
                    <a:pt x="27843" y="95345"/>
                  </a:cubicBezTo>
                  <a:cubicBezTo>
                    <a:pt x="26898" y="81262"/>
                    <a:pt x="28787" y="59667"/>
                    <a:pt x="28787" y="46522"/>
                  </a:cubicBezTo>
                  <a:cubicBezTo>
                    <a:pt x="23121" y="40888"/>
                    <a:pt x="7067" y="47461"/>
                    <a:pt x="2345" y="40888"/>
                  </a:cubicBezTo>
                  <a:cubicBezTo>
                    <a:pt x="-2377" y="35255"/>
                    <a:pt x="456" y="25866"/>
                    <a:pt x="7067" y="23988"/>
                  </a:cubicBezTo>
                  <a:cubicBezTo>
                    <a:pt x="9900" y="23988"/>
                    <a:pt x="11789" y="23988"/>
                    <a:pt x="14622" y="23988"/>
                  </a:cubicBezTo>
                  <a:cubicBezTo>
                    <a:pt x="18399" y="23049"/>
                    <a:pt x="23121" y="21171"/>
                    <a:pt x="25954" y="18354"/>
                  </a:cubicBezTo>
                  <a:cubicBezTo>
                    <a:pt x="32329" y="14129"/>
                    <a:pt x="35516" y="4094"/>
                    <a:pt x="43484" y="1718"/>
                  </a:cubicBezTo>
                  <a:close/>
                  <a:moveTo>
                    <a:pt x="359474" y="1554"/>
                  </a:moveTo>
                  <a:cubicBezTo>
                    <a:pt x="367015" y="1554"/>
                    <a:pt x="373614" y="2497"/>
                    <a:pt x="378327" y="4382"/>
                  </a:cubicBezTo>
                  <a:cubicBezTo>
                    <a:pt x="380213" y="5324"/>
                    <a:pt x="382098" y="5324"/>
                    <a:pt x="383041" y="6267"/>
                  </a:cubicBezTo>
                  <a:cubicBezTo>
                    <a:pt x="385869" y="7209"/>
                    <a:pt x="389639" y="10979"/>
                    <a:pt x="392467" y="12864"/>
                  </a:cubicBezTo>
                  <a:cubicBezTo>
                    <a:pt x="396238" y="16634"/>
                    <a:pt x="398123" y="21347"/>
                    <a:pt x="400951" y="25117"/>
                  </a:cubicBezTo>
                  <a:cubicBezTo>
                    <a:pt x="404722" y="37369"/>
                    <a:pt x="407550" y="59047"/>
                    <a:pt x="404722" y="75069"/>
                  </a:cubicBezTo>
                  <a:cubicBezTo>
                    <a:pt x="404722" y="76012"/>
                    <a:pt x="403779" y="77897"/>
                    <a:pt x="402837" y="79782"/>
                  </a:cubicBezTo>
                  <a:cubicBezTo>
                    <a:pt x="400951" y="85437"/>
                    <a:pt x="400009" y="90150"/>
                    <a:pt x="397181" y="93920"/>
                  </a:cubicBezTo>
                  <a:cubicBezTo>
                    <a:pt x="392467" y="100517"/>
                    <a:pt x="385869" y="104287"/>
                    <a:pt x="377385" y="107115"/>
                  </a:cubicBezTo>
                  <a:cubicBezTo>
                    <a:pt x="364187" y="111827"/>
                    <a:pt x="347219" y="109000"/>
                    <a:pt x="336850" y="103345"/>
                  </a:cubicBezTo>
                  <a:cubicBezTo>
                    <a:pt x="334022" y="102402"/>
                    <a:pt x="329309" y="98632"/>
                    <a:pt x="327423" y="95805"/>
                  </a:cubicBezTo>
                  <a:cubicBezTo>
                    <a:pt x="326481" y="94862"/>
                    <a:pt x="326481" y="92977"/>
                    <a:pt x="326481" y="92035"/>
                  </a:cubicBezTo>
                  <a:cubicBezTo>
                    <a:pt x="324595" y="90150"/>
                    <a:pt x="321767" y="86380"/>
                    <a:pt x="320825" y="82609"/>
                  </a:cubicBezTo>
                  <a:cubicBezTo>
                    <a:pt x="319882" y="81667"/>
                    <a:pt x="319882" y="78839"/>
                    <a:pt x="319882" y="77897"/>
                  </a:cubicBezTo>
                  <a:cubicBezTo>
                    <a:pt x="318939" y="76012"/>
                    <a:pt x="317997" y="74127"/>
                    <a:pt x="317997" y="72242"/>
                  </a:cubicBezTo>
                  <a:cubicBezTo>
                    <a:pt x="317054" y="68472"/>
                    <a:pt x="317054" y="62817"/>
                    <a:pt x="317054" y="58104"/>
                  </a:cubicBezTo>
                  <a:cubicBezTo>
                    <a:pt x="317054" y="49622"/>
                    <a:pt x="317997" y="43967"/>
                    <a:pt x="318939" y="37369"/>
                  </a:cubicBezTo>
                  <a:cubicBezTo>
                    <a:pt x="319882" y="35484"/>
                    <a:pt x="319882" y="33599"/>
                    <a:pt x="319882" y="31714"/>
                  </a:cubicBezTo>
                  <a:cubicBezTo>
                    <a:pt x="320825" y="30772"/>
                    <a:pt x="321767" y="29829"/>
                    <a:pt x="322710" y="27944"/>
                  </a:cubicBezTo>
                  <a:cubicBezTo>
                    <a:pt x="323653" y="24174"/>
                    <a:pt x="324595" y="22289"/>
                    <a:pt x="327423" y="18519"/>
                  </a:cubicBezTo>
                  <a:cubicBezTo>
                    <a:pt x="328366" y="16634"/>
                    <a:pt x="329309" y="14749"/>
                    <a:pt x="330251" y="13807"/>
                  </a:cubicBezTo>
                  <a:cubicBezTo>
                    <a:pt x="334965" y="9094"/>
                    <a:pt x="343449" y="4382"/>
                    <a:pt x="350047" y="2497"/>
                  </a:cubicBezTo>
                  <a:cubicBezTo>
                    <a:pt x="351933" y="1554"/>
                    <a:pt x="356646" y="1554"/>
                    <a:pt x="359474" y="1554"/>
                  </a:cubicBezTo>
                  <a:close/>
                  <a:moveTo>
                    <a:pt x="133617" y="1554"/>
                  </a:moveTo>
                  <a:cubicBezTo>
                    <a:pt x="146887" y="2494"/>
                    <a:pt x="155418" y="5315"/>
                    <a:pt x="163001" y="10957"/>
                  </a:cubicBezTo>
                  <a:cubicBezTo>
                    <a:pt x="166793" y="13778"/>
                    <a:pt x="167741" y="14718"/>
                    <a:pt x="170584" y="19420"/>
                  </a:cubicBezTo>
                  <a:cubicBezTo>
                    <a:pt x="177220" y="28823"/>
                    <a:pt x="181011" y="41987"/>
                    <a:pt x="180063" y="58912"/>
                  </a:cubicBezTo>
                  <a:cubicBezTo>
                    <a:pt x="179115" y="68315"/>
                    <a:pt x="178167" y="74897"/>
                    <a:pt x="176272" y="83360"/>
                  </a:cubicBezTo>
                  <a:cubicBezTo>
                    <a:pt x="171532" y="89942"/>
                    <a:pt x="167741" y="96524"/>
                    <a:pt x="160158" y="101225"/>
                  </a:cubicBezTo>
                  <a:cubicBezTo>
                    <a:pt x="158262" y="103106"/>
                    <a:pt x="155418" y="104986"/>
                    <a:pt x="152574" y="105927"/>
                  </a:cubicBezTo>
                  <a:cubicBezTo>
                    <a:pt x="142148" y="109688"/>
                    <a:pt x="125086" y="110628"/>
                    <a:pt x="113711" y="107807"/>
                  </a:cubicBezTo>
                  <a:cubicBezTo>
                    <a:pt x="111815" y="106867"/>
                    <a:pt x="110867" y="105927"/>
                    <a:pt x="108972" y="104986"/>
                  </a:cubicBezTo>
                  <a:cubicBezTo>
                    <a:pt x="107076" y="104046"/>
                    <a:pt x="106128" y="104986"/>
                    <a:pt x="104232" y="104046"/>
                  </a:cubicBezTo>
                  <a:cubicBezTo>
                    <a:pt x="102336" y="103106"/>
                    <a:pt x="97597" y="99345"/>
                    <a:pt x="96649" y="96524"/>
                  </a:cubicBezTo>
                  <a:cubicBezTo>
                    <a:pt x="92858" y="87121"/>
                    <a:pt x="101389" y="78658"/>
                    <a:pt x="110867" y="80539"/>
                  </a:cubicBezTo>
                  <a:cubicBezTo>
                    <a:pt x="115607" y="80539"/>
                    <a:pt x="118451" y="85240"/>
                    <a:pt x="122242" y="87121"/>
                  </a:cubicBezTo>
                  <a:cubicBezTo>
                    <a:pt x="126034" y="89001"/>
                    <a:pt x="129825" y="90882"/>
                    <a:pt x="133617" y="89942"/>
                  </a:cubicBezTo>
                  <a:cubicBezTo>
                    <a:pt x="143096" y="89942"/>
                    <a:pt x="144991" y="84300"/>
                    <a:pt x="148783" y="76778"/>
                  </a:cubicBezTo>
                  <a:cubicBezTo>
                    <a:pt x="148783" y="73016"/>
                    <a:pt x="151627" y="66434"/>
                    <a:pt x="147835" y="64554"/>
                  </a:cubicBezTo>
                  <a:cubicBezTo>
                    <a:pt x="144991" y="63613"/>
                    <a:pt x="142148" y="68315"/>
                    <a:pt x="139304" y="69255"/>
                  </a:cubicBezTo>
                  <a:cubicBezTo>
                    <a:pt x="134565" y="70196"/>
                    <a:pt x="126034" y="70196"/>
                    <a:pt x="120346" y="70196"/>
                  </a:cubicBezTo>
                  <a:cubicBezTo>
                    <a:pt x="115607" y="69255"/>
                    <a:pt x="110867" y="68315"/>
                    <a:pt x="107076" y="66434"/>
                  </a:cubicBezTo>
                  <a:cubicBezTo>
                    <a:pt x="101389" y="63613"/>
                    <a:pt x="94753" y="60793"/>
                    <a:pt x="93805" y="53270"/>
                  </a:cubicBezTo>
                  <a:cubicBezTo>
                    <a:pt x="88118" y="47628"/>
                    <a:pt x="90014" y="34464"/>
                    <a:pt x="90962" y="25061"/>
                  </a:cubicBezTo>
                  <a:cubicBezTo>
                    <a:pt x="95701" y="17539"/>
                    <a:pt x="99493" y="11897"/>
                    <a:pt x="107076" y="8136"/>
                  </a:cubicBezTo>
                  <a:cubicBezTo>
                    <a:pt x="113711" y="3435"/>
                    <a:pt x="124138" y="1554"/>
                    <a:pt x="133617" y="1554"/>
                  </a:cubicBezTo>
                  <a:close/>
                  <a:moveTo>
                    <a:pt x="259126" y="102"/>
                  </a:moveTo>
                  <a:cubicBezTo>
                    <a:pt x="273240" y="-843"/>
                    <a:pt x="278885" y="4825"/>
                    <a:pt x="280767" y="17106"/>
                  </a:cubicBezTo>
                  <a:cubicBezTo>
                    <a:pt x="281708" y="26553"/>
                    <a:pt x="280767" y="43557"/>
                    <a:pt x="280767" y="53948"/>
                  </a:cubicBezTo>
                  <a:cubicBezTo>
                    <a:pt x="279826" y="58671"/>
                    <a:pt x="279826" y="62450"/>
                    <a:pt x="281708" y="64339"/>
                  </a:cubicBezTo>
                  <a:cubicBezTo>
                    <a:pt x="283590" y="65284"/>
                    <a:pt x="285472" y="64339"/>
                    <a:pt x="287354" y="65284"/>
                  </a:cubicBezTo>
                  <a:cubicBezTo>
                    <a:pt x="291117" y="66229"/>
                    <a:pt x="294881" y="70952"/>
                    <a:pt x="294881" y="74731"/>
                  </a:cubicBezTo>
                  <a:cubicBezTo>
                    <a:pt x="294881" y="77565"/>
                    <a:pt x="293940" y="80399"/>
                    <a:pt x="292999" y="83233"/>
                  </a:cubicBezTo>
                  <a:cubicBezTo>
                    <a:pt x="290177" y="84177"/>
                    <a:pt x="287354" y="87011"/>
                    <a:pt x="282649" y="86067"/>
                  </a:cubicBezTo>
                  <a:cubicBezTo>
                    <a:pt x="278885" y="87956"/>
                    <a:pt x="280767" y="93624"/>
                    <a:pt x="280767" y="97403"/>
                  </a:cubicBezTo>
                  <a:cubicBezTo>
                    <a:pt x="279826" y="101181"/>
                    <a:pt x="276063" y="106849"/>
                    <a:pt x="273240" y="107794"/>
                  </a:cubicBezTo>
                  <a:cubicBezTo>
                    <a:pt x="268535" y="110628"/>
                    <a:pt x="260067" y="109683"/>
                    <a:pt x="257244" y="106849"/>
                  </a:cubicBezTo>
                  <a:cubicBezTo>
                    <a:pt x="254422" y="104960"/>
                    <a:pt x="252540" y="99292"/>
                    <a:pt x="251599" y="95513"/>
                  </a:cubicBezTo>
                  <a:cubicBezTo>
                    <a:pt x="251599" y="91735"/>
                    <a:pt x="253481" y="87956"/>
                    <a:pt x="249717" y="86067"/>
                  </a:cubicBezTo>
                  <a:cubicBezTo>
                    <a:pt x="240308" y="86067"/>
                    <a:pt x="221489" y="88901"/>
                    <a:pt x="211139" y="86067"/>
                  </a:cubicBezTo>
                  <a:cubicBezTo>
                    <a:pt x="208316" y="85122"/>
                    <a:pt x="203612" y="81343"/>
                    <a:pt x="202671" y="79454"/>
                  </a:cubicBezTo>
                  <a:cubicBezTo>
                    <a:pt x="201730" y="76620"/>
                    <a:pt x="200789" y="68118"/>
                    <a:pt x="202671" y="63395"/>
                  </a:cubicBezTo>
                  <a:cubicBezTo>
                    <a:pt x="202671" y="62450"/>
                    <a:pt x="204553" y="62450"/>
                    <a:pt x="205494" y="60561"/>
                  </a:cubicBezTo>
                  <a:cubicBezTo>
                    <a:pt x="205494" y="59616"/>
                    <a:pt x="205494" y="57727"/>
                    <a:pt x="206435" y="56782"/>
                  </a:cubicBezTo>
                  <a:cubicBezTo>
                    <a:pt x="207376" y="55837"/>
                    <a:pt x="209257" y="54893"/>
                    <a:pt x="210198" y="53948"/>
                  </a:cubicBezTo>
                  <a:cubicBezTo>
                    <a:pt x="213021" y="51114"/>
                    <a:pt x="214903" y="46391"/>
                    <a:pt x="217726" y="42612"/>
                  </a:cubicBezTo>
                  <a:cubicBezTo>
                    <a:pt x="225253" y="35055"/>
                    <a:pt x="233721" y="24663"/>
                    <a:pt x="241249" y="16161"/>
                  </a:cubicBezTo>
                  <a:cubicBezTo>
                    <a:pt x="244071" y="12382"/>
                    <a:pt x="246894" y="8604"/>
                    <a:pt x="249717" y="5770"/>
                  </a:cubicBezTo>
                  <a:cubicBezTo>
                    <a:pt x="252540" y="2936"/>
                    <a:pt x="255362" y="1991"/>
                    <a:pt x="259126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işḻîḋé"/>
            <p:cNvSpPr/>
            <p:nvPr/>
          </p:nvSpPr>
          <p:spPr bwMode="auto">
            <a:xfrm>
              <a:off x="1273735" y="882959"/>
              <a:ext cx="1733256" cy="1758178"/>
            </a:xfrm>
            <a:custGeom>
              <a:avLst/>
              <a:gdLst>
                <a:gd name="connsiteX0" fmla="*/ 780239 w 1733256"/>
                <a:gd name="connsiteY0" fmla="*/ 1681855 h 1758178"/>
                <a:gd name="connsiteX1" fmla="*/ 772669 w 1733256"/>
                <a:gd name="connsiteY1" fmla="*/ 1695989 h 1758178"/>
                <a:gd name="connsiteX2" fmla="*/ 784971 w 1733256"/>
                <a:gd name="connsiteY2" fmla="*/ 1702585 h 1758178"/>
                <a:gd name="connsiteX3" fmla="*/ 796326 w 1733256"/>
                <a:gd name="connsiteY3" fmla="*/ 1690335 h 1758178"/>
                <a:gd name="connsiteX4" fmla="*/ 780239 w 1733256"/>
                <a:gd name="connsiteY4" fmla="*/ 1681855 h 1758178"/>
                <a:gd name="connsiteX5" fmla="*/ 761314 w 1733256"/>
                <a:gd name="connsiteY5" fmla="*/ 1649818 h 1758178"/>
                <a:gd name="connsiteX6" fmla="*/ 749012 w 1733256"/>
                <a:gd name="connsiteY6" fmla="*/ 1657356 h 1758178"/>
                <a:gd name="connsiteX7" fmla="*/ 764153 w 1733256"/>
                <a:gd name="connsiteY7" fmla="*/ 1660183 h 1758178"/>
                <a:gd name="connsiteX8" fmla="*/ 766991 w 1733256"/>
                <a:gd name="connsiteY8" fmla="*/ 1650760 h 1758178"/>
                <a:gd name="connsiteX9" fmla="*/ 761314 w 1733256"/>
                <a:gd name="connsiteY9" fmla="*/ 1649818 h 1758178"/>
                <a:gd name="connsiteX10" fmla="*/ 755636 w 1733256"/>
                <a:gd name="connsiteY10" fmla="*/ 1637568 h 1758178"/>
                <a:gd name="connsiteX11" fmla="*/ 738603 w 1733256"/>
                <a:gd name="connsiteY11" fmla="*/ 1647933 h 1758178"/>
                <a:gd name="connsiteX12" fmla="*/ 736711 w 1733256"/>
                <a:gd name="connsiteY12" fmla="*/ 1657356 h 1758178"/>
                <a:gd name="connsiteX13" fmla="*/ 747120 w 1733256"/>
                <a:gd name="connsiteY13" fmla="*/ 1650760 h 1758178"/>
                <a:gd name="connsiteX14" fmla="*/ 750905 w 1733256"/>
                <a:gd name="connsiteY14" fmla="*/ 1647933 h 1758178"/>
                <a:gd name="connsiteX15" fmla="*/ 755636 w 1733256"/>
                <a:gd name="connsiteY15" fmla="*/ 1637568 h 1758178"/>
                <a:gd name="connsiteX16" fmla="*/ 1094306 w 1733256"/>
                <a:gd name="connsiteY16" fmla="*/ 1635298 h 1758178"/>
                <a:gd name="connsiteX17" fmla="*/ 1102379 w 1733256"/>
                <a:gd name="connsiteY17" fmla="*/ 1638739 h 1758178"/>
                <a:gd name="connsiteX18" fmla="*/ 1105213 w 1733256"/>
                <a:gd name="connsiteY18" fmla="*/ 1650973 h 1758178"/>
                <a:gd name="connsiteX19" fmla="*/ 1101435 w 1733256"/>
                <a:gd name="connsiteY19" fmla="*/ 1663208 h 1758178"/>
                <a:gd name="connsiteX20" fmla="*/ 1106157 w 1733256"/>
                <a:gd name="connsiteY20" fmla="*/ 1668855 h 1758178"/>
                <a:gd name="connsiteX21" fmla="*/ 1096712 w 1733256"/>
                <a:gd name="connsiteY21" fmla="*/ 1679207 h 1758178"/>
                <a:gd name="connsiteX22" fmla="*/ 1066489 w 1733256"/>
                <a:gd name="connsiteY22" fmla="*/ 1702736 h 1758178"/>
                <a:gd name="connsiteX23" fmla="*/ 1069322 w 1733256"/>
                <a:gd name="connsiteY23" fmla="*/ 1712147 h 1758178"/>
                <a:gd name="connsiteX24" fmla="*/ 1077823 w 1733256"/>
                <a:gd name="connsiteY24" fmla="*/ 1718735 h 1758178"/>
                <a:gd name="connsiteX25" fmla="*/ 1103324 w 1733256"/>
                <a:gd name="connsiteY25" fmla="*/ 1717794 h 1758178"/>
                <a:gd name="connsiteX26" fmla="*/ 1133547 w 1733256"/>
                <a:gd name="connsiteY26" fmla="*/ 1696148 h 1758178"/>
                <a:gd name="connsiteX27" fmla="*/ 1136380 w 1733256"/>
                <a:gd name="connsiteY27" fmla="*/ 1676384 h 1758178"/>
                <a:gd name="connsiteX28" fmla="*/ 1145825 w 1733256"/>
                <a:gd name="connsiteY28" fmla="*/ 1682031 h 1758178"/>
                <a:gd name="connsiteX29" fmla="*/ 1149603 w 1733256"/>
                <a:gd name="connsiteY29" fmla="*/ 1696148 h 1758178"/>
                <a:gd name="connsiteX30" fmla="*/ 1082545 w 1733256"/>
                <a:gd name="connsiteY30" fmla="*/ 1736616 h 1758178"/>
                <a:gd name="connsiteX31" fmla="*/ 1058933 w 1733256"/>
                <a:gd name="connsiteY31" fmla="*/ 1727205 h 1758178"/>
                <a:gd name="connsiteX32" fmla="*/ 1055155 w 1733256"/>
                <a:gd name="connsiteY32" fmla="*/ 1705559 h 1758178"/>
                <a:gd name="connsiteX33" fmla="*/ 1067433 w 1733256"/>
                <a:gd name="connsiteY33" fmla="*/ 1679207 h 1758178"/>
                <a:gd name="connsiteX34" fmla="*/ 1087267 w 1733256"/>
                <a:gd name="connsiteY34" fmla="*/ 1666973 h 1758178"/>
                <a:gd name="connsiteX35" fmla="*/ 1087267 w 1733256"/>
                <a:gd name="connsiteY35" fmla="*/ 1663208 h 1758178"/>
                <a:gd name="connsiteX36" fmla="*/ 1087267 w 1733256"/>
                <a:gd name="connsiteY36" fmla="*/ 1657561 h 1758178"/>
                <a:gd name="connsiteX37" fmla="*/ 1070267 w 1733256"/>
                <a:gd name="connsiteY37" fmla="*/ 1660385 h 1758178"/>
                <a:gd name="connsiteX38" fmla="*/ 1055155 w 1733256"/>
                <a:gd name="connsiteY38" fmla="*/ 1669796 h 1758178"/>
                <a:gd name="connsiteX39" fmla="*/ 1050433 w 1733256"/>
                <a:gd name="connsiteY39" fmla="*/ 1673561 h 1758178"/>
                <a:gd name="connsiteX40" fmla="*/ 1032487 w 1733256"/>
                <a:gd name="connsiteY40" fmla="*/ 1734734 h 1758178"/>
                <a:gd name="connsiteX41" fmla="*/ 1031543 w 1733256"/>
                <a:gd name="connsiteY41" fmla="*/ 1750733 h 1758178"/>
                <a:gd name="connsiteX42" fmla="*/ 1021154 w 1733256"/>
                <a:gd name="connsiteY42" fmla="*/ 1754498 h 1758178"/>
                <a:gd name="connsiteX43" fmla="*/ 1013598 w 1733256"/>
                <a:gd name="connsiteY43" fmla="*/ 1745087 h 1758178"/>
                <a:gd name="connsiteX44" fmla="*/ 1012653 w 1733256"/>
                <a:gd name="connsiteY44" fmla="*/ 1735675 h 1758178"/>
                <a:gd name="connsiteX45" fmla="*/ 1003209 w 1733256"/>
                <a:gd name="connsiteY45" fmla="*/ 1724382 h 1758178"/>
                <a:gd name="connsiteX46" fmla="*/ 1001320 w 1733256"/>
                <a:gd name="connsiteY46" fmla="*/ 1706500 h 1758178"/>
                <a:gd name="connsiteX47" fmla="*/ 1003209 w 1733256"/>
                <a:gd name="connsiteY47" fmla="*/ 1691442 h 1758178"/>
                <a:gd name="connsiteX48" fmla="*/ 1006042 w 1733256"/>
                <a:gd name="connsiteY48" fmla="*/ 1674502 h 1758178"/>
                <a:gd name="connsiteX49" fmla="*/ 1019265 w 1733256"/>
                <a:gd name="connsiteY49" fmla="*/ 1665090 h 1758178"/>
                <a:gd name="connsiteX50" fmla="*/ 1019265 w 1733256"/>
                <a:gd name="connsiteY50" fmla="*/ 1677325 h 1758178"/>
                <a:gd name="connsiteX51" fmla="*/ 1010764 w 1733256"/>
                <a:gd name="connsiteY51" fmla="*/ 1688619 h 1758178"/>
                <a:gd name="connsiteX52" fmla="*/ 1006986 w 1733256"/>
                <a:gd name="connsiteY52" fmla="*/ 1699912 h 1758178"/>
                <a:gd name="connsiteX53" fmla="*/ 1014542 w 1733256"/>
                <a:gd name="connsiteY53" fmla="*/ 1709324 h 1758178"/>
                <a:gd name="connsiteX54" fmla="*/ 1022098 w 1733256"/>
                <a:gd name="connsiteY54" fmla="*/ 1732852 h 1758178"/>
                <a:gd name="connsiteX55" fmla="*/ 1028710 w 1733256"/>
                <a:gd name="connsiteY55" fmla="*/ 1722499 h 1758178"/>
                <a:gd name="connsiteX56" fmla="*/ 1042877 w 1733256"/>
                <a:gd name="connsiteY56" fmla="*/ 1677325 h 1758178"/>
                <a:gd name="connsiteX57" fmla="*/ 1061766 w 1733256"/>
                <a:gd name="connsiteY57" fmla="*/ 1647209 h 1758178"/>
                <a:gd name="connsiteX58" fmla="*/ 1083135 w 1733256"/>
                <a:gd name="connsiteY58" fmla="*/ 1637327 h 1758178"/>
                <a:gd name="connsiteX59" fmla="*/ 1094306 w 1733256"/>
                <a:gd name="connsiteY59" fmla="*/ 1635298 h 1758178"/>
                <a:gd name="connsiteX60" fmla="*/ 693182 w 1733256"/>
                <a:gd name="connsiteY60" fmla="*/ 1598935 h 1758178"/>
                <a:gd name="connsiteX61" fmla="*/ 710215 w 1733256"/>
                <a:gd name="connsiteY61" fmla="*/ 1614011 h 1758178"/>
                <a:gd name="connsiteX62" fmla="*/ 735764 w 1733256"/>
                <a:gd name="connsiteY62" fmla="*/ 1620607 h 1758178"/>
                <a:gd name="connsiteX63" fmla="*/ 730087 w 1733256"/>
                <a:gd name="connsiteY63" fmla="*/ 1634741 h 1758178"/>
                <a:gd name="connsiteX64" fmla="*/ 723463 w 1733256"/>
                <a:gd name="connsiteY64" fmla="*/ 1645106 h 1758178"/>
                <a:gd name="connsiteX65" fmla="*/ 724409 w 1733256"/>
                <a:gd name="connsiteY65" fmla="*/ 1658298 h 1758178"/>
                <a:gd name="connsiteX66" fmla="*/ 735764 w 1733256"/>
                <a:gd name="connsiteY66" fmla="*/ 1646049 h 1758178"/>
                <a:gd name="connsiteX67" fmla="*/ 742388 w 1733256"/>
                <a:gd name="connsiteY67" fmla="*/ 1629088 h 1758178"/>
                <a:gd name="connsiteX68" fmla="*/ 750905 w 1733256"/>
                <a:gd name="connsiteY68" fmla="*/ 1617781 h 1758178"/>
                <a:gd name="connsiteX69" fmla="*/ 760368 w 1733256"/>
                <a:gd name="connsiteY69" fmla="*/ 1620607 h 1758178"/>
                <a:gd name="connsiteX70" fmla="*/ 816198 w 1733256"/>
                <a:gd name="connsiteY70" fmla="*/ 1630972 h 1758178"/>
                <a:gd name="connsiteX71" fmla="*/ 817144 w 1733256"/>
                <a:gd name="connsiteY71" fmla="*/ 1639453 h 1758178"/>
                <a:gd name="connsiteX72" fmla="*/ 796326 w 1733256"/>
                <a:gd name="connsiteY72" fmla="*/ 1646049 h 1758178"/>
                <a:gd name="connsiteX73" fmla="*/ 779293 w 1733256"/>
                <a:gd name="connsiteY73" fmla="*/ 1645106 h 1758178"/>
                <a:gd name="connsiteX74" fmla="*/ 784971 w 1733256"/>
                <a:gd name="connsiteY74" fmla="*/ 1660183 h 1758178"/>
                <a:gd name="connsiteX75" fmla="*/ 801057 w 1733256"/>
                <a:gd name="connsiteY75" fmla="*/ 1663009 h 1758178"/>
                <a:gd name="connsiteX76" fmla="*/ 812413 w 1733256"/>
                <a:gd name="connsiteY76" fmla="*/ 1669605 h 1758178"/>
                <a:gd name="connsiteX77" fmla="*/ 819037 w 1733256"/>
                <a:gd name="connsiteY77" fmla="*/ 1676201 h 1758178"/>
                <a:gd name="connsiteX78" fmla="*/ 810520 w 1733256"/>
                <a:gd name="connsiteY78" fmla="*/ 1697873 h 1758178"/>
                <a:gd name="connsiteX79" fmla="*/ 799165 w 1733256"/>
                <a:gd name="connsiteY79" fmla="*/ 1706354 h 1758178"/>
                <a:gd name="connsiteX80" fmla="*/ 792541 w 1733256"/>
                <a:gd name="connsiteY80" fmla="*/ 1711065 h 1758178"/>
                <a:gd name="connsiteX81" fmla="*/ 775508 w 1733256"/>
                <a:gd name="connsiteY81" fmla="*/ 1716719 h 1758178"/>
                <a:gd name="connsiteX82" fmla="*/ 770777 w 1733256"/>
                <a:gd name="connsiteY82" fmla="*/ 1713892 h 1758178"/>
                <a:gd name="connsiteX83" fmla="*/ 762260 w 1733256"/>
                <a:gd name="connsiteY83" fmla="*/ 1727083 h 1758178"/>
                <a:gd name="connsiteX84" fmla="*/ 745227 w 1733256"/>
                <a:gd name="connsiteY84" fmla="*/ 1758178 h 1758178"/>
                <a:gd name="connsiteX85" fmla="*/ 754690 w 1733256"/>
                <a:gd name="connsiteY85" fmla="*/ 1710123 h 1758178"/>
                <a:gd name="connsiteX86" fmla="*/ 756582 w 1733256"/>
                <a:gd name="connsiteY86" fmla="*/ 1695989 h 1758178"/>
                <a:gd name="connsiteX87" fmla="*/ 759421 w 1733256"/>
                <a:gd name="connsiteY87" fmla="*/ 1683739 h 1758178"/>
                <a:gd name="connsiteX88" fmla="*/ 743335 w 1733256"/>
                <a:gd name="connsiteY88" fmla="*/ 1681855 h 1758178"/>
                <a:gd name="connsiteX89" fmla="*/ 739550 w 1733256"/>
                <a:gd name="connsiteY89" fmla="*/ 1694104 h 1758178"/>
                <a:gd name="connsiteX90" fmla="*/ 734818 w 1733256"/>
                <a:gd name="connsiteY90" fmla="*/ 1700700 h 1758178"/>
                <a:gd name="connsiteX91" fmla="*/ 727248 w 1733256"/>
                <a:gd name="connsiteY91" fmla="*/ 1700700 h 1758178"/>
                <a:gd name="connsiteX92" fmla="*/ 724409 w 1733256"/>
                <a:gd name="connsiteY92" fmla="*/ 1688451 h 1758178"/>
                <a:gd name="connsiteX93" fmla="*/ 721570 w 1733256"/>
                <a:gd name="connsiteY93" fmla="*/ 1674317 h 1758178"/>
                <a:gd name="connsiteX94" fmla="*/ 717785 w 1733256"/>
                <a:gd name="connsiteY94" fmla="*/ 1679028 h 1758178"/>
                <a:gd name="connsiteX95" fmla="*/ 709269 w 1733256"/>
                <a:gd name="connsiteY95" fmla="*/ 1693162 h 1758178"/>
                <a:gd name="connsiteX96" fmla="*/ 701699 w 1733256"/>
                <a:gd name="connsiteY96" fmla="*/ 1699758 h 1758178"/>
                <a:gd name="connsiteX97" fmla="*/ 692236 w 1733256"/>
                <a:gd name="connsiteY97" fmla="*/ 1704469 h 1758178"/>
                <a:gd name="connsiteX98" fmla="*/ 691289 w 1733256"/>
                <a:gd name="connsiteY98" fmla="*/ 1689393 h 1758178"/>
                <a:gd name="connsiteX99" fmla="*/ 700752 w 1733256"/>
                <a:gd name="connsiteY99" fmla="*/ 1685624 h 1758178"/>
                <a:gd name="connsiteX100" fmla="*/ 704537 w 1733256"/>
                <a:gd name="connsiteY100" fmla="*/ 1675259 h 1758178"/>
                <a:gd name="connsiteX101" fmla="*/ 692236 w 1733256"/>
                <a:gd name="connsiteY101" fmla="*/ 1673374 h 1758178"/>
                <a:gd name="connsiteX102" fmla="*/ 697913 w 1733256"/>
                <a:gd name="connsiteY102" fmla="*/ 1660183 h 1758178"/>
                <a:gd name="connsiteX103" fmla="*/ 707376 w 1733256"/>
                <a:gd name="connsiteY103" fmla="*/ 1651702 h 1758178"/>
                <a:gd name="connsiteX104" fmla="*/ 703591 w 1733256"/>
                <a:gd name="connsiteY104" fmla="*/ 1636626 h 1758178"/>
                <a:gd name="connsiteX105" fmla="*/ 693182 w 1733256"/>
                <a:gd name="connsiteY105" fmla="*/ 1637568 h 1758178"/>
                <a:gd name="connsiteX106" fmla="*/ 683719 w 1733256"/>
                <a:gd name="connsiteY106" fmla="*/ 1646049 h 1758178"/>
                <a:gd name="connsiteX107" fmla="*/ 674257 w 1733256"/>
                <a:gd name="connsiteY107" fmla="*/ 1689393 h 1758178"/>
                <a:gd name="connsiteX108" fmla="*/ 672364 w 1733256"/>
                <a:gd name="connsiteY108" fmla="*/ 1712007 h 1758178"/>
                <a:gd name="connsiteX109" fmla="*/ 669525 w 1733256"/>
                <a:gd name="connsiteY109" fmla="*/ 1716719 h 1758178"/>
                <a:gd name="connsiteX110" fmla="*/ 663848 w 1733256"/>
                <a:gd name="connsiteY110" fmla="*/ 1673374 h 1758178"/>
                <a:gd name="connsiteX111" fmla="*/ 693182 w 1733256"/>
                <a:gd name="connsiteY111" fmla="*/ 1598935 h 1758178"/>
                <a:gd name="connsiteX112" fmla="*/ 462129 w 1733256"/>
                <a:gd name="connsiteY112" fmla="*/ 1598113 h 1758178"/>
                <a:gd name="connsiteX113" fmla="*/ 454588 w 1733256"/>
                <a:gd name="connsiteY113" fmla="*/ 1599991 h 1758178"/>
                <a:gd name="connsiteX114" fmla="*/ 439506 w 1733256"/>
                <a:gd name="connsiteY114" fmla="*/ 1600930 h 1758178"/>
                <a:gd name="connsiteX115" fmla="*/ 416883 w 1733256"/>
                <a:gd name="connsiteY115" fmla="*/ 1603748 h 1758178"/>
                <a:gd name="connsiteX116" fmla="*/ 431965 w 1733256"/>
                <a:gd name="connsiteY116" fmla="*/ 1617835 h 1758178"/>
                <a:gd name="connsiteX117" fmla="*/ 434793 w 1733256"/>
                <a:gd name="connsiteY117" fmla="*/ 1619713 h 1758178"/>
                <a:gd name="connsiteX118" fmla="*/ 457416 w 1733256"/>
                <a:gd name="connsiteY118" fmla="*/ 1627227 h 1758178"/>
                <a:gd name="connsiteX119" fmla="*/ 467785 w 1733256"/>
                <a:gd name="connsiteY119" fmla="*/ 1624409 h 1758178"/>
                <a:gd name="connsiteX120" fmla="*/ 479097 w 1733256"/>
                <a:gd name="connsiteY120" fmla="*/ 1612200 h 1758178"/>
                <a:gd name="connsiteX121" fmla="*/ 476269 w 1733256"/>
                <a:gd name="connsiteY121" fmla="*/ 1603748 h 1758178"/>
                <a:gd name="connsiteX122" fmla="*/ 472498 w 1733256"/>
                <a:gd name="connsiteY122" fmla="*/ 1600930 h 1758178"/>
                <a:gd name="connsiteX123" fmla="*/ 462129 w 1733256"/>
                <a:gd name="connsiteY123" fmla="*/ 1598113 h 1758178"/>
                <a:gd name="connsiteX124" fmla="*/ 1085135 w 1733256"/>
                <a:gd name="connsiteY124" fmla="*/ 1583180 h 1758178"/>
                <a:gd name="connsiteX125" fmla="*/ 1091727 w 1733256"/>
                <a:gd name="connsiteY125" fmla="*/ 1594444 h 1758178"/>
                <a:gd name="connsiteX126" fmla="*/ 1077601 w 1733256"/>
                <a:gd name="connsiteY126" fmla="*/ 1617911 h 1758178"/>
                <a:gd name="connsiteX127" fmla="*/ 1037105 w 1733256"/>
                <a:gd name="connsiteY127" fmla="*/ 1661090 h 1758178"/>
                <a:gd name="connsiteX128" fmla="*/ 1050289 w 1733256"/>
                <a:gd name="connsiteY128" fmla="*/ 1624482 h 1758178"/>
                <a:gd name="connsiteX129" fmla="*/ 1024862 w 1733256"/>
                <a:gd name="connsiteY129" fmla="*/ 1635746 h 1758178"/>
                <a:gd name="connsiteX130" fmla="*/ 1021094 w 1733256"/>
                <a:gd name="connsiteY130" fmla="*/ 1652642 h 1758178"/>
                <a:gd name="connsiteX131" fmla="*/ 1013560 w 1733256"/>
                <a:gd name="connsiteY131" fmla="*/ 1653581 h 1758178"/>
                <a:gd name="connsiteX132" fmla="*/ 1009793 w 1733256"/>
                <a:gd name="connsiteY132" fmla="*/ 1650765 h 1758178"/>
                <a:gd name="connsiteX133" fmla="*/ 999434 w 1733256"/>
                <a:gd name="connsiteY133" fmla="*/ 1658274 h 1758178"/>
                <a:gd name="connsiteX134" fmla="*/ 994725 w 1733256"/>
                <a:gd name="connsiteY134" fmla="*/ 1647949 h 1758178"/>
                <a:gd name="connsiteX135" fmla="*/ 1006968 w 1733256"/>
                <a:gd name="connsiteY135" fmla="*/ 1634807 h 1758178"/>
                <a:gd name="connsiteX136" fmla="*/ 1005084 w 1733256"/>
                <a:gd name="connsiteY136" fmla="*/ 1613217 h 1758178"/>
                <a:gd name="connsiteX137" fmla="*/ 1007910 w 1733256"/>
                <a:gd name="connsiteY137" fmla="*/ 1592567 h 1758178"/>
                <a:gd name="connsiteX138" fmla="*/ 1019211 w 1733256"/>
                <a:gd name="connsiteY138" fmla="*/ 1592567 h 1758178"/>
                <a:gd name="connsiteX139" fmla="*/ 1022036 w 1733256"/>
                <a:gd name="connsiteY139" fmla="*/ 1599137 h 1758178"/>
                <a:gd name="connsiteX140" fmla="*/ 1025803 w 1733256"/>
                <a:gd name="connsiteY140" fmla="*/ 1627298 h 1758178"/>
                <a:gd name="connsiteX141" fmla="*/ 1055940 w 1733256"/>
                <a:gd name="connsiteY141" fmla="*/ 1613217 h 1758178"/>
                <a:gd name="connsiteX142" fmla="*/ 1085135 w 1733256"/>
                <a:gd name="connsiteY142" fmla="*/ 1583180 h 1758178"/>
                <a:gd name="connsiteX143" fmla="*/ 424424 w 1733256"/>
                <a:gd name="connsiteY143" fmla="*/ 1575573 h 1758178"/>
                <a:gd name="connsiteX144" fmla="*/ 420653 w 1733256"/>
                <a:gd name="connsiteY144" fmla="*/ 1587782 h 1758178"/>
                <a:gd name="connsiteX145" fmla="*/ 435735 w 1733256"/>
                <a:gd name="connsiteY145" fmla="*/ 1592478 h 1758178"/>
                <a:gd name="connsiteX146" fmla="*/ 453645 w 1733256"/>
                <a:gd name="connsiteY146" fmla="*/ 1586843 h 1758178"/>
                <a:gd name="connsiteX147" fmla="*/ 437621 w 1733256"/>
                <a:gd name="connsiteY147" fmla="*/ 1578390 h 1758178"/>
                <a:gd name="connsiteX148" fmla="*/ 424424 w 1733256"/>
                <a:gd name="connsiteY148" fmla="*/ 1575573 h 1758178"/>
                <a:gd name="connsiteX149" fmla="*/ 1414657 w 1733256"/>
                <a:gd name="connsiteY149" fmla="*/ 1545172 h 1758178"/>
                <a:gd name="connsiteX150" fmla="*/ 1421255 w 1733256"/>
                <a:gd name="connsiteY150" fmla="*/ 1545172 h 1758178"/>
                <a:gd name="connsiteX151" fmla="*/ 1429738 w 1733256"/>
                <a:gd name="connsiteY151" fmla="*/ 1553698 h 1758178"/>
                <a:gd name="connsiteX152" fmla="*/ 1427852 w 1733256"/>
                <a:gd name="connsiteY152" fmla="*/ 1559382 h 1758178"/>
                <a:gd name="connsiteX153" fmla="*/ 1411829 w 1733256"/>
                <a:gd name="connsiteY153" fmla="*/ 1571697 h 1758178"/>
                <a:gd name="connsiteX154" fmla="*/ 1384495 w 1733256"/>
                <a:gd name="connsiteY154" fmla="*/ 1572645 h 1758178"/>
                <a:gd name="connsiteX155" fmla="*/ 1343023 w 1733256"/>
                <a:gd name="connsiteY155" fmla="*/ 1569803 h 1758178"/>
                <a:gd name="connsiteX156" fmla="*/ 1333597 w 1733256"/>
                <a:gd name="connsiteY156" fmla="*/ 1565066 h 1758178"/>
                <a:gd name="connsiteX157" fmla="*/ 1326999 w 1733256"/>
                <a:gd name="connsiteY157" fmla="*/ 1557488 h 1758178"/>
                <a:gd name="connsiteX158" fmla="*/ 1336425 w 1733256"/>
                <a:gd name="connsiteY158" fmla="*/ 1548962 h 1758178"/>
                <a:gd name="connsiteX159" fmla="*/ 1351506 w 1733256"/>
                <a:gd name="connsiteY159" fmla="*/ 1549909 h 1758178"/>
                <a:gd name="connsiteX160" fmla="*/ 1372242 w 1733256"/>
                <a:gd name="connsiteY160" fmla="*/ 1551804 h 1758178"/>
                <a:gd name="connsiteX161" fmla="*/ 1414657 w 1733256"/>
                <a:gd name="connsiteY161" fmla="*/ 1545172 h 1758178"/>
                <a:gd name="connsiteX162" fmla="*/ 372579 w 1733256"/>
                <a:gd name="connsiteY162" fmla="*/ 1487291 h 1758178"/>
                <a:gd name="connsiteX163" fmla="*/ 523400 w 1733256"/>
                <a:gd name="connsiteY163" fmla="*/ 1565242 h 1758178"/>
                <a:gd name="connsiteX164" fmla="*/ 530941 w 1733256"/>
                <a:gd name="connsiteY164" fmla="*/ 1573694 h 1758178"/>
                <a:gd name="connsiteX165" fmla="*/ 534712 w 1733256"/>
                <a:gd name="connsiteY165" fmla="*/ 1583086 h 1758178"/>
                <a:gd name="connsiteX166" fmla="*/ 519630 w 1733256"/>
                <a:gd name="connsiteY166" fmla="*/ 1586843 h 1758178"/>
                <a:gd name="connsiteX167" fmla="*/ 500777 w 1733256"/>
                <a:gd name="connsiteY167" fmla="*/ 1568998 h 1758178"/>
                <a:gd name="connsiteX168" fmla="*/ 465900 w 1733256"/>
                <a:gd name="connsiteY168" fmla="*/ 1550215 h 1758178"/>
                <a:gd name="connsiteX169" fmla="*/ 426309 w 1733256"/>
                <a:gd name="connsiteY169" fmla="*/ 1539884 h 1758178"/>
                <a:gd name="connsiteX170" fmla="*/ 387661 w 1733256"/>
                <a:gd name="connsiteY170" fmla="*/ 1537067 h 1758178"/>
                <a:gd name="connsiteX171" fmla="*/ 377292 w 1733256"/>
                <a:gd name="connsiteY171" fmla="*/ 1543641 h 1758178"/>
                <a:gd name="connsiteX172" fmla="*/ 402743 w 1733256"/>
                <a:gd name="connsiteY172" fmla="*/ 1550215 h 1758178"/>
                <a:gd name="connsiteX173" fmla="*/ 414055 w 1733256"/>
                <a:gd name="connsiteY173" fmla="*/ 1553033 h 1758178"/>
                <a:gd name="connsiteX174" fmla="*/ 424424 w 1733256"/>
                <a:gd name="connsiteY174" fmla="*/ 1552093 h 1758178"/>
                <a:gd name="connsiteX175" fmla="*/ 437621 w 1733256"/>
                <a:gd name="connsiteY175" fmla="*/ 1553033 h 1758178"/>
                <a:gd name="connsiteX176" fmla="*/ 435735 w 1733256"/>
                <a:gd name="connsiteY176" fmla="*/ 1559607 h 1758178"/>
                <a:gd name="connsiteX177" fmla="*/ 444219 w 1733256"/>
                <a:gd name="connsiteY177" fmla="*/ 1565242 h 1758178"/>
                <a:gd name="connsiteX178" fmla="*/ 447990 w 1733256"/>
                <a:gd name="connsiteY178" fmla="*/ 1567120 h 1758178"/>
                <a:gd name="connsiteX179" fmla="*/ 464957 w 1733256"/>
                <a:gd name="connsiteY179" fmla="*/ 1568059 h 1758178"/>
                <a:gd name="connsiteX180" fmla="*/ 476269 w 1733256"/>
                <a:gd name="connsiteY180" fmla="*/ 1577451 h 1758178"/>
                <a:gd name="connsiteX181" fmla="*/ 487580 w 1733256"/>
                <a:gd name="connsiteY181" fmla="*/ 1592478 h 1758178"/>
                <a:gd name="connsiteX182" fmla="*/ 492293 w 1733256"/>
                <a:gd name="connsiteY182" fmla="*/ 1615957 h 1758178"/>
                <a:gd name="connsiteX183" fmla="*/ 465900 w 1733256"/>
                <a:gd name="connsiteY183" fmla="*/ 1629105 h 1758178"/>
                <a:gd name="connsiteX184" fmla="*/ 457416 w 1733256"/>
                <a:gd name="connsiteY184" fmla="*/ 1632862 h 1758178"/>
                <a:gd name="connsiteX185" fmla="*/ 446104 w 1733256"/>
                <a:gd name="connsiteY185" fmla="*/ 1633801 h 1758178"/>
                <a:gd name="connsiteX186" fmla="*/ 431022 w 1733256"/>
                <a:gd name="connsiteY186" fmla="*/ 1641314 h 1758178"/>
                <a:gd name="connsiteX187" fmla="*/ 381063 w 1733256"/>
                <a:gd name="connsiteY187" fmla="*/ 1608443 h 1758178"/>
                <a:gd name="connsiteX188" fmla="*/ 380120 w 1733256"/>
                <a:gd name="connsiteY188" fmla="*/ 1599052 h 1758178"/>
                <a:gd name="connsiteX189" fmla="*/ 383891 w 1733256"/>
                <a:gd name="connsiteY189" fmla="*/ 1593417 h 1758178"/>
                <a:gd name="connsiteX190" fmla="*/ 388604 w 1733256"/>
                <a:gd name="connsiteY190" fmla="*/ 1590599 h 1758178"/>
                <a:gd name="connsiteX191" fmla="*/ 405571 w 1733256"/>
                <a:gd name="connsiteY191" fmla="*/ 1589660 h 1758178"/>
                <a:gd name="connsiteX192" fmla="*/ 414055 w 1733256"/>
                <a:gd name="connsiteY192" fmla="*/ 1587782 h 1758178"/>
                <a:gd name="connsiteX193" fmla="*/ 416883 w 1733256"/>
                <a:gd name="connsiteY193" fmla="*/ 1584964 h 1758178"/>
                <a:gd name="connsiteX194" fmla="*/ 400858 w 1733256"/>
                <a:gd name="connsiteY194" fmla="*/ 1581208 h 1758178"/>
                <a:gd name="connsiteX195" fmla="*/ 398973 w 1733256"/>
                <a:gd name="connsiteY195" fmla="*/ 1569938 h 1758178"/>
                <a:gd name="connsiteX196" fmla="*/ 400858 w 1733256"/>
                <a:gd name="connsiteY196" fmla="*/ 1562424 h 1758178"/>
                <a:gd name="connsiteX197" fmla="*/ 384833 w 1733256"/>
                <a:gd name="connsiteY197" fmla="*/ 1558668 h 1758178"/>
                <a:gd name="connsiteX198" fmla="*/ 369751 w 1733256"/>
                <a:gd name="connsiteY198" fmla="*/ 1568059 h 1758178"/>
                <a:gd name="connsiteX199" fmla="*/ 368808 w 1733256"/>
                <a:gd name="connsiteY199" fmla="*/ 1585903 h 1758178"/>
                <a:gd name="connsiteX200" fmla="*/ 355612 w 1733256"/>
                <a:gd name="connsiteY200" fmla="*/ 1586843 h 1758178"/>
                <a:gd name="connsiteX201" fmla="*/ 365038 w 1733256"/>
                <a:gd name="connsiteY201" fmla="*/ 1536128 h 1758178"/>
                <a:gd name="connsiteX202" fmla="*/ 379177 w 1733256"/>
                <a:gd name="connsiteY202" fmla="*/ 1529554 h 1758178"/>
                <a:gd name="connsiteX203" fmla="*/ 436678 w 1733256"/>
                <a:gd name="connsiteY203" fmla="*/ 1531432 h 1758178"/>
                <a:gd name="connsiteX204" fmla="*/ 372579 w 1733256"/>
                <a:gd name="connsiteY204" fmla="*/ 1506074 h 1758178"/>
                <a:gd name="connsiteX205" fmla="*/ 372579 w 1733256"/>
                <a:gd name="connsiteY205" fmla="*/ 1487291 h 1758178"/>
                <a:gd name="connsiteX206" fmla="*/ 1306085 w 1733256"/>
                <a:gd name="connsiteY206" fmla="*/ 1474864 h 1758178"/>
                <a:gd name="connsiteX207" fmla="*/ 1317440 w 1733256"/>
                <a:gd name="connsiteY207" fmla="*/ 1477459 h 1758178"/>
                <a:gd name="connsiteX208" fmla="*/ 1316494 w 1733256"/>
                <a:gd name="connsiteY208" fmla="*/ 1497273 h 1758178"/>
                <a:gd name="connsiteX209" fmla="*/ 1315548 w 1733256"/>
                <a:gd name="connsiteY209" fmla="*/ 1503878 h 1758178"/>
                <a:gd name="connsiteX210" fmla="*/ 1318387 w 1733256"/>
                <a:gd name="connsiteY210" fmla="*/ 1505765 h 1758178"/>
                <a:gd name="connsiteX211" fmla="*/ 1329742 w 1733256"/>
                <a:gd name="connsiteY211" fmla="*/ 1497273 h 1758178"/>
                <a:gd name="connsiteX212" fmla="*/ 1341097 w 1733256"/>
                <a:gd name="connsiteY212" fmla="*/ 1497273 h 1758178"/>
                <a:gd name="connsiteX213" fmla="*/ 1345829 w 1733256"/>
                <a:gd name="connsiteY213" fmla="*/ 1511426 h 1758178"/>
                <a:gd name="connsiteX214" fmla="*/ 1343936 w 1733256"/>
                <a:gd name="connsiteY214" fmla="*/ 1519918 h 1758178"/>
                <a:gd name="connsiteX215" fmla="*/ 1318387 w 1733256"/>
                <a:gd name="connsiteY215" fmla="*/ 1551055 h 1758178"/>
                <a:gd name="connsiteX216" fmla="*/ 1320279 w 1733256"/>
                <a:gd name="connsiteY216" fmla="*/ 1559546 h 1758178"/>
                <a:gd name="connsiteX217" fmla="*/ 1302300 w 1733256"/>
                <a:gd name="connsiteY217" fmla="*/ 1639746 h 1758178"/>
                <a:gd name="connsiteX218" fmla="*/ 1290945 w 1733256"/>
                <a:gd name="connsiteY218" fmla="*/ 1653899 h 1758178"/>
                <a:gd name="connsiteX219" fmla="*/ 1280536 w 1733256"/>
                <a:gd name="connsiteY219" fmla="*/ 1644464 h 1758178"/>
                <a:gd name="connsiteX220" fmla="*/ 1289998 w 1733256"/>
                <a:gd name="connsiteY220" fmla="*/ 1626537 h 1758178"/>
                <a:gd name="connsiteX221" fmla="*/ 1292837 w 1733256"/>
                <a:gd name="connsiteY221" fmla="*/ 1618045 h 1758178"/>
                <a:gd name="connsiteX222" fmla="*/ 1294730 w 1733256"/>
                <a:gd name="connsiteY222" fmla="*/ 1575586 h 1758178"/>
                <a:gd name="connsiteX223" fmla="*/ 1291891 w 1733256"/>
                <a:gd name="connsiteY223" fmla="*/ 1574643 h 1758178"/>
                <a:gd name="connsiteX224" fmla="*/ 1281482 w 1733256"/>
                <a:gd name="connsiteY224" fmla="*/ 1584078 h 1758178"/>
                <a:gd name="connsiteX225" fmla="*/ 1272019 w 1733256"/>
                <a:gd name="connsiteY225" fmla="*/ 1590683 h 1758178"/>
                <a:gd name="connsiteX226" fmla="*/ 1265395 w 1733256"/>
                <a:gd name="connsiteY226" fmla="*/ 1564264 h 1758178"/>
                <a:gd name="connsiteX227" fmla="*/ 1274858 w 1733256"/>
                <a:gd name="connsiteY227" fmla="*/ 1556716 h 1758178"/>
                <a:gd name="connsiteX228" fmla="*/ 1286213 w 1733256"/>
                <a:gd name="connsiteY228" fmla="*/ 1545393 h 1758178"/>
                <a:gd name="connsiteX229" fmla="*/ 1290945 w 1733256"/>
                <a:gd name="connsiteY229" fmla="*/ 1538788 h 1758178"/>
                <a:gd name="connsiteX230" fmla="*/ 1289052 w 1733256"/>
                <a:gd name="connsiteY230" fmla="*/ 1517087 h 1758178"/>
                <a:gd name="connsiteX231" fmla="*/ 1294730 w 1733256"/>
                <a:gd name="connsiteY231" fmla="*/ 1482177 h 1758178"/>
                <a:gd name="connsiteX232" fmla="*/ 1306085 w 1733256"/>
                <a:gd name="connsiteY232" fmla="*/ 1474864 h 1758178"/>
                <a:gd name="connsiteX233" fmla="*/ 1519389 w 1733256"/>
                <a:gd name="connsiteY233" fmla="*/ 1339182 h 1758178"/>
                <a:gd name="connsiteX234" fmla="*/ 1525957 w 1733256"/>
                <a:gd name="connsiteY234" fmla="*/ 1345785 h 1758178"/>
                <a:gd name="connsiteX235" fmla="*/ 1526895 w 1733256"/>
                <a:gd name="connsiteY235" fmla="*/ 1355218 h 1758178"/>
                <a:gd name="connsiteX236" fmla="*/ 1526895 w 1733256"/>
                <a:gd name="connsiteY236" fmla="*/ 1361821 h 1758178"/>
                <a:gd name="connsiteX237" fmla="*/ 1540970 w 1733256"/>
                <a:gd name="connsiteY237" fmla="*/ 1357104 h 1758178"/>
                <a:gd name="connsiteX238" fmla="*/ 1563489 w 1733256"/>
                <a:gd name="connsiteY238" fmla="*/ 1342012 h 1758178"/>
                <a:gd name="connsiteX239" fmla="*/ 1563489 w 1733256"/>
                <a:gd name="connsiteY239" fmla="*/ 1362764 h 1758178"/>
                <a:gd name="connsiteX240" fmla="*/ 1551291 w 1733256"/>
                <a:gd name="connsiteY240" fmla="*/ 1377856 h 1758178"/>
                <a:gd name="connsiteX241" fmla="*/ 1548476 w 1733256"/>
                <a:gd name="connsiteY241" fmla="*/ 1384459 h 1758178"/>
                <a:gd name="connsiteX242" fmla="*/ 1550353 w 1733256"/>
                <a:gd name="connsiteY242" fmla="*/ 1387289 h 1758178"/>
                <a:gd name="connsiteX243" fmla="*/ 1558798 w 1733256"/>
                <a:gd name="connsiteY243" fmla="*/ 1402381 h 1758178"/>
                <a:gd name="connsiteX244" fmla="*/ 1559736 w 1733256"/>
                <a:gd name="connsiteY244" fmla="*/ 1408984 h 1758178"/>
                <a:gd name="connsiteX245" fmla="*/ 1555044 w 1733256"/>
                <a:gd name="connsiteY245" fmla="*/ 1441998 h 1758178"/>
                <a:gd name="connsiteX246" fmla="*/ 1538155 w 1733256"/>
                <a:gd name="connsiteY246" fmla="*/ 1434452 h 1758178"/>
                <a:gd name="connsiteX247" fmla="*/ 1543785 w 1733256"/>
                <a:gd name="connsiteY247" fmla="*/ 1429735 h 1758178"/>
                <a:gd name="connsiteX248" fmla="*/ 1547538 w 1733256"/>
                <a:gd name="connsiteY248" fmla="*/ 1415587 h 1758178"/>
                <a:gd name="connsiteX249" fmla="*/ 1543785 w 1733256"/>
                <a:gd name="connsiteY249" fmla="*/ 1407097 h 1758178"/>
                <a:gd name="connsiteX250" fmla="*/ 1534402 w 1733256"/>
                <a:gd name="connsiteY250" fmla="*/ 1398608 h 1758178"/>
                <a:gd name="connsiteX251" fmla="*/ 1529710 w 1733256"/>
                <a:gd name="connsiteY251" fmla="*/ 1403324 h 1758178"/>
                <a:gd name="connsiteX252" fmla="*/ 1511882 w 1733256"/>
                <a:gd name="connsiteY252" fmla="*/ 1429735 h 1758178"/>
                <a:gd name="connsiteX253" fmla="*/ 1503437 w 1733256"/>
                <a:gd name="connsiteY253" fmla="*/ 1433509 h 1758178"/>
                <a:gd name="connsiteX254" fmla="*/ 1497807 w 1733256"/>
                <a:gd name="connsiteY254" fmla="*/ 1426906 h 1758178"/>
                <a:gd name="connsiteX255" fmla="*/ 1514697 w 1733256"/>
                <a:gd name="connsiteY255" fmla="*/ 1392005 h 1758178"/>
                <a:gd name="connsiteX256" fmla="*/ 1518450 w 1733256"/>
                <a:gd name="connsiteY256" fmla="*/ 1386345 h 1758178"/>
                <a:gd name="connsiteX257" fmla="*/ 1510005 w 1733256"/>
                <a:gd name="connsiteY257" fmla="*/ 1374083 h 1758178"/>
                <a:gd name="connsiteX258" fmla="*/ 1483733 w 1733256"/>
                <a:gd name="connsiteY258" fmla="*/ 1393892 h 1758178"/>
                <a:gd name="connsiteX259" fmla="*/ 1481856 w 1733256"/>
                <a:gd name="connsiteY259" fmla="*/ 1375970 h 1758178"/>
                <a:gd name="connsiteX260" fmla="*/ 1499684 w 1733256"/>
                <a:gd name="connsiteY260" fmla="*/ 1351445 h 1758178"/>
                <a:gd name="connsiteX261" fmla="*/ 1519389 w 1733256"/>
                <a:gd name="connsiteY261" fmla="*/ 1339182 h 1758178"/>
                <a:gd name="connsiteX262" fmla="*/ 235423 w 1733256"/>
                <a:gd name="connsiteY262" fmla="*/ 1336095 h 1758178"/>
                <a:gd name="connsiteX263" fmla="*/ 247727 w 1733256"/>
                <a:gd name="connsiteY263" fmla="*/ 1336095 h 1758178"/>
                <a:gd name="connsiteX264" fmla="*/ 257192 w 1733256"/>
                <a:gd name="connsiteY264" fmla="*/ 1343635 h 1758178"/>
                <a:gd name="connsiteX265" fmla="*/ 268550 w 1733256"/>
                <a:gd name="connsiteY265" fmla="*/ 1354944 h 1758178"/>
                <a:gd name="connsiteX266" fmla="*/ 275175 w 1733256"/>
                <a:gd name="connsiteY266" fmla="*/ 1361541 h 1758178"/>
                <a:gd name="connsiteX267" fmla="*/ 290318 w 1733256"/>
                <a:gd name="connsiteY267" fmla="*/ 1400180 h 1758178"/>
                <a:gd name="connsiteX268" fmla="*/ 269496 w 1733256"/>
                <a:gd name="connsiteY268" fmla="*/ 1402065 h 1758178"/>
                <a:gd name="connsiteX269" fmla="*/ 260031 w 1733256"/>
                <a:gd name="connsiteY269" fmla="*/ 1395468 h 1758178"/>
                <a:gd name="connsiteX270" fmla="*/ 249620 w 1733256"/>
                <a:gd name="connsiteY270" fmla="*/ 1388871 h 1758178"/>
                <a:gd name="connsiteX271" fmla="*/ 242995 w 1733256"/>
                <a:gd name="connsiteY271" fmla="*/ 1392641 h 1758178"/>
                <a:gd name="connsiteX272" fmla="*/ 247727 w 1733256"/>
                <a:gd name="connsiteY272" fmla="*/ 1403008 h 1758178"/>
                <a:gd name="connsiteX273" fmla="*/ 239209 w 1733256"/>
                <a:gd name="connsiteY273" fmla="*/ 1422799 h 1758178"/>
                <a:gd name="connsiteX274" fmla="*/ 228798 w 1733256"/>
                <a:gd name="connsiteY274" fmla="*/ 1428453 h 1758178"/>
                <a:gd name="connsiteX275" fmla="*/ 219333 w 1733256"/>
                <a:gd name="connsiteY275" fmla="*/ 1431281 h 1758178"/>
                <a:gd name="connsiteX276" fmla="*/ 215547 w 1733256"/>
                <a:gd name="connsiteY276" fmla="*/ 1448244 h 1758178"/>
                <a:gd name="connsiteX277" fmla="*/ 201350 w 1733256"/>
                <a:gd name="connsiteY277" fmla="*/ 1453899 h 1758178"/>
                <a:gd name="connsiteX278" fmla="*/ 189046 w 1733256"/>
                <a:gd name="connsiteY278" fmla="*/ 1435993 h 1758178"/>
                <a:gd name="connsiteX279" fmla="*/ 157813 w 1733256"/>
                <a:gd name="connsiteY279" fmla="*/ 1406777 h 1758178"/>
                <a:gd name="connsiteX280" fmla="*/ 150241 w 1733256"/>
                <a:gd name="connsiteY280" fmla="*/ 1382274 h 1758178"/>
                <a:gd name="connsiteX281" fmla="*/ 172956 w 1733256"/>
                <a:gd name="connsiteY281" fmla="*/ 1388871 h 1758178"/>
                <a:gd name="connsiteX282" fmla="*/ 179581 w 1733256"/>
                <a:gd name="connsiteY282" fmla="*/ 1394526 h 1758178"/>
                <a:gd name="connsiteX283" fmla="*/ 188100 w 1733256"/>
                <a:gd name="connsiteY283" fmla="*/ 1404893 h 1758178"/>
                <a:gd name="connsiteX284" fmla="*/ 201350 w 1733256"/>
                <a:gd name="connsiteY284" fmla="*/ 1418087 h 1758178"/>
                <a:gd name="connsiteX285" fmla="*/ 211761 w 1733256"/>
                <a:gd name="connsiteY285" fmla="*/ 1420914 h 1758178"/>
                <a:gd name="connsiteX286" fmla="*/ 224066 w 1733256"/>
                <a:gd name="connsiteY286" fmla="*/ 1407720 h 1758178"/>
                <a:gd name="connsiteX287" fmla="*/ 215547 w 1733256"/>
                <a:gd name="connsiteY287" fmla="*/ 1397353 h 1758178"/>
                <a:gd name="connsiteX288" fmla="*/ 213654 w 1733256"/>
                <a:gd name="connsiteY288" fmla="*/ 1380390 h 1758178"/>
                <a:gd name="connsiteX289" fmla="*/ 234477 w 1733256"/>
                <a:gd name="connsiteY289" fmla="*/ 1375677 h 1758178"/>
                <a:gd name="connsiteX290" fmla="*/ 247727 w 1733256"/>
                <a:gd name="connsiteY290" fmla="*/ 1371908 h 1758178"/>
                <a:gd name="connsiteX291" fmla="*/ 240155 w 1733256"/>
                <a:gd name="connsiteY291" fmla="*/ 1364368 h 1758178"/>
                <a:gd name="connsiteX292" fmla="*/ 228798 w 1733256"/>
                <a:gd name="connsiteY292" fmla="*/ 1353059 h 1758178"/>
                <a:gd name="connsiteX293" fmla="*/ 235423 w 1733256"/>
                <a:gd name="connsiteY293" fmla="*/ 1336095 h 1758178"/>
                <a:gd name="connsiteX294" fmla="*/ 142112 w 1733256"/>
                <a:gd name="connsiteY294" fmla="*/ 1327874 h 1758178"/>
                <a:gd name="connsiteX295" fmla="*/ 158143 w 1733256"/>
                <a:gd name="connsiteY295" fmla="*/ 1332535 h 1758178"/>
                <a:gd name="connsiteX296" fmla="*/ 175118 w 1733256"/>
                <a:gd name="connsiteY296" fmla="*/ 1338129 h 1758178"/>
                <a:gd name="connsiteX297" fmla="*/ 181719 w 1733256"/>
                <a:gd name="connsiteY297" fmla="*/ 1340926 h 1758178"/>
                <a:gd name="connsiteX298" fmla="*/ 174175 w 1733256"/>
                <a:gd name="connsiteY298" fmla="*/ 1342790 h 1758178"/>
                <a:gd name="connsiteX299" fmla="*/ 156257 w 1733256"/>
                <a:gd name="connsiteY299" fmla="*/ 1345587 h 1758178"/>
                <a:gd name="connsiteX300" fmla="*/ 149656 w 1733256"/>
                <a:gd name="connsiteY300" fmla="*/ 1348384 h 1758178"/>
                <a:gd name="connsiteX301" fmla="*/ 136454 w 1733256"/>
                <a:gd name="connsiteY301" fmla="*/ 1357706 h 1758178"/>
                <a:gd name="connsiteX302" fmla="*/ 117593 w 1733256"/>
                <a:gd name="connsiteY302" fmla="*/ 1349316 h 1758178"/>
                <a:gd name="connsiteX303" fmla="*/ 128909 w 1733256"/>
                <a:gd name="connsiteY303" fmla="*/ 1336264 h 1758178"/>
                <a:gd name="connsiteX304" fmla="*/ 142112 w 1733256"/>
                <a:gd name="connsiteY304" fmla="*/ 1327874 h 1758178"/>
                <a:gd name="connsiteX305" fmla="*/ 173158 w 1733256"/>
                <a:gd name="connsiteY305" fmla="*/ 1295857 h 1758178"/>
                <a:gd name="connsiteX306" fmla="*/ 182575 w 1733256"/>
                <a:gd name="connsiteY306" fmla="*/ 1298690 h 1758178"/>
                <a:gd name="connsiteX307" fmla="*/ 189167 w 1733256"/>
                <a:gd name="connsiteY307" fmla="*/ 1314745 h 1758178"/>
                <a:gd name="connsiteX308" fmla="*/ 179750 w 1733256"/>
                <a:gd name="connsiteY308" fmla="*/ 1322299 h 1758178"/>
                <a:gd name="connsiteX309" fmla="*/ 166565 w 1733256"/>
                <a:gd name="connsiteY309" fmla="*/ 1311911 h 1758178"/>
                <a:gd name="connsiteX310" fmla="*/ 173158 w 1733256"/>
                <a:gd name="connsiteY310" fmla="*/ 1295857 h 1758178"/>
                <a:gd name="connsiteX311" fmla="*/ 1494806 w 1733256"/>
                <a:gd name="connsiteY311" fmla="*/ 1281896 h 1758178"/>
                <a:gd name="connsiteX312" fmla="*/ 1501421 w 1733256"/>
                <a:gd name="connsiteY312" fmla="*/ 1287543 h 1758178"/>
                <a:gd name="connsiteX313" fmla="*/ 1506146 w 1733256"/>
                <a:gd name="connsiteY313" fmla="*/ 1304485 h 1758178"/>
                <a:gd name="connsiteX314" fmla="*/ 1513707 w 1733256"/>
                <a:gd name="connsiteY314" fmla="*/ 1294132 h 1758178"/>
                <a:gd name="connsiteX315" fmla="*/ 1517487 w 1733256"/>
                <a:gd name="connsiteY315" fmla="*/ 1289426 h 1758178"/>
                <a:gd name="connsiteX316" fmla="*/ 1526938 w 1733256"/>
                <a:gd name="connsiteY316" fmla="*/ 1284719 h 1758178"/>
                <a:gd name="connsiteX317" fmla="*/ 1537334 w 1733256"/>
                <a:gd name="connsiteY317" fmla="*/ 1288484 h 1758178"/>
                <a:gd name="connsiteX318" fmla="*/ 1543004 w 1733256"/>
                <a:gd name="connsiteY318" fmla="*/ 1307309 h 1758178"/>
                <a:gd name="connsiteX319" fmla="*/ 1528828 w 1733256"/>
                <a:gd name="connsiteY319" fmla="*/ 1317662 h 1758178"/>
                <a:gd name="connsiteX320" fmla="*/ 1459838 w 1733256"/>
                <a:gd name="connsiteY320" fmla="*/ 1383548 h 1758178"/>
                <a:gd name="connsiteX321" fmla="*/ 1455112 w 1733256"/>
                <a:gd name="connsiteY321" fmla="*/ 1395784 h 1758178"/>
                <a:gd name="connsiteX322" fmla="*/ 1461728 w 1733256"/>
                <a:gd name="connsiteY322" fmla="*/ 1406138 h 1758178"/>
                <a:gd name="connsiteX323" fmla="*/ 1464563 w 1733256"/>
                <a:gd name="connsiteY323" fmla="*/ 1417432 h 1758178"/>
                <a:gd name="connsiteX324" fmla="*/ 1456057 w 1733256"/>
                <a:gd name="connsiteY324" fmla="*/ 1424021 h 1758178"/>
                <a:gd name="connsiteX325" fmla="*/ 1443772 w 1733256"/>
                <a:gd name="connsiteY325" fmla="*/ 1410844 h 1758178"/>
                <a:gd name="connsiteX326" fmla="*/ 1436211 w 1733256"/>
                <a:gd name="connsiteY326" fmla="*/ 1398608 h 1758178"/>
                <a:gd name="connsiteX327" fmla="*/ 1449442 w 1733256"/>
                <a:gd name="connsiteY327" fmla="*/ 1368489 h 1758178"/>
                <a:gd name="connsiteX328" fmla="*/ 1484410 w 1733256"/>
                <a:gd name="connsiteY328" fmla="*/ 1321427 h 1758178"/>
                <a:gd name="connsiteX329" fmla="*/ 1478739 w 1733256"/>
                <a:gd name="connsiteY329" fmla="*/ 1306368 h 1758178"/>
                <a:gd name="connsiteX330" fmla="*/ 1470233 w 1733256"/>
                <a:gd name="connsiteY330" fmla="*/ 1316721 h 1758178"/>
                <a:gd name="connsiteX331" fmla="*/ 1471179 w 1733256"/>
                <a:gd name="connsiteY331" fmla="*/ 1328016 h 1758178"/>
                <a:gd name="connsiteX332" fmla="*/ 1467398 w 1733256"/>
                <a:gd name="connsiteY332" fmla="*/ 1333663 h 1758178"/>
                <a:gd name="connsiteX333" fmla="*/ 1459838 w 1733256"/>
                <a:gd name="connsiteY333" fmla="*/ 1334605 h 1758178"/>
                <a:gd name="connsiteX334" fmla="*/ 1446607 w 1733256"/>
                <a:gd name="connsiteY334" fmla="*/ 1338369 h 1758178"/>
                <a:gd name="connsiteX335" fmla="*/ 1438101 w 1733256"/>
                <a:gd name="connsiteY335" fmla="*/ 1367547 h 1758178"/>
                <a:gd name="connsiteX336" fmla="*/ 1427705 w 1733256"/>
                <a:gd name="connsiteY336" fmla="*/ 1364724 h 1758178"/>
                <a:gd name="connsiteX337" fmla="*/ 1422035 w 1733256"/>
                <a:gd name="connsiteY337" fmla="*/ 1351547 h 1758178"/>
                <a:gd name="connsiteX338" fmla="*/ 1437156 w 1733256"/>
                <a:gd name="connsiteY338" fmla="*/ 1340252 h 1758178"/>
                <a:gd name="connsiteX339" fmla="*/ 1439991 w 1733256"/>
                <a:gd name="connsiteY339" fmla="*/ 1330839 h 1758178"/>
                <a:gd name="connsiteX340" fmla="*/ 1443772 w 1733256"/>
                <a:gd name="connsiteY340" fmla="*/ 1324251 h 1758178"/>
                <a:gd name="connsiteX341" fmla="*/ 1454167 w 1733256"/>
                <a:gd name="connsiteY341" fmla="*/ 1315780 h 1758178"/>
                <a:gd name="connsiteX342" fmla="*/ 1461728 w 1733256"/>
                <a:gd name="connsiteY342" fmla="*/ 1314839 h 1758178"/>
                <a:gd name="connsiteX343" fmla="*/ 1472124 w 1733256"/>
                <a:gd name="connsiteY343" fmla="*/ 1296014 h 1758178"/>
                <a:gd name="connsiteX344" fmla="*/ 1494806 w 1733256"/>
                <a:gd name="connsiteY344" fmla="*/ 1281896 h 1758178"/>
                <a:gd name="connsiteX345" fmla="*/ 224270 w 1733256"/>
                <a:gd name="connsiteY345" fmla="*/ 1280864 h 1758178"/>
                <a:gd name="connsiteX346" fmla="*/ 235571 w 1733256"/>
                <a:gd name="connsiteY346" fmla="*/ 1285535 h 1758178"/>
                <a:gd name="connsiteX347" fmla="*/ 243105 w 1733256"/>
                <a:gd name="connsiteY347" fmla="*/ 1298615 h 1758178"/>
                <a:gd name="connsiteX348" fmla="*/ 230862 w 1733256"/>
                <a:gd name="connsiteY348" fmla="*/ 1310760 h 1758178"/>
                <a:gd name="connsiteX349" fmla="*/ 211085 w 1733256"/>
                <a:gd name="connsiteY349" fmla="*/ 1292075 h 1758178"/>
                <a:gd name="connsiteX350" fmla="*/ 212027 w 1733256"/>
                <a:gd name="connsiteY350" fmla="*/ 1287404 h 1758178"/>
                <a:gd name="connsiteX351" fmla="*/ 224270 w 1733256"/>
                <a:gd name="connsiteY351" fmla="*/ 1280864 h 1758178"/>
                <a:gd name="connsiteX352" fmla="*/ 60744 w 1733256"/>
                <a:gd name="connsiteY352" fmla="*/ 861357 h 1758178"/>
                <a:gd name="connsiteX353" fmla="*/ 74871 w 1733256"/>
                <a:gd name="connsiteY353" fmla="*/ 862300 h 1758178"/>
                <a:gd name="connsiteX354" fmla="*/ 78638 w 1733256"/>
                <a:gd name="connsiteY354" fmla="*/ 864186 h 1758178"/>
                <a:gd name="connsiteX355" fmla="*/ 89939 w 1733256"/>
                <a:gd name="connsiteY355" fmla="*/ 871730 h 1758178"/>
                <a:gd name="connsiteX356" fmla="*/ 94648 w 1733256"/>
                <a:gd name="connsiteY356" fmla="*/ 905680 h 1758178"/>
                <a:gd name="connsiteX357" fmla="*/ 79580 w 1733256"/>
                <a:gd name="connsiteY357" fmla="*/ 921711 h 1758178"/>
                <a:gd name="connsiteX358" fmla="*/ 75812 w 1733256"/>
                <a:gd name="connsiteY358" fmla="*/ 921711 h 1758178"/>
                <a:gd name="connsiteX359" fmla="*/ 67336 w 1733256"/>
                <a:gd name="connsiteY359" fmla="*/ 922654 h 1758178"/>
                <a:gd name="connsiteX360" fmla="*/ 66395 w 1733256"/>
                <a:gd name="connsiteY360" fmla="*/ 905680 h 1758178"/>
                <a:gd name="connsiteX361" fmla="*/ 83347 w 1733256"/>
                <a:gd name="connsiteY361" fmla="*/ 888705 h 1758178"/>
                <a:gd name="connsiteX362" fmla="*/ 77696 w 1733256"/>
                <a:gd name="connsiteY362" fmla="*/ 882104 h 1758178"/>
                <a:gd name="connsiteX363" fmla="*/ 1412 w 1733256"/>
                <a:gd name="connsiteY363" fmla="*/ 880218 h 1758178"/>
                <a:gd name="connsiteX364" fmla="*/ 1412 w 1733256"/>
                <a:gd name="connsiteY364" fmla="*/ 862300 h 1758178"/>
                <a:gd name="connsiteX365" fmla="*/ 60744 w 1733256"/>
                <a:gd name="connsiteY365" fmla="*/ 861357 h 1758178"/>
                <a:gd name="connsiteX366" fmla="*/ 1731694 w 1733256"/>
                <a:gd name="connsiteY366" fmla="*/ 846630 h 1758178"/>
                <a:gd name="connsiteX367" fmla="*/ 1732639 w 1733256"/>
                <a:gd name="connsiteY367" fmla="*/ 862623 h 1758178"/>
                <a:gd name="connsiteX368" fmla="*/ 1731694 w 1733256"/>
                <a:gd name="connsiteY368" fmla="*/ 868268 h 1758178"/>
                <a:gd name="connsiteX369" fmla="*/ 1724133 w 1733256"/>
                <a:gd name="connsiteY369" fmla="*/ 871090 h 1758178"/>
                <a:gd name="connsiteX370" fmla="*/ 1712793 w 1733256"/>
                <a:gd name="connsiteY370" fmla="*/ 875794 h 1758178"/>
                <a:gd name="connsiteX371" fmla="*/ 1698617 w 1733256"/>
                <a:gd name="connsiteY371" fmla="*/ 881439 h 1758178"/>
                <a:gd name="connsiteX372" fmla="*/ 1689166 w 1733256"/>
                <a:gd name="connsiteY372" fmla="*/ 887084 h 1758178"/>
                <a:gd name="connsiteX373" fmla="*/ 1693891 w 1733256"/>
                <a:gd name="connsiteY373" fmla="*/ 889906 h 1758178"/>
                <a:gd name="connsiteX374" fmla="*/ 1729804 w 1733256"/>
                <a:gd name="connsiteY374" fmla="*/ 909662 h 1758178"/>
                <a:gd name="connsiteX375" fmla="*/ 1729804 w 1733256"/>
                <a:gd name="connsiteY375" fmla="*/ 927537 h 1758178"/>
                <a:gd name="connsiteX376" fmla="*/ 1687276 w 1733256"/>
                <a:gd name="connsiteY376" fmla="*/ 904018 h 1758178"/>
                <a:gd name="connsiteX377" fmla="*/ 1679715 w 1733256"/>
                <a:gd name="connsiteY377" fmla="*/ 900255 h 1758178"/>
                <a:gd name="connsiteX378" fmla="*/ 1675935 w 1733256"/>
                <a:gd name="connsiteY378" fmla="*/ 899314 h 1758178"/>
                <a:gd name="connsiteX379" fmla="*/ 1667429 w 1733256"/>
                <a:gd name="connsiteY379" fmla="*/ 893669 h 1758178"/>
                <a:gd name="connsiteX380" fmla="*/ 1646638 w 1733256"/>
                <a:gd name="connsiteY380" fmla="*/ 892728 h 1758178"/>
                <a:gd name="connsiteX381" fmla="*/ 1636242 w 1733256"/>
                <a:gd name="connsiteY381" fmla="*/ 889906 h 1758178"/>
                <a:gd name="connsiteX382" fmla="*/ 1637187 w 1733256"/>
                <a:gd name="connsiteY382" fmla="*/ 874853 h 1758178"/>
                <a:gd name="connsiteX383" fmla="*/ 1672155 w 1733256"/>
                <a:gd name="connsiteY383" fmla="*/ 872972 h 1758178"/>
                <a:gd name="connsiteX384" fmla="*/ 1691056 w 1733256"/>
                <a:gd name="connsiteY384" fmla="*/ 865446 h 1758178"/>
                <a:gd name="connsiteX385" fmla="*/ 1694836 w 1733256"/>
                <a:gd name="connsiteY385" fmla="*/ 862623 h 1758178"/>
                <a:gd name="connsiteX386" fmla="*/ 1698617 w 1733256"/>
                <a:gd name="connsiteY386" fmla="*/ 862623 h 1758178"/>
                <a:gd name="connsiteX387" fmla="*/ 1702397 w 1733256"/>
                <a:gd name="connsiteY387" fmla="*/ 858860 h 1758178"/>
                <a:gd name="connsiteX388" fmla="*/ 1706177 w 1733256"/>
                <a:gd name="connsiteY388" fmla="*/ 858860 h 1758178"/>
                <a:gd name="connsiteX389" fmla="*/ 1722243 w 1733256"/>
                <a:gd name="connsiteY389" fmla="*/ 852275 h 1758178"/>
                <a:gd name="connsiteX390" fmla="*/ 1731694 w 1733256"/>
                <a:gd name="connsiteY390" fmla="*/ 846630 h 1758178"/>
                <a:gd name="connsiteX391" fmla="*/ 4858 w 1733256"/>
                <a:gd name="connsiteY391" fmla="*/ 798429 h 1758178"/>
                <a:gd name="connsiteX392" fmla="*/ 11480 w 1733256"/>
                <a:gd name="connsiteY392" fmla="*/ 799370 h 1758178"/>
                <a:gd name="connsiteX393" fmla="*/ 54994 w 1733256"/>
                <a:gd name="connsiteY393" fmla="*/ 802196 h 1758178"/>
                <a:gd name="connsiteX394" fmla="*/ 75806 w 1733256"/>
                <a:gd name="connsiteY394" fmla="*/ 803137 h 1758178"/>
                <a:gd name="connsiteX395" fmla="*/ 96617 w 1733256"/>
                <a:gd name="connsiteY395" fmla="*/ 805963 h 1758178"/>
                <a:gd name="connsiteX396" fmla="*/ 94725 w 1733256"/>
                <a:gd name="connsiteY396" fmla="*/ 821972 h 1758178"/>
                <a:gd name="connsiteX397" fmla="*/ 47426 w 1733256"/>
                <a:gd name="connsiteY397" fmla="*/ 820089 h 1758178"/>
                <a:gd name="connsiteX398" fmla="*/ 1074 w 1733256"/>
                <a:gd name="connsiteY398" fmla="*/ 816322 h 1758178"/>
                <a:gd name="connsiteX399" fmla="*/ 4858 w 1733256"/>
                <a:gd name="connsiteY399" fmla="*/ 798429 h 1758178"/>
                <a:gd name="connsiteX400" fmla="*/ 1722435 w 1733256"/>
                <a:gd name="connsiteY400" fmla="*/ 732502 h 1758178"/>
                <a:gd name="connsiteX401" fmla="*/ 1727156 w 1733256"/>
                <a:gd name="connsiteY401" fmla="*/ 770088 h 1758178"/>
                <a:gd name="connsiteX402" fmla="*/ 1728101 w 1733256"/>
                <a:gd name="connsiteY402" fmla="*/ 788881 h 1758178"/>
                <a:gd name="connsiteX403" fmla="*/ 1729045 w 1733256"/>
                <a:gd name="connsiteY403" fmla="*/ 806734 h 1758178"/>
                <a:gd name="connsiteX404" fmla="*/ 1716770 w 1733256"/>
                <a:gd name="connsiteY404" fmla="*/ 807674 h 1758178"/>
                <a:gd name="connsiteX405" fmla="*/ 1711105 w 1733256"/>
                <a:gd name="connsiteY405" fmla="*/ 780424 h 1758178"/>
                <a:gd name="connsiteX406" fmla="*/ 1655397 w 1733256"/>
                <a:gd name="connsiteY406" fmla="*/ 786062 h 1758178"/>
                <a:gd name="connsiteX407" fmla="*/ 1632736 w 1733256"/>
                <a:gd name="connsiteY407" fmla="*/ 787941 h 1758178"/>
                <a:gd name="connsiteX408" fmla="*/ 1631792 w 1733256"/>
                <a:gd name="connsiteY408" fmla="*/ 770088 h 1758178"/>
                <a:gd name="connsiteX409" fmla="*/ 1651620 w 1733256"/>
                <a:gd name="connsiteY409" fmla="*/ 768208 h 1758178"/>
                <a:gd name="connsiteX410" fmla="*/ 1663895 w 1733256"/>
                <a:gd name="connsiteY410" fmla="*/ 766329 h 1758178"/>
                <a:gd name="connsiteX411" fmla="*/ 1680891 w 1733256"/>
                <a:gd name="connsiteY411" fmla="*/ 765389 h 1758178"/>
                <a:gd name="connsiteX412" fmla="*/ 1695998 w 1733256"/>
                <a:gd name="connsiteY412" fmla="*/ 762570 h 1758178"/>
                <a:gd name="connsiteX413" fmla="*/ 1709217 w 1733256"/>
                <a:gd name="connsiteY413" fmla="*/ 761631 h 1758178"/>
                <a:gd name="connsiteX414" fmla="*/ 1709217 w 1733256"/>
                <a:gd name="connsiteY414" fmla="*/ 747536 h 1758178"/>
                <a:gd name="connsiteX415" fmla="*/ 1709217 w 1733256"/>
                <a:gd name="connsiteY415" fmla="*/ 733441 h 1758178"/>
                <a:gd name="connsiteX416" fmla="*/ 1722435 w 1733256"/>
                <a:gd name="connsiteY416" fmla="*/ 732502 h 1758178"/>
                <a:gd name="connsiteX417" fmla="*/ 65938 w 1733256"/>
                <a:gd name="connsiteY417" fmla="*/ 709222 h 1758178"/>
                <a:gd name="connsiteX418" fmla="*/ 58044 w 1733256"/>
                <a:gd name="connsiteY418" fmla="*/ 710637 h 1758178"/>
                <a:gd name="connsiteX419" fmla="*/ 46733 w 1733256"/>
                <a:gd name="connsiteY419" fmla="*/ 711581 h 1758178"/>
                <a:gd name="connsiteX420" fmla="*/ 39193 w 1733256"/>
                <a:gd name="connsiteY420" fmla="*/ 713468 h 1758178"/>
                <a:gd name="connsiteX421" fmla="*/ 31652 w 1733256"/>
                <a:gd name="connsiteY421" fmla="*/ 714412 h 1758178"/>
                <a:gd name="connsiteX422" fmla="*/ 38250 w 1733256"/>
                <a:gd name="connsiteY422" fmla="*/ 721960 h 1758178"/>
                <a:gd name="connsiteX423" fmla="*/ 57101 w 1733256"/>
                <a:gd name="connsiteY423" fmla="*/ 731396 h 1758178"/>
                <a:gd name="connsiteX424" fmla="*/ 66527 w 1733256"/>
                <a:gd name="connsiteY424" fmla="*/ 737058 h 1758178"/>
                <a:gd name="connsiteX425" fmla="*/ 71239 w 1733256"/>
                <a:gd name="connsiteY425" fmla="*/ 725735 h 1758178"/>
                <a:gd name="connsiteX426" fmla="*/ 73125 w 1733256"/>
                <a:gd name="connsiteY426" fmla="*/ 710637 h 1758178"/>
                <a:gd name="connsiteX427" fmla="*/ 65938 w 1733256"/>
                <a:gd name="connsiteY427" fmla="*/ 709222 h 1758178"/>
                <a:gd name="connsiteX428" fmla="*/ 111769 w 1733256"/>
                <a:gd name="connsiteY428" fmla="*/ 684217 h 1758178"/>
                <a:gd name="connsiteX429" fmla="*/ 111769 w 1733256"/>
                <a:gd name="connsiteY429" fmla="*/ 691766 h 1758178"/>
                <a:gd name="connsiteX430" fmla="*/ 109884 w 1733256"/>
                <a:gd name="connsiteY430" fmla="*/ 702145 h 1758178"/>
                <a:gd name="connsiteX431" fmla="*/ 90091 w 1733256"/>
                <a:gd name="connsiteY431" fmla="*/ 705919 h 1758178"/>
                <a:gd name="connsiteX432" fmla="*/ 85378 w 1733256"/>
                <a:gd name="connsiteY432" fmla="*/ 731396 h 1758178"/>
                <a:gd name="connsiteX433" fmla="*/ 83493 w 1733256"/>
                <a:gd name="connsiteY433" fmla="*/ 744606 h 1758178"/>
                <a:gd name="connsiteX434" fmla="*/ 100459 w 1733256"/>
                <a:gd name="connsiteY434" fmla="*/ 756873 h 1758178"/>
                <a:gd name="connsiteX435" fmla="*/ 99516 w 1733256"/>
                <a:gd name="connsiteY435" fmla="*/ 765365 h 1758178"/>
                <a:gd name="connsiteX436" fmla="*/ 97631 w 1733256"/>
                <a:gd name="connsiteY436" fmla="*/ 772914 h 1758178"/>
                <a:gd name="connsiteX437" fmla="*/ 20341 w 1733256"/>
                <a:gd name="connsiteY437" fmla="*/ 729509 h 1758178"/>
                <a:gd name="connsiteX438" fmla="*/ 10916 w 1733256"/>
                <a:gd name="connsiteY438" fmla="*/ 722904 h 1758178"/>
                <a:gd name="connsiteX439" fmla="*/ 14686 w 1733256"/>
                <a:gd name="connsiteY439" fmla="*/ 702145 h 1758178"/>
                <a:gd name="connsiteX440" fmla="*/ 40135 w 1733256"/>
                <a:gd name="connsiteY440" fmla="*/ 696483 h 1758178"/>
                <a:gd name="connsiteX441" fmla="*/ 47676 w 1733256"/>
                <a:gd name="connsiteY441" fmla="*/ 694596 h 1758178"/>
                <a:gd name="connsiteX442" fmla="*/ 85378 w 1733256"/>
                <a:gd name="connsiteY442" fmla="*/ 688935 h 1758178"/>
                <a:gd name="connsiteX443" fmla="*/ 111769 w 1733256"/>
                <a:gd name="connsiteY443" fmla="*/ 684217 h 1758178"/>
                <a:gd name="connsiteX444" fmla="*/ 1710359 w 1733256"/>
                <a:gd name="connsiteY444" fmla="*/ 675826 h 1758178"/>
                <a:gd name="connsiteX445" fmla="*/ 1712256 w 1733256"/>
                <a:gd name="connsiteY445" fmla="*/ 682450 h 1758178"/>
                <a:gd name="connsiteX446" fmla="*/ 1714153 w 1733256"/>
                <a:gd name="connsiteY446" fmla="*/ 692859 h 1758178"/>
                <a:gd name="connsiteX447" fmla="*/ 1678113 w 1733256"/>
                <a:gd name="connsiteY447" fmla="*/ 700429 h 1758178"/>
                <a:gd name="connsiteX448" fmla="*/ 1672422 w 1733256"/>
                <a:gd name="connsiteY448" fmla="*/ 702322 h 1758178"/>
                <a:gd name="connsiteX449" fmla="*/ 1662938 w 1733256"/>
                <a:gd name="connsiteY449" fmla="*/ 703268 h 1758178"/>
                <a:gd name="connsiteX450" fmla="*/ 1655351 w 1733256"/>
                <a:gd name="connsiteY450" fmla="*/ 705161 h 1758178"/>
                <a:gd name="connsiteX451" fmla="*/ 1646815 w 1733256"/>
                <a:gd name="connsiteY451" fmla="*/ 706107 h 1758178"/>
                <a:gd name="connsiteX452" fmla="*/ 1642073 w 1733256"/>
                <a:gd name="connsiteY452" fmla="*/ 708000 h 1758178"/>
                <a:gd name="connsiteX453" fmla="*/ 1630691 w 1733256"/>
                <a:gd name="connsiteY453" fmla="*/ 708946 h 1758178"/>
                <a:gd name="connsiteX454" fmla="*/ 1620259 w 1733256"/>
                <a:gd name="connsiteY454" fmla="*/ 710839 h 1758178"/>
                <a:gd name="connsiteX455" fmla="*/ 1618362 w 1733256"/>
                <a:gd name="connsiteY455" fmla="*/ 692859 h 1758178"/>
                <a:gd name="connsiteX456" fmla="*/ 1625001 w 1733256"/>
                <a:gd name="connsiteY456" fmla="*/ 691913 h 1758178"/>
                <a:gd name="connsiteX457" fmla="*/ 1642073 w 1733256"/>
                <a:gd name="connsiteY457" fmla="*/ 688128 h 1758178"/>
                <a:gd name="connsiteX458" fmla="*/ 1664835 w 1733256"/>
                <a:gd name="connsiteY458" fmla="*/ 683396 h 1758178"/>
                <a:gd name="connsiteX459" fmla="*/ 1675268 w 1733256"/>
                <a:gd name="connsiteY459" fmla="*/ 682450 h 1758178"/>
                <a:gd name="connsiteX460" fmla="*/ 1682855 w 1733256"/>
                <a:gd name="connsiteY460" fmla="*/ 679611 h 1758178"/>
                <a:gd name="connsiteX461" fmla="*/ 1692339 w 1733256"/>
                <a:gd name="connsiteY461" fmla="*/ 678665 h 1758178"/>
                <a:gd name="connsiteX462" fmla="*/ 1697081 w 1733256"/>
                <a:gd name="connsiteY462" fmla="*/ 676772 h 1758178"/>
                <a:gd name="connsiteX463" fmla="*/ 1710359 w 1733256"/>
                <a:gd name="connsiteY463" fmla="*/ 675826 h 1758178"/>
                <a:gd name="connsiteX464" fmla="*/ 1645659 w 1733256"/>
                <a:gd name="connsiteY464" fmla="*/ 571130 h 1758178"/>
                <a:gd name="connsiteX465" fmla="*/ 1673014 w 1733256"/>
                <a:gd name="connsiteY465" fmla="*/ 572075 h 1758178"/>
                <a:gd name="connsiteX466" fmla="*/ 1689049 w 1733256"/>
                <a:gd name="connsiteY466" fmla="*/ 624970 h 1758178"/>
                <a:gd name="connsiteX467" fmla="*/ 1686219 w 1733256"/>
                <a:gd name="connsiteY467" fmla="*/ 627804 h 1758178"/>
                <a:gd name="connsiteX468" fmla="*/ 1673957 w 1733256"/>
                <a:gd name="connsiteY468" fmla="*/ 635361 h 1758178"/>
                <a:gd name="connsiteX469" fmla="*/ 1671127 w 1733256"/>
                <a:gd name="connsiteY469" fmla="*/ 627804 h 1758178"/>
                <a:gd name="connsiteX470" fmla="*/ 1673014 w 1733256"/>
                <a:gd name="connsiteY470" fmla="*/ 618358 h 1758178"/>
                <a:gd name="connsiteX471" fmla="*/ 1677730 w 1733256"/>
                <a:gd name="connsiteY471" fmla="*/ 600412 h 1758178"/>
                <a:gd name="connsiteX472" fmla="*/ 1654148 w 1733256"/>
                <a:gd name="connsiteY472" fmla="*/ 589077 h 1758178"/>
                <a:gd name="connsiteX473" fmla="*/ 1651319 w 1733256"/>
                <a:gd name="connsiteY473" fmla="*/ 610802 h 1758178"/>
                <a:gd name="connsiteX474" fmla="*/ 1641886 w 1733256"/>
                <a:gd name="connsiteY474" fmla="*/ 649529 h 1758178"/>
                <a:gd name="connsiteX475" fmla="*/ 1618304 w 1733256"/>
                <a:gd name="connsiteY475" fmla="*/ 651418 h 1758178"/>
                <a:gd name="connsiteX476" fmla="*/ 1599439 w 1733256"/>
                <a:gd name="connsiteY476" fmla="*/ 630638 h 1758178"/>
                <a:gd name="connsiteX477" fmla="*/ 1592836 w 1733256"/>
                <a:gd name="connsiteY477" fmla="*/ 609857 h 1758178"/>
                <a:gd name="connsiteX478" fmla="*/ 1591893 w 1733256"/>
                <a:gd name="connsiteY478" fmla="*/ 600412 h 1758178"/>
                <a:gd name="connsiteX479" fmla="*/ 1594723 w 1733256"/>
                <a:gd name="connsiteY479" fmla="*/ 596633 h 1758178"/>
                <a:gd name="connsiteX480" fmla="*/ 1595666 w 1733256"/>
                <a:gd name="connsiteY480" fmla="*/ 591911 h 1758178"/>
                <a:gd name="connsiteX481" fmla="*/ 1603212 w 1733256"/>
                <a:gd name="connsiteY481" fmla="*/ 582465 h 1758178"/>
                <a:gd name="connsiteX482" fmla="*/ 1612645 w 1733256"/>
                <a:gd name="connsiteY482" fmla="*/ 578687 h 1758178"/>
                <a:gd name="connsiteX483" fmla="*/ 1615474 w 1733256"/>
                <a:gd name="connsiteY483" fmla="*/ 586243 h 1758178"/>
                <a:gd name="connsiteX484" fmla="*/ 1618304 w 1733256"/>
                <a:gd name="connsiteY484" fmla="*/ 594744 h 1758178"/>
                <a:gd name="connsiteX485" fmla="*/ 1612645 w 1733256"/>
                <a:gd name="connsiteY485" fmla="*/ 599467 h 1758178"/>
                <a:gd name="connsiteX486" fmla="*/ 1606042 w 1733256"/>
                <a:gd name="connsiteY486" fmla="*/ 616469 h 1758178"/>
                <a:gd name="connsiteX487" fmla="*/ 1607928 w 1733256"/>
                <a:gd name="connsiteY487" fmla="*/ 620248 h 1758178"/>
                <a:gd name="connsiteX488" fmla="*/ 1609815 w 1733256"/>
                <a:gd name="connsiteY488" fmla="*/ 624970 h 1758178"/>
                <a:gd name="connsiteX489" fmla="*/ 1628680 w 1733256"/>
                <a:gd name="connsiteY489" fmla="*/ 632527 h 1758178"/>
                <a:gd name="connsiteX490" fmla="*/ 1635283 w 1733256"/>
                <a:gd name="connsiteY490" fmla="*/ 584354 h 1758178"/>
                <a:gd name="connsiteX491" fmla="*/ 1645659 w 1733256"/>
                <a:gd name="connsiteY491" fmla="*/ 571130 h 1758178"/>
                <a:gd name="connsiteX492" fmla="*/ 61022 w 1733256"/>
                <a:gd name="connsiteY492" fmla="*/ 544064 h 1758178"/>
                <a:gd name="connsiteX493" fmla="*/ 69504 w 1733256"/>
                <a:gd name="connsiteY493" fmla="*/ 545948 h 1758178"/>
                <a:gd name="connsiteX494" fmla="*/ 74216 w 1733256"/>
                <a:gd name="connsiteY494" fmla="*/ 546890 h 1758178"/>
                <a:gd name="connsiteX495" fmla="*/ 77986 w 1733256"/>
                <a:gd name="connsiteY495" fmla="*/ 548773 h 1758178"/>
                <a:gd name="connsiteX496" fmla="*/ 81756 w 1733256"/>
                <a:gd name="connsiteY496" fmla="*/ 549715 h 1758178"/>
                <a:gd name="connsiteX497" fmla="*/ 85526 w 1733256"/>
                <a:gd name="connsiteY497" fmla="*/ 551599 h 1758178"/>
                <a:gd name="connsiteX498" fmla="*/ 99663 w 1733256"/>
                <a:gd name="connsiteY498" fmla="*/ 555366 h 1758178"/>
                <a:gd name="connsiteX499" fmla="*/ 103433 w 1733256"/>
                <a:gd name="connsiteY499" fmla="*/ 558191 h 1758178"/>
                <a:gd name="connsiteX500" fmla="*/ 109087 w 1733256"/>
                <a:gd name="connsiteY500" fmla="*/ 559133 h 1758178"/>
                <a:gd name="connsiteX501" fmla="*/ 116627 w 1733256"/>
                <a:gd name="connsiteY501" fmla="*/ 562900 h 1758178"/>
                <a:gd name="connsiteX502" fmla="*/ 126052 w 1733256"/>
                <a:gd name="connsiteY502" fmla="*/ 565725 h 1758178"/>
                <a:gd name="connsiteX503" fmla="*/ 130764 w 1733256"/>
                <a:gd name="connsiteY503" fmla="*/ 567609 h 1758178"/>
                <a:gd name="connsiteX504" fmla="*/ 134534 w 1733256"/>
                <a:gd name="connsiteY504" fmla="*/ 568551 h 1758178"/>
                <a:gd name="connsiteX505" fmla="*/ 144901 w 1733256"/>
                <a:gd name="connsiteY505" fmla="*/ 573259 h 1758178"/>
                <a:gd name="connsiteX506" fmla="*/ 150556 w 1733256"/>
                <a:gd name="connsiteY506" fmla="*/ 575143 h 1758178"/>
                <a:gd name="connsiteX507" fmla="*/ 140189 w 1733256"/>
                <a:gd name="connsiteY507" fmla="*/ 600571 h 1758178"/>
                <a:gd name="connsiteX508" fmla="*/ 102490 w 1733256"/>
                <a:gd name="connsiteY508" fmla="*/ 604338 h 1758178"/>
                <a:gd name="connsiteX509" fmla="*/ 87411 w 1733256"/>
                <a:gd name="connsiteY509" fmla="*/ 606221 h 1758178"/>
                <a:gd name="connsiteX510" fmla="*/ 70446 w 1733256"/>
                <a:gd name="connsiteY510" fmla="*/ 608105 h 1758178"/>
                <a:gd name="connsiteX511" fmla="*/ 55367 w 1733256"/>
                <a:gd name="connsiteY511" fmla="*/ 610930 h 1758178"/>
                <a:gd name="connsiteX512" fmla="*/ 62906 w 1733256"/>
                <a:gd name="connsiteY512" fmla="*/ 614697 h 1758178"/>
                <a:gd name="connsiteX513" fmla="*/ 66676 w 1733256"/>
                <a:gd name="connsiteY513" fmla="*/ 616581 h 1758178"/>
                <a:gd name="connsiteX514" fmla="*/ 71389 w 1733256"/>
                <a:gd name="connsiteY514" fmla="*/ 617523 h 1758178"/>
                <a:gd name="connsiteX515" fmla="*/ 81756 w 1733256"/>
                <a:gd name="connsiteY515" fmla="*/ 621290 h 1758178"/>
                <a:gd name="connsiteX516" fmla="*/ 109087 w 1733256"/>
                <a:gd name="connsiteY516" fmla="*/ 632591 h 1758178"/>
                <a:gd name="connsiteX517" fmla="*/ 126994 w 1733256"/>
                <a:gd name="connsiteY517" fmla="*/ 638242 h 1758178"/>
                <a:gd name="connsiteX518" fmla="*/ 122282 w 1733256"/>
                <a:gd name="connsiteY518" fmla="*/ 654252 h 1758178"/>
                <a:gd name="connsiteX519" fmla="*/ 101548 w 1733256"/>
                <a:gd name="connsiteY519" fmla="*/ 647659 h 1758178"/>
                <a:gd name="connsiteX520" fmla="*/ 87411 w 1733256"/>
                <a:gd name="connsiteY520" fmla="*/ 642009 h 1758178"/>
                <a:gd name="connsiteX521" fmla="*/ 34632 w 1733256"/>
                <a:gd name="connsiteY521" fmla="*/ 624115 h 1758178"/>
                <a:gd name="connsiteX522" fmla="*/ 42172 w 1733256"/>
                <a:gd name="connsiteY522" fmla="*/ 596804 h 1758178"/>
                <a:gd name="connsiteX523" fmla="*/ 81756 w 1733256"/>
                <a:gd name="connsiteY523" fmla="*/ 592095 h 1758178"/>
                <a:gd name="connsiteX524" fmla="*/ 96835 w 1733256"/>
                <a:gd name="connsiteY524" fmla="*/ 589270 h 1758178"/>
                <a:gd name="connsiteX525" fmla="*/ 111915 w 1733256"/>
                <a:gd name="connsiteY525" fmla="*/ 588328 h 1758178"/>
                <a:gd name="connsiteX526" fmla="*/ 125109 w 1733256"/>
                <a:gd name="connsiteY526" fmla="*/ 584561 h 1758178"/>
                <a:gd name="connsiteX527" fmla="*/ 105317 w 1733256"/>
                <a:gd name="connsiteY527" fmla="*/ 576085 h 1758178"/>
                <a:gd name="connsiteX528" fmla="*/ 87411 w 1733256"/>
                <a:gd name="connsiteY528" fmla="*/ 569492 h 1758178"/>
                <a:gd name="connsiteX529" fmla="*/ 71389 w 1733256"/>
                <a:gd name="connsiteY529" fmla="*/ 563842 h 1758178"/>
                <a:gd name="connsiteX530" fmla="*/ 66676 w 1733256"/>
                <a:gd name="connsiteY530" fmla="*/ 563842 h 1758178"/>
                <a:gd name="connsiteX531" fmla="*/ 62906 w 1733256"/>
                <a:gd name="connsiteY531" fmla="*/ 561016 h 1758178"/>
                <a:gd name="connsiteX532" fmla="*/ 57252 w 1733256"/>
                <a:gd name="connsiteY532" fmla="*/ 559133 h 1758178"/>
                <a:gd name="connsiteX533" fmla="*/ 59137 w 1733256"/>
                <a:gd name="connsiteY533" fmla="*/ 551599 h 1758178"/>
                <a:gd name="connsiteX534" fmla="*/ 61022 w 1733256"/>
                <a:gd name="connsiteY534" fmla="*/ 544064 h 1758178"/>
                <a:gd name="connsiteX535" fmla="*/ 1620254 w 1733256"/>
                <a:gd name="connsiteY535" fmla="*/ 475886 h 1758178"/>
                <a:gd name="connsiteX536" fmla="*/ 1599552 w 1733256"/>
                <a:gd name="connsiteY536" fmla="*/ 487215 h 1758178"/>
                <a:gd name="connsiteX537" fmla="*/ 1609903 w 1733256"/>
                <a:gd name="connsiteY537" fmla="*/ 509872 h 1758178"/>
                <a:gd name="connsiteX538" fmla="*/ 1629665 w 1733256"/>
                <a:gd name="connsiteY538" fmla="*/ 508928 h 1758178"/>
                <a:gd name="connsiteX539" fmla="*/ 1632488 w 1733256"/>
                <a:gd name="connsiteY539" fmla="*/ 494767 h 1758178"/>
                <a:gd name="connsiteX540" fmla="*/ 1624959 w 1733256"/>
                <a:gd name="connsiteY540" fmla="*/ 479662 h 1758178"/>
                <a:gd name="connsiteX541" fmla="*/ 1620254 w 1733256"/>
                <a:gd name="connsiteY541" fmla="*/ 475886 h 1758178"/>
                <a:gd name="connsiteX542" fmla="*/ 1625900 w 1733256"/>
                <a:gd name="connsiteY542" fmla="*/ 452285 h 1758178"/>
                <a:gd name="connsiteX543" fmla="*/ 1629665 w 1733256"/>
                <a:gd name="connsiteY543" fmla="*/ 454173 h 1758178"/>
                <a:gd name="connsiteX544" fmla="*/ 1634370 w 1733256"/>
                <a:gd name="connsiteY544" fmla="*/ 465501 h 1758178"/>
                <a:gd name="connsiteX545" fmla="*/ 1636252 w 1733256"/>
                <a:gd name="connsiteY545" fmla="*/ 469278 h 1758178"/>
                <a:gd name="connsiteX546" fmla="*/ 1637193 w 1733256"/>
                <a:gd name="connsiteY546" fmla="*/ 473054 h 1758178"/>
                <a:gd name="connsiteX547" fmla="*/ 1640016 w 1733256"/>
                <a:gd name="connsiteY547" fmla="*/ 476830 h 1758178"/>
                <a:gd name="connsiteX548" fmla="*/ 1640957 w 1733256"/>
                <a:gd name="connsiteY548" fmla="*/ 479662 h 1758178"/>
                <a:gd name="connsiteX549" fmla="*/ 1642839 w 1733256"/>
                <a:gd name="connsiteY549" fmla="*/ 482494 h 1758178"/>
                <a:gd name="connsiteX550" fmla="*/ 1643780 w 1733256"/>
                <a:gd name="connsiteY550" fmla="*/ 487215 h 1758178"/>
                <a:gd name="connsiteX551" fmla="*/ 1647544 w 1733256"/>
                <a:gd name="connsiteY551" fmla="*/ 494767 h 1758178"/>
                <a:gd name="connsiteX552" fmla="*/ 1649426 w 1733256"/>
                <a:gd name="connsiteY552" fmla="*/ 506095 h 1758178"/>
                <a:gd name="connsiteX553" fmla="*/ 1649426 w 1733256"/>
                <a:gd name="connsiteY553" fmla="*/ 513648 h 1758178"/>
                <a:gd name="connsiteX554" fmla="*/ 1641898 w 1733256"/>
                <a:gd name="connsiteY554" fmla="*/ 524976 h 1758178"/>
                <a:gd name="connsiteX555" fmla="*/ 1639075 w 1733256"/>
                <a:gd name="connsiteY555" fmla="*/ 525920 h 1758178"/>
                <a:gd name="connsiteX556" fmla="*/ 1620254 w 1733256"/>
                <a:gd name="connsiteY556" fmla="*/ 529696 h 1758178"/>
                <a:gd name="connsiteX557" fmla="*/ 1607080 w 1733256"/>
                <a:gd name="connsiteY557" fmla="*/ 524032 h 1758178"/>
                <a:gd name="connsiteX558" fmla="*/ 1608021 w 1733256"/>
                <a:gd name="connsiteY558" fmla="*/ 530641 h 1758178"/>
                <a:gd name="connsiteX559" fmla="*/ 1593906 w 1733256"/>
                <a:gd name="connsiteY559" fmla="*/ 544801 h 1758178"/>
                <a:gd name="connsiteX560" fmla="*/ 1589201 w 1733256"/>
                <a:gd name="connsiteY560" fmla="*/ 548577 h 1758178"/>
                <a:gd name="connsiteX561" fmla="*/ 1584496 w 1733256"/>
                <a:gd name="connsiteY561" fmla="*/ 550465 h 1758178"/>
                <a:gd name="connsiteX562" fmla="*/ 1583555 w 1733256"/>
                <a:gd name="connsiteY562" fmla="*/ 552354 h 1758178"/>
                <a:gd name="connsiteX563" fmla="*/ 1575085 w 1733256"/>
                <a:gd name="connsiteY563" fmla="*/ 558962 h 1758178"/>
                <a:gd name="connsiteX564" fmla="*/ 1569439 w 1733256"/>
                <a:gd name="connsiteY564" fmla="*/ 550465 h 1758178"/>
                <a:gd name="connsiteX565" fmla="*/ 1566616 w 1733256"/>
                <a:gd name="connsiteY565" fmla="*/ 542913 h 1758178"/>
                <a:gd name="connsiteX566" fmla="*/ 1576968 w 1733256"/>
                <a:gd name="connsiteY566" fmla="*/ 533473 h 1758178"/>
                <a:gd name="connsiteX567" fmla="*/ 1594847 w 1733256"/>
                <a:gd name="connsiteY567" fmla="*/ 521200 h 1758178"/>
                <a:gd name="connsiteX568" fmla="*/ 1592965 w 1733256"/>
                <a:gd name="connsiteY568" fmla="*/ 509872 h 1758178"/>
                <a:gd name="connsiteX569" fmla="*/ 1584496 w 1733256"/>
                <a:gd name="connsiteY569" fmla="*/ 493823 h 1758178"/>
                <a:gd name="connsiteX570" fmla="*/ 1564734 w 1733256"/>
                <a:gd name="connsiteY570" fmla="*/ 501375 h 1758178"/>
                <a:gd name="connsiteX571" fmla="*/ 1549678 w 1733256"/>
                <a:gd name="connsiteY571" fmla="*/ 507983 h 1758178"/>
                <a:gd name="connsiteX572" fmla="*/ 1545914 w 1733256"/>
                <a:gd name="connsiteY572" fmla="*/ 498543 h 1758178"/>
                <a:gd name="connsiteX573" fmla="*/ 1543091 w 1733256"/>
                <a:gd name="connsiteY573" fmla="*/ 491935 h 1758178"/>
                <a:gd name="connsiteX574" fmla="*/ 1588260 w 1733256"/>
                <a:gd name="connsiteY574" fmla="*/ 469278 h 1758178"/>
                <a:gd name="connsiteX575" fmla="*/ 1592024 w 1733256"/>
                <a:gd name="connsiteY575" fmla="*/ 469278 h 1758178"/>
                <a:gd name="connsiteX576" fmla="*/ 1593906 w 1733256"/>
                <a:gd name="connsiteY576" fmla="*/ 466446 h 1758178"/>
                <a:gd name="connsiteX577" fmla="*/ 1625900 w 1733256"/>
                <a:gd name="connsiteY577" fmla="*/ 452285 h 1758178"/>
                <a:gd name="connsiteX578" fmla="*/ 129954 w 1733256"/>
                <a:gd name="connsiteY578" fmla="*/ 430110 h 1758178"/>
                <a:gd name="connsiteX579" fmla="*/ 146014 w 1733256"/>
                <a:gd name="connsiteY579" fmla="*/ 434803 h 1758178"/>
                <a:gd name="connsiteX580" fmla="*/ 137512 w 1733256"/>
                <a:gd name="connsiteY580" fmla="*/ 450758 h 1758178"/>
                <a:gd name="connsiteX581" fmla="*/ 115784 w 1733256"/>
                <a:gd name="connsiteY581" fmla="*/ 456389 h 1758178"/>
                <a:gd name="connsiteX582" fmla="*/ 111061 w 1733256"/>
                <a:gd name="connsiteY582" fmla="*/ 466713 h 1758178"/>
                <a:gd name="connsiteX583" fmla="*/ 127120 w 1733256"/>
                <a:gd name="connsiteY583" fmla="*/ 501439 h 1758178"/>
                <a:gd name="connsiteX584" fmla="*/ 167741 w 1733256"/>
                <a:gd name="connsiteY584" fmla="*/ 506131 h 1758178"/>
                <a:gd name="connsiteX585" fmla="*/ 180967 w 1733256"/>
                <a:gd name="connsiteY585" fmla="*/ 485484 h 1758178"/>
                <a:gd name="connsiteX586" fmla="*/ 183801 w 1733256"/>
                <a:gd name="connsiteY586" fmla="*/ 478914 h 1758178"/>
                <a:gd name="connsiteX587" fmla="*/ 176243 w 1733256"/>
                <a:gd name="connsiteY587" fmla="*/ 472344 h 1758178"/>
                <a:gd name="connsiteX588" fmla="*/ 166796 w 1733256"/>
                <a:gd name="connsiteY588" fmla="*/ 467651 h 1758178"/>
                <a:gd name="connsiteX589" fmla="*/ 156405 w 1733256"/>
                <a:gd name="connsiteY589" fmla="*/ 482668 h 1758178"/>
                <a:gd name="connsiteX590" fmla="*/ 144124 w 1733256"/>
                <a:gd name="connsiteY590" fmla="*/ 476098 h 1758178"/>
                <a:gd name="connsiteX591" fmla="*/ 150737 w 1733256"/>
                <a:gd name="connsiteY591" fmla="*/ 462959 h 1758178"/>
                <a:gd name="connsiteX592" fmla="*/ 157350 w 1733256"/>
                <a:gd name="connsiteY592" fmla="*/ 450758 h 1758178"/>
                <a:gd name="connsiteX593" fmla="*/ 163018 w 1733256"/>
                <a:gd name="connsiteY593" fmla="*/ 444188 h 1758178"/>
                <a:gd name="connsiteX594" fmla="*/ 167741 w 1733256"/>
                <a:gd name="connsiteY594" fmla="*/ 447942 h 1758178"/>
                <a:gd name="connsiteX595" fmla="*/ 170575 w 1733256"/>
                <a:gd name="connsiteY595" fmla="*/ 447942 h 1758178"/>
                <a:gd name="connsiteX596" fmla="*/ 202694 w 1733256"/>
                <a:gd name="connsiteY596" fmla="*/ 467651 h 1758178"/>
                <a:gd name="connsiteX597" fmla="*/ 180967 w 1733256"/>
                <a:gd name="connsiteY597" fmla="*/ 512701 h 1758178"/>
                <a:gd name="connsiteX598" fmla="*/ 178133 w 1733256"/>
                <a:gd name="connsiteY598" fmla="*/ 513640 h 1758178"/>
                <a:gd name="connsiteX599" fmla="*/ 170575 w 1733256"/>
                <a:gd name="connsiteY599" fmla="*/ 521148 h 1758178"/>
                <a:gd name="connsiteX600" fmla="*/ 145069 w 1733256"/>
                <a:gd name="connsiteY600" fmla="*/ 528656 h 1758178"/>
                <a:gd name="connsiteX601" fmla="*/ 137512 w 1733256"/>
                <a:gd name="connsiteY601" fmla="*/ 525841 h 1758178"/>
                <a:gd name="connsiteX602" fmla="*/ 125231 w 1733256"/>
                <a:gd name="connsiteY602" fmla="*/ 523025 h 1758178"/>
                <a:gd name="connsiteX603" fmla="*/ 119563 w 1733256"/>
                <a:gd name="connsiteY603" fmla="*/ 519271 h 1758178"/>
                <a:gd name="connsiteX604" fmla="*/ 112950 w 1733256"/>
                <a:gd name="connsiteY604" fmla="*/ 513640 h 1758178"/>
                <a:gd name="connsiteX605" fmla="*/ 110116 w 1733256"/>
                <a:gd name="connsiteY605" fmla="*/ 513640 h 1758178"/>
                <a:gd name="connsiteX606" fmla="*/ 103504 w 1733256"/>
                <a:gd name="connsiteY606" fmla="*/ 507070 h 1758178"/>
                <a:gd name="connsiteX607" fmla="*/ 102559 w 1733256"/>
                <a:gd name="connsiteY607" fmla="*/ 505193 h 1758178"/>
                <a:gd name="connsiteX608" fmla="*/ 100670 w 1733256"/>
                <a:gd name="connsiteY608" fmla="*/ 502377 h 1758178"/>
                <a:gd name="connsiteX609" fmla="*/ 94057 w 1733256"/>
                <a:gd name="connsiteY609" fmla="*/ 474221 h 1758178"/>
                <a:gd name="connsiteX610" fmla="*/ 100670 w 1733256"/>
                <a:gd name="connsiteY610" fmla="*/ 457327 h 1758178"/>
                <a:gd name="connsiteX611" fmla="*/ 104448 w 1733256"/>
                <a:gd name="connsiteY611" fmla="*/ 450758 h 1758178"/>
                <a:gd name="connsiteX612" fmla="*/ 129954 w 1733256"/>
                <a:gd name="connsiteY612" fmla="*/ 430110 h 1758178"/>
                <a:gd name="connsiteX613" fmla="*/ 1567578 w 1733256"/>
                <a:gd name="connsiteY613" fmla="*/ 357594 h 1758178"/>
                <a:gd name="connsiteX614" fmla="*/ 1587355 w 1733256"/>
                <a:gd name="connsiteY614" fmla="*/ 385803 h 1758178"/>
                <a:gd name="connsiteX615" fmla="*/ 1601482 w 1733256"/>
                <a:gd name="connsiteY615" fmla="*/ 408370 h 1758178"/>
                <a:gd name="connsiteX616" fmla="*/ 1591122 w 1733256"/>
                <a:gd name="connsiteY616" fmla="*/ 415892 h 1758178"/>
                <a:gd name="connsiteX617" fmla="*/ 1583588 w 1733256"/>
                <a:gd name="connsiteY617" fmla="*/ 407429 h 1758178"/>
                <a:gd name="connsiteX618" fmla="*/ 1575112 w 1733256"/>
                <a:gd name="connsiteY618" fmla="*/ 394265 h 1758178"/>
                <a:gd name="connsiteX619" fmla="*/ 1565694 w 1733256"/>
                <a:gd name="connsiteY619" fmla="*/ 382041 h 1758178"/>
                <a:gd name="connsiteX620" fmla="*/ 1558160 w 1733256"/>
                <a:gd name="connsiteY620" fmla="*/ 386743 h 1758178"/>
                <a:gd name="connsiteX621" fmla="*/ 1546859 w 1733256"/>
                <a:gd name="connsiteY621" fmla="*/ 395206 h 1758178"/>
                <a:gd name="connsiteX622" fmla="*/ 1555335 w 1733256"/>
                <a:gd name="connsiteY622" fmla="*/ 408370 h 1758178"/>
                <a:gd name="connsiteX623" fmla="*/ 1563811 w 1733256"/>
                <a:gd name="connsiteY623" fmla="*/ 421534 h 1758178"/>
                <a:gd name="connsiteX624" fmla="*/ 1566636 w 1733256"/>
                <a:gd name="connsiteY624" fmla="*/ 428116 h 1758178"/>
                <a:gd name="connsiteX625" fmla="*/ 1562869 w 1733256"/>
                <a:gd name="connsiteY625" fmla="*/ 431877 h 1758178"/>
                <a:gd name="connsiteX626" fmla="*/ 1550626 w 1733256"/>
                <a:gd name="connsiteY626" fmla="*/ 427176 h 1758178"/>
                <a:gd name="connsiteX627" fmla="*/ 1540267 w 1733256"/>
                <a:gd name="connsiteY627" fmla="*/ 412131 h 1758178"/>
                <a:gd name="connsiteX628" fmla="*/ 1533674 w 1733256"/>
                <a:gd name="connsiteY628" fmla="*/ 403668 h 1758178"/>
                <a:gd name="connsiteX629" fmla="*/ 1525198 w 1733256"/>
                <a:gd name="connsiteY629" fmla="*/ 408370 h 1758178"/>
                <a:gd name="connsiteX630" fmla="*/ 1515781 w 1733256"/>
                <a:gd name="connsiteY630" fmla="*/ 413071 h 1758178"/>
                <a:gd name="connsiteX631" fmla="*/ 1517664 w 1733256"/>
                <a:gd name="connsiteY631" fmla="*/ 427176 h 1758178"/>
                <a:gd name="connsiteX632" fmla="*/ 1522373 w 1733256"/>
                <a:gd name="connsiteY632" fmla="*/ 434698 h 1758178"/>
                <a:gd name="connsiteX633" fmla="*/ 1525198 w 1733256"/>
                <a:gd name="connsiteY633" fmla="*/ 436578 h 1758178"/>
                <a:gd name="connsiteX634" fmla="*/ 1528024 w 1733256"/>
                <a:gd name="connsiteY634" fmla="*/ 442220 h 1758178"/>
                <a:gd name="connsiteX635" fmla="*/ 1530849 w 1733256"/>
                <a:gd name="connsiteY635" fmla="*/ 446922 h 1758178"/>
                <a:gd name="connsiteX636" fmla="*/ 1531791 w 1733256"/>
                <a:gd name="connsiteY636" fmla="*/ 449743 h 1758178"/>
                <a:gd name="connsiteX637" fmla="*/ 1534616 w 1733256"/>
                <a:gd name="connsiteY637" fmla="*/ 453504 h 1758178"/>
                <a:gd name="connsiteX638" fmla="*/ 1528024 w 1733256"/>
                <a:gd name="connsiteY638" fmla="*/ 458205 h 1758178"/>
                <a:gd name="connsiteX639" fmla="*/ 1516722 w 1733256"/>
                <a:gd name="connsiteY639" fmla="*/ 450683 h 1758178"/>
                <a:gd name="connsiteX640" fmla="*/ 1509188 w 1733256"/>
                <a:gd name="connsiteY640" fmla="*/ 442220 h 1758178"/>
                <a:gd name="connsiteX641" fmla="*/ 1503537 w 1733256"/>
                <a:gd name="connsiteY641" fmla="*/ 432817 h 1758178"/>
                <a:gd name="connsiteX642" fmla="*/ 1498829 w 1733256"/>
                <a:gd name="connsiteY642" fmla="*/ 424355 h 1758178"/>
                <a:gd name="connsiteX643" fmla="*/ 1494120 w 1733256"/>
                <a:gd name="connsiteY643" fmla="*/ 416832 h 1758178"/>
                <a:gd name="connsiteX644" fmla="*/ 1489411 w 1733256"/>
                <a:gd name="connsiteY644" fmla="*/ 409310 h 1758178"/>
                <a:gd name="connsiteX645" fmla="*/ 1498829 w 1733256"/>
                <a:gd name="connsiteY645" fmla="*/ 401788 h 1758178"/>
                <a:gd name="connsiteX646" fmla="*/ 1521431 w 1733256"/>
                <a:gd name="connsiteY646" fmla="*/ 386743 h 1758178"/>
                <a:gd name="connsiteX647" fmla="*/ 1524256 w 1733256"/>
                <a:gd name="connsiteY647" fmla="*/ 385803 h 1758178"/>
                <a:gd name="connsiteX648" fmla="*/ 1557219 w 1733256"/>
                <a:gd name="connsiteY648" fmla="*/ 364176 h 1758178"/>
                <a:gd name="connsiteX649" fmla="*/ 1567578 w 1733256"/>
                <a:gd name="connsiteY649" fmla="*/ 357594 h 1758178"/>
                <a:gd name="connsiteX650" fmla="*/ 196919 w 1733256"/>
                <a:gd name="connsiteY650" fmla="*/ 312046 h 1758178"/>
                <a:gd name="connsiteX651" fmla="*/ 200697 w 1733256"/>
                <a:gd name="connsiteY651" fmla="*/ 321490 h 1758178"/>
                <a:gd name="connsiteX652" fmla="*/ 202586 w 1733256"/>
                <a:gd name="connsiteY652" fmla="*/ 325267 h 1758178"/>
                <a:gd name="connsiteX653" fmla="*/ 203530 w 1733256"/>
                <a:gd name="connsiteY653" fmla="*/ 329044 h 1758178"/>
                <a:gd name="connsiteX654" fmla="*/ 205419 w 1733256"/>
                <a:gd name="connsiteY654" fmla="*/ 334711 h 1758178"/>
                <a:gd name="connsiteX655" fmla="*/ 206363 w 1733256"/>
                <a:gd name="connsiteY655" fmla="*/ 339432 h 1758178"/>
                <a:gd name="connsiteX656" fmla="*/ 212029 w 1733256"/>
                <a:gd name="connsiteY656" fmla="*/ 352654 h 1758178"/>
                <a:gd name="connsiteX657" fmla="*/ 217695 w 1733256"/>
                <a:gd name="connsiteY657" fmla="*/ 363986 h 1758178"/>
                <a:gd name="connsiteX658" fmla="*/ 273413 w 1733256"/>
                <a:gd name="connsiteY658" fmla="*/ 366819 h 1758178"/>
                <a:gd name="connsiteX659" fmla="*/ 261136 w 1733256"/>
                <a:gd name="connsiteY659" fmla="*/ 384762 h 1758178"/>
                <a:gd name="connsiteX660" fmla="*/ 233750 w 1733256"/>
                <a:gd name="connsiteY660" fmla="*/ 381929 h 1758178"/>
                <a:gd name="connsiteX661" fmla="*/ 218640 w 1733256"/>
                <a:gd name="connsiteY661" fmla="*/ 382873 h 1758178"/>
                <a:gd name="connsiteX662" fmla="*/ 225250 w 1733256"/>
                <a:gd name="connsiteY662" fmla="*/ 401760 h 1758178"/>
                <a:gd name="connsiteX663" fmla="*/ 228083 w 1733256"/>
                <a:gd name="connsiteY663" fmla="*/ 409315 h 1758178"/>
                <a:gd name="connsiteX664" fmla="*/ 232805 w 1733256"/>
                <a:gd name="connsiteY664" fmla="*/ 419703 h 1758178"/>
                <a:gd name="connsiteX665" fmla="*/ 226195 w 1733256"/>
                <a:gd name="connsiteY665" fmla="*/ 430091 h 1758178"/>
                <a:gd name="connsiteX666" fmla="*/ 220529 w 1733256"/>
                <a:gd name="connsiteY666" fmla="*/ 436702 h 1758178"/>
                <a:gd name="connsiteX667" fmla="*/ 215807 w 1733256"/>
                <a:gd name="connsiteY667" fmla="*/ 422536 h 1758178"/>
                <a:gd name="connsiteX668" fmla="*/ 213918 w 1733256"/>
                <a:gd name="connsiteY668" fmla="*/ 416870 h 1758178"/>
                <a:gd name="connsiteX669" fmla="*/ 211085 w 1733256"/>
                <a:gd name="connsiteY669" fmla="*/ 405538 h 1758178"/>
                <a:gd name="connsiteX670" fmla="*/ 205419 w 1733256"/>
                <a:gd name="connsiteY670" fmla="*/ 391372 h 1758178"/>
                <a:gd name="connsiteX671" fmla="*/ 199753 w 1733256"/>
                <a:gd name="connsiteY671" fmla="*/ 380984 h 1758178"/>
                <a:gd name="connsiteX672" fmla="*/ 148757 w 1733256"/>
                <a:gd name="connsiteY672" fmla="*/ 378151 h 1758178"/>
                <a:gd name="connsiteX673" fmla="*/ 159145 w 1733256"/>
                <a:gd name="connsiteY673" fmla="*/ 361153 h 1758178"/>
                <a:gd name="connsiteX674" fmla="*/ 183698 w 1733256"/>
                <a:gd name="connsiteY674" fmla="*/ 363042 h 1758178"/>
                <a:gd name="connsiteX675" fmla="*/ 197864 w 1733256"/>
                <a:gd name="connsiteY675" fmla="*/ 363042 h 1758178"/>
                <a:gd name="connsiteX676" fmla="*/ 192198 w 1733256"/>
                <a:gd name="connsiteY676" fmla="*/ 343210 h 1758178"/>
                <a:gd name="connsiteX677" fmla="*/ 189365 w 1733256"/>
                <a:gd name="connsiteY677" fmla="*/ 335655 h 1758178"/>
                <a:gd name="connsiteX678" fmla="*/ 186531 w 1733256"/>
                <a:gd name="connsiteY678" fmla="*/ 327156 h 1758178"/>
                <a:gd name="connsiteX679" fmla="*/ 195031 w 1733256"/>
                <a:gd name="connsiteY679" fmla="*/ 312990 h 1758178"/>
                <a:gd name="connsiteX680" fmla="*/ 196919 w 1733256"/>
                <a:gd name="connsiteY680" fmla="*/ 312046 h 1758178"/>
                <a:gd name="connsiteX681" fmla="*/ 239476 w 1733256"/>
                <a:gd name="connsiteY681" fmla="*/ 267647 h 1758178"/>
                <a:gd name="connsiteX682" fmla="*/ 244925 w 1733256"/>
                <a:gd name="connsiteY682" fmla="*/ 271871 h 1758178"/>
                <a:gd name="connsiteX683" fmla="*/ 252507 w 1733256"/>
                <a:gd name="connsiteY683" fmla="*/ 278441 h 1758178"/>
                <a:gd name="connsiteX684" fmla="*/ 300842 w 1733256"/>
                <a:gd name="connsiteY684" fmla="*/ 321620 h 1758178"/>
                <a:gd name="connsiteX685" fmla="*/ 301790 w 1733256"/>
                <a:gd name="connsiteY685" fmla="*/ 323498 h 1758178"/>
                <a:gd name="connsiteX686" fmla="*/ 308424 w 1733256"/>
                <a:gd name="connsiteY686" fmla="*/ 329130 h 1758178"/>
                <a:gd name="connsiteX687" fmla="*/ 303685 w 1733256"/>
                <a:gd name="connsiteY687" fmla="*/ 337578 h 1758178"/>
                <a:gd name="connsiteX688" fmla="*/ 296103 w 1733256"/>
                <a:gd name="connsiteY688" fmla="*/ 343210 h 1758178"/>
                <a:gd name="connsiteX689" fmla="*/ 292312 w 1733256"/>
                <a:gd name="connsiteY689" fmla="*/ 339455 h 1758178"/>
                <a:gd name="connsiteX690" fmla="*/ 285678 w 1733256"/>
                <a:gd name="connsiteY690" fmla="*/ 333823 h 1758178"/>
                <a:gd name="connsiteX691" fmla="*/ 283783 w 1733256"/>
                <a:gd name="connsiteY691" fmla="*/ 332884 h 1758178"/>
                <a:gd name="connsiteX692" fmla="*/ 260089 w 1733256"/>
                <a:gd name="connsiteY692" fmla="*/ 310356 h 1758178"/>
                <a:gd name="connsiteX693" fmla="*/ 237343 w 1733256"/>
                <a:gd name="connsiteY693" fmla="*/ 290644 h 1758178"/>
                <a:gd name="connsiteX694" fmla="*/ 227866 w 1733256"/>
                <a:gd name="connsiteY694" fmla="*/ 280319 h 1758178"/>
                <a:gd name="connsiteX695" fmla="*/ 231657 w 1733256"/>
                <a:gd name="connsiteY695" fmla="*/ 275625 h 1758178"/>
                <a:gd name="connsiteX696" fmla="*/ 235448 w 1733256"/>
                <a:gd name="connsiteY696" fmla="*/ 271871 h 1758178"/>
                <a:gd name="connsiteX697" fmla="*/ 239476 w 1733256"/>
                <a:gd name="connsiteY697" fmla="*/ 267647 h 1758178"/>
                <a:gd name="connsiteX698" fmla="*/ 1479821 w 1733256"/>
                <a:gd name="connsiteY698" fmla="*/ 254513 h 1758178"/>
                <a:gd name="connsiteX699" fmla="*/ 1488297 w 1733256"/>
                <a:gd name="connsiteY699" fmla="*/ 275249 h 1758178"/>
                <a:gd name="connsiteX700" fmla="*/ 1485472 w 1733256"/>
                <a:gd name="connsiteY700" fmla="*/ 280904 h 1758178"/>
                <a:gd name="connsiteX701" fmla="*/ 1477938 w 1733256"/>
                <a:gd name="connsiteY701" fmla="*/ 295043 h 1758178"/>
                <a:gd name="connsiteX702" fmla="*/ 1466637 w 1733256"/>
                <a:gd name="connsiteY702" fmla="*/ 315779 h 1758178"/>
                <a:gd name="connsiteX703" fmla="*/ 1462870 w 1733256"/>
                <a:gd name="connsiteY703" fmla="*/ 323319 h 1758178"/>
                <a:gd name="connsiteX704" fmla="*/ 1454394 w 1733256"/>
                <a:gd name="connsiteY704" fmla="*/ 335573 h 1758178"/>
                <a:gd name="connsiteX705" fmla="*/ 1468520 w 1733256"/>
                <a:gd name="connsiteY705" fmla="*/ 332745 h 1758178"/>
                <a:gd name="connsiteX706" fmla="*/ 1476996 w 1733256"/>
                <a:gd name="connsiteY706" fmla="*/ 329917 h 1758178"/>
                <a:gd name="connsiteX707" fmla="*/ 1484530 w 1733256"/>
                <a:gd name="connsiteY707" fmla="*/ 326147 h 1758178"/>
                <a:gd name="connsiteX708" fmla="*/ 1494890 w 1733256"/>
                <a:gd name="connsiteY708" fmla="*/ 321434 h 1758178"/>
                <a:gd name="connsiteX709" fmla="*/ 1497715 w 1733256"/>
                <a:gd name="connsiteY709" fmla="*/ 320492 h 1758178"/>
                <a:gd name="connsiteX710" fmla="*/ 1508075 w 1733256"/>
                <a:gd name="connsiteY710" fmla="*/ 314836 h 1758178"/>
                <a:gd name="connsiteX711" fmla="*/ 1519376 w 1733256"/>
                <a:gd name="connsiteY711" fmla="*/ 311066 h 1758178"/>
                <a:gd name="connsiteX712" fmla="*/ 1527852 w 1733256"/>
                <a:gd name="connsiteY712" fmla="*/ 308238 h 1758178"/>
                <a:gd name="connsiteX713" fmla="*/ 1534444 w 1733256"/>
                <a:gd name="connsiteY713" fmla="*/ 312951 h 1758178"/>
                <a:gd name="connsiteX714" fmla="*/ 1539153 w 1733256"/>
                <a:gd name="connsiteY714" fmla="*/ 319549 h 1758178"/>
                <a:gd name="connsiteX715" fmla="*/ 1525968 w 1733256"/>
                <a:gd name="connsiteY715" fmla="*/ 326147 h 1758178"/>
                <a:gd name="connsiteX716" fmla="*/ 1515609 w 1733256"/>
                <a:gd name="connsiteY716" fmla="*/ 330860 h 1758178"/>
                <a:gd name="connsiteX717" fmla="*/ 1493948 w 1733256"/>
                <a:gd name="connsiteY717" fmla="*/ 340285 h 1758178"/>
                <a:gd name="connsiteX718" fmla="*/ 1486414 w 1733256"/>
                <a:gd name="connsiteY718" fmla="*/ 343113 h 1758178"/>
                <a:gd name="connsiteX719" fmla="*/ 1473229 w 1733256"/>
                <a:gd name="connsiteY719" fmla="*/ 346883 h 1758178"/>
                <a:gd name="connsiteX720" fmla="*/ 1470404 w 1733256"/>
                <a:gd name="connsiteY720" fmla="*/ 349711 h 1758178"/>
                <a:gd name="connsiteX721" fmla="*/ 1466637 w 1733256"/>
                <a:gd name="connsiteY721" fmla="*/ 349711 h 1758178"/>
                <a:gd name="connsiteX722" fmla="*/ 1447801 w 1733256"/>
                <a:gd name="connsiteY722" fmla="*/ 358194 h 1758178"/>
                <a:gd name="connsiteX723" fmla="*/ 1437442 w 1733256"/>
                <a:gd name="connsiteY723" fmla="*/ 346883 h 1758178"/>
                <a:gd name="connsiteX724" fmla="*/ 1433675 w 1733256"/>
                <a:gd name="connsiteY724" fmla="*/ 343113 h 1758178"/>
                <a:gd name="connsiteX725" fmla="*/ 1434617 w 1733256"/>
                <a:gd name="connsiteY725" fmla="*/ 337458 h 1758178"/>
                <a:gd name="connsiteX726" fmla="*/ 1441209 w 1733256"/>
                <a:gd name="connsiteY726" fmla="*/ 325204 h 1758178"/>
                <a:gd name="connsiteX727" fmla="*/ 1449685 w 1733256"/>
                <a:gd name="connsiteY727" fmla="*/ 311066 h 1758178"/>
                <a:gd name="connsiteX728" fmla="*/ 1450627 w 1733256"/>
                <a:gd name="connsiteY728" fmla="*/ 307296 h 1758178"/>
                <a:gd name="connsiteX729" fmla="*/ 1452510 w 1733256"/>
                <a:gd name="connsiteY729" fmla="*/ 304468 h 1758178"/>
                <a:gd name="connsiteX730" fmla="*/ 1459103 w 1733256"/>
                <a:gd name="connsiteY730" fmla="*/ 292215 h 1758178"/>
                <a:gd name="connsiteX731" fmla="*/ 1475113 w 1733256"/>
                <a:gd name="connsiteY731" fmla="*/ 260168 h 1758178"/>
                <a:gd name="connsiteX732" fmla="*/ 1478880 w 1733256"/>
                <a:gd name="connsiteY732" fmla="*/ 255455 h 1758178"/>
                <a:gd name="connsiteX733" fmla="*/ 1479821 w 1733256"/>
                <a:gd name="connsiteY733" fmla="*/ 254513 h 1758178"/>
                <a:gd name="connsiteX734" fmla="*/ 1437256 w 1733256"/>
                <a:gd name="connsiteY734" fmla="*/ 214359 h 1758178"/>
                <a:gd name="connsiteX735" fmla="*/ 1450456 w 1733256"/>
                <a:gd name="connsiteY735" fmla="*/ 226550 h 1758178"/>
                <a:gd name="connsiteX736" fmla="*/ 1442913 w 1733256"/>
                <a:gd name="connsiteY736" fmla="*/ 235927 h 1758178"/>
                <a:gd name="connsiteX737" fmla="*/ 1394830 w 1733256"/>
                <a:gd name="connsiteY737" fmla="*/ 286566 h 1758178"/>
                <a:gd name="connsiteX738" fmla="*/ 1386344 w 1733256"/>
                <a:gd name="connsiteY738" fmla="*/ 294068 h 1758178"/>
                <a:gd name="connsiteX739" fmla="*/ 1379745 w 1733256"/>
                <a:gd name="connsiteY739" fmla="*/ 289379 h 1758178"/>
                <a:gd name="connsiteX740" fmla="*/ 1373145 w 1733256"/>
                <a:gd name="connsiteY740" fmla="*/ 283753 h 1758178"/>
                <a:gd name="connsiteX741" fmla="*/ 1388230 w 1733256"/>
                <a:gd name="connsiteY741" fmla="*/ 265935 h 1758178"/>
                <a:gd name="connsiteX742" fmla="*/ 1437256 w 1733256"/>
                <a:gd name="connsiteY742" fmla="*/ 214359 h 1758178"/>
                <a:gd name="connsiteX743" fmla="*/ 1330718 w 1733256"/>
                <a:gd name="connsiteY743" fmla="*/ 134834 h 1758178"/>
                <a:gd name="connsiteX744" fmla="*/ 1344854 w 1733256"/>
                <a:gd name="connsiteY744" fmla="*/ 142394 h 1758178"/>
                <a:gd name="connsiteX745" fmla="*/ 1350509 w 1733256"/>
                <a:gd name="connsiteY745" fmla="*/ 147118 h 1758178"/>
                <a:gd name="connsiteX746" fmla="*/ 1355221 w 1733256"/>
                <a:gd name="connsiteY746" fmla="*/ 151843 h 1758178"/>
                <a:gd name="connsiteX747" fmla="*/ 1352393 w 1733256"/>
                <a:gd name="connsiteY747" fmla="*/ 162237 h 1758178"/>
                <a:gd name="connsiteX748" fmla="*/ 1351451 w 1733256"/>
                <a:gd name="connsiteY748" fmla="*/ 171685 h 1758178"/>
                <a:gd name="connsiteX749" fmla="*/ 1345797 w 1733256"/>
                <a:gd name="connsiteY749" fmla="*/ 194363 h 1758178"/>
                <a:gd name="connsiteX750" fmla="*/ 1345797 w 1733256"/>
                <a:gd name="connsiteY750" fmla="*/ 201922 h 1758178"/>
                <a:gd name="connsiteX751" fmla="*/ 1342969 w 1733256"/>
                <a:gd name="connsiteY751" fmla="*/ 212316 h 1758178"/>
                <a:gd name="connsiteX752" fmla="*/ 1342969 w 1733256"/>
                <a:gd name="connsiteY752" fmla="*/ 217041 h 1758178"/>
                <a:gd name="connsiteX753" fmla="*/ 1341084 w 1733256"/>
                <a:gd name="connsiteY753" fmla="*/ 232159 h 1758178"/>
                <a:gd name="connsiteX754" fmla="*/ 1347681 w 1733256"/>
                <a:gd name="connsiteY754" fmla="*/ 225545 h 1758178"/>
                <a:gd name="connsiteX755" fmla="*/ 1380666 w 1733256"/>
                <a:gd name="connsiteY755" fmla="*/ 182079 h 1758178"/>
                <a:gd name="connsiteX756" fmla="*/ 1386321 w 1733256"/>
                <a:gd name="connsiteY756" fmla="*/ 174520 h 1758178"/>
                <a:gd name="connsiteX757" fmla="*/ 1392918 w 1733256"/>
                <a:gd name="connsiteY757" fmla="*/ 179245 h 1758178"/>
                <a:gd name="connsiteX758" fmla="*/ 1399515 w 1733256"/>
                <a:gd name="connsiteY758" fmla="*/ 184914 h 1758178"/>
                <a:gd name="connsiteX759" fmla="*/ 1392918 w 1733256"/>
                <a:gd name="connsiteY759" fmla="*/ 193418 h 1758178"/>
                <a:gd name="connsiteX760" fmla="*/ 1386321 w 1733256"/>
                <a:gd name="connsiteY760" fmla="*/ 201922 h 1758178"/>
                <a:gd name="connsiteX761" fmla="*/ 1384436 w 1733256"/>
                <a:gd name="connsiteY761" fmla="*/ 205702 h 1758178"/>
                <a:gd name="connsiteX762" fmla="*/ 1354278 w 1733256"/>
                <a:gd name="connsiteY762" fmla="*/ 247277 h 1758178"/>
                <a:gd name="connsiteX763" fmla="*/ 1349566 w 1733256"/>
                <a:gd name="connsiteY763" fmla="*/ 252002 h 1758178"/>
                <a:gd name="connsiteX764" fmla="*/ 1342969 w 1733256"/>
                <a:gd name="connsiteY764" fmla="*/ 259561 h 1758178"/>
                <a:gd name="connsiteX765" fmla="*/ 1335430 w 1733256"/>
                <a:gd name="connsiteY765" fmla="*/ 253892 h 1758178"/>
                <a:gd name="connsiteX766" fmla="*/ 1327890 w 1733256"/>
                <a:gd name="connsiteY766" fmla="*/ 249167 h 1758178"/>
                <a:gd name="connsiteX767" fmla="*/ 1321293 w 1733256"/>
                <a:gd name="connsiteY767" fmla="*/ 242553 h 1758178"/>
                <a:gd name="connsiteX768" fmla="*/ 1322236 w 1733256"/>
                <a:gd name="connsiteY768" fmla="*/ 237828 h 1758178"/>
                <a:gd name="connsiteX769" fmla="*/ 1326948 w 1733256"/>
                <a:gd name="connsiteY769" fmla="*/ 213261 h 1758178"/>
                <a:gd name="connsiteX770" fmla="*/ 1328833 w 1733256"/>
                <a:gd name="connsiteY770" fmla="*/ 209481 h 1758178"/>
                <a:gd name="connsiteX771" fmla="*/ 1329775 w 1733256"/>
                <a:gd name="connsiteY771" fmla="*/ 197198 h 1758178"/>
                <a:gd name="connsiteX772" fmla="*/ 1332603 w 1733256"/>
                <a:gd name="connsiteY772" fmla="*/ 191528 h 1758178"/>
                <a:gd name="connsiteX773" fmla="*/ 1332603 w 1733256"/>
                <a:gd name="connsiteY773" fmla="*/ 185859 h 1758178"/>
                <a:gd name="connsiteX774" fmla="*/ 1334487 w 1733256"/>
                <a:gd name="connsiteY774" fmla="*/ 180190 h 1758178"/>
                <a:gd name="connsiteX775" fmla="*/ 1334487 w 1733256"/>
                <a:gd name="connsiteY775" fmla="*/ 176410 h 1758178"/>
                <a:gd name="connsiteX776" fmla="*/ 1337315 w 1733256"/>
                <a:gd name="connsiteY776" fmla="*/ 158457 h 1758178"/>
                <a:gd name="connsiteX777" fmla="*/ 1332603 w 1733256"/>
                <a:gd name="connsiteY777" fmla="*/ 161292 h 1758178"/>
                <a:gd name="connsiteX778" fmla="*/ 1323178 w 1733256"/>
                <a:gd name="connsiteY778" fmla="*/ 174520 h 1758178"/>
                <a:gd name="connsiteX779" fmla="*/ 1300560 w 1733256"/>
                <a:gd name="connsiteY779" fmla="*/ 204757 h 1758178"/>
                <a:gd name="connsiteX780" fmla="*/ 1293021 w 1733256"/>
                <a:gd name="connsiteY780" fmla="*/ 213261 h 1758178"/>
                <a:gd name="connsiteX781" fmla="*/ 1288308 w 1733256"/>
                <a:gd name="connsiteY781" fmla="*/ 218930 h 1758178"/>
                <a:gd name="connsiteX782" fmla="*/ 1281711 w 1733256"/>
                <a:gd name="connsiteY782" fmla="*/ 214206 h 1758178"/>
                <a:gd name="connsiteX783" fmla="*/ 1276057 w 1733256"/>
                <a:gd name="connsiteY783" fmla="*/ 210426 h 1758178"/>
                <a:gd name="connsiteX784" fmla="*/ 1289251 w 1733256"/>
                <a:gd name="connsiteY784" fmla="*/ 188694 h 1758178"/>
                <a:gd name="connsiteX785" fmla="*/ 1298675 w 1733256"/>
                <a:gd name="connsiteY785" fmla="*/ 177355 h 1758178"/>
                <a:gd name="connsiteX786" fmla="*/ 1330718 w 1733256"/>
                <a:gd name="connsiteY786" fmla="*/ 134834 h 1758178"/>
                <a:gd name="connsiteX787" fmla="*/ 425145 w 1733256"/>
                <a:gd name="connsiteY787" fmla="*/ 118812 h 1758178"/>
                <a:gd name="connsiteX788" fmla="*/ 429873 w 1733256"/>
                <a:gd name="connsiteY788" fmla="*/ 122579 h 1758178"/>
                <a:gd name="connsiteX789" fmla="*/ 432710 w 1733256"/>
                <a:gd name="connsiteY789" fmla="*/ 127288 h 1758178"/>
                <a:gd name="connsiteX790" fmla="*/ 434601 w 1733256"/>
                <a:gd name="connsiteY790" fmla="*/ 131055 h 1758178"/>
                <a:gd name="connsiteX791" fmla="*/ 437438 w 1733256"/>
                <a:gd name="connsiteY791" fmla="*/ 133880 h 1758178"/>
                <a:gd name="connsiteX792" fmla="*/ 444057 w 1733256"/>
                <a:gd name="connsiteY792" fmla="*/ 143298 h 1758178"/>
                <a:gd name="connsiteX793" fmla="*/ 445002 w 1733256"/>
                <a:gd name="connsiteY793" fmla="*/ 146123 h 1758178"/>
                <a:gd name="connsiteX794" fmla="*/ 447839 w 1733256"/>
                <a:gd name="connsiteY794" fmla="*/ 148948 h 1758178"/>
                <a:gd name="connsiteX795" fmla="*/ 475261 w 1733256"/>
                <a:gd name="connsiteY795" fmla="*/ 192270 h 1758178"/>
                <a:gd name="connsiteX796" fmla="*/ 465805 w 1733256"/>
                <a:gd name="connsiteY796" fmla="*/ 205455 h 1758178"/>
                <a:gd name="connsiteX797" fmla="*/ 454458 w 1733256"/>
                <a:gd name="connsiteY797" fmla="*/ 212047 h 1758178"/>
                <a:gd name="connsiteX798" fmla="*/ 437438 w 1733256"/>
                <a:gd name="connsiteY798" fmla="*/ 201688 h 1758178"/>
                <a:gd name="connsiteX799" fmla="*/ 422308 w 1733256"/>
                <a:gd name="connsiteY799" fmla="*/ 193212 h 1758178"/>
                <a:gd name="connsiteX800" fmla="*/ 419472 w 1733256"/>
                <a:gd name="connsiteY800" fmla="*/ 191328 h 1758178"/>
                <a:gd name="connsiteX801" fmla="*/ 408125 w 1733256"/>
                <a:gd name="connsiteY801" fmla="*/ 183794 h 1758178"/>
                <a:gd name="connsiteX802" fmla="*/ 399614 w 1733256"/>
                <a:gd name="connsiteY802" fmla="*/ 179085 h 1758178"/>
                <a:gd name="connsiteX803" fmla="*/ 397723 w 1733256"/>
                <a:gd name="connsiteY803" fmla="*/ 177202 h 1758178"/>
                <a:gd name="connsiteX804" fmla="*/ 381648 w 1733256"/>
                <a:gd name="connsiteY804" fmla="*/ 167784 h 1758178"/>
                <a:gd name="connsiteX805" fmla="*/ 386376 w 1733256"/>
                <a:gd name="connsiteY805" fmla="*/ 180027 h 1758178"/>
                <a:gd name="connsiteX806" fmla="*/ 389213 w 1733256"/>
                <a:gd name="connsiteY806" fmla="*/ 184736 h 1758178"/>
                <a:gd name="connsiteX807" fmla="*/ 392050 w 1733256"/>
                <a:gd name="connsiteY807" fmla="*/ 188503 h 1758178"/>
                <a:gd name="connsiteX808" fmla="*/ 392050 w 1733256"/>
                <a:gd name="connsiteY808" fmla="*/ 190387 h 1758178"/>
                <a:gd name="connsiteX809" fmla="*/ 398669 w 1733256"/>
                <a:gd name="connsiteY809" fmla="*/ 197921 h 1758178"/>
                <a:gd name="connsiteX810" fmla="*/ 400560 w 1733256"/>
                <a:gd name="connsiteY810" fmla="*/ 203571 h 1758178"/>
                <a:gd name="connsiteX811" fmla="*/ 403397 w 1733256"/>
                <a:gd name="connsiteY811" fmla="*/ 206397 h 1758178"/>
                <a:gd name="connsiteX812" fmla="*/ 404342 w 1733256"/>
                <a:gd name="connsiteY812" fmla="*/ 209222 h 1758178"/>
                <a:gd name="connsiteX813" fmla="*/ 421363 w 1733256"/>
                <a:gd name="connsiteY813" fmla="*/ 234650 h 1758178"/>
                <a:gd name="connsiteX814" fmla="*/ 407179 w 1733256"/>
                <a:gd name="connsiteY814" fmla="*/ 243126 h 1758178"/>
                <a:gd name="connsiteX815" fmla="*/ 381648 w 1733256"/>
                <a:gd name="connsiteY815" fmla="*/ 206397 h 1758178"/>
                <a:gd name="connsiteX816" fmla="*/ 368410 w 1733256"/>
                <a:gd name="connsiteY816" fmla="*/ 184736 h 1758178"/>
                <a:gd name="connsiteX817" fmla="*/ 356118 w 1733256"/>
                <a:gd name="connsiteY817" fmla="*/ 163075 h 1758178"/>
                <a:gd name="connsiteX818" fmla="*/ 359900 w 1733256"/>
                <a:gd name="connsiteY818" fmla="*/ 162133 h 1758178"/>
                <a:gd name="connsiteX819" fmla="*/ 379757 w 1733256"/>
                <a:gd name="connsiteY819" fmla="*/ 148948 h 1758178"/>
                <a:gd name="connsiteX820" fmla="*/ 412853 w 1733256"/>
                <a:gd name="connsiteY820" fmla="*/ 168726 h 1758178"/>
                <a:gd name="connsiteX821" fmla="*/ 414744 w 1733256"/>
                <a:gd name="connsiteY821" fmla="*/ 169667 h 1758178"/>
                <a:gd name="connsiteX822" fmla="*/ 440274 w 1733256"/>
                <a:gd name="connsiteY822" fmla="*/ 184736 h 1758178"/>
                <a:gd name="connsiteX823" fmla="*/ 451621 w 1733256"/>
                <a:gd name="connsiteY823" fmla="*/ 189445 h 1758178"/>
                <a:gd name="connsiteX824" fmla="*/ 448784 w 1733256"/>
                <a:gd name="connsiteY824" fmla="*/ 182852 h 1758178"/>
                <a:gd name="connsiteX825" fmla="*/ 446893 w 1733256"/>
                <a:gd name="connsiteY825" fmla="*/ 181911 h 1758178"/>
                <a:gd name="connsiteX826" fmla="*/ 440274 w 1733256"/>
                <a:gd name="connsiteY826" fmla="*/ 169667 h 1758178"/>
                <a:gd name="connsiteX827" fmla="*/ 425145 w 1733256"/>
                <a:gd name="connsiteY827" fmla="*/ 147065 h 1758178"/>
                <a:gd name="connsiteX828" fmla="*/ 412853 w 1733256"/>
                <a:gd name="connsiteY828" fmla="*/ 127288 h 1758178"/>
                <a:gd name="connsiteX829" fmla="*/ 425145 w 1733256"/>
                <a:gd name="connsiteY829" fmla="*/ 118812 h 1758178"/>
                <a:gd name="connsiteX830" fmla="*/ 518612 w 1733256"/>
                <a:gd name="connsiteY830" fmla="*/ 85064 h 1758178"/>
                <a:gd name="connsiteX831" fmla="*/ 504386 w 1733256"/>
                <a:gd name="connsiteY831" fmla="*/ 117998 h 1758178"/>
                <a:gd name="connsiteX832" fmla="*/ 506283 w 1733256"/>
                <a:gd name="connsiteY832" fmla="*/ 121762 h 1758178"/>
                <a:gd name="connsiteX833" fmla="*/ 512922 w 1733256"/>
                <a:gd name="connsiteY833" fmla="*/ 138700 h 1758178"/>
                <a:gd name="connsiteX834" fmla="*/ 541374 w 1733256"/>
                <a:gd name="connsiteY834" fmla="*/ 152814 h 1758178"/>
                <a:gd name="connsiteX835" fmla="*/ 557498 w 1733256"/>
                <a:gd name="connsiteY835" fmla="*/ 141523 h 1758178"/>
                <a:gd name="connsiteX836" fmla="*/ 541374 w 1733256"/>
                <a:gd name="connsiteY836" fmla="*/ 87887 h 1758178"/>
                <a:gd name="connsiteX837" fmla="*/ 518612 w 1733256"/>
                <a:gd name="connsiteY837" fmla="*/ 85064 h 1758178"/>
                <a:gd name="connsiteX838" fmla="*/ 1208619 w 1733256"/>
                <a:gd name="connsiteY838" fmla="*/ 69326 h 1758178"/>
                <a:gd name="connsiteX839" fmla="*/ 1223700 w 1733256"/>
                <a:gd name="connsiteY839" fmla="*/ 77802 h 1758178"/>
                <a:gd name="connsiteX840" fmla="*/ 1218987 w 1733256"/>
                <a:gd name="connsiteY840" fmla="*/ 87220 h 1758178"/>
                <a:gd name="connsiteX841" fmla="*/ 1216159 w 1733256"/>
                <a:gd name="connsiteY841" fmla="*/ 93812 h 1758178"/>
                <a:gd name="connsiteX842" fmla="*/ 1212389 w 1733256"/>
                <a:gd name="connsiteY842" fmla="*/ 104171 h 1758178"/>
                <a:gd name="connsiteX843" fmla="*/ 1209561 w 1733256"/>
                <a:gd name="connsiteY843" fmla="*/ 107939 h 1758178"/>
                <a:gd name="connsiteX844" fmla="*/ 1209561 w 1733256"/>
                <a:gd name="connsiteY844" fmla="*/ 110764 h 1758178"/>
                <a:gd name="connsiteX845" fmla="*/ 1202963 w 1733256"/>
                <a:gd name="connsiteY845" fmla="*/ 123007 h 1758178"/>
                <a:gd name="connsiteX846" fmla="*/ 1197308 w 1733256"/>
                <a:gd name="connsiteY846" fmla="*/ 152202 h 1758178"/>
                <a:gd name="connsiteX847" fmla="*/ 1218987 w 1733256"/>
                <a:gd name="connsiteY847" fmla="*/ 164445 h 1758178"/>
                <a:gd name="connsiteX848" fmla="*/ 1241608 w 1733256"/>
                <a:gd name="connsiteY848" fmla="*/ 143726 h 1758178"/>
                <a:gd name="connsiteX849" fmla="*/ 1251034 w 1733256"/>
                <a:gd name="connsiteY849" fmla="*/ 123949 h 1758178"/>
                <a:gd name="connsiteX850" fmla="*/ 1260459 w 1733256"/>
                <a:gd name="connsiteY850" fmla="*/ 106055 h 1758178"/>
                <a:gd name="connsiteX851" fmla="*/ 1265172 w 1733256"/>
                <a:gd name="connsiteY851" fmla="*/ 97579 h 1758178"/>
                <a:gd name="connsiteX852" fmla="*/ 1272712 w 1733256"/>
                <a:gd name="connsiteY852" fmla="*/ 100404 h 1758178"/>
                <a:gd name="connsiteX853" fmla="*/ 1280253 w 1733256"/>
                <a:gd name="connsiteY853" fmla="*/ 104171 h 1758178"/>
                <a:gd name="connsiteX854" fmla="*/ 1268000 w 1733256"/>
                <a:gd name="connsiteY854" fmla="*/ 131483 h 1758178"/>
                <a:gd name="connsiteX855" fmla="*/ 1267057 w 1733256"/>
                <a:gd name="connsiteY855" fmla="*/ 135250 h 1758178"/>
                <a:gd name="connsiteX856" fmla="*/ 1258574 w 1733256"/>
                <a:gd name="connsiteY856" fmla="*/ 153144 h 1758178"/>
                <a:gd name="connsiteX857" fmla="*/ 1254804 w 1733256"/>
                <a:gd name="connsiteY857" fmla="*/ 157853 h 1758178"/>
                <a:gd name="connsiteX858" fmla="*/ 1246321 w 1733256"/>
                <a:gd name="connsiteY858" fmla="*/ 171037 h 1758178"/>
                <a:gd name="connsiteX859" fmla="*/ 1198251 w 1733256"/>
                <a:gd name="connsiteY859" fmla="*/ 170096 h 1758178"/>
                <a:gd name="connsiteX860" fmla="*/ 1180342 w 1733256"/>
                <a:gd name="connsiteY860" fmla="*/ 154085 h 1758178"/>
                <a:gd name="connsiteX861" fmla="*/ 1177514 w 1733256"/>
                <a:gd name="connsiteY861" fmla="*/ 133366 h 1758178"/>
                <a:gd name="connsiteX862" fmla="*/ 1179400 w 1733256"/>
                <a:gd name="connsiteY862" fmla="*/ 128658 h 1758178"/>
                <a:gd name="connsiteX863" fmla="*/ 1180342 w 1733256"/>
                <a:gd name="connsiteY863" fmla="*/ 123949 h 1758178"/>
                <a:gd name="connsiteX864" fmla="*/ 1183170 w 1733256"/>
                <a:gd name="connsiteY864" fmla="*/ 120182 h 1758178"/>
                <a:gd name="connsiteX865" fmla="*/ 1184112 w 1733256"/>
                <a:gd name="connsiteY865" fmla="*/ 115473 h 1758178"/>
                <a:gd name="connsiteX866" fmla="*/ 1192595 w 1733256"/>
                <a:gd name="connsiteY866" fmla="*/ 101346 h 1758178"/>
                <a:gd name="connsiteX867" fmla="*/ 1193538 w 1733256"/>
                <a:gd name="connsiteY867" fmla="*/ 96637 h 1758178"/>
                <a:gd name="connsiteX868" fmla="*/ 1199193 w 1733256"/>
                <a:gd name="connsiteY868" fmla="*/ 84394 h 1758178"/>
                <a:gd name="connsiteX869" fmla="*/ 1206734 w 1733256"/>
                <a:gd name="connsiteY869" fmla="*/ 70268 h 1758178"/>
                <a:gd name="connsiteX870" fmla="*/ 1208619 w 1733256"/>
                <a:gd name="connsiteY870" fmla="*/ 69326 h 1758178"/>
                <a:gd name="connsiteX871" fmla="*/ 532839 w 1733256"/>
                <a:gd name="connsiteY871" fmla="*/ 68127 h 1758178"/>
                <a:gd name="connsiteX872" fmla="*/ 540426 w 1733256"/>
                <a:gd name="connsiteY872" fmla="*/ 70009 h 1758178"/>
                <a:gd name="connsiteX873" fmla="*/ 551807 w 1733256"/>
                <a:gd name="connsiteY873" fmla="*/ 73773 h 1758178"/>
                <a:gd name="connsiteX874" fmla="*/ 566033 w 1733256"/>
                <a:gd name="connsiteY874" fmla="*/ 87887 h 1758178"/>
                <a:gd name="connsiteX875" fmla="*/ 567930 w 1733256"/>
                <a:gd name="connsiteY875" fmla="*/ 89769 h 1758178"/>
                <a:gd name="connsiteX876" fmla="*/ 567930 w 1733256"/>
                <a:gd name="connsiteY876" fmla="*/ 92592 h 1758178"/>
                <a:gd name="connsiteX877" fmla="*/ 571724 w 1733256"/>
                <a:gd name="connsiteY877" fmla="*/ 96356 h 1758178"/>
                <a:gd name="connsiteX878" fmla="*/ 572672 w 1733256"/>
                <a:gd name="connsiteY878" fmla="*/ 100120 h 1758178"/>
                <a:gd name="connsiteX879" fmla="*/ 574569 w 1733256"/>
                <a:gd name="connsiteY879" fmla="*/ 102943 h 1758178"/>
                <a:gd name="connsiteX880" fmla="*/ 572672 w 1733256"/>
                <a:gd name="connsiteY880" fmla="*/ 145287 h 1758178"/>
                <a:gd name="connsiteX881" fmla="*/ 565085 w 1733256"/>
                <a:gd name="connsiteY881" fmla="*/ 153755 h 1758178"/>
                <a:gd name="connsiteX882" fmla="*/ 546116 w 1733256"/>
                <a:gd name="connsiteY882" fmla="*/ 164106 h 1758178"/>
                <a:gd name="connsiteX883" fmla="*/ 512922 w 1733256"/>
                <a:gd name="connsiteY883" fmla="*/ 164106 h 1758178"/>
                <a:gd name="connsiteX884" fmla="*/ 499644 w 1733256"/>
                <a:gd name="connsiteY884" fmla="*/ 152814 h 1758178"/>
                <a:gd name="connsiteX885" fmla="*/ 488262 w 1733256"/>
                <a:gd name="connsiteY885" fmla="*/ 133995 h 1758178"/>
                <a:gd name="connsiteX886" fmla="*/ 486366 w 1733256"/>
                <a:gd name="connsiteY886" fmla="*/ 128349 h 1758178"/>
                <a:gd name="connsiteX887" fmla="*/ 485417 w 1733256"/>
                <a:gd name="connsiteY887" fmla="*/ 121762 h 1758178"/>
                <a:gd name="connsiteX888" fmla="*/ 483520 w 1733256"/>
                <a:gd name="connsiteY888" fmla="*/ 105766 h 1758178"/>
                <a:gd name="connsiteX889" fmla="*/ 485417 w 1733256"/>
                <a:gd name="connsiteY889" fmla="*/ 101061 h 1758178"/>
                <a:gd name="connsiteX890" fmla="*/ 486366 w 1733256"/>
                <a:gd name="connsiteY890" fmla="*/ 96356 h 1758178"/>
                <a:gd name="connsiteX891" fmla="*/ 490159 w 1733256"/>
                <a:gd name="connsiteY891" fmla="*/ 88828 h 1758178"/>
                <a:gd name="connsiteX892" fmla="*/ 496798 w 1733256"/>
                <a:gd name="connsiteY892" fmla="*/ 82241 h 1758178"/>
                <a:gd name="connsiteX893" fmla="*/ 500592 w 1733256"/>
                <a:gd name="connsiteY893" fmla="*/ 79419 h 1758178"/>
                <a:gd name="connsiteX894" fmla="*/ 504386 w 1733256"/>
                <a:gd name="connsiteY894" fmla="*/ 76596 h 1758178"/>
                <a:gd name="connsiteX895" fmla="*/ 508179 w 1733256"/>
                <a:gd name="connsiteY895" fmla="*/ 75655 h 1758178"/>
                <a:gd name="connsiteX896" fmla="*/ 511973 w 1733256"/>
                <a:gd name="connsiteY896" fmla="*/ 72832 h 1758178"/>
                <a:gd name="connsiteX897" fmla="*/ 532839 w 1733256"/>
                <a:gd name="connsiteY897" fmla="*/ 68127 h 1758178"/>
                <a:gd name="connsiteX898" fmla="*/ 639318 w 1733256"/>
                <a:gd name="connsiteY898" fmla="*/ 44264 h 1758178"/>
                <a:gd name="connsiteX899" fmla="*/ 627053 w 1733256"/>
                <a:gd name="connsiteY899" fmla="*/ 46272 h 1758178"/>
                <a:gd name="connsiteX900" fmla="*/ 623279 w 1733256"/>
                <a:gd name="connsiteY900" fmla="*/ 51941 h 1758178"/>
                <a:gd name="connsiteX901" fmla="*/ 627053 w 1733256"/>
                <a:gd name="connsiteY901" fmla="*/ 65169 h 1758178"/>
                <a:gd name="connsiteX902" fmla="*/ 628940 w 1733256"/>
                <a:gd name="connsiteY902" fmla="*/ 73673 h 1758178"/>
                <a:gd name="connsiteX903" fmla="*/ 651583 w 1733256"/>
                <a:gd name="connsiteY903" fmla="*/ 69893 h 1758178"/>
                <a:gd name="connsiteX904" fmla="*/ 659131 w 1733256"/>
                <a:gd name="connsiteY904" fmla="*/ 60445 h 1758178"/>
                <a:gd name="connsiteX905" fmla="*/ 651583 w 1733256"/>
                <a:gd name="connsiteY905" fmla="*/ 44382 h 1758178"/>
                <a:gd name="connsiteX906" fmla="*/ 639318 w 1733256"/>
                <a:gd name="connsiteY906" fmla="*/ 44264 h 1758178"/>
                <a:gd name="connsiteX907" fmla="*/ 654413 w 1733256"/>
                <a:gd name="connsiteY907" fmla="*/ 28320 h 1758178"/>
                <a:gd name="connsiteX908" fmla="*/ 671396 w 1733256"/>
                <a:gd name="connsiteY908" fmla="*/ 35879 h 1758178"/>
                <a:gd name="connsiteX909" fmla="*/ 676113 w 1733256"/>
                <a:gd name="connsiteY909" fmla="*/ 60445 h 1758178"/>
                <a:gd name="connsiteX910" fmla="*/ 666678 w 1733256"/>
                <a:gd name="connsiteY910" fmla="*/ 71783 h 1758178"/>
                <a:gd name="connsiteX911" fmla="*/ 675170 w 1733256"/>
                <a:gd name="connsiteY911" fmla="*/ 75563 h 1758178"/>
                <a:gd name="connsiteX912" fmla="*/ 681774 w 1733256"/>
                <a:gd name="connsiteY912" fmla="*/ 81232 h 1758178"/>
                <a:gd name="connsiteX913" fmla="*/ 685548 w 1733256"/>
                <a:gd name="connsiteY913" fmla="*/ 89735 h 1758178"/>
                <a:gd name="connsiteX914" fmla="*/ 692152 w 1733256"/>
                <a:gd name="connsiteY914" fmla="*/ 106743 h 1758178"/>
                <a:gd name="connsiteX915" fmla="*/ 694982 w 1733256"/>
                <a:gd name="connsiteY915" fmla="*/ 112412 h 1758178"/>
                <a:gd name="connsiteX916" fmla="*/ 685548 w 1733256"/>
                <a:gd name="connsiteY916" fmla="*/ 115246 h 1758178"/>
                <a:gd name="connsiteX917" fmla="*/ 675170 w 1733256"/>
                <a:gd name="connsiteY917" fmla="*/ 114302 h 1758178"/>
                <a:gd name="connsiteX918" fmla="*/ 664792 w 1733256"/>
                <a:gd name="connsiteY918" fmla="*/ 87846 h 1758178"/>
                <a:gd name="connsiteX919" fmla="*/ 636488 w 1733256"/>
                <a:gd name="connsiteY919" fmla="*/ 87846 h 1758178"/>
                <a:gd name="connsiteX920" fmla="*/ 635544 w 1733256"/>
                <a:gd name="connsiteY920" fmla="*/ 102018 h 1758178"/>
                <a:gd name="connsiteX921" fmla="*/ 636488 w 1733256"/>
                <a:gd name="connsiteY921" fmla="*/ 107688 h 1758178"/>
                <a:gd name="connsiteX922" fmla="*/ 638374 w 1733256"/>
                <a:gd name="connsiteY922" fmla="*/ 113357 h 1758178"/>
                <a:gd name="connsiteX923" fmla="*/ 642148 w 1733256"/>
                <a:gd name="connsiteY923" fmla="*/ 126585 h 1758178"/>
                <a:gd name="connsiteX924" fmla="*/ 623279 w 1733256"/>
                <a:gd name="connsiteY924" fmla="*/ 130364 h 1758178"/>
                <a:gd name="connsiteX925" fmla="*/ 611014 w 1733256"/>
                <a:gd name="connsiteY925" fmla="*/ 85956 h 1758178"/>
                <a:gd name="connsiteX926" fmla="*/ 600636 w 1733256"/>
                <a:gd name="connsiteY926" fmla="*/ 39658 h 1758178"/>
                <a:gd name="connsiteX927" fmla="*/ 619505 w 1733256"/>
                <a:gd name="connsiteY927" fmla="*/ 34934 h 1758178"/>
                <a:gd name="connsiteX928" fmla="*/ 624223 w 1733256"/>
                <a:gd name="connsiteY928" fmla="*/ 33044 h 1758178"/>
                <a:gd name="connsiteX929" fmla="*/ 631770 w 1733256"/>
                <a:gd name="connsiteY929" fmla="*/ 32099 h 1758178"/>
                <a:gd name="connsiteX930" fmla="*/ 636488 w 1733256"/>
                <a:gd name="connsiteY930" fmla="*/ 30209 h 1758178"/>
                <a:gd name="connsiteX931" fmla="*/ 645922 w 1733256"/>
                <a:gd name="connsiteY931" fmla="*/ 29265 h 1758178"/>
                <a:gd name="connsiteX932" fmla="*/ 654413 w 1733256"/>
                <a:gd name="connsiteY932" fmla="*/ 28320 h 1758178"/>
                <a:gd name="connsiteX933" fmla="*/ 914461 w 1733256"/>
                <a:gd name="connsiteY933" fmla="*/ 19857 h 1758178"/>
                <a:gd name="connsiteX934" fmla="*/ 913519 w 1733256"/>
                <a:gd name="connsiteY934" fmla="*/ 21742 h 1758178"/>
                <a:gd name="connsiteX935" fmla="*/ 905977 w 1733256"/>
                <a:gd name="connsiteY935" fmla="*/ 40594 h 1758178"/>
                <a:gd name="connsiteX936" fmla="*/ 904092 w 1733256"/>
                <a:gd name="connsiteY936" fmla="*/ 43422 h 1758178"/>
                <a:gd name="connsiteX937" fmla="*/ 903149 w 1733256"/>
                <a:gd name="connsiteY937" fmla="*/ 48135 h 1758178"/>
                <a:gd name="connsiteX938" fmla="*/ 900321 w 1733256"/>
                <a:gd name="connsiteY938" fmla="*/ 60389 h 1758178"/>
                <a:gd name="connsiteX939" fmla="*/ 925773 w 1733256"/>
                <a:gd name="connsiteY939" fmla="*/ 61331 h 1758178"/>
                <a:gd name="connsiteX940" fmla="*/ 923888 w 1733256"/>
                <a:gd name="connsiteY940" fmla="*/ 48135 h 1758178"/>
                <a:gd name="connsiteX941" fmla="*/ 920117 w 1733256"/>
                <a:gd name="connsiteY941" fmla="*/ 28340 h 1758178"/>
                <a:gd name="connsiteX942" fmla="*/ 914461 w 1733256"/>
                <a:gd name="connsiteY942" fmla="*/ 19857 h 1758178"/>
                <a:gd name="connsiteX943" fmla="*/ 1007622 w 1733256"/>
                <a:gd name="connsiteY943" fmla="*/ 11536 h 1758178"/>
                <a:gd name="connsiteX944" fmla="*/ 1022731 w 1733256"/>
                <a:gd name="connsiteY944" fmla="*/ 15303 h 1758178"/>
                <a:gd name="connsiteX945" fmla="*/ 1020843 w 1733256"/>
                <a:gd name="connsiteY945" fmla="*/ 24720 h 1758178"/>
                <a:gd name="connsiteX946" fmla="*/ 1019898 w 1733256"/>
                <a:gd name="connsiteY946" fmla="*/ 36022 h 1758178"/>
                <a:gd name="connsiteX947" fmla="*/ 1018010 w 1733256"/>
                <a:gd name="connsiteY947" fmla="*/ 40730 h 1758178"/>
                <a:gd name="connsiteX948" fmla="*/ 1017065 w 1733256"/>
                <a:gd name="connsiteY948" fmla="*/ 51090 h 1758178"/>
                <a:gd name="connsiteX949" fmla="*/ 1012343 w 1733256"/>
                <a:gd name="connsiteY949" fmla="*/ 71809 h 1758178"/>
                <a:gd name="connsiteX950" fmla="*/ 1010455 w 1733256"/>
                <a:gd name="connsiteY950" fmla="*/ 84994 h 1758178"/>
                <a:gd name="connsiteX951" fmla="*/ 1008566 w 1733256"/>
                <a:gd name="connsiteY951" fmla="*/ 89702 h 1758178"/>
                <a:gd name="connsiteX952" fmla="*/ 1024620 w 1733256"/>
                <a:gd name="connsiteY952" fmla="*/ 95353 h 1758178"/>
                <a:gd name="connsiteX953" fmla="*/ 1030286 w 1733256"/>
                <a:gd name="connsiteY953" fmla="*/ 97237 h 1758178"/>
                <a:gd name="connsiteX954" fmla="*/ 1048229 w 1733256"/>
                <a:gd name="connsiteY954" fmla="*/ 101004 h 1758178"/>
                <a:gd name="connsiteX955" fmla="*/ 1047285 w 1733256"/>
                <a:gd name="connsiteY955" fmla="*/ 114188 h 1758178"/>
                <a:gd name="connsiteX956" fmla="*/ 1035008 w 1733256"/>
                <a:gd name="connsiteY956" fmla="*/ 112305 h 1758178"/>
                <a:gd name="connsiteX957" fmla="*/ 1026509 w 1733256"/>
                <a:gd name="connsiteY957" fmla="*/ 111363 h 1758178"/>
                <a:gd name="connsiteX958" fmla="*/ 1022731 w 1733256"/>
                <a:gd name="connsiteY958" fmla="*/ 109479 h 1758178"/>
                <a:gd name="connsiteX959" fmla="*/ 1009510 w 1733256"/>
                <a:gd name="connsiteY959" fmla="*/ 107596 h 1758178"/>
                <a:gd name="connsiteX960" fmla="*/ 988734 w 1733256"/>
                <a:gd name="connsiteY960" fmla="*/ 103829 h 1758178"/>
                <a:gd name="connsiteX961" fmla="*/ 992512 w 1733256"/>
                <a:gd name="connsiteY961" fmla="*/ 79343 h 1758178"/>
                <a:gd name="connsiteX962" fmla="*/ 1002900 w 1733256"/>
                <a:gd name="connsiteY962" fmla="*/ 27546 h 1758178"/>
                <a:gd name="connsiteX963" fmla="*/ 1007622 w 1733256"/>
                <a:gd name="connsiteY963" fmla="*/ 11536 h 1758178"/>
                <a:gd name="connsiteX964" fmla="*/ 907863 w 1733256"/>
                <a:gd name="connsiteY964" fmla="*/ 1005 h 1758178"/>
                <a:gd name="connsiteX965" fmla="*/ 926716 w 1733256"/>
                <a:gd name="connsiteY965" fmla="*/ 1947 h 1758178"/>
                <a:gd name="connsiteX966" fmla="*/ 934257 w 1733256"/>
                <a:gd name="connsiteY966" fmla="*/ 19857 h 1758178"/>
                <a:gd name="connsiteX967" fmla="*/ 939913 w 1733256"/>
                <a:gd name="connsiteY967" fmla="*/ 39652 h 1758178"/>
                <a:gd name="connsiteX968" fmla="*/ 943684 w 1733256"/>
                <a:gd name="connsiteY968" fmla="*/ 54733 h 1758178"/>
                <a:gd name="connsiteX969" fmla="*/ 946512 w 1733256"/>
                <a:gd name="connsiteY969" fmla="*/ 59446 h 1758178"/>
                <a:gd name="connsiteX970" fmla="*/ 947455 w 1733256"/>
                <a:gd name="connsiteY970" fmla="*/ 66044 h 1758178"/>
                <a:gd name="connsiteX971" fmla="*/ 949340 w 1733256"/>
                <a:gd name="connsiteY971" fmla="*/ 70757 h 1758178"/>
                <a:gd name="connsiteX972" fmla="*/ 950283 w 1733256"/>
                <a:gd name="connsiteY972" fmla="*/ 75470 h 1758178"/>
                <a:gd name="connsiteX973" fmla="*/ 954996 w 1733256"/>
                <a:gd name="connsiteY973" fmla="*/ 98093 h 1758178"/>
                <a:gd name="connsiteX974" fmla="*/ 939913 w 1733256"/>
                <a:gd name="connsiteY974" fmla="*/ 97150 h 1758178"/>
                <a:gd name="connsiteX975" fmla="*/ 936143 w 1733256"/>
                <a:gd name="connsiteY975" fmla="*/ 87724 h 1758178"/>
                <a:gd name="connsiteX976" fmla="*/ 924831 w 1733256"/>
                <a:gd name="connsiteY976" fmla="*/ 75470 h 1758178"/>
                <a:gd name="connsiteX977" fmla="*/ 917289 w 1733256"/>
                <a:gd name="connsiteY977" fmla="*/ 75470 h 1758178"/>
                <a:gd name="connsiteX978" fmla="*/ 896551 w 1733256"/>
                <a:gd name="connsiteY978" fmla="*/ 74528 h 1758178"/>
                <a:gd name="connsiteX979" fmla="*/ 890895 w 1733256"/>
                <a:gd name="connsiteY979" fmla="*/ 81126 h 1758178"/>
                <a:gd name="connsiteX980" fmla="*/ 883353 w 1733256"/>
                <a:gd name="connsiteY980" fmla="*/ 93380 h 1758178"/>
                <a:gd name="connsiteX981" fmla="*/ 867328 w 1733256"/>
                <a:gd name="connsiteY981" fmla="*/ 92437 h 1758178"/>
                <a:gd name="connsiteX982" fmla="*/ 876755 w 1733256"/>
                <a:gd name="connsiteY982" fmla="*/ 70757 h 1758178"/>
                <a:gd name="connsiteX983" fmla="*/ 891837 w 1733256"/>
                <a:gd name="connsiteY983" fmla="*/ 33996 h 1758178"/>
                <a:gd name="connsiteX984" fmla="*/ 901264 w 1733256"/>
                <a:gd name="connsiteY984" fmla="*/ 12316 h 1758178"/>
                <a:gd name="connsiteX985" fmla="*/ 907863 w 1733256"/>
                <a:gd name="connsiteY985" fmla="*/ 1005 h 1758178"/>
                <a:gd name="connsiteX986" fmla="*/ 823735 w 1733256"/>
                <a:gd name="connsiteY986" fmla="*/ 151 h 1758178"/>
                <a:gd name="connsiteX987" fmla="*/ 828451 w 1733256"/>
                <a:gd name="connsiteY987" fmla="*/ 34137 h 1758178"/>
                <a:gd name="connsiteX988" fmla="*/ 830337 w 1733256"/>
                <a:gd name="connsiteY988" fmla="*/ 60570 h 1758178"/>
                <a:gd name="connsiteX989" fmla="*/ 831281 w 1733256"/>
                <a:gd name="connsiteY989" fmla="*/ 64346 h 1758178"/>
                <a:gd name="connsiteX990" fmla="*/ 833167 w 1733256"/>
                <a:gd name="connsiteY990" fmla="*/ 92667 h 1758178"/>
                <a:gd name="connsiteX991" fmla="*/ 816190 w 1733256"/>
                <a:gd name="connsiteY991" fmla="*/ 93611 h 1758178"/>
                <a:gd name="connsiteX992" fmla="*/ 813360 w 1733256"/>
                <a:gd name="connsiteY992" fmla="*/ 65290 h 1758178"/>
                <a:gd name="connsiteX993" fmla="*/ 812417 w 1733256"/>
                <a:gd name="connsiteY993" fmla="*/ 61514 h 1758178"/>
                <a:gd name="connsiteX994" fmla="*/ 811474 w 1733256"/>
                <a:gd name="connsiteY994" fmla="*/ 38857 h 1758178"/>
                <a:gd name="connsiteX995" fmla="*/ 808644 w 1733256"/>
                <a:gd name="connsiteY995" fmla="*/ 28472 h 1758178"/>
                <a:gd name="connsiteX996" fmla="*/ 806758 w 1733256"/>
                <a:gd name="connsiteY996" fmla="*/ 18088 h 1758178"/>
                <a:gd name="connsiteX997" fmla="*/ 803929 w 1733256"/>
                <a:gd name="connsiteY997" fmla="*/ 28472 h 1758178"/>
                <a:gd name="connsiteX998" fmla="*/ 801099 w 1733256"/>
                <a:gd name="connsiteY998" fmla="*/ 34137 h 1758178"/>
                <a:gd name="connsiteX999" fmla="*/ 801099 w 1733256"/>
                <a:gd name="connsiteY999" fmla="*/ 41689 h 1758178"/>
                <a:gd name="connsiteX1000" fmla="*/ 798270 w 1733256"/>
                <a:gd name="connsiteY1000" fmla="*/ 47353 h 1758178"/>
                <a:gd name="connsiteX1001" fmla="*/ 797326 w 1733256"/>
                <a:gd name="connsiteY1001" fmla="*/ 55850 h 1758178"/>
                <a:gd name="connsiteX1002" fmla="*/ 795440 w 1733256"/>
                <a:gd name="connsiteY1002" fmla="*/ 62458 h 1758178"/>
                <a:gd name="connsiteX1003" fmla="*/ 794497 w 1733256"/>
                <a:gd name="connsiteY1003" fmla="*/ 72842 h 1758178"/>
                <a:gd name="connsiteX1004" fmla="*/ 791667 w 1733256"/>
                <a:gd name="connsiteY1004" fmla="*/ 80395 h 1758178"/>
                <a:gd name="connsiteX1005" fmla="*/ 790724 w 1733256"/>
                <a:gd name="connsiteY1005" fmla="*/ 86059 h 1758178"/>
                <a:gd name="connsiteX1006" fmla="*/ 786951 w 1733256"/>
                <a:gd name="connsiteY1006" fmla="*/ 99276 h 1758178"/>
                <a:gd name="connsiteX1007" fmla="*/ 771861 w 1733256"/>
                <a:gd name="connsiteY1007" fmla="*/ 99276 h 1758178"/>
                <a:gd name="connsiteX1008" fmla="*/ 766202 w 1733256"/>
                <a:gd name="connsiteY1008" fmla="*/ 87003 h 1758178"/>
                <a:gd name="connsiteX1009" fmla="*/ 746395 w 1733256"/>
                <a:gd name="connsiteY1009" fmla="*/ 39801 h 1758178"/>
                <a:gd name="connsiteX1010" fmla="*/ 744509 w 1733256"/>
                <a:gd name="connsiteY1010" fmla="*/ 36025 h 1758178"/>
                <a:gd name="connsiteX1011" fmla="*/ 738850 w 1733256"/>
                <a:gd name="connsiteY1011" fmla="*/ 23752 h 1758178"/>
                <a:gd name="connsiteX1012" fmla="*/ 738850 w 1733256"/>
                <a:gd name="connsiteY1012" fmla="*/ 36969 h 1758178"/>
                <a:gd name="connsiteX1013" fmla="*/ 737906 w 1733256"/>
                <a:gd name="connsiteY1013" fmla="*/ 40745 h 1758178"/>
                <a:gd name="connsiteX1014" fmla="*/ 742622 w 1733256"/>
                <a:gd name="connsiteY1014" fmla="*/ 78507 h 1758178"/>
                <a:gd name="connsiteX1015" fmla="*/ 742622 w 1733256"/>
                <a:gd name="connsiteY1015" fmla="*/ 88891 h 1758178"/>
                <a:gd name="connsiteX1016" fmla="*/ 744509 w 1733256"/>
                <a:gd name="connsiteY1016" fmla="*/ 103052 h 1758178"/>
                <a:gd name="connsiteX1017" fmla="*/ 729418 w 1733256"/>
                <a:gd name="connsiteY1017" fmla="*/ 104940 h 1758178"/>
                <a:gd name="connsiteX1018" fmla="*/ 725645 w 1733256"/>
                <a:gd name="connsiteY1018" fmla="*/ 90779 h 1758178"/>
                <a:gd name="connsiteX1019" fmla="*/ 724702 w 1733256"/>
                <a:gd name="connsiteY1019" fmla="*/ 74730 h 1758178"/>
                <a:gd name="connsiteX1020" fmla="*/ 722816 w 1733256"/>
                <a:gd name="connsiteY1020" fmla="*/ 62458 h 1758178"/>
                <a:gd name="connsiteX1021" fmla="*/ 720929 w 1733256"/>
                <a:gd name="connsiteY1021" fmla="*/ 40745 h 1758178"/>
                <a:gd name="connsiteX1022" fmla="*/ 719043 w 1733256"/>
                <a:gd name="connsiteY1022" fmla="*/ 36025 h 1758178"/>
                <a:gd name="connsiteX1023" fmla="*/ 718100 w 1733256"/>
                <a:gd name="connsiteY1023" fmla="*/ 13368 h 1758178"/>
                <a:gd name="connsiteX1024" fmla="*/ 726588 w 1733256"/>
                <a:gd name="connsiteY1024" fmla="*/ 10535 h 1758178"/>
                <a:gd name="connsiteX1025" fmla="*/ 751111 w 1733256"/>
                <a:gd name="connsiteY1025" fmla="*/ 8647 h 1758178"/>
                <a:gd name="connsiteX1026" fmla="*/ 760543 w 1733256"/>
                <a:gd name="connsiteY1026" fmla="*/ 34137 h 1758178"/>
                <a:gd name="connsiteX1027" fmla="*/ 763372 w 1733256"/>
                <a:gd name="connsiteY1027" fmla="*/ 39801 h 1758178"/>
                <a:gd name="connsiteX1028" fmla="*/ 763372 w 1733256"/>
                <a:gd name="connsiteY1028" fmla="*/ 43577 h 1758178"/>
                <a:gd name="connsiteX1029" fmla="*/ 766202 w 1733256"/>
                <a:gd name="connsiteY1029" fmla="*/ 47353 h 1758178"/>
                <a:gd name="connsiteX1030" fmla="*/ 770918 w 1733256"/>
                <a:gd name="connsiteY1030" fmla="*/ 60570 h 1758178"/>
                <a:gd name="connsiteX1031" fmla="*/ 772804 w 1733256"/>
                <a:gd name="connsiteY1031" fmla="*/ 64346 h 1758178"/>
                <a:gd name="connsiteX1032" fmla="*/ 778463 w 1733256"/>
                <a:gd name="connsiteY1032" fmla="*/ 72842 h 1758178"/>
                <a:gd name="connsiteX1033" fmla="*/ 781292 w 1733256"/>
                <a:gd name="connsiteY1033" fmla="*/ 63402 h 1758178"/>
                <a:gd name="connsiteX1034" fmla="*/ 784122 w 1733256"/>
                <a:gd name="connsiteY1034" fmla="*/ 54905 h 1758178"/>
                <a:gd name="connsiteX1035" fmla="*/ 784122 w 1733256"/>
                <a:gd name="connsiteY1035" fmla="*/ 47353 h 1758178"/>
                <a:gd name="connsiteX1036" fmla="*/ 786951 w 1733256"/>
                <a:gd name="connsiteY1036" fmla="*/ 36025 h 1758178"/>
                <a:gd name="connsiteX1037" fmla="*/ 794497 w 1733256"/>
                <a:gd name="connsiteY1037" fmla="*/ 2983 h 1758178"/>
                <a:gd name="connsiteX1038" fmla="*/ 823735 w 1733256"/>
                <a:gd name="connsiteY1038" fmla="*/ 151 h 175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1733256" h="1758178">
                  <a:moveTo>
                    <a:pt x="780239" y="1681855"/>
                  </a:moveTo>
                  <a:cubicBezTo>
                    <a:pt x="777401" y="1684682"/>
                    <a:pt x="772669" y="1692220"/>
                    <a:pt x="772669" y="1695989"/>
                  </a:cubicBezTo>
                  <a:cubicBezTo>
                    <a:pt x="773615" y="1699758"/>
                    <a:pt x="780239" y="1703527"/>
                    <a:pt x="784971" y="1702585"/>
                  </a:cubicBezTo>
                  <a:cubicBezTo>
                    <a:pt x="788756" y="1698815"/>
                    <a:pt x="796326" y="1696931"/>
                    <a:pt x="796326" y="1690335"/>
                  </a:cubicBezTo>
                  <a:cubicBezTo>
                    <a:pt x="795380" y="1683739"/>
                    <a:pt x="785917" y="1683739"/>
                    <a:pt x="780239" y="1681855"/>
                  </a:cubicBezTo>
                  <a:close/>
                  <a:moveTo>
                    <a:pt x="761314" y="1649818"/>
                  </a:moveTo>
                  <a:cubicBezTo>
                    <a:pt x="757529" y="1652644"/>
                    <a:pt x="751851" y="1654529"/>
                    <a:pt x="749012" y="1657356"/>
                  </a:cubicBezTo>
                  <a:cubicBezTo>
                    <a:pt x="749959" y="1663952"/>
                    <a:pt x="758475" y="1662067"/>
                    <a:pt x="764153" y="1660183"/>
                  </a:cubicBezTo>
                  <a:cubicBezTo>
                    <a:pt x="766045" y="1657356"/>
                    <a:pt x="766991" y="1654529"/>
                    <a:pt x="766991" y="1650760"/>
                  </a:cubicBezTo>
                  <a:cubicBezTo>
                    <a:pt x="766045" y="1649818"/>
                    <a:pt x="762260" y="1648875"/>
                    <a:pt x="761314" y="1649818"/>
                  </a:cubicBezTo>
                  <a:close/>
                  <a:moveTo>
                    <a:pt x="755636" y="1637568"/>
                  </a:moveTo>
                  <a:cubicBezTo>
                    <a:pt x="749012" y="1630972"/>
                    <a:pt x="742388" y="1642280"/>
                    <a:pt x="738603" y="1647933"/>
                  </a:cubicBezTo>
                  <a:cubicBezTo>
                    <a:pt x="736711" y="1649818"/>
                    <a:pt x="731979" y="1656414"/>
                    <a:pt x="736711" y="1657356"/>
                  </a:cubicBezTo>
                  <a:cubicBezTo>
                    <a:pt x="739550" y="1658298"/>
                    <a:pt x="744281" y="1652644"/>
                    <a:pt x="747120" y="1650760"/>
                  </a:cubicBezTo>
                  <a:cubicBezTo>
                    <a:pt x="749012" y="1649818"/>
                    <a:pt x="749959" y="1648875"/>
                    <a:pt x="750905" y="1647933"/>
                  </a:cubicBezTo>
                  <a:cubicBezTo>
                    <a:pt x="752797" y="1644164"/>
                    <a:pt x="755636" y="1643222"/>
                    <a:pt x="755636" y="1637568"/>
                  </a:cubicBezTo>
                  <a:close/>
                  <a:moveTo>
                    <a:pt x="1094306" y="1635298"/>
                  </a:moveTo>
                  <a:cubicBezTo>
                    <a:pt x="1097656" y="1635386"/>
                    <a:pt x="1100490" y="1636386"/>
                    <a:pt x="1102379" y="1638739"/>
                  </a:cubicBezTo>
                  <a:cubicBezTo>
                    <a:pt x="1105213" y="1641562"/>
                    <a:pt x="1105213" y="1645327"/>
                    <a:pt x="1105213" y="1650973"/>
                  </a:cubicBezTo>
                  <a:cubicBezTo>
                    <a:pt x="1104268" y="1654738"/>
                    <a:pt x="1100490" y="1659444"/>
                    <a:pt x="1101435" y="1663208"/>
                  </a:cubicBezTo>
                  <a:cubicBezTo>
                    <a:pt x="1102379" y="1666031"/>
                    <a:pt x="1105213" y="1666031"/>
                    <a:pt x="1106157" y="1668855"/>
                  </a:cubicBezTo>
                  <a:cubicBezTo>
                    <a:pt x="1108046" y="1671678"/>
                    <a:pt x="1100490" y="1677325"/>
                    <a:pt x="1096712" y="1679207"/>
                  </a:cubicBezTo>
                  <a:cubicBezTo>
                    <a:pt x="1086323" y="1682972"/>
                    <a:pt x="1066489" y="1686736"/>
                    <a:pt x="1066489" y="1702736"/>
                  </a:cubicBezTo>
                  <a:cubicBezTo>
                    <a:pt x="1066489" y="1705559"/>
                    <a:pt x="1068378" y="1710265"/>
                    <a:pt x="1069322" y="1712147"/>
                  </a:cubicBezTo>
                  <a:cubicBezTo>
                    <a:pt x="1071211" y="1714970"/>
                    <a:pt x="1074989" y="1717794"/>
                    <a:pt x="1077823" y="1718735"/>
                  </a:cubicBezTo>
                  <a:cubicBezTo>
                    <a:pt x="1086323" y="1722499"/>
                    <a:pt x="1095768" y="1719676"/>
                    <a:pt x="1103324" y="1717794"/>
                  </a:cubicBezTo>
                  <a:cubicBezTo>
                    <a:pt x="1111824" y="1714029"/>
                    <a:pt x="1130714" y="1706500"/>
                    <a:pt x="1133547" y="1696148"/>
                  </a:cubicBezTo>
                  <a:cubicBezTo>
                    <a:pt x="1135436" y="1690501"/>
                    <a:pt x="1136380" y="1682972"/>
                    <a:pt x="1136380" y="1676384"/>
                  </a:cubicBezTo>
                  <a:cubicBezTo>
                    <a:pt x="1141103" y="1674502"/>
                    <a:pt x="1142992" y="1680148"/>
                    <a:pt x="1145825" y="1682031"/>
                  </a:cubicBezTo>
                  <a:cubicBezTo>
                    <a:pt x="1146770" y="1686736"/>
                    <a:pt x="1149603" y="1690501"/>
                    <a:pt x="1149603" y="1696148"/>
                  </a:cubicBezTo>
                  <a:cubicBezTo>
                    <a:pt x="1137325" y="1716853"/>
                    <a:pt x="1113713" y="1737558"/>
                    <a:pt x="1082545" y="1736616"/>
                  </a:cubicBezTo>
                  <a:cubicBezTo>
                    <a:pt x="1074045" y="1736616"/>
                    <a:pt x="1067433" y="1736616"/>
                    <a:pt x="1058933" y="1727205"/>
                  </a:cubicBezTo>
                  <a:cubicBezTo>
                    <a:pt x="1056100" y="1721558"/>
                    <a:pt x="1054211" y="1714029"/>
                    <a:pt x="1055155" y="1705559"/>
                  </a:cubicBezTo>
                  <a:cubicBezTo>
                    <a:pt x="1057044" y="1697089"/>
                    <a:pt x="1060822" y="1683913"/>
                    <a:pt x="1067433" y="1679207"/>
                  </a:cubicBezTo>
                  <a:cubicBezTo>
                    <a:pt x="1074045" y="1675443"/>
                    <a:pt x="1083489" y="1675443"/>
                    <a:pt x="1087267" y="1666973"/>
                  </a:cubicBezTo>
                  <a:cubicBezTo>
                    <a:pt x="1088212" y="1666031"/>
                    <a:pt x="1087267" y="1664149"/>
                    <a:pt x="1087267" y="1663208"/>
                  </a:cubicBezTo>
                  <a:cubicBezTo>
                    <a:pt x="1087267" y="1661326"/>
                    <a:pt x="1088212" y="1659444"/>
                    <a:pt x="1087267" y="1657561"/>
                  </a:cubicBezTo>
                  <a:cubicBezTo>
                    <a:pt x="1082545" y="1653797"/>
                    <a:pt x="1074989" y="1657561"/>
                    <a:pt x="1070267" y="1660385"/>
                  </a:cubicBezTo>
                  <a:cubicBezTo>
                    <a:pt x="1064600" y="1663208"/>
                    <a:pt x="1059877" y="1665090"/>
                    <a:pt x="1055155" y="1669796"/>
                  </a:cubicBezTo>
                  <a:cubicBezTo>
                    <a:pt x="1053266" y="1670737"/>
                    <a:pt x="1051377" y="1672619"/>
                    <a:pt x="1050433" y="1673561"/>
                  </a:cubicBezTo>
                  <a:cubicBezTo>
                    <a:pt x="1041932" y="1686736"/>
                    <a:pt x="1034376" y="1719676"/>
                    <a:pt x="1032487" y="1734734"/>
                  </a:cubicBezTo>
                  <a:cubicBezTo>
                    <a:pt x="1032487" y="1740381"/>
                    <a:pt x="1034376" y="1746028"/>
                    <a:pt x="1031543" y="1750733"/>
                  </a:cubicBezTo>
                  <a:cubicBezTo>
                    <a:pt x="1028710" y="1753557"/>
                    <a:pt x="1025876" y="1756380"/>
                    <a:pt x="1021154" y="1754498"/>
                  </a:cubicBezTo>
                  <a:cubicBezTo>
                    <a:pt x="1020209" y="1753557"/>
                    <a:pt x="1015487" y="1747910"/>
                    <a:pt x="1013598" y="1745087"/>
                  </a:cubicBezTo>
                  <a:cubicBezTo>
                    <a:pt x="1011709" y="1741322"/>
                    <a:pt x="1013598" y="1739440"/>
                    <a:pt x="1012653" y="1735675"/>
                  </a:cubicBezTo>
                  <a:cubicBezTo>
                    <a:pt x="1011709" y="1730029"/>
                    <a:pt x="1006042" y="1727205"/>
                    <a:pt x="1003209" y="1724382"/>
                  </a:cubicBezTo>
                  <a:cubicBezTo>
                    <a:pt x="1000375" y="1718735"/>
                    <a:pt x="1001320" y="1714029"/>
                    <a:pt x="1001320" y="1706500"/>
                  </a:cubicBezTo>
                  <a:cubicBezTo>
                    <a:pt x="1001320" y="1699912"/>
                    <a:pt x="1001320" y="1696148"/>
                    <a:pt x="1003209" y="1691442"/>
                  </a:cubicBezTo>
                  <a:cubicBezTo>
                    <a:pt x="1005098" y="1683913"/>
                    <a:pt x="1005098" y="1681090"/>
                    <a:pt x="1006042" y="1674502"/>
                  </a:cubicBezTo>
                  <a:cubicBezTo>
                    <a:pt x="1006986" y="1668855"/>
                    <a:pt x="1014542" y="1665090"/>
                    <a:pt x="1019265" y="1665090"/>
                  </a:cubicBezTo>
                  <a:cubicBezTo>
                    <a:pt x="1022098" y="1667914"/>
                    <a:pt x="1021154" y="1674502"/>
                    <a:pt x="1019265" y="1677325"/>
                  </a:cubicBezTo>
                  <a:cubicBezTo>
                    <a:pt x="1019265" y="1679207"/>
                    <a:pt x="1011709" y="1688619"/>
                    <a:pt x="1010764" y="1688619"/>
                  </a:cubicBezTo>
                  <a:cubicBezTo>
                    <a:pt x="1009820" y="1691442"/>
                    <a:pt x="1006986" y="1695207"/>
                    <a:pt x="1006986" y="1699912"/>
                  </a:cubicBezTo>
                  <a:cubicBezTo>
                    <a:pt x="1007931" y="1702736"/>
                    <a:pt x="1013598" y="1704618"/>
                    <a:pt x="1014542" y="1709324"/>
                  </a:cubicBezTo>
                  <a:cubicBezTo>
                    <a:pt x="1015487" y="1714029"/>
                    <a:pt x="1015487" y="1732852"/>
                    <a:pt x="1022098" y="1732852"/>
                  </a:cubicBezTo>
                  <a:cubicBezTo>
                    <a:pt x="1026821" y="1733793"/>
                    <a:pt x="1026821" y="1727205"/>
                    <a:pt x="1028710" y="1722499"/>
                  </a:cubicBezTo>
                  <a:cubicBezTo>
                    <a:pt x="1032487" y="1707441"/>
                    <a:pt x="1038154" y="1692383"/>
                    <a:pt x="1042877" y="1677325"/>
                  </a:cubicBezTo>
                  <a:cubicBezTo>
                    <a:pt x="1045710" y="1667914"/>
                    <a:pt x="1053266" y="1651914"/>
                    <a:pt x="1061766" y="1647209"/>
                  </a:cubicBezTo>
                  <a:cubicBezTo>
                    <a:pt x="1066961" y="1644385"/>
                    <a:pt x="1075225" y="1639915"/>
                    <a:pt x="1083135" y="1637327"/>
                  </a:cubicBezTo>
                  <a:cubicBezTo>
                    <a:pt x="1087090" y="1636033"/>
                    <a:pt x="1090956" y="1635210"/>
                    <a:pt x="1094306" y="1635298"/>
                  </a:cubicBezTo>
                  <a:close/>
                  <a:moveTo>
                    <a:pt x="693182" y="1598935"/>
                  </a:moveTo>
                  <a:cubicBezTo>
                    <a:pt x="700752" y="1595166"/>
                    <a:pt x="713054" y="1600820"/>
                    <a:pt x="710215" y="1614011"/>
                  </a:cubicBezTo>
                  <a:cubicBezTo>
                    <a:pt x="716839" y="1617781"/>
                    <a:pt x="734818" y="1609300"/>
                    <a:pt x="735764" y="1620607"/>
                  </a:cubicBezTo>
                  <a:cubicBezTo>
                    <a:pt x="735764" y="1622492"/>
                    <a:pt x="731979" y="1631914"/>
                    <a:pt x="730087" y="1634741"/>
                  </a:cubicBezTo>
                  <a:cubicBezTo>
                    <a:pt x="728194" y="1638510"/>
                    <a:pt x="724409" y="1641337"/>
                    <a:pt x="723463" y="1645106"/>
                  </a:cubicBezTo>
                  <a:cubicBezTo>
                    <a:pt x="722517" y="1648875"/>
                    <a:pt x="722517" y="1654529"/>
                    <a:pt x="724409" y="1658298"/>
                  </a:cubicBezTo>
                  <a:cubicBezTo>
                    <a:pt x="729140" y="1656414"/>
                    <a:pt x="731979" y="1651702"/>
                    <a:pt x="735764" y="1646049"/>
                  </a:cubicBezTo>
                  <a:cubicBezTo>
                    <a:pt x="738603" y="1641337"/>
                    <a:pt x="741442" y="1637568"/>
                    <a:pt x="742388" y="1629088"/>
                  </a:cubicBezTo>
                  <a:cubicBezTo>
                    <a:pt x="742388" y="1624376"/>
                    <a:pt x="747120" y="1619665"/>
                    <a:pt x="750905" y="1617781"/>
                  </a:cubicBezTo>
                  <a:cubicBezTo>
                    <a:pt x="754690" y="1616838"/>
                    <a:pt x="757529" y="1619665"/>
                    <a:pt x="760368" y="1620607"/>
                  </a:cubicBezTo>
                  <a:cubicBezTo>
                    <a:pt x="780239" y="1623434"/>
                    <a:pt x="798219" y="1622492"/>
                    <a:pt x="816198" y="1630972"/>
                  </a:cubicBezTo>
                  <a:cubicBezTo>
                    <a:pt x="819983" y="1632857"/>
                    <a:pt x="819983" y="1637568"/>
                    <a:pt x="817144" y="1639453"/>
                  </a:cubicBezTo>
                  <a:cubicBezTo>
                    <a:pt x="812413" y="1643222"/>
                    <a:pt x="803896" y="1646049"/>
                    <a:pt x="796326" y="1646049"/>
                  </a:cubicBezTo>
                  <a:cubicBezTo>
                    <a:pt x="794433" y="1645106"/>
                    <a:pt x="781186" y="1637568"/>
                    <a:pt x="779293" y="1645106"/>
                  </a:cubicBezTo>
                  <a:cubicBezTo>
                    <a:pt x="779293" y="1646049"/>
                    <a:pt x="784024" y="1659240"/>
                    <a:pt x="784971" y="1660183"/>
                  </a:cubicBezTo>
                  <a:cubicBezTo>
                    <a:pt x="787810" y="1662067"/>
                    <a:pt x="795380" y="1662067"/>
                    <a:pt x="801057" y="1663009"/>
                  </a:cubicBezTo>
                  <a:cubicBezTo>
                    <a:pt x="805789" y="1664894"/>
                    <a:pt x="809574" y="1666778"/>
                    <a:pt x="812413" y="1669605"/>
                  </a:cubicBezTo>
                  <a:cubicBezTo>
                    <a:pt x="815251" y="1670548"/>
                    <a:pt x="818090" y="1672432"/>
                    <a:pt x="819037" y="1676201"/>
                  </a:cubicBezTo>
                  <a:cubicBezTo>
                    <a:pt x="819037" y="1682797"/>
                    <a:pt x="814305" y="1693162"/>
                    <a:pt x="810520" y="1697873"/>
                  </a:cubicBezTo>
                  <a:cubicBezTo>
                    <a:pt x="808628" y="1700700"/>
                    <a:pt x="802950" y="1703527"/>
                    <a:pt x="799165" y="1706354"/>
                  </a:cubicBezTo>
                  <a:cubicBezTo>
                    <a:pt x="796326" y="1709180"/>
                    <a:pt x="795380" y="1709180"/>
                    <a:pt x="792541" y="1711065"/>
                  </a:cubicBezTo>
                  <a:cubicBezTo>
                    <a:pt x="786863" y="1713892"/>
                    <a:pt x="783078" y="1718603"/>
                    <a:pt x="775508" y="1716719"/>
                  </a:cubicBezTo>
                  <a:cubicBezTo>
                    <a:pt x="773615" y="1715776"/>
                    <a:pt x="773615" y="1714834"/>
                    <a:pt x="770777" y="1713892"/>
                  </a:cubicBezTo>
                  <a:cubicBezTo>
                    <a:pt x="767938" y="1716719"/>
                    <a:pt x="764153" y="1721430"/>
                    <a:pt x="762260" y="1727083"/>
                  </a:cubicBezTo>
                  <a:cubicBezTo>
                    <a:pt x="759421" y="1736506"/>
                    <a:pt x="756582" y="1757236"/>
                    <a:pt x="745227" y="1758178"/>
                  </a:cubicBezTo>
                  <a:cubicBezTo>
                    <a:pt x="739550" y="1755351"/>
                    <a:pt x="753744" y="1713892"/>
                    <a:pt x="754690" y="1710123"/>
                  </a:cubicBezTo>
                  <a:cubicBezTo>
                    <a:pt x="755636" y="1705411"/>
                    <a:pt x="755636" y="1700700"/>
                    <a:pt x="756582" y="1695989"/>
                  </a:cubicBezTo>
                  <a:cubicBezTo>
                    <a:pt x="757529" y="1693162"/>
                    <a:pt x="759421" y="1688451"/>
                    <a:pt x="759421" y="1683739"/>
                  </a:cubicBezTo>
                  <a:cubicBezTo>
                    <a:pt x="756582" y="1679970"/>
                    <a:pt x="747120" y="1679028"/>
                    <a:pt x="743335" y="1681855"/>
                  </a:cubicBezTo>
                  <a:cubicBezTo>
                    <a:pt x="740496" y="1683739"/>
                    <a:pt x="741442" y="1689393"/>
                    <a:pt x="739550" y="1694104"/>
                  </a:cubicBezTo>
                  <a:cubicBezTo>
                    <a:pt x="739550" y="1694104"/>
                    <a:pt x="735764" y="1699758"/>
                    <a:pt x="734818" y="1700700"/>
                  </a:cubicBezTo>
                  <a:cubicBezTo>
                    <a:pt x="732926" y="1701642"/>
                    <a:pt x="730087" y="1701642"/>
                    <a:pt x="727248" y="1700700"/>
                  </a:cubicBezTo>
                  <a:cubicBezTo>
                    <a:pt x="724409" y="1697873"/>
                    <a:pt x="725355" y="1692220"/>
                    <a:pt x="724409" y="1688451"/>
                  </a:cubicBezTo>
                  <a:cubicBezTo>
                    <a:pt x="724409" y="1684682"/>
                    <a:pt x="725355" y="1674317"/>
                    <a:pt x="721570" y="1674317"/>
                  </a:cubicBezTo>
                  <a:cubicBezTo>
                    <a:pt x="720624" y="1674317"/>
                    <a:pt x="719678" y="1676201"/>
                    <a:pt x="717785" y="1679028"/>
                  </a:cubicBezTo>
                  <a:cubicBezTo>
                    <a:pt x="715893" y="1682797"/>
                    <a:pt x="711161" y="1690335"/>
                    <a:pt x="709269" y="1693162"/>
                  </a:cubicBezTo>
                  <a:cubicBezTo>
                    <a:pt x="707376" y="1695046"/>
                    <a:pt x="703591" y="1698815"/>
                    <a:pt x="701699" y="1699758"/>
                  </a:cubicBezTo>
                  <a:cubicBezTo>
                    <a:pt x="700752" y="1701642"/>
                    <a:pt x="694128" y="1704469"/>
                    <a:pt x="692236" y="1704469"/>
                  </a:cubicBezTo>
                  <a:cubicBezTo>
                    <a:pt x="682773" y="1705411"/>
                    <a:pt x="686558" y="1693162"/>
                    <a:pt x="691289" y="1689393"/>
                  </a:cubicBezTo>
                  <a:cubicBezTo>
                    <a:pt x="694128" y="1687508"/>
                    <a:pt x="697913" y="1687508"/>
                    <a:pt x="700752" y="1685624"/>
                  </a:cubicBezTo>
                  <a:cubicBezTo>
                    <a:pt x="703591" y="1683739"/>
                    <a:pt x="708322" y="1679028"/>
                    <a:pt x="704537" y="1675259"/>
                  </a:cubicBezTo>
                  <a:cubicBezTo>
                    <a:pt x="700752" y="1674317"/>
                    <a:pt x="695075" y="1676201"/>
                    <a:pt x="692236" y="1673374"/>
                  </a:cubicBezTo>
                  <a:cubicBezTo>
                    <a:pt x="688451" y="1668663"/>
                    <a:pt x="693182" y="1662067"/>
                    <a:pt x="697913" y="1660183"/>
                  </a:cubicBezTo>
                  <a:cubicBezTo>
                    <a:pt x="702645" y="1659240"/>
                    <a:pt x="706430" y="1656414"/>
                    <a:pt x="707376" y="1651702"/>
                  </a:cubicBezTo>
                  <a:cubicBezTo>
                    <a:pt x="708322" y="1646991"/>
                    <a:pt x="703591" y="1642280"/>
                    <a:pt x="703591" y="1636626"/>
                  </a:cubicBezTo>
                  <a:cubicBezTo>
                    <a:pt x="700752" y="1634741"/>
                    <a:pt x="696967" y="1635684"/>
                    <a:pt x="693182" y="1637568"/>
                  </a:cubicBezTo>
                  <a:cubicBezTo>
                    <a:pt x="689397" y="1639453"/>
                    <a:pt x="685612" y="1641337"/>
                    <a:pt x="683719" y="1646049"/>
                  </a:cubicBezTo>
                  <a:cubicBezTo>
                    <a:pt x="675203" y="1659240"/>
                    <a:pt x="675203" y="1673374"/>
                    <a:pt x="674257" y="1689393"/>
                  </a:cubicBezTo>
                  <a:cubicBezTo>
                    <a:pt x="673310" y="1695989"/>
                    <a:pt x="674257" y="1705411"/>
                    <a:pt x="672364" y="1712007"/>
                  </a:cubicBezTo>
                  <a:cubicBezTo>
                    <a:pt x="672364" y="1713892"/>
                    <a:pt x="669525" y="1714834"/>
                    <a:pt x="669525" y="1716719"/>
                  </a:cubicBezTo>
                  <a:cubicBezTo>
                    <a:pt x="658170" y="1710123"/>
                    <a:pt x="661009" y="1686566"/>
                    <a:pt x="663848" y="1673374"/>
                  </a:cubicBezTo>
                  <a:cubicBezTo>
                    <a:pt x="670471" y="1646049"/>
                    <a:pt x="672364" y="1618723"/>
                    <a:pt x="693182" y="1598935"/>
                  </a:cubicBezTo>
                  <a:close/>
                  <a:moveTo>
                    <a:pt x="462129" y="1598113"/>
                  </a:moveTo>
                  <a:cubicBezTo>
                    <a:pt x="459301" y="1598113"/>
                    <a:pt x="457416" y="1599052"/>
                    <a:pt x="454588" y="1599991"/>
                  </a:cubicBezTo>
                  <a:cubicBezTo>
                    <a:pt x="450818" y="1600930"/>
                    <a:pt x="444219" y="1601869"/>
                    <a:pt x="439506" y="1600930"/>
                  </a:cubicBezTo>
                  <a:cubicBezTo>
                    <a:pt x="431022" y="1600930"/>
                    <a:pt x="418768" y="1595295"/>
                    <a:pt x="416883" y="1603748"/>
                  </a:cubicBezTo>
                  <a:cubicBezTo>
                    <a:pt x="414997" y="1614078"/>
                    <a:pt x="424424" y="1615957"/>
                    <a:pt x="431965" y="1617835"/>
                  </a:cubicBezTo>
                  <a:cubicBezTo>
                    <a:pt x="433850" y="1617835"/>
                    <a:pt x="433850" y="1618774"/>
                    <a:pt x="434793" y="1619713"/>
                  </a:cubicBezTo>
                  <a:cubicBezTo>
                    <a:pt x="439506" y="1624409"/>
                    <a:pt x="445162" y="1628166"/>
                    <a:pt x="457416" y="1627227"/>
                  </a:cubicBezTo>
                  <a:cubicBezTo>
                    <a:pt x="460244" y="1627227"/>
                    <a:pt x="464014" y="1625348"/>
                    <a:pt x="467785" y="1624409"/>
                  </a:cubicBezTo>
                  <a:cubicBezTo>
                    <a:pt x="475326" y="1621592"/>
                    <a:pt x="480039" y="1619713"/>
                    <a:pt x="479097" y="1612200"/>
                  </a:cubicBezTo>
                  <a:cubicBezTo>
                    <a:pt x="479097" y="1610322"/>
                    <a:pt x="477211" y="1605626"/>
                    <a:pt x="476269" y="1603748"/>
                  </a:cubicBezTo>
                  <a:cubicBezTo>
                    <a:pt x="475326" y="1602808"/>
                    <a:pt x="473441" y="1601869"/>
                    <a:pt x="472498" y="1600930"/>
                  </a:cubicBezTo>
                  <a:cubicBezTo>
                    <a:pt x="468728" y="1597173"/>
                    <a:pt x="467785" y="1597173"/>
                    <a:pt x="462129" y="1598113"/>
                  </a:cubicBezTo>
                  <a:close/>
                  <a:moveTo>
                    <a:pt x="1085135" y="1583180"/>
                  </a:moveTo>
                  <a:cubicBezTo>
                    <a:pt x="1089844" y="1584119"/>
                    <a:pt x="1091727" y="1589751"/>
                    <a:pt x="1091727" y="1594444"/>
                  </a:cubicBezTo>
                  <a:cubicBezTo>
                    <a:pt x="1092669" y="1605708"/>
                    <a:pt x="1086077" y="1615095"/>
                    <a:pt x="1077601" y="1617911"/>
                  </a:cubicBezTo>
                  <a:cubicBezTo>
                    <a:pt x="1057824" y="1626359"/>
                    <a:pt x="1046522" y="1654520"/>
                    <a:pt x="1037105" y="1661090"/>
                  </a:cubicBezTo>
                  <a:cubicBezTo>
                    <a:pt x="1023920" y="1656397"/>
                    <a:pt x="1055940" y="1633869"/>
                    <a:pt x="1050289" y="1624482"/>
                  </a:cubicBezTo>
                  <a:cubicBezTo>
                    <a:pt x="1040872" y="1625420"/>
                    <a:pt x="1032396" y="1631053"/>
                    <a:pt x="1024862" y="1635746"/>
                  </a:cubicBezTo>
                  <a:cubicBezTo>
                    <a:pt x="1025803" y="1642317"/>
                    <a:pt x="1024862" y="1648887"/>
                    <a:pt x="1021094" y="1652642"/>
                  </a:cubicBezTo>
                  <a:cubicBezTo>
                    <a:pt x="1018269" y="1656397"/>
                    <a:pt x="1017327" y="1656397"/>
                    <a:pt x="1013560" y="1653581"/>
                  </a:cubicBezTo>
                  <a:cubicBezTo>
                    <a:pt x="1012619" y="1652642"/>
                    <a:pt x="1011677" y="1650765"/>
                    <a:pt x="1009793" y="1650765"/>
                  </a:cubicBezTo>
                  <a:cubicBezTo>
                    <a:pt x="1005084" y="1649826"/>
                    <a:pt x="1003201" y="1658274"/>
                    <a:pt x="999434" y="1658274"/>
                  </a:cubicBezTo>
                  <a:cubicBezTo>
                    <a:pt x="995666" y="1658274"/>
                    <a:pt x="993783" y="1652642"/>
                    <a:pt x="994725" y="1647949"/>
                  </a:cubicBezTo>
                  <a:cubicBezTo>
                    <a:pt x="994725" y="1641378"/>
                    <a:pt x="1002259" y="1634807"/>
                    <a:pt x="1006968" y="1634807"/>
                  </a:cubicBezTo>
                  <a:cubicBezTo>
                    <a:pt x="1011677" y="1630114"/>
                    <a:pt x="1006026" y="1622604"/>
                    <a:pt x="1005084" y="1613217"/>
                  </a:cubicBezTo>
                  <a:cubicBezTo>
                    <a:pt x="1004143" y="1605708"/>
                    <a:pt x="1005084" y="1596321"/>
                    <a:pt x="1007910" y="1592567"/>
                  </a:cubicBezTo>
                  <a:cubicBezTo>
                    <a:pt x="1011677" y="1587873"/>
                    <a:pt x="1015444" y="1586935"/>
                    <a:pt x="1019211" y="1592567"/>
                  </a:cubicBezTo>
                  <a:cubicBezTo>
                    <a:pt x="1020153" y="1594444"/>
                    <a:pt x="1022036" y="1597260"/>
                    <a:pt x="1022036" y="1599137"/>
                  </a:cubicBezTo>
                  <a:cubicBezTo>
                    <a:pt x="1022978" y="1607585"/>
                    <a:pt x="1019211" y="1626359"/>
                    <a:pt x="1025803" y="1627298"/>
                  </a:cubicBezTo>
                  <a:cubicBezTo>
                    <a:pt x="1031454" y="1628236"/>
                    <a:pt x="1052173" y="1616972"/>
                    <a:pt x="1055940" y="1613217"/>
                  </a:cubicBezTo>
                  <a:cubicBezTo>
                    <a:pt x="1066300" y="1606647"/>
                    <a:pt x="1075717" y="1585996"/>
                    <a:pt x="1085135" y="1583180"/>
                  </a:cubicBezTo>
                  <a:close/>
                  <a:moveTo>
                    <a:pt x="424424" y="1575573"/>
                  </a:moveTo>
                  <a:cubicBezTo>
                    <a:pt x="420653" y="1578390"/>
                    <a:pt x="419711" y="1582147"/>
                    <a:pt x="420653" y="1587782"/>
                  </a:cubicBezTo>
                  <a:cubicBezTo>
                    <a:pt x="423481" y="1593417"/>
                    <a:pt x="428194" y="1592478"/>
                    <a:pt x="435735" y="1592478"/>
                  </a:cubicBezTo>
                  <a:cubicBezTo>
                    <a:pt x="443276" y="1593417"/>
                    <a:pt x="451760" y="1594356"/>
                    <a:pt x="453645" y="1586843"/>
                  </a:cubicBezTo>
                  <a:cubicBezTo>
                    <a:pt x="454588" y="1579329"/>
                    <a:pt x="445162" y="1580268"/>
                    <a:pt x="437621" y="1578390"/>
                  </a:cubicBezTo>
                  <a:cubicBezTo>
                    <a:pt x="431965" y="1577451"/>
                    <a:pt x="428194" y="1575573"/>
                    <a:pt x="424424" y="1575573"/>
                  </a:cubicBezTo>
                  <a:close/>
                  <a:moveTo>
                    <a:pt x="1414657" y="1545172"/>
                  </a:moveTo>
                  <a:cubicBezTo>
                    <a:pt x="1417484" y="1544225"/>
                    <a:pt x="1419369" y="1545172"/>
                    <a:pt x="1421255" y="1545172"/>
                  </a:cubicBezTo>
                  <a:cubicBezTo>
                    <a:pt x="1425967" y="1547067"/>
                    <a:pt x="1429738" y="1548014"/>
                    <a:pt x="1429738" y="1553698"/>
                  </a:cubicBezTo>
                  <a:cubicBezTo>
                    <a:pt x="1430680" y="1555593"/>
                    <a:pt x="1428795" y="1557488"/>
                    <a:pt x="1427852" y="1559382"/>
                  </a:cubicBezTo>
                  <a:cubicBezTo>
                    <a:pt x="1425025" y="1565066"/>
                    <a:pt x="1420312" y="1568856"/>
                    <a:pt x="1411829" y="1571697"/>
                  </a:cubicBezTo>
                  <a:cubicBezTo>
                    <a:pt x="1403346" y="1572645"/>
                    <a:pt x="1392978" y="1571697"/>
                    <a:pt x="1384495" y="1572645"/>
                  </a:cubicBezTo>
                  <a:cubicBezTo>
                    <a:pt x="1370357" y="1573592"/>
                    <a:pt x="1355276" y="1573592"/>
                    <a:pt x="1343023" y="1569803"/>
                  </a:cubicBezTo>
                  <a:cubicBezTo>
                    <a:pt x="1340195" y="1568856"/>
                    <a:pt x="1336425" y="1566961"/>
                    <a:pt x="1333597" y="1565066"/>
                  </a:cubicBezTo>
                  <a:cubicBezTo>
                    <a:pt x="1329827" y="1563172"/>
                    <a:pt x="1326999" y="1560330"/>
                    <a:pt x="1326999" y="1557488"/>
                  </a:cubicBezTo>
                  <a:cubicBezTo>
                    <a:pt x="1326999" y="1553698"/>
                    <a:pt x="1332654" y="1549909"/>
                    <a:pt x="1336425" y="1548962"/>
                  </a:cubicBezTo>
                  <a:cubicBezTo>
                    <a:pt x="1341137" y="1548014"/>
                    <a:pt x="1347735" y="1548014"/>
                    <a:pt x="1351506" y="1549909"/>
                  </a:cubicBezTo>
                  <a:cubicBezTo>
                    <a:pt x="1360931" y="1551804"/>
                    <a:pt x="1362816" y="1552751"/>
                    <a:pt x="1372242" y="1551804"/>
                  </a:cubicBezTo>
                  <a:cubicBezTo>
                    <a:pt x="1388265" y="1551804"/>
                    <a:pt x="1401461" y="1548014"/>
                    <a:pt x="1414657" y="1545172"/>
                  </a:cubicBezTo>
                  <a:close/>
                  <a:moveTo>
                    <a:pt x="372579" y="1487291"/>
                  </a:moveTo>
                  <a:cubicBezTo>
                    <a:pt x="446104" y="1501379"/>
                    <a:pt x="494179" y="1536128"/>
                    <a:pt x="523400" y="1565242"/>
                  </a:cubicBezTo>
                  <a:cubicBezTo>
                    <a:pt x="526228" y="1568059"/>
                    <a:pt x="529056" y="1569938"/>
                    <a:pt x="530941" y="1573694"/>
                  </a:cubicBezTo>
                  <a:cubicBezTo>
                    <a:pt x="532827" y="1575573"/>
                    <a:pt x="534712" y="1581208"/>
                    <a:pt x="534712" y="1583086"/>
                  </a:cubicBezTo>
                  <a:cubicBezTo>
                    <a:pt x="533769" y="1590599"/>
                    <a:pt x="523400" y="1590599"/>
                    <a:pt x="519630" y="1586843"/>
                  </a:cubicBezTo>
                  <a:cubicBezTo>
                    <a:pt x="513031" y="1581208"/>
                    <a:pt x="508318" y="1573694"/>
                    <a:pt x="500777" y="1568998"/>
                  </a:cubicBezTo>
                  <a:cubicBezTo>
                    <a:pt x="490408" y="1561485"/>
                    <a:pt x="478154" y="1554911"/>
                    <a:pt x="465900" y="1550215"/>
                  </a:cubicBezTo>
                  <a:cubicBezTo>
                    <a:pt x="452703" y="1544580"/>
                    <a:pt x="442334" y="1540824"/>
                    <a:pt x="426309" y="1539884"/>
                  </a:cubicBezTo>
                  <a:cubicBezTo>
                    <a:pt x="413112" y="1538945"/>
                    <a:pt x="400858" y="1536128"/>
                    <a:pt x="387661" y="1537067"/>
                  </a:cubicBezTo>
                  <a:cubicBezTo>
                    <a:pt x="382005" y="1537067"/>
                    <a:pt x="378235" y="1538945"/>
                    <a:pt x="377292" y="1543641"/>
                  </a:cubicBezTo>
                  <a:cubicBezTo>
                    <a:pt x="383891" y="1548337"/>
                    <a:pt x="394260" y="1547398"/>
                    <a:pt x="402743" y="1550215"/>
                  </a:cubicBezTo>
                  <a:cubicBezTo>
                    <a:pt x="407456" y="1551154"/>
                    <a:pt x="410284" y="1553033"/>
                    <a:pt x="414055" y="1553033"/>
                  </a:cubicBezTo>
                  <a:cubicBezTo>
                    <a:pt x="417825" y="1553033"/>
                    <a:pt x="421596" y="1553033"/>
                    <a:pt x="424424" y="1552093"/>
                  </a:cubicBezTo>
                  <a:cubicBezTo>
                    <a:pt x="428194" y="1551154"/>
                    <a:pt x="436678" y="1547398"/>
                    <a:pt x="437621" y="1553033"/>
                  </a:cubicBezTo>
                  <a:cubicBezTo>
                    <a:pt x="437621" y="1555850"/>
                    <a:pt x="435735" y="1557728"/>
                    <a:pt x="435735" y="1559607"/>
                  </a:cubicBezTo>
                  <a:cubicBezTo>
                    <a:pt x="435735" y="1562424"/>
                    <a:pt x="440449" y="1564303"/>
                    <a:pt x="444219" y="1565242"/>
                  </a:cubicBezTo>
                  <a:cubicBezTo>
                    <a:pt x="446104" y="1566181"/>
                    <a:pt x="447047" y="1567120"/>
                    <a:pt x="447990" y="1567120"/>
                  </a:cubicBezTo>
                  <a:cubicBezTo>
                    <a:pt x="453645" y="1568059"/>
                    <a:pt x="459301" y="1566181"/>
                    <a:pt x="464957" y="1568059"/>
                  </a:cubicBezTo>
                  <a:cubicBezTo>
                    <a:pt x="469670" y="1568998"/>
                    <a:pt x="475326" y="1572755"/>
                    <a:pt x="476269" y="1577451"/>
                  </a:cubicBezTo>
                  <a:cubicBezTo>
                    <a:pt x="476269" y="1585903"/>
                    <a:pt x="482867" y="1588721"/>
                    <a:pt x="487580" y="1592478"/>
                  </a:cubicBezTo>
                  <a:cubicBezTo>
                    <a:pt x="493236" y="1596234"/>
                    <a:pt x="497007" y="1609383"/>
                    <a:pt x="492293" y="1615957"/>
                  </a:cubicBezTo>
                  <a:cubicBezTo>
                    <a:pt x="486638" y="1622531"/>
                    <a:pt x="475326" y="1626287"/>
                    <a:pt x="465900" y="1629105"/>
                  </a:cubicBezTo>
                  <a:cubicBezTo>
                    <a:pt x="463072" y="1630983"/>
                    <a:pt x="459301" y="1631922"/>
                    <a:pt x="457416" y="1632862"/>
                  </a:cubicBezTo>
                  <a:cubicBezTo>
                    <a:pt x="453645" y="1632862"/>
                    <a:pt x="449875" y="1632862"/>
                    <a:pt x="446104" y="1633801"/>
                  </a:cubicBezTo>
                  <a:cubicBezTo>
                    <a:pt x="440449" y="1635679"/>
                    <a:pt x="434793" y="1641314"/>
                    <a:pt x="431022" y="1641314"/>
                  </a:cubicBezTo>
                  <a:cubicBezTo>
                    <a:pt x="419711" y="1641314"/>
                    <a:pt x="387661" y="1617835"/>
                    <a:pt x="381063" y="1608443"/>
                  </a:cubicBezTo>
                  <a:cubicBezTo>
                    <a:pt x="380120" y="1605626"/>
                    <a:pt x="379177" y="1601869"/>
                    <a:pt x="380120" y="1599052"/>
                  </a:cubicBezTo>
                  <a:cubicBezTo>
                    <a:pt x="380120" y="1596234"/>
                    <a:pt x="381063" y="1595295"/>
                    <a:pt x="383891" y="1593417"/>
                  </a:cubicBezTo>
                  <a:cubicBezTo>
                    <a:pt x="384833" y="1592478"/>
                    <a:pt x="387661" y="1591538"/>
                    <a:pt x="388604" y="1590599"/>
                  </a:cubicBezTo>
                  <a:cubicBezTo>
                    <a:pt x="393317" y="1588721"/>
                    <a:pt x="399915" y="1590599"/>
                    <a:pt x="405571" y="1589660"/>
                  </a:cubicBezTo>
                  <a:cubicBezTo>
                    <a:pt x="407456" y="1589660"/>
                    <a:pt x="412170" y="1588721"/>
                    <a:pt x="414055" y="1587782"/>
                  </a:cubicBezTo>
                  <a:cubicBezTo>
                    <a:pt x="414997" y="1586843"/>
                    <a:pt x="415940" y="1586843"/>
                    <a:pt x="416883" y="1584964"/>
                  </a:cubicBezTo>
                  <a:cubicBezTo>
                    <a:pt x="416883" y="1579329"/>
                    <a:pt x="404628" y="1584025"/>
                    <a:pt x="400858" y="1581208"/>
                  </a:cubicBezTo>
                  <a:cubicBezTo>
                    <a:pt x="398030" y="1577451"/>
                    <a:pt x="398030" y="1573694"/>
                    <a:pt x="398973" y="1569938"/>
                  </a:cubicBezTo>
                  <a:cubicBezTo>
                    <a:pt x="398973" y="1567120"/>
                    <a:pt x="400858" y="1564303"/>
                    <a:pt x="400858" y="1562424"/>
                  </a:cubicBezTo>
                  <a:cubicBezTo>
                    <a:pt x="399915" y="1557728"/>
                    <a:pt x="388604" y="1558668"/>
                    <a:pt x="384833" y="1558668"/>
                  </a:cubicBezTo>
                  <a:cubicBezTo>
                    <a:pt x="379177" y="1559607"/>
                    <a:pt x="370694" y="1562424"/>
                    <a:pt x="369751" y="1568059"/>
                  </a:cubicBezTo>
                  <a:cubicBezTo>
                    <a:pt x="368808" y="1573694"/>
                    <a:pt x="371636" y="1581208"/>
                    <a:pt x="368808" y="1585903"/>
                  </a:cubicBezTo>
                  <a:cubicBezTo>
                    <a:pt x="365981" y="1591538"/>
                    <a:pt x="359382" y="1593417"/>
                    <a:pt x="355612" y="1586843"/>
                  </a:cubicBezTo>
                  <a:cubicBezTo>
                    <a:pt x="347128" y="1573694"/>
                    <a:pt x="353726" y="1545519"/>
                    <a:pt x="365038" y="1536128"/>
                  </a:cubicBezTo>
                  <a:cubicBezTo>
                    <a:pt x="368808" y="1533310"/>
                    <a:pt x="373522" y="1530493"/>
                    <a:pt x="379177" y="1529554"/>
                  </a:cubicBezTo>
                  <a:cubicBezTo>
                    <a:pt x="394260" y="1526736"/>
                    <a:pt x="426309" y="1538006"/>
                    <a:pt x="436678" y="1531432"/>
                  </a:cubicBezTo>
                  <a:cubicBezTo>
                    <a:pt x="435735" y="1524858"/>
                    <a:pt x="385776" y="1509831"/>
                    <a:pt x="372579" y="1506074"/>
                  </a:cubicBezTo>
                  <a:cubicBezTo>
                    <a:pt x="365038" y="1503257"/>
                    <a:pt x="365038" y="1490109"/>
                    <a:pt x="372579" y="1487291"/>
                  </a:cubicBezTo>
                  <a:close/>
                  <a:moveTo>
                    <a:pt x="1306085" y="1474864"/>
                  </a:moveTo>
                  <a:cubicBezTo>
                    <a:pt x="1310817" y="1473449"/>
                    <a:pt x="1315548" y="1473685"/>
                    <a:pt x="1317440" y="1477459"/>
                  </a:cubicBezTo>
                  <a:cubicBezTo>
                    <a:pt x="1320279" y="1481233"/>
                    <a:pt x="1318387" y="1491612"/>
                    <a:pt x="1316494" y="1497273"/>
                  </a:cubicBezTo>
                  <a:cubicBezTo>
                    <a:pt x="1315548" y="1500104"/>
                    <a:pt x="1313655" y="1501047"/>
                    <a:pt x="1315548" y="1503878"/>
                  </a:cubicBezTo>
                  <a:cubicBezTo>
                    <a:pt x="1316494" y="1504821"/>
                    <a:pt x="1317440" y="1505765"/>
                    <a:pt x="1318387" y="1505765"/>
                  </a:cubicBezTo>
                  <a:cubicBezTo>
                    <a:pt x="1321225" y="1506708"/>
                    <a:pt x="1326903" y="1498217"/>
                    <a:pt x="1329742" y="1497273"/>
                  </a:cubicBezTo>
                  <a:cubicBezTo>
                    <a:pt x="1333527" y="1494443"/>
                    <a:pt x="1337312" y="1495386"/>
                    <a:pt x="1341097" y="1497273"/>
                  </a:cubicBezTo>
                  <a:cubicBezTo>
                    <a:pt x="1345829" y="1500104"/>
                    <a:pt x="1346775" y="1505765"/>
                    <a:pt x="1345829" y="1511426"/>
                  </a:cubicBezTo>
                  <a:cubicBezTo>
                    <a:pt x="1345829" y="1514257"/>
                    <a:pt x="1344883" y="1518031"/>
                    <a:pt x="1343936" y="1519918"/>
                  </a:cubicBezTo>
                  <a:cubicBezTo>
                    <a:pt x="1339205" y="1531240"/>
                    <a:pt x="1318387" y="1538788"/>
                    <a:pt x="1318387" y="1551055"/>
                  </a:cubicBezTo>
                  <a:cubicBezTo>
                    <a:pt x="1318387" y="1553885"/>
                    <a:pt x="1320279" y="1556716"/>
                    <a:pt x="1320279" y="1559546"/>
                  </a:cubicBezTo>
                  <a:cubicBezTo>
                    <a:pt x="1321225" y="1574643"/>
                    <a:pt x="1310816" y="1618045"/>
                    <a:pt x="1302300" y="1639746"/>
                  </a:cubicBezTo>
                  <a:cubicBezTo>
                    <a:pt x="1300407" y="1646351"/>
                    <a:pt x="1298515" y="1653899"/>
                    <a:pt x="1290945" y="1653899"/>
                  </a:cubicBezTo>
                  <a:cubicBezTo>
                    <a:pt x="1286213" y="1653899"/>
                    <a:pt x="1280536" y="1647295"/>
                    <a:pt x="1280536" y="1644464"/>
                  </a:cubicBezTo>
                  <a:cubicBezTo>
                    <a:pt x="1279589" y="1639746"/>
                    <a:pt x="1287160" y="1634085"/>
                    <a:pt x="1289998" y="1626537"/>
                  </a:cubicBezTo>
                  <a:cubicBezTo>
                    <a:pt x="1290945" y="1624650"/>
                    <a:pt x="1291891" y="1621819"/>
                    <a:pt x="1292837" y="1618045"/>
                  </a:cubicBezTo>
                  <a:cubicBezTo>
                    <a:pt x="1295676" y="1604836"/>
                    <a:pt x="1298515" y="1583135"/>
                    <a:pt x="1294730" y="1575586"/>
                  </a:cubicBezTo>
                  <a:cubicBezTo>
                    <a:pt x="1294730" y="1573699"/>
                    <a:pt x="1293784" y="1574643"/>
                    <a:pt x="1291891" y="1574643"/>
                  </a:cubicBezTo>
                  <a:cubicBezTo>
                    <a:pt x="1287160" y="1577473"/>
                    <a:pt x="1284321" y="1581247"/>
                    <a:pt x="1281482" y="1584078"/>
                  </a:cubicBezTo>
                  <a:cubicBezTo>
                    <a:pt x="1278643" y="1585965"/>
                    <a:pt x="1274858" y="1589739"/>
                    <a:pt x="1272019" y="1590683"/>
                  </a:cubicBezTo>
                  <a:cubicBezTo>
                    <a:pt x="1256879" y="1596344"/>
                    <a:pt x="1259718" y="1571812"/>
                    <a:pt x="1265395" y="1564264"/>
                  </a:cubicBezTo>
                  <a:cubicBezTo>
                    <a:pt x="1266342" y="1562377"/>
                    <a:pt x="1272966" y="1559546"/>
                    <a:pt x="1274858" y="1556716"/>
                  </a:cubicBezTo>
                  <a:cubicBezTo>
                    <a:pt x="1279589" y="1553885"/>
                    <a:pt x="1282428" y="1550111"/>
                    <a:pt x="1286213" y="1545393"/>
                  </a:cubicBezTo>
                  <a:cubicBezTo>
                    <a:pt x="1287160" y="1543506"/>
                    <a:pt x="1289998" y="1539732"/>
                    <a:pt x="1290945" y="1538788"/>
                  </a:cubicBezTo>
                  <a:cubicBezTo>
                    <a:pt x="1291891" y="1532184"/>
                    <a:pt x="1289052" y="1524636"/>
                    <a:pt x="1289052" y="1517087"/>
                  </a:cubicBezTo>
                  <a:cubicBezTo>
                    <a:pt x="1288106" y="1505765"/>
                    <a:pt x="1289052" y="1491612"/>
                    <a:pt x="1294730" y="1482177"/>
                  </a:cubicBezTo>
                  <a:cubicBezTo>
                    <a:pt x="1296622" y="1479346"/>
                    <a:pt x="1301354" y="1476280"/>
                    <a:pt x="1306085" y="1474864"/>
                  </a:cubicBezTo>
                  <a:close/>
                  <a:moveTo>
                    <a:pt x="1519389" y="1339182"/>
                  </a:moveTo>
                  <a:cubicBezTo>
                    <a:pt x="1522203" y="1341069"/>
                    <a:pt x="1525018" y="1343899"/>
                    <a:pt x="1525957" y="1345785"/>
                  </a:cubicBezTo>
                  <a:cubicBezTo>
                    <a:pt x="1526895" y="1348615"/>
                    <a:pt x="1526895" y="1352388"/>
                    <a:pt x="1526895" y="1355218"/>
                  </a:cubicBezTo>
                  <a:cubicBezTo>
                    <a:pt x="1526895" y="1358048"/>
                    <a:pt x="1525957" y="1359934"/>
                    <a:pt x="1526895" y="1361821"/>
                  </a:cubicBezTo>
                  <a:cubicBezTo>
                    <a:pt x="1529710" y="1369367"/>
                    <a:pt x="1538155" y="1360877"/>
                    <a:pt x="1540970" y="1357104"/>
                  </a:cubicBezTo>
                  <a:cubicBezTo>
                    <a:pt x="1546600" y="1349558"/>
                    <a:pt x="1551291" y="1336353"/>
                    <a:pt x="1563489" y="1342012"/>
                  </a:cubicBezTo>
                  <a:cubicBezTo>
                    <a:pt x="1569119" y="1344842"/>
                    <a:pt x="1566304" y="1357104"/>
                    <a:pt x="1563489" y="1362764"/>
                  </a:cubicBezTo>
                  <a:cubicBezTo>
                    <a:pt x="1560674" y="1368424"/>
                    <a:pt x="1555044" y="1372197"/>
                    <a:pt x="1551291" y="1377856"/>
                  </a:cubicBezTo>
                  <a:cubicBezTo>
                    <a:pt x="1549415" y="1380686"/>
                    <a:pt x="1548476" y="1382572"/>
                    <a:pt x="1548476" y="1384459"/>
                  </a:cubicBezTo>
                  <a:cubicBezTo>
                    <a:pt x="1548476" y="1386345"/>
                    <a:pt x="1549415" y="1387289"/>
                    <a:pt x="1550353" y="1387289"/>
                  </a:cubicBezTo>
                  <a:cubicBezTo>
                    <a:pt x="1554106" y="1390119"/>
                    <a:pt x="1556921" y="1397665"/>
                    <a:pt x="1558798" y="1402381"/>
                  </a:cubicBezTo>
                  <a:cubicBezTo>
                    <a:pt x="1558798" y="1403324"/>
                    <a:pt x="1558798" y="1406154"/>
                    <a:pt x="1559736" y="1408984"/>
                  </a:cubicBezTo>
                  <a:cubicBezTo>
                    <a:pt x="1560674" y="1419360"/>
                    <a:pt x="1563489" y="1434452"/>
                    <a:pt x="1555044" y="1441998"/>
                  </a:cubicBezTo>
                  <a:cubicBezTo>
                    <a:pt x="1550353" y="1442941"/>
                    <a:pt x="1538155" y="1438225"/>
                    <a:pt x="1538155" y="1434452"/>
                  </a:cubicBezTo>
                  <a:cubicBezTo>
                    <a:pt x="1539093" y="1431622"/>
                    <a:pt x="1541908" y="1430679"/>
                    <a:pt x="1543785" y="1429735"/>
                  </a:cubicBezTo>
                  <a:cubicBezTo>
                    <a:pt x="1548476" y="1425962"/>
                    <a:pt x="1549415" y="1423133"/>
                    <a:pt x="1547538" y="1415587"/>
                  </a:cubicBezTo>
                  <a:cubicBezTo>
                    <a:pt x="1546600" y="1412757"/>
                    <a:pt x="1545661" y="1409927"/>
                    <a:pt x="1543785" y="1407097"/>
                  </a:cubicBezTo>
                  <a:cubicBezTo>
                    <a:pt x="1542846" y="1405211"/>
                    <a:pt x="1538155" y="1398608"/>
                    <a:pt x="1534402" y="1398608"/>
                  </a:cubicBezTo>
                  <a:cubicBezTo>
                    <a:pt x="1533463" y="1398608"/>
                    <a:pt x="1531587" y="1400494"/>
                    <a:pt x="1529710" y="1403324"/>
                  </a:cubicBezTo>
                  <a:cubicBezTo>
                    <a:pt x="1522203" y="1410870"/>
                    <a:pt x="1519389" y="1421246"/>
                    <a:pt x="1511882" y="1429735"/>
                  </a:cubicBezTo>
                  <a:cubicBezTo>
                    <a:pt x="1510005" y="1431622"/>
                    <a:pt x="1507190" y="1434452"/>
                    <a:pt x="1503437" y="1433509"/>
                  </a:cubicBezTo>
                  <a:cubicBezTo>
                    <a:pt x="1501561" y="1433509"/>
                    <a:pt x="1497807" y="1429735"/>
                    <a:pt x="1497807" y="1426906"/>
                  </a:cubicBezTo>
                  <a:cubicBezTo>
                    <a:pt x="1496869" y="1420303"/>
                    <a:pt x="1510944" y="1395778"/>
                    <a:pt x="1514697" y="1392005"/>
                  </a:cubicBezTo>
                  <a:cubicBezTo>
                    <a:pt x="1516574" y="1390119"/>
                    <a:pt x="1518450" y="1390119"/>
                    <a:pt x="1518450" y="1386345"/>
                  </a:cubicBezTo>
                  <a:cubicBezTo>
                    <a:pt x="1518450" y="1382572"/>
                    <a:pt x="1512820" y="1378799"/>
                    <a:pt x="1510005" y="1374083"/>
                  </a:cubicBezTo>
                  <a:cubicBezTo>
                    <a:pt x="1500622" y="1380686"/>
                    <a:pt x="1496869" y="1396721"/>
                    <a:pt x="1483733" y="1393892"/>
                  </a:cubicBezTo>
                  <a:cubicBezTo>
                    <a:pt x="1476226" y="1392948"/>
                    <a:pt x="1479041" y="1380686"/>
                    <a:pt x="1481856" y="1375970"/>
                  </a:cubicBezTo>
                  <a:cubicBezTo>
                    <a:pt x="1488424" y="1364650"/>
                    <a:pt x="1492177" y="1359934"/>
                    <a:pt x="1499684" y="1351445"/>
                  </a:cubicBezTo>
                  <a:cubicBezTo>
                    <a:pt x="1504376" y="1346729"/>
                    <a:pt x="1512820" y="1334466"/>
                    <a:pt x="1519389" y="1339182"/>
                  </a:cubicBezTo>
                  <a:close/>
                  <a:moveTo>
                    <a:pt x="235423" y="1336095"/>
                  </a:moveTo>
                  <a:cubicBezTo>
                    <a:pt x="240155" y="1333268"/>
                    <a:pt x="242995" y="1334211"/>
                    <a:pt x="247727" y="1336095"/>
                  </a:cubicBezTo>
                  <a:cubicBezTo>
                    <a:pt x="252460" y="1338923"/>
                    <a:pt x="254353" y="1339865"/>
                    <a:pt x="257192" y="1343635"/>
                  </a:cubicBezTo>
                  <a:cubicBezTo>
                    <a:pt x="261924" y="1346462"/>
                    <a:pt x="264764" y="1350232"/>
                    <a:pt x="268550" y="1354944"/>
                  </a:cubicBezTo>
                  <a:cubicBezTo>
                    <a:pt x="270443" y="1356829"/>
                    <a:pt x="273282" y="1358714"/>
                    <a:pt x="275175" y="1361541"/>
                  </a:cubicBezTo>
                  <a:cubicBezTo>
                    <a:pt x="279907" y="1368138"/>
                    <a:pt x="299783" y="1392641"/>
                    <a:pt x="290318" y="1400180"/>
                  </a:cubicBezTo>
                  <a:cubicBezTo>
                    <a:pt x="287479" y="1403008"/>
                    <a:pt x="276121" y="1404893"/>
                    <a:pt x="269496" y="1402065"/>
                  </a:cubicBezTo>
                  <a:cubicBezTo>
                    <a:pt x="266657" y="1401123"/>
                    <a:pt x="262871" y="1397353"/>
                    <a:pt x="260031" y="1395468"/>
                  </a:cubicBezTo>
                  <a:cubicBezTo>
                    <a:pt x="257192" y="1392641"/>
                    <a:pt x="254353" y="1388871"/>
                    <a:pt x="249620" y="1388871"/>
                  </a:cubicBezTo>
                  <a:cubicBezTo>
                    <a:pt x="246781" y="1388871"/>
                    <a:pt x="242995" y="1391699"/>
                    <a:pt x="242995" y="1392641"/>
                  </a:cubicBezTo>
                  <a:cubicBezTo>
                    <a:pt x="242048" y="1395468"/>
                    <a:pt x="246781" y="1399238"/>
                    <a:pt x="247727" y="1403008"/>
                  </a:cubicBezTo>
                  <a:cubicBezTo>
                    <a:pt x="249620" y="1412432"/>
                    <a:pt x="245834" y="1419029"/>
                    <a:pt x="239209" y="1422799"/>
                  </a:cubicBezTo>
                  <a:cubicBezTo>
                    <a:pt x="235423" y="1425626"/>
                    <a:pt x="233530" y="1427511"/>
                    <a:pt x="228798" y="1428453"/>
                  </a:cubicBezTo>
                  <a:cubicBezTo>
                    <a:pt x="225958" y="1429396"/>
                    <a:pt x="223119" y="1429396"/>
                    <a:pt x="219333" y="1431281"/>
                  </a:cubicBezTo>
                  <a:cubicBezTo>
                    <a:pt x="214601" y="1435993"/>
                    <a:pt x="219333" y="1443532"/>
                    <a:pt x="215547" y="1448244"/>
                  </a:cubicBezTo>
                  <a:cubicBezTo>
                    <a:pt x="212708" y="1452956"/>
                    <a:pt x="207029" y="1456726"/>
                    <a:pt x="201350" y="1453899"/>
                  </a:cubicBezTo>
                  <a:cubicBezTo>
                    <a:pt x="195671" y="1450129"/>
                    <a:pt x="191886" y="1440705"/>
                    <a:pt x="189046" y="1435993"/>
                  </a:cubicBezTo>
                  <a:cubicBezTo>
                    <a:pt x="181474" y="1421856"/>
                    <a:pt x="169170" y="1416202"/>
                    <a:pt x="157813" y="1406777"/>
                  </a:cubicBezTo>
                  <a:cubicBezTo>
                    <a:pt x="151187" y="1401123"/>
                    <a:pt x="144562" y="1390756"/>
                    <a:pt x="150241" y="1382274"/>
                  </a:cubicBezTo>
                  <a:cubicBezTo>
                    <a:pt x="156866" y="1382274"/>
                    <a:pt x="168224" y="1385102"/>
                    <a:pt x="172956" y="1388871"/>
                  </a:cubicBezTo>
                  <a:cubicBezTo>
                    <a:pt x="175796" y="1390756"/>
                    <a:pt x="177688" y="1391699"/>
                    <a:pt x="179581" y="1394526"/>
                  </a:cubicBezTo>
                  <a:cubicBezTo>
                    <a:pt x="183367" y="1397353"/>
                    <a:pt x="185260" y="1401123"/>
                    <a:pt x="188100" y="1404893"/>
                  </a:cubicBezTo>
                  <a:cubicBezTo>
                    <a:pt x="190939" y="1409605"/>
                    <a:pt x="195671" y="1416202"/>
                    <a:pt x="201350" y="1418087"/>
                  </a:cubicBezTo>
                  <a:cubicBezTo>
                    <a:pt x="204190" y="1418087"/>
                    <a:pt x="208922" y="1420914"/>
                    <a:pt x="211761" y="1420914"/>
                  </a:cubicBezTo>
                  <a:cubicBezTo>
                    <a:pt x="218387" y="1421856"/>
                    <a:pt x="225012" y="1415259"/>
                    <a:pt x="224066" y="1407720"/>
                  </a:cubicBezTo>
                  <a:cubicBezTo>
                    <a:pt x="224066" y="1403950"/>
                    <a:pt x="218387" y="1400180"/>
                    <a:pt x="215547" y="1397353"/>
                  </a:cubicBezTo>
                  <a:cubicBezTo>
                    <a:pt x="211761" y="1392641"/>
                    <a:pt x="210815" y="1386044"/>
                    <a:pt x="213654" y="1380390"/>
                  </a:cubicBezTo>
                  <a:cubicBezTo>
                    <a:pt x="218387" y="1376620"/>
                    <a:pt x="226905" y="1376620"/>
                    <a:pt x="234477" y="1375677"/>
                  </a:cubicBezTo>
                  <a:cubicBezTo>
                    <a:pt x="237316" y="1374735"/>
                    <a:pt x="246781" y="1373793"/>
                    <a:pt x="247727" y="1371908"/>
                  </a:cubicBezTo>
                  <a:cubicBezTo>
                    <a:pt x="249620" y="1368138"/>
                    <a:pt x="242995" y="1366253"/>
                    <a:pt x="240155" y="1364368"/>
                  </a:cubicBezTo>
                  <a:cubicBezTo>
                    <a:pt x="235423" y="1361541"/>
                    <a:pt x="229744" y="1359656"/>
                    <a:pt x="228798" y="1353059"/>
                  </a:cubicBezTo>
                  <a:cubicBezTo>
                    <a:pt x="228798" y="1346462"/>
                    <a:pt x="231637" y="1341750"/>
                    <a:pt x="235423" y="1336095"/>
                  </a:cubicBezTo>
                  <a:close/>
                  <a:moveTo>
                    <a:pt x="142112" y="1327874"/>
                  </a:moveTo>
                  <a:cubicBezTo>
                    <a:pt x="148713" y="1327874"/>
                    <a:pt x="152485" y="1330671"/>
                    <a:pt x="158143" y="1332535"/>
                  </a:cubicBezTo>
                  <a:cubicBezTo>
                    <a:pt x="163802" y="1334400"/>
                    <a:pt x="169460" y="1336264"/>
                    <a:pt x="175118" y="1338129"/>
                  </a:cubicBezTo>
                  <a:cubicBezTo>
                    <a:pt x="177947" y="1339061"/>
                    <a:pt x="181719" y="1339061"/>
                    <a:pt x="181719" y="1340926"/>
                  </a:cubicBezTo>
                  <a:cubicBezTo>
                    <a:pt x="181719" y="1343722"/>
                    <a:pt x="177004" y="1342790"/>
                    <a:pt x="174175" y="1342790"/>
                  </a:cubicBezTo>
                  <a:cubicBezTo>
                    <a:pt x="173232" y="1342790"/>
                    <a:pt x="159086" y="1344655"/>
                    <a:pt x="156257" y="1345587"/>
                  </a:cubicBezTo>
                  <a:cubicBezTo>
                    <a:pt x="154371" y="1345587"/>
                    <a:pt x="151542" y="1347451"/>
                    <a:pt x="149656" y="1348384"/>
                  </a:cubicBezTo>
                  <a:cubicBezTo>
                    <a:pt x="144941" y="1351180"/>
                    <a:pt x="140226" y="1356774"/>
                    <a:pt x="136454" y="1357706"/>
                  </a:cubicBezTo>
                  <a:cubicBezTo>
                    <a:pt x="127023" y="1361435"/>
                    <a:pt x="117593" y="1356774"/>
                    <a:pt x="117593" y="1349316"/>
                  </a:cubicBezTo>
                  <a:cubicBezTo>
                    <a:pt x="117593" y="1342790"/>
                    <a:pt x="124194" y="1339061"/>
                    <a:pt x="128909" y="1336264"/>
                  </a:cubicBezTo>
                  <a:cubicBezTo>
                    <a:pt x="133624" y="1331603"/>
                    <a:pt x="134567" y="1328806"/>
                    <a:pt x="142112" y="1327874"/>
                  </a:cubicBezTo>
                  <a:close/>
                  <a:moveTo>
                    <a:pt x="173158" y="1295857"/>
                  </a:moveTo>
                  <a:cubicBezTo>
                    <a:pt x="175983" y="1294913"/>
                    <a:pt x="178808" y="1296802"/>
                    <a:pt x="182575" y="1298690"/>
                  </a:cubicBezTo>
                  <a:cubicBezTo>
                    <a:pt x="187284" y="1302468"/>
                    <a:pt x="190109" y="1307190"/>
                    <a:pt x="189167" y="1314745"/>
                  </a:cubicBezTo>
                  <a:cubicBezTo>
                    <a:pt x="187284" y="1318522"/>
                    <a:pt x="182575" y="1321355"/>
                    <a:pt x="179750" y="1322299"/>
                  </a:cubicBezTo>
                  <a:cubicBezTo>
                    <a:pt x="171274" y="1326077"/>
                    <a:pt x="168449" y="1317578"/>
                    <a:pt x="166565" y="1311911"/>
                  </a:cubicBezTo>
                  <a:cubicBezTo>
                    <a:pt x="163740" y="1307190"/>
                    <a:pt x="166565" y="1297746"/>
                    <a:pt x="173158" y="1295857"/>
                  </a:cubicBezTo>
                  <a:close/>
                  <a:moveTo>
                    <a:pt x="1494806" y="1281896"/>
                  </a:moveTo>
                  <a:cubicBezTo>
                    <a:pt x="1496696" y="1282837"/>
                    <a:pt x="1500476" y="1284719"/>
                    <a:pt x="1501421" y="1287543"/>
                  </a:cubicBezTo>
                  <a:cubicBezTo>
                    <a:pt x="1504256" y="1292249"/>
                    <a:pt x="1501421" y="1300720"/>
                    <a:pt x="1506146" y="1304485"/>
                  </a:cubicBezTo>
                  <a:cubicBezTo>
                    <a:pt x="1508036" y="1303544"/>
                    <a:pt x="1511817" y="1296955"/>
                    <a:pt x="1513707" y="1294132"/>
                  </a:cubicBezTo>
                  <a:cubicBezTo>
                    <a:pt x="1514652" y="1291308"/>
                    <a:pt x="1515597" y="1290367"/>
                    <a:pt x="1517487" y="1289426"/>
                  </a:cubicBezTo>
                  <a:cubicBezTo>
                    <a:pt x="1520322" y="1287543"/>
                    <a:pt x="1523158" y="1285661"/>
                    <a:pt x="1526938" y="1284719"/>
                  </a:cubicBezTo>
                  <a:cubicBezTo>
                    <a:pt x="1532608" y="1282837"/>
                    <a:pt x="1534498" y="1283778"/>
                    <a:pt x="1537334" y="1288484"/>
                  </a:cubicBezTo>
                  <a:cubicBezTo>
                    <a:pt x="1541114" y="1293190"/>
                    <a:pt x="1543949" y="1300720"/>
                    <a:pt x="1543004" y="1307309"/>
                  </a:cubicBezTo>
                  <a:cubicBezTo>
                    <a:pt x="1542059" y="1314839"/>
                    <a:pt x="1535444" y="1317662"/>
                    <a:pt x="1528828" y="1317662"/>
                  </a:cubicBezTo>
                  <a:cubicBezTo>
                    <a:pt x="1502366" y="1318604"/>
                    <a:pt x="1473069" y="1366606"/>
                    <a:pt x="1459838" y="1383548"/>
                  </a:cubicBezTo>
                  <a:cubicBezTo>
                    <a:pt x="1457948" y="1386372"/>
                    <a:pt x="1455112" y="1390137"/>
                    <a:pt x="1455112" y="1395784"/>
                  </a:cubicBezTo>
                  <a:cubicBezTo>
                    <a:pt x="1456057" y="1400490"/>
                    <a:pt x="1459838" y="1402373"/>
                    <a:pt x="1461728" y="1406138"/>
                  </a:cubicBezTo>
                  <a:cubicBezTo>
                    <a:pt x="1463618" y="1408961"/>
                    <a:pt x="1465508" y="1414609"/>
                    <a:pt x="1464563" y="1417432"/>
                  </a:cubicBezTo>
                  <a:cubicBezTo>
                    <a:pt x="1464563" y="1420256"/>
                    <a:pt x="1460783" y="1424962"/>
                    <a:pt x="1456057" y="1424021"/>
                  </a:cubicBezTo>
                  <a:cubicBezTo>
                    <a:pt x="1450387" y="1423080"/>
                    <a:pt x="1446607" y="1414609"/>
                    <a:pt x="1443772" y="1410844"/>
                  </a:cubicBezTo>
                  <a:cubicBezTo>
                    <a:pt x="1441881" y="1408020"/>
                    <a:pt x="1437156" y="1401432"/>
                    <a:pt x="1436211" y="1398608"/>
                  </a:cubicBezTo>
                  <a:cubicBezTo>
                    <a:pt x="1432431" y="1384489"/>
                    <a:pt x="1443772" y="1376018"/>
                    <a:pt x="1449442" y="1368489"/>
                  </a:cubicBezTo>
                  <a:cubicBezTo>
                    <a:pt x="1457948" y="1357194"/>
                    <a:pt x="1484410" y="1334605"/>
                    <a:pt x="1484410" y="1321427"/>
                  </a:cubicBezTo>
                  <a:cubicBezTo>
                    <a:pt x="1485355" y="1315780"/>
                    <a:pt x="1482520" y="1306368"/>
                    <a:pt x="1478739" y="1306368"/>
                  </a:cubicBezTo>
                  <a:cubicBezTo>
                    <a:pt x="1474959" y="1305426"/>
                    <a:pt x="1471179" y="1312015"/>
                    <a:pt x="1470233" y="1316721"/>
                  </a:cubicBezTo>
                  <a:cubicBezTo>
                    <a:pt x="1470233" y="1320486"/>
                    <a:pt x="1472124" y="1324251"/>
                    <a:pt x="1471179" y="1328016"/>
                  </a:cubicBezTo>
                  <a:cubicBezTo>
                    <a:pt x="1471179" y="1329898"/>
                    <a:pt x="1469288" y="1332722"/>
                    <a:pt x="1467398" y="1333663"/>
                  </a:cubicBezTo>
                  <a:cubicBezTo>
                    <a:pt x="1464563" y="1334605"/>
                    <a:pt x="1462673" y="1334605"/>
                    <a:pt x="1459838" y="1334605"/>
                  </a:cubicBezTo>
                  <a:cubicBezTo>
                    <a:pt x="1455112" y="1334605"/>
                    <a:pt x="1451332" y="1337428"/>
                    <a:pt x="1446607" y="1338369"/>
                  </a:cubicBezTo>
                  <a:cubicBezTo>
                    <a:pt x="1439046" y="1346841"/>
                    <a:pt x="1448497" y="1362841"/>
                    <a:pt x="1438101" y="1367547"/>
                  </a:cubicBezTo>
                  <a:cubicBezTo>
                    <a:pt x="1433376" y="1369430"/>
                    <a:pt x="1430541" y="1366606"/>
                    <a:pt x="1427705" y="1364724"/>
                  </a:cubicBezTo>
                  <a:cubicBezTo>
                    <a:pt x="1423925" y="1361900"/>
                    <a:pt x="1421090" y="1358135"/>
                    <a:pt x="1422035" y="1351547"/>
                  </a:cubicBezTo>
                  <a:cubicBezTo>
                    <a:pt x="1422980" y="1344958"/>
                    <a:pt x="1428650" y="1339311"/>
                    <a:pt x="1437156" y="1340252"/>
                  </a:cubicBezTo>
                  <a:cubicBezTo>
                    <a:pt x="1440936" y="1338369"/>
                    <a:pt x="1439046" y="1334605"/>
                    <a:pt x="1439991" y="1330839"/>
                  </a:cubicBezTo>
                  <a:cubicBezTo>
                    <a:pt x="1440936" y="1328957"/>
                    <a:pt x="1442826" y="1326133"/>
                    <a:pt x="1443772" y="1324251"/>
                  </a:cubicBezTo>
                  <a:cubicBezTo>
                    <a:pt x="1446607" y="1320486"/>
                    <a:pt x="1450387" y="1316721"/>
                    <a:pt x="1454167" y="1315780"/>
                  </a:cubicBezTo>
                  <a:cubicBezTo>
                    <a:pt x="1456057" y="1314839"/>
                    <a:pt x="1458893" y="1315780"/>
                    <a:pt x="1461728" y="1314839"/>
                  </a:cubicBezTo>
                  <a:cubicBezTo>
                    <a:pt x="1466453" y="1312956"/>
                    <a:pt x="1471179" y="1303544"/>
                    <a:pt x="1472124" y="1296014"/>
                  </a:cubicBezTo>
                  <a:cubicBezTo>
                    <a:pt x="1474014" y="1287543"/>
                    <a:pt x="1485355" y="1278131"/>
                    <a:pt x="1494806" y="1281896"/>
                  </a:cubicBezTo>
                  <a:close/>
                  <a:moveTo>
                    <a:pt x="224270" y="1280864"/>
                  </a:moveTo>
                  <a:cubicBezTo>
                    <a:pt x="227095" y="1280864"/>
                    <a:pt x="233688" y="1283667"/>
                    <a:pt x="235571" y="1285535"/>
                  </a:cubicBezTo>
                  <a:cubicBezTo>
                    <a:pt x="238396" y="1286470"/>
                    <a:pt x="244047" y="1294878"/>
                    <a:pt x="243105" y="1298615"/>
                  </a:cubicBezTo>
                  <a:cubicBezTo>
                    <a:pt x="243105" y="1305154"/>
                    <a:pt x="237455" y="1309825"/>
                    <a:pt x="230862" y="1310760"/>
                  </a:cubicBezTo>
                  <a:cubicBezTo>
                    <a:pt x="220503" y="1311694"/>
                    <a:pt x="212027" y="1299549"/>
                    <a:pt x="211085" y="1292075"/>
                  </a:cubicBezTo>
                  <a:cubicBezTo>
                    <a:pt x="211085" y="1290206"/>
                    <a:pt x="211085" y="1288338"/>
                    <a:pt x="212027" y="1287404"/>
                  </a:cubicBezTo>
                  <a:cubicBezTo>
                    <a:pt x="212969" y="1284601"/>
                    <a:pt x="219561" y="1279930"/>
                    <a:pt x="224270" y="1280864"/>
                  </a:cubicBezTo>
                  <a:close/>
                  <a:moveTo>
                    <a:pt x="60744" y="861357"/>
                  </a:moveTo>
                  <a:cubicBezTo>
                    <a:pt x="65453" y="861357"/>
                    <a:pt x="70162" y="860414"/>
                    <a:pt x="74871" y="862300"/>
                  </a:cubicBezTo>
                  <a:cubicBezTo>
                    <a:pt x="75812" y="862300"/>
                    <a:pt x="77696" y="863243"/>
                    <a:pt x="78638" y="864186"/>
                  </a:cubicBezTo>
                  <a:cubicBezTo>
                    <a:pt x="83347" y="866072"/>
                    <a:pt x="87114" y="867015"/>
                    <a:pt x="89939" y="871730"/>
                  </a:cubicBezTo>
                  <a:cubicBezTo>
                    <a:pt x="94648" y="879275"/>
                    <a:pt x="98415" y="893420"/>
                    <a:pt x="94648" y="905680"/>
                  </a:cubicBezTo>
                  <a:cubicBezTo>
                    <a:pt x="93706" y="910395"/>
                    <a:pt x="85230" y="918882"/>
                    <a:pt x="79580" y="921711"/>
                  </a:cubicBezTo>
                  <a:cubicBezTo>
                    <a:pt x="78638" y="921711"/>
                    <a:pt x="76754" y="921711"/>
                    <a:pt x="75812" y="921711"/>
                  </a:cubicBezTo>
                  <a:cubicBezTo>
                    <a:pt x="72045" y="922654"/>
                    <a:pt x="70162" y="924540"/>
                    <a:pt x="67336" y="922654"/>
                  </a:cubicBezTo>
                  <a:cubicBezTo>
                    <a:pt x="64511" y="919825"/>
                    <a:pt x="67336" y="911338"/>
                    <a:pt x="66395" y="905680"/>
                  </a:cubicBezTo>
                  <a:cubicBezTo>
                    <a:pt x="74871" y="903793"/>
                    <a:pt x="87114" y="900021"/>
                    <a:pt x="83347" y="888705"/>
                  </a:cubicBezTo>
                  <a:cubicBezTo>
                    <a:pt x="82405" y="885876"/>
                    <a:pt x="79580" y="884933"/>
                    <a:pt x="77696" y="882104"/>
                  </a:cubicBezTo>
                  <a:cubicBezTo>
                    <a:pt x="57919" y="875503"/>
                    <a:pt x="25899" y="883047"/>
                    <a:pt x="1412" y="880218"/>
                  </a:cubicBezTo>
                  <a:cubicBezTo>
                    <a:pt x="-471" y="875503"/>
                    <a:pt x="-471" y="867015"/>
                    <a:pt x="1412" y="862300"/>
                  </a:cubicBezTo>
                  <a:cubicBezTo>
                    <a:pt x="20248" y="861357"/>
                    <a:pt x="41909" y="861357"/>
                    <a:pt x="60744" y="861357"/>
                  </a:cubicBezTo>
                  <a:close/>
                  <a:moveTo>
                    <a:pt x="1731694" y="846630"/>
                  </a:moveTo>
                  <a:cubicBezTo>
                    <a:pt x="1734529" y="849452"/>
                    <a:pt x="1732639" y="856979"/>
                    <a:pt x="1732639" y="862623"/>
                  </a:cubicBezTo>
                  <a:cubicBezTo>
                    <a:pt x="1732639" y="864505"/>
                    <a:pt x="1733584" y="867327"/>
                    <a:pt x="1731694" y="868268"/>
                  </a:cubicBezTo>
                  <a:cubicBezTo>
                    <a:pt x="1728859" y="869209"/>
                    <a:pt x="1726969" y="870150"/>
                    <a:pt x="1724133" y="871090"/>
                  </a:cubicBezTo>
                  <a:cubicBezTo>
                    <a:pt x="1720353" y="872972"/>
                    <a:pt x="1717518" y="873913"/>
                    <a:pt x="1712793" y="875794"/>
                  </a:cubicBezTo>
                  <a:cubicBezTo>
                    <a:pt x="1708067" y="877676"/>
                    <a:pt x="1703342" y="879557"/>
                    <a:pt x="1698617" y="881439"/>
                  </a:cubicBezTo>
                  <a:cubicBezTo>
                    <a:pt x="1694836" y="883321"/>
                    <a:pt x="1691056" y="883321"/>
                    <a:pt x="1689166" y="887084"/>
                  </a:cubicBezTo>
                  <a:cubicBezTo>
                    <a:pt x="1690111" y="888965"/>
                    <a:pt x="1691056" y="889906"/>
                    <a:pt x="1693891" y="889906"/>
                  </a:cubicBezTo>
                  <a:cubicBezTo>
                    <a:pt x="1705232" y="897432"/>
                    <a:pt x="1717518" y="903077"/>
                    <a:pt x="1729804" y="909662"/>
                  </a:cubicBezTo>
                  <a:cubicBezTo>
                    <a:pt x="1729804" y="915307"/>
                    <a:pt x="1730749" y="922833"/>
                    <a:pt x="1729804" y="927537"/>
                  </a:cubicBezTo>
                  <a:cubicBezTo>
                    <a:pt x="1714683" y="920952"/>
                    <a:pt x="1700507" y="912485"/>
                    <a:pt x="1687276" y="904018"/>
                  </a:cubicBezTo>
                  <a:cubicBezTo>
                    <a:pt x="1683495" y="904958"/>
                    <a:pt x="1682550" y="901195"/>
                    <a:pt x="1679715" y="900255"/>
                  </a:cubicBezTo>
                  <a:cubicBezTo>
                    <a:pt x="1678770" y="899314"/>
                    <a:pt x="1676880" y="899314"/>
                    <a:pt x="1675935" y="899314"/>
                  </a:cubicBezTo>
                  <a:cubicBezTo>
                    <a:pt x="1673100" y="897432"/>
                    <a:pt x="1670265" y="894610"/>
                    <a:pt x="1667429" y="893669"/>
                  </a:cubicBezTo>
                  <a:cubicBezTo>
                    <a:pt x="1661759" y="892728"/>
                    <a:pt x="1653253" y="892728"/>
                    <a:pt x="1646638" y="892728"/>
                  </a:cubicBezTo>
                  <a:cubicBezTo>
                    <a:pt x="1642858" y="892728"/>
                    <a:pt x="1639077" y="891788"/>
                    <a:pt x="1636242" y="889906"/>
                  </a:cubicBezTo>
                  <a:cubicBezTo>
                    <a:pt x="1636242" y="885202"/>
                    <a:pt x="1637187" y="880498"/>
                    <a:pt x="1637187" y="874853"/>
                  </a:cubicBezTo>
                  <a:cubicBezTo>
                    <a:pt x="1647583" y="872031"/>
                    <a:pt x="1663649" y="876735"/>
                    <a:pt x="1672155" y="872972"/>
                  </a:cubicBezTo>
                  <a:cubicBezTo>
                    <a:pt x="1677825" y="870150"/>
                    <a:pt x="1685386" y="868268"/>
                    <a:pt x="1691056" y="865446"/>
                  </a:cubicBezTo>
                  <a:cubicBezTo>
                    <a:pt x="1692946" y="864505"/>
                    <a:pt x="1693891" y="863564"/>
                    <a:pt x="1694836" y="862623"/>
                  </a:cubicBezTo>
                  <a:cubicBezTo>
                    <a:pt x="1695781" y="862623"/>
                    <a:pt x="1697672" y="862623"/>
                    <a:pt x="1698617" y="862623"/>
                  </a:cubicBezTo>
                  <a:cubicBezTo>
                    <a:pt x="1699562" y="861683"/>
                    <a:pt x="1700507" y="859801"/>
                    <a:pt x="1702397" y="858860"/>
                  </a:cubicBezTo>
                  <a:cubicBezTo>
                    <a:pt x="1703342" y="858860"/>
                    <a:pt x="1705232" y="858860"/>
                    <a:pt x="1706177" y="858860"/>
                  </a:cubicBezTo>
                  <a:cubicBezTo>
                    <a:pt x="1710902" y="856038"/>
                    <a:pt x="1715628" y="852275"/>
                    <a:pt x="1722243" y="852275"/>
                  </a:cubicBezTo>
                  <a:cubicBezTo>
                    <a:pt x="1725078" y="849452"/>
                    <a:pt x="1728859" y="848512"/>
                    <a:pt x="1731694" y="846630"/>
                  </a:cubicBezTo>
                  <a:close/>
                  <a:moveTo>
                    <a:pt x="4858" y="798429"/>
                  </a:moveTo>
                  <a:cubicBezTo>
                    <a:pt x="6750" y="797487"/>
                    <a:pt x="9588" y="799370"/>
                    <a:pt x="11480" y="799370"/>
                  </a:cubicBezTo>
                  <a:cubicBezTo>
                    <a:pt x="24723" y="800312"/>
                    <a:pt x="39859" y="800312"/>
                    <a:pt x="54994" y="802196"/>
                  </a:cubicBezTo>
                  <a:cubicBezTo>
                    <a:pt x="61616" y="803137"/>
                    <a:pt x="69184" y="802196"/>
                    <a:pt x="75806" y="803137"/>
                  </a:cubicBezTo>
                  <a:cubicBezTo>
                    <a:pt x="83373" y="803137"/>
                    <a:pt x="90941" y="803137"/>
                    <a:pt x="96617" y="805963"/>
                  </a:cubicBezTo>
                  <a:cubicBezTo>
                    <a:pt x="96617" y="810671"/>
                    <a:pt x="95671" y="817264"/>
                    <a:pt x="94725" y="821972"/>
                  </a:cubicBezTo>
                  <a:cubicBezTo>
                    <a:pt x="79589" y="823856"/>
                    <a:pt x="63508" y="821031"/>
                    <a:pt x="47426" y="820089"/>
                  </a:cubicBezTo>
                  <a:cubicBezTo>
                    <a:pt x="31345" y="819147"/>
                    <a:pt x="15263" y="818205"/>
                    <a:pt x="1074" y="816322"/>
                  </a:cubicBezTo>
                  <a:cubicBezTo>
                    <a:pt x="128" y="812555"/>
                    <a:pt x="128" y="799370"/>
                    <a:pt x="4858" y="798429"/>
                  </a:cubicBezTo>
                  <a:close/>
                  <a:moveTo>
                    <a:pt x="1722435" y="732502"/>
                  </a:moveTo>
                  <a:cubicBezTo>
                    <a:pt x="1722435" y="745657"/>
                    <a:pt x="1725268" y="757872"/>
                    <a:pt x="1727156" y="770088"/>
                  </a:cubicBezTo>
                  <a:cubicBezTo>
                    <a:pt x="1727156" y="776665"/>
                    <a:pt x="1727156" y="783243"/>
                    <a:pt x="1728101" y="788881"/>
                  </a:cubicBezTo>
                  <a:cubicBezTo>
                    <a:pt x="1729045" y="795458"/>
                    <a:pt x="1730933" y="801096"/>
                    <a:pt x="1729045" y="806734"/>
                  </a:cubicBezTo>
                  <a:cubicBezTo>
                    <a:pt x="1725268" y="807674"/>
                    <a:pt x="1720547" y="807674"/>
                    <a:pt x="1716770" y="807674"/>
                  </a:cubicBezTo>
                  <a:cubicBezTo>
                    <a:pt x="1714882" y="799217"/>
                    <a:pt x="1714882" y="787001"/>
                    <a:pt x="1711105" y="780424"/>
                  </a:cubicBezTo>
                  <a:cubicBezTo>
                    <a:pt x="1695054" y="782303"/>
                    <a:pt x="1674281" y="785122"/>
                    <a:pt x="1655397" y="786062"/>
                  </a:cubicBezTo>
                  <a:cubicBezTo>
                    <a:pt x="1648788" y="786062"/>
                    <a:pt x="1641234" y="789820"/>
                    <a:pt x="1632736" y="787941"/>
                  </a:cubicBezTo>
                  <a:cubicBezTo>
                    <a:pt x="1632736" y="782303"/>
                    <a:pt x="1630848" y="776665"/>
                    <a:pt x="1631792" y="770088"/>
                  </a:cubicBezTo>
                  <a:cubicBezTo>
                    <a:pt x="1636513" y="768208"/>
                    <a:pt x="1645011" y="769148"/>
                    <a:pt x="1651620" y="768208"/>
                  </a:cubicBezTo>
                  <a:cubicBezTo>
                    <a:pt x="1655397" y="768208"/>
                    <a:pt x="1659174" y="766329"/>
                    <a:pt x="1663895" y="766329"/>
                  </a:cubicBezTo>
                  <a:cubicBezTo>
                    <a:pt x="1669560" y="765389"/>
                    <a:pt x="1675225" y="765389"/>
                    <a:pt x="1680891" y="765389"/>
                  </a:cubicBezTo>
                  <a:cubicBezTo>
                    <a:pt x="1686556" y="764450"/>
                    <a:pt x="1691277" y="762570"/>
                    <a:pt x="1695998" y="762570"/>
                  </a:cubicBezTo>
                  <a:cubicBezTo>
                    <a:pt x="1699775" y="762570"/>
                    <a:pt x="1707328" y="763510"/>
                    <a:pt x="1709217" y="761631"/>
                  </a:cubicBezTo>
                  <a:cubicBezTo>
                    <a:pt x="1712049" y="758812"/>
                    <a:pt x="1710161" y="751295"/>
                    <a:pt x="1709217" y="747536"/>
                  </a:cubicBezTo>
                  <a:cubicBezTo>
                    <a:pt x="1709217" y="741898"/>
                    <a:pt x="1708272" y="738139"/>
                    <a:pt x="1709217" y="733441"/>
                  </a:cubicBezTo>
                  <a:cubicBezTo>
                    <a:pt x="1712993" y="731562"/>
                    <a:pt x="1718659" y="731562"/>
                    <a:pt x="1722435" y="732502"/>
                  </a:cubicBezTo>
                  <a:close/>
                  <a:moveTo>
                    <a:pt x="65938" y="709222"/>
                  </a:moveTo>
                  <a:cubicBezTo>
                    <a:pt x="62992" y="709694"/>
                    <a:pt x="59929" y="710637"/>
                    <a:pt x="58044" y="710637"/>
                  </a:cubicBezTo>
                  <a:cubicBezTo>
                    <a:pt x="54273" y="711581"/>
                    <a:pt x="50503" y="711581"/>
                    <a:pt x="46733" y="711581"/>
                  </a:cubicBezTo>
                  <a:cubicBezTo>
                    <a:pt x="43905" y="711581"/>
                    <a:pt x="41078" y="713468"/>
                    <a:pt x="39193" y="713468"/>
                  </a:cubicBezTo>
                  <a:cubicBezTo>
                    <a:pt x="36365" y="713468"/>
                    <a:pt x="33537" y="712524"/>
                    <a:pt x="31652" y="714412"/>
                  </a:cubicBezTo>
                  <a:cubicBezTo>
                    <a:pt x="30710" y="719130"/>
                    <a:pt x="35422" y="720073"/>
                    <a:pt x="38250" y="721960"/>
                  </a:cubicBezTo>
                  <a:cubicBezTo>
                    <a:pt x="45790" y="724791"/>
                    <a:pt x="50503" y="727622"/>
                    <a:pt x="57101" y="731396"/>
                  </a:cubicBezTo>
                  <a:cubicBezTo>
                    <a:pt x="59929" y="733283"/>
                    <a:pt x="63699" y="737058"/>
                    <a:pt x="66527" y="737058"/>
                  </a:cubicBezTo>
                  <a:cubicBezTo>
                    <a:pt x="71239" y="736114"/>
                    <a:pt x="70297" y="730453"/>
                    <a:pt x="71239" y="725735"/>
                  </a:cubicBezTo>
                  <a:cubicBezTo>
                    <a:pt x="71239" y="720073"/>
                    <a:pt x="73125" y="715355"/>
                    <a:pt x="73125" y="710637"/>
                  </a:cubicBezTo>
                  <a:cubicBezTo>
                    <a:pt x="71711" y="708750"/>
                    <a:pt x="68883" y="708750"/>
                    <a:pt x="65938" y="709222"/>
                  </a:cubicBezTo>
                  <a:close/>
                  <a:moveTo>
                    <a:pt x="111769" y="684217"/>
                  </a:moveTo>
                  <a:cubicBezTo>
                    <a:pt x="114597" y="685160"/>
                    <a:pt x="111769" y="688935"/>
                    <a:pt x="111769" y="691766"/>
                  </a:cubicBezTo>
                  <a:cubicBezTo>
                    <a:pt x="110827" y="695540"/>
                    <a:pt x="110827" y="699314"/>
                    <a:pt x="109884" y="702145"/>
                  </a:cubicBezTo>
                  <a:cubicBezTo>
                    <a:pt x="103286" y="704032"/>
                    <a:pt x="97631" y="705919"/>
                    <a:pt x="90091" y="705919"/>
                  </a:cubicBezTo>
                  <a:cubicBezTo>
                    <a:pt x="86320" y="712524"/>
                    <a:pt x="87263" y="721960"/>
                    <a:pt x="85378" y="731396"/>
                  </a:cubicBezTo>
                  <a:cubicBezTo>
                    <a:pt x="84435" y="735170"/>
                    <a:pt x="81608" y="739888"/>
                    <a:pt x="83493" y="744606"/>
                  </a:cubicBezTo>
                  <a:cubicBezTo>
                    <a:pt x="85378" y="749324"/>
                    <a:pt x="99516" y="752155"/>
                    <a:pt x="100459" y="756873"/>
                  </a:cubicBezTo>
                  <a:cubicBezTo>
                    <a:pt x="101401" y="759704"/>
                    <a:pt x="99516" y="762534"/>
                    <a:pt x="99516" y="765365"/>
                  </a:cubicBezTo>
                  <a:cubicBezTo>
                    <a:pt x="98574" y="768196"/>
                    <a:pt x="98574" y="771027"/>
                    <a:pt x="97631" y="772914"/>
                  </a:cubicBezTo>
                  <a:cubicBezTo>
                    <a:pt x="71239" y="758760"/>
                    <a:pt x="45790" y="743663"/>
                    <a:pt x="20341" y="729509"/>
                  </a:cubicBezTo>
                  <a:cubicBezTo>
                    <a:pt x="18456" y="725735"/>
                    <a:pt x="12801" y="725735"/>
                    <a:pt x="10916" y="722904"/>
                  </a:cubicBezTo>
                  <a:cubicBezTo>
                    <a:pt x="11858" y="716299"/>
                    <a:pt x="12801" y="707807"/>
                    <a:pt x="14686" y="702145"/>
                  </a:cubicBezTo>
                  <a:cubicBezTo>
                    <a:pt x="20341" y="698371"/>
                    <a:pt x="29767" y="699314"/>
                    <a:pt x="40135" y="696483"/>
                  </a:cubicBezTo>
                  <a:cubicBezTo>
                    <a:pt x="42020" y="696483"/>
                    <a:pt x="44848" y="694596"/>
                    <a:pt x="47676" y="694596"/>
                  </a:cubicBezTo>
                  <a:cubicBezTo>
                    <a:pt x="59929" y="692709"/>
                    <a:pt x="73125" y="690822"/>
                    <a:pt x="85378" y="688935"/>
                  </a:cubicBezTo>
                  <a:cubicBezTo>
                    <a:pt x="93861" y="687048"/>
                    <a:pt x="103286" y="686104"/>
                    <a:pt x="111769" y="684217"/>
                  </a:cubicBezTo>
                  <a:close/>
                  <a:moveTo>
                    <a:pt x="1710359" y="675826"/>
                  </a:moveTo>
                  <a:cubicBezTo>
                    <a:pt x="1712256" y="676772"/>
                    <a:pt x="1711308" y="679611"/>
                    <a:pt x="1712256" y="682450"/>
                  </a:cubicBezTo>
                  <a:cubicBezTo>
                    <a:pt x="1712256" y="685289"/>
                    <a:pt x="1714153" y="689074"/>
                    <a:pt x="1714153" y="692859"/>
                  </a:cubicBezTo>
                  <a:cubicBezTo>
                    <a:pt x="1702772" y="696644"/>
                    <a:pt x="1690442" y="696644"/>
                    <a:pt x="1678113" y="700429"/>
                  </a:cubicBezTo>
                  <a:cubicBezTo>
                    <a:pt x="1676216" y="700429"/>
                    <a:pt x="1674319" y="702322"/>
                    <a:pt x="1672422" y="702322"/>
                  </a:cubicBezTo>
                  <a:cubicBezTo>
                    <a:pt x="1669577" y="702322"/>
                    <a:pt x="1665783" y="702322"/>
                    <a:pt x="1662938" y="703268"/>
                  </a:cubicBezTo>
                  <a:cubicBezTo>
                    <a:pt x="1661041" y="703268"/>
                    <a:pt x="1658196" y="705161"/>
                    <a:pt x="1655351" y="705161"/>
                  </a:cubicBezTo>
                  <a:cubicBezTo>
                    <a:pt x="1652505" y="706107"/>
                    <a:pt x="1649660" y="705161"/>
                    <a:pt x="1646815" y="706107"/>
                  </a:cubicBezTo>
                  <a:cubicBezTo>
                    <a:pt x="1644918" y="706107"/>
                    <a:pt x="1643970" y="708000"/>
                    <a:pt x="1642073" y="708000"/>
                  </a:cubicBezTo>
                  <a:cubicBezTo>
                    <a:pt x="1638279" y="708946"/>
                    <a:pt x="1634485" y="708946"/>
                    <a:pt x="1630691" y="708946"/>
                  </a:cubicBezTo>
                  <a:cubicBezTo>
                    <a:pt x="1626898" y="709892"/>
                    <a:pt x="1624052" y="711785"/>
                    <a:pt x="1620259" y="710839"/>
                  </a:cubicBezTo>
                  <a:cubicBezTo>
                    <a:pt x="1621207" y="707053"/>
                    <a:pt x="1616465" y="696644"/>
                    <a:pt x="1618362" y="692859"/>
                  </a:cubicBezTo>
                  <a:cubicBezTo>
                    <a:pt x="1620259" y="691913"/>
                    <a:pt x="1621207" y="691913"/>
                    <a:pt x="1625001" y="691913"/>
                  </a:cubicBezTo>
                  <a:cubicBezTo>
                    <a:pt x="1630691" y="690967"/>
                    <a:pt x="1635433" y="689074"/>
                    <a:pt x="1642073" y="688128"/>
                  </a:cubicBezTo>
                  <a:cubicBezTo>
                    <a:pt x="1649660" y="687181"/>
                    <a:pt x="1658196" y="685289"/>
                    <a:pt x="1664835" y="683396"/>
                  </a:cubicBezTo>
                  <a:cubicBezTo>
                    <a:pt x="1668629" y="682450"/>
                    <a:pt x="1672422" y="682450"/>
                    <a:pt x="1675268" y="682450"/>
                  </a:cubicBezTo>
                  <a:cubicBezTo>
                    <a:pt x="1677164" y="681504"/>
                    <a:pt x="1680010" y="680557"/>
                    <a:pt x="1682855" y="679611"/>
                  </a:cubicBezTo>
                  <a:cubicBezTo>
                    <a:pt x="1685700" y="679611"/>
                    <a:pt x="1689494" y="679611"/>
                    <a:pt x="1692339" y="678665"/>
                  </a:cubicBezTo>
                  <a:cubicBezTo>
                    <a:pt x="1694236" y="678665"/>
                    <a:pt x="1695185" y="676772"/>
                    <a:pt x="1697081" y="676772"/>
                  </a:cubicBezTo>
                  <a:cubicBezTo>
                    <a:pt x="1701824" y="675826"/>
                    <a:pt x="1706566" y="676772"/>
                    <a:pt x="1710359" y="675826"/>
                  </a:cubicBezTo>
                  <a:close/>
                  <a:moveTo>
                    <a:pt x="1645659" y="571130"/>
                  </a:moveTo>
                  <a:cubicBezTo>
                    <a:pt x="1652262" y="567352"/>
                    <a:pt x="1662638" y="567352"/>
                    <a:pt x="1673014" y="572075"/>
                  </a:cubicBezTo>
                  <a:cubicBezTo>
                    <a:pt x="1684333" y="580576"/>
                    <a:pt x="1700368" y="607024"/>
                    <a:pt x="1689049" y="624970"/>
                  </a:cubicBezTo>
                  <a:cubicBezTo>
                    <a:pt x="1688106" y="625915"/>
                    <a:pt x="1687162" y="626859"/>
                    <a:pt x="1686219" y="627804"/>
                  </a:cubicBezTo>
                  <a:cubicBezTo>
                    <a:pt x="1683389" y="630638"/>
                    <a:pt x="1679616" y="634416"/>
                    <a:pt x="1673957" y="635361"/>
                  </a:cubicBezTo>
                  <a:cubicBezTo>
                    <a:pt x="1672070" y="635361"/>
                    <a:pt x="1672070" y="631582"/>
                    <a:pt x="1671127" y="627804"/>
                  </a:cubicBezTo>
                  <a:cubicBezTo>
                    <a:pt x="1670184" y="624026"/>
                    <a:pt x="1665467" y="618358"/>
                    <a:pt x="1673014" y="618358"/>
                  </a:cubicBezTo>
                  <a:cubicBezTo>
                    <a:pt x="1675843" y="613636"/>
                    <a:pt x="1680560" y="608913"/>
                    <a:pt x="1677730" y="600412"/>
                  </a:cubicBezTo>
                  <a:cubicBezTo>
                    <a:pt x="1675843" y="590966"/>
                    <a:pt x="1666411" y="583409"/>
                    <a:pt x="1654148" y="589077"/>
                  </a:cubicBezTo>
                  <a:cubicBezTo>
                    <a:pt x="1649432" y="594744"/>
                    <a:pt x="1650375" y="601356"/>
                    <a:pt x="1651319" y="610802"/>
                  </a:cubicBezTo>
                  <a:cubicBezTo>
                    <a:pt x="1653205" y="625915"/>
                    <a:pt x="1651319" y="641973"/>
                    <a:pt x="1641886" y="649529"/>
                  </a:cubicBezTo>
                  <a:cubicBezTo>
                    <a:pt x="1633396" y="651418"/>
                    <a:pt x="1626794" y="654252"/>
                    <a:pt x="1618304" y="651418"/>
                  </a:cubicBezTo>
                  <a:cubicBezTo>
                    <a:pt x="1610758" y="648584"/>
                    <a:pt x="1603212" y="639139"/>
                    <a:pt x="1599439" y="630638"/>
                  </a:cubicBezTo>
                  <a:cubicBezTo>
                    <a:pt x="1595666" y="624026"/>
                    <a:pt x="1594723" y="619303"/>
                    <a:pt x="1592836" y="609857"/>
                  </a:cubicBezTo>
                  <a:cubicBezTo>
                    <a:pt x="1591893" y="607968"/>
                    <a:pt x="1591893" y="603245"/>
                    <a:pt x="1591893" y="600412"/>
                  </a:cubicBezTo>
                  <a:cubicBezTo>
                    <a:pt x="1592836" y="599467"/>
                    <a:pt x="1593779" y="598523"/>
                    <a:pt x="1594723" y="596633"/>
                  </a:cubicBezTo>
                  <a:cubicBezTo>
                    <a:pt x="1594723" y="594744"/>
                    <a:pt x="1594723" y="592855"/>
                    <a:pt x="1595666" y="591911"/>
                  </a:cubicBezTo>
                  <a:cubicBezTo>
                    <a:pt x="1596609" y="589077"/>
                    <a:pt x="1600382" y="584354"/>
                    <a:pt x="1603212" y="582465"/>
                  </a:cubicBezTo>
                  <a:cubicBezTo>
                    <a:pt x="1605099" y="581520"/>
                    <a:pt x="1610758" y="578687"/>
                    <a:pt x="1612645" y="578687"/>
                  </a:cubicBezTo>
                  <a:cubicBezTo>
                    <a:pt x="1615474" y="579631"/>
                    <a:pt x="1614531" y="583409"/>
                    <a:pt x="1615474" y="586243"/>
                  </a:cubicBezTo>
                  <a:cubicBezTo>
                    <a:pt x="1616418" y="589077"/>
                    <a:pt x="1619247" y="590966"/>
                    <a:pt x="1618304" y="594744"/>
                  </a:cubicBezTo>
                  <a:cubicBezTo>
                    <a:pt x="1618304" y="597578"/>
                    <a:pt x="1614531" y="597578"/>
                    <a:pt x="1612645" y="599467"/>
                  </a:cubicBezTo>
                  <a:cubicBezTo>
                    <a:pt x="1608872" y="601356"/>
                    <a:pt x="1605099" y="608913"/>
                    <a:pt x="1606042" y="616469"/>
                  </a:cubicBezTo>
                  <a:cubicBezTo>
                    <a:pt x="1606985" y="617414"/>
                    <a:pt x="1607928" y="618358"/>
                    <a:pt x="1607928" y="620248"/>
                  </a:cubicBezTo>
                  <a:cubicBezTo>
                    <a:pt x="1608872" y="622137"/>
                    <a:pt x="1609815" y="623081"/>
                    <a:pt x="1609815" y="624970"/>
                  </a:cubicBezTo>
                  <a:cubicBezTo>
                    <a:pt x="1612645" y="630638"/>
                    <a:pt x="1620191" y="636305"/>
                    <a:pt x="1628680" y="632527"/>
                  </a:cubicBezTo>
                  <a:cubicBezTo>
                    <a:pt x="1640943" y="626859"/>
                    <a:pt x="1631510" y="598523"/>
                    <a:pt x="1635283" y="584354"/>
                  </a:cubicBezTo>
                  <a:cubicBezTo>
                    <a:pt x="1637170" y="580576"/>
                    <a:pt x="1641886" y="573019"/>
                    <a:pt x="1645659" y="571130"/>
                  </a:cubicBezTo>
                  <a:close/>
                  <a:moveTo>
                    <a:pt x="61022" y="544064"/>
                  </a:moveTo>
                  <a:cubicBezTo>
                    <a:pt x="63849" y="542181"/>
                    <a:pt x="66676" y="545006"/>
                    <a:pt x="69504" y="545948"/>
                  </a:cubicBezTo>
                  <a:cubicBezTo>
                    <a:pt x="71389" y="546890"/>
                    <a:pt x="73274" y="545948"/>
                    <a:pt x="74216" y="546890"/>
                  </a:cubicBezTo>
                  <a:cubicBezTo>
                    <a:pt x="76101" y="546890"/>
                    <a:pt x="77043" y="548773"/>
                    <a:pt x="77986" y="548773"/>
                  </a:cubicBezTo>
                  <a:cubicBezTo>
                    <a:pt x="78928" y="549715"/>
                    <a:pt x="80813" y="548773"/>
                    <a:pt x="81756" y="549715"/>
                  </a:cubicBezTo>
                  <a:cubicBezTo>
                    <a:pt x="83641" y="549715"/>
                    <a:pt x="84583" y="551599"/>
                    <a:pt x="85526" y="551599"/>
                  </a:cubicBezTo>
                  <a:cubicBezTo>
                    <a:pt x="90238" y="553482"/>
                    <a:pt x="94950" y="554424"/>
                    <a:pt x="99663" y="555366"/>
                  </a:cubicBezTo>
                  <a:cubicBezTo>
                    <a:pt x="100605" y="556307"/>
                    <a:pt x="102490" y="558191"/>
                    <a:pt x="103433" y="558191"/>
                  </a:cubicBezTo>
                  <a:cubicBezTo>
                    <a:pt x="105317" y="559133"/>
                    <a:pt x="107202" y="558191"/>
                    <a:pt x="109087" y="559133"/>
                  </a:cubicBezTo>
                  <a:cubicBezTo>
                    <a:pt x="110972" y="560075"/>
                    <a:pt x="113800" y="561016"/>
                    <a:pt x="116627" y="562900"/>
                  </a:cubicBezTo>
                  <a:cubicBezTo>
                    <a:pt x="120397" y="563842"/>
                    <a:pt x="123224" y="564783"/>
                    <a:pt x="126052" y="565725"/>
                  </a:cubicBezTo>
                  <a:cubicBezTo>
                    <a:pt x="127937" y="565725"/>
                    <a:pt x="128879" y="567609"/>
                    <a:pt x="130764" y="567609"/>
                  </a:cubicBezTo>
                  <a:cubicBezTo>
                    <a:pt x="131707" y="568551"/>
                    <a:pt x="133592" y="567609"/>
                    <a:pt x="134534" y="568551"/>
                  </a:cubicBezTo>
                  <a:cubicBezTo>
                    <a:pt x="138304" y="569492"/>
                    <a:pt x="141131" y="571376"/>
                    <a:pt x="144901" y="573259"/>
                  </a:cubicBezTo>
                  <a:cubicBezTo>
                    <a:pt x="146786" y="573259"/>
                    <a:pt x="148671" y="573259"/>
                    <a:pt x="150556" y="575143"/>
                  </a:cubicBezTo>
                  <a:cubicBezTo>
                    <a:pt x="147729" y="583619"/>
                    <a:pt x="144901" y="593037"/>
                    <a:pt x="140189" y="600571"/>
                  </a:cubicBezTo>
                  <a:cubicBezTo>
                    <a:pt x="130764" y="603396"/>
                    <a:pt x="114742" y="603396"/>
                    <a:pt x="102490" y="604338"/>
                  </a:cubicBezTo>
                  <a:cubicBezTo>
                    <a:pt x="97778" y="605280"/>
                    <a:pt x="94008" y="606221"/>
                    <a:pt x="87411" y="606221"/>
                  </a:cubicBezTo>
                  <a:cubicBezTo>
                    <a:pt x="82698" y="606221"/>
                    <a:pt x="76101" y="607163"/>
                    <a:pt x="70446" y="608105"/>
                  </a:cubicBezTo>
                  <a:cubicBezTo>
                    <a:pt x="65734" y="608105"/>
                    <a:pt x="56309" y="608105"/>
                    <a:pt x="55367" y="610930"/>
                  </a:cubicBezTo>
                  <a:cubicBezTo>
                    <a:pt x="55367" y="614697"/>
                    <a:pt x="59137" y="613756"/>
                    <a:pt x="62906" y="614697"/>
                  </a:cubicBezTo>
                  <a:cubicBezTo>
                    <a:pt x="63849" y="614697"/>
                    <a:pt x="64791" y="616581"/>
                    <a:pt x="66676" y="616581"/>
                  </a:cubicBezTo>
                  <a:cubicBezTo>
                    <a:pt x="68561" y="617523"/>
                    <a:pt x="70446" y="617523"/>
                    <a:pt x="71389" y="617523"/>
                  </a:cubicBezTo>
                  <a:cubicBezTo>
                    <a:pt x="75159" y="618464"/>
                    <a:pt x="76101" y="621290"/>
                    <a:pt x="81756" y="621290"/>
                  </a:cubicBezTo>
                  <a:cubicBezTo>
                    <a:pt x="89296" y="626940"/>
                    <a:pt x="101548" y="627882"/>
                    <a:pt x="109087" y="632591"/>
                  </a:cubicBezTo>
                  <a:cubicBezTo>
                    <a:pt x="116627" y="633533"/>
                    <a:pt x="121339" y="636358"/>
                    <a:pt x="126994" y="638242"/>
                  </a:cubicBezTo>
                  <a:cubicBezTo>
                    <a:pt x="126052" y="644834"/>
                    <a:pt x="124167" y="648601"/>
                    <a:pt x="122282" y="654252"/>
                  </a:cubicBezTo>
                  <a:cubicBezTo>
                    <a:pt x="113800" y="653310"/>
                    <a:pt x="108145" y="649543"/>
                    <a:pt x="101548" y="647659"/>
                  </a:cubicBezTo>
                  <a:cubicBezTo>
                    <a:pt x="96835" y="645776"/>
                    <a:pt x="91180" y="644834"/>
                    <a:pt x="87411" y="642009"/>
                  </a:cubicBezTo>
                  <a:cubicBezTo>
                    <a:pt x="68561" y="637300"/>
                    <a:pt x="53482" y="628824"/>
                    <a:pt x="34632" y="624115"/>
                  </a:cubicBezTo>
                  <a:cubicBezTo>
                    <a:pt x="33690" y="613756"/>
                    <a:pt x="40287" y="606221"/>
                    <a:pt x="42172" y="596804"/>
                  </a:cubicBezTo>
                  <a:cubicBezTo>
                    <a:pt x="52539" y="592095"/>
                    <a:pt x="67619" y="594920"/>
                    <a:pt x="81756" y="592095"/>
                  </a:cubicBezTo>
                  <a:cubicBezTo>
                    <a:pt x="85526" y="591153"/>
                    <a:pt x="91180" y="590211"/>
                    <a:pt x="96835" y="589270"/>
                  </a:cubicBezTo>
                  <a:cubicBezTo>
                    <a:pt x="102490" y="589270"/>
                    <a:pt x="107202" y="589270"/>
                    <a:pt x="111915" y="588328"/>
                  </a:cubicBezTo>
                  <a:cubicBezTo>
                    <a:pt x="116627" y="587386"/>
                    <a:pt x="122282" y="588328"/>
                    <a:pt x="125109" y="584561"/>
                  </a:cubicBezTo>
                  <a:cubicBezTo>
                    <a:pt x="119454" y="580794"/>
                    <a:pt x="110972" y="580794"/>
                    <a:pt x="105317" y="576085"/>
                  </a:cubicBezTo>
                  <a:cubicBezTo>
                    <a:pt x="98720" y="575143"/>
                    <a:pt x="93065" y="573259"/>
                    <a:pt x="87411" y="569492"/>
                  </a:cubicBezTo>
                  <a:cubicBezTo>
                    <a:pt x="81756" y="569492"/>
                    <a:pt x="77043" y="566667"/>
                    <a:pt x="71389" y="563842"/>
                  </a:cubicBezTo>
                  <a:cubicBezTo>
                    <a:pt x="70446" y="563842"/>
                    <a:pt x="68561" y="563842"/>
                    <a:pt x="66676" y="563842"/>
                  </a:cubicBezTo>
                  <a:cubicBezTo>
                    <a:pt x="65734" y="562900"/>
                    <a:pt x="64791" y="561958"/>
                    <a:pt x="62906" y="561016"/>
                  </a:cubicBezTo>
                  <a:cubicBezTo>
                    <a:pt x="60079" y="560075"/>
                    <a:pt x="58194" y="561016"/>
                    <a:pt x="57252" y="559133"/>
                  </a:cubicBezTo>
                  <a:cubicBezTo>
                    <a:pt x="55367" y="556307"/>
                    <a:pt x="58194" y="553482"/>
                    <a:pt x="59137" y="551599"/>
                  </a:cubicBezTo>
                  <a:cubicBezTo>
                    <a:pt x="60079" y="548773"/>
                    <a:pt x="60079" y="545948"/>
                    <a:pt x="61022" y="544064"/>
                  </a:cubicBezTo>
                  <a:close/>
                  <a:moveTo>
                    <a:pt x="1620254" y="475886"/>
                  </a:moveTo>
                  <a:cubicBezTo>
                    <a:pt x="1613667" y="479662"/>
                    <a:pt x="1605198" y="482494"/>
                    <a:pt x="1599552" y="487215"/>
                  </a:cubicBezTo>
                  <a:cubicBezTo>
                    <a:pt x="1601434" y="495711"/>
                    <a:pt x="1606139" y="502319"/>
                    <a:pt x="1609903" y="509872"/>
                  </a:cubicBezTo>
                  <a:cubicBezTo>
                    <a:pt x="1614608" y="514592"/>
                    <a:pt x="1624959" y="511760"/>
                    <a:pt x="1629665" y="508928"/>
                  </a:cubicBezTo>
                  <a:cubicBezTo>
                    <a:pt x="1632488" y="506095"/>
                    <a:pt x="1633429" y="499487"/>
                    <a:pt x="1632488" y="494767"/>
                  </a:cubicBezTo>
                  <a:cubicBezTo>
                    <a:pt x="1630606" y="490047"/>
                    <a:pt x="1626841" y="481550"/>
                    <a:pt x="1624959" y="479662"/>
                  </a:cubicBezTo>
                  <a:cubicBezTo>
                    <a:pt x="1624018" y="477774"/>
                    <a:pt x="1621195" y="474942"/>
                    <a:pt x="1620254" y="475886"/>
                  </a:cubicBezTo>
                  <a:close/>
                  <a:moveTo>
                    <a:pt x="1625900" y="452285"/>
                  </a:moveTo>
                  <a:cubicBezTo>
                    <a:pt x="1626841" y="452285"/>
                    <a:pt x="1628723" y="454173"/>
                    <a:pt x="1629665" y="454173"/>
                  </a:cubicBezTo>
                  <a:cubicBezTo>
                    <a:pt x="1630606" y="458893"/>
                    <a:pt x="1631547" y="461725"/>
                    <a:pt x="1634370" y="465501"/>
                  </a:cubicBezTo>
                  <a:cubicBezTo>
                    <a:pt x="1634370" y="467390"/>
                    <a:pt x="1636252" y="467390"/>
                    <a:pt x="1636252" y="469278"/>
                  </a:cubicBezTo>
                  <a:cubicBezTo>
                    <a:pt x="1637193" y="470222"/>
                    <a:pt x="1637193" y="471166"/>
                    <a:pt x="1637193" y="473054"/>
                  </a:cubicBezTo>
                  <a:cubicBezTo>
                    <a:pt x="1638134" y="473998"/>
                    <a:pt x="1639075" y="474942"/>
                    <a:pt x="1640016" y="476830"/>
                  </a:cubicBezTo>
                  <a:cubicBezTo>
                    <a:pt x="1640016" y="477774"/>
                    <a:pt x="1640016" y="478718"/>
                    <a:pt x="1640957" y="479662"/>
                  </a:cubicBezTo>
                  <a:cubicBezTo>
                    <a:pt x="1640957" y="480606"/>
                    <a:pt x="1641898" y="481550"/>
                    <a:pt x="1642839" y="482494"/>
                  </a:cubicBezTo>
                  <a:cubicBezTo>
                    <a:pt x="1643780" y="484382"/>
                    <a:pt x="1643780" y="485326"/>
                    <a:pt x="1643780" y="487215"/>
                  </a:cubicBezTo>
                  <a:cubicBezTo>
                    <a:pt x="1644721" y="489103"/>
                    <a:pt x="1645662" y="491935"/>
                    <a:pt x="1647544" y="494767"/>
                  </a:cubicBezTo>
                  <a:cubicBezTo>
                    <a:pt x="1649426" y="499487"/>
                    <a:pt x="1649426" y="500431"/>
                    <a:pt x="1649426" y="506095"/>
                  </a:cubicBezTo>
                  <a:cubicBezTo>
                    <a:pt x="1649426" y="508928"/>
                    <a:pt x="1649426" y="511760"/>
                    <a:pt x="1649426" y="513648"/>
                  </a:cubicBezTo>
                  <a:cubicBezTo>
                    <a:pt x="1648485" y="518368"/>
                    <a:pt x="1644721" y="522144"/>
                    <a:pt x="1641898" y="524976"/>
                  </a:cubicBezTo>
                  <a:cubicBezTo>
                    <a:pt x="1640957" y="524976"/>
                    <a:pt x="1640957" y="525920"/>
                    <a:pt x="1639075" y="525920"/>
                  </a:cubicBezTo>
                  <a:cubicBezTo>
                    <a:pt x="1635311" y="528752"/>
                    <a:pt x="1627782" y="531585"/>
                    <a:pt x="1620254" y="529696"/>
                  </a:cubicBezTo>
                  <a:cubicBezTo>
                    <a:pt x="1615549" y="528752"/>
                    <a:pt x="1612726" y="521200"/>
                    <a:pt x="1607080" y="524032"/>
                  </a:cubicBezTo>
                  <a:cubicBezTo>
                    <a:pt x="1607080" y="525920"/>
                    <a:pt x="1607080" y="528752"/>
                    <a:pt x="1608021" y="530641"/>
                  </a:cubicBezTo>
                  <a:cubicBezTo>
                    <a:pt x="1605198" y="537249"/>
                    <a:pt x="1599552" y="541025"/>
                    <a:pt x="1593906" y="544801"/>
                  </a:cubicBezTo>
                  <a:cubicBezTo>
                    <a:pt x="1592024" y="545745"/>
                    <a:pt x="1591083" y="547633"/>
                    <a:pt x="1589201" y="548577"/>
                  </a:cubicBezTo>
                  <a:cubicBezTo>
                    <a:pt x="1588260" y="549521"/>
                    <a:pt x="1586378" y="549521"/>
                    <a:pt x="1584496" y="550465"/>
                  </a:cubicBezTo>
                  <a:cubicBezTo>
                    <a:pt x="1584496" y="551410"/>
                    <a:pt x="1583555" y="552354"/>
                    <a:pt x="1583555" y="552354"/>
                  </a:cubicBezTo>
                  <a:cubicBezTo>
                    <a:pt x="1580732" y="555186"/>
                    <a:pt x="1576968" y="556130"/>
                    <a:pt x="1575085" y="558962"/>
                  </a:cubicBezTo>
                  <a:cubicBezTo>
                    <a:pt x="1571321" y="558018"/>
                    <a:pt x="1571321" y="553298"/>
                    <a:pt x="1569439" y="550465"/>
                  </a:cubicBezTo>
                  <a:cubicBezTo>
                    <a:pt x="1568498" y="547633"/>
                    <a:pt x="1565675" y="545745"/>
                    <a:pt x="1566616" y="542913"/>
                  </a:cubicBezTo>
                  <a:cubicBezTo>
                    <a:pt x="1566616" y="539137"/>
                    <a:pt x="1573203" y="536305"/>
                    <a:pt x="1576968" y="533473"/>
                  </a:cubicBezTo>
                  <a:cubicBezTo>
                    <a:pt x="1583555" y="529696"/>
                    <a:pt x="1590142" y="526864"/>
                    <a:pt x="1594847" y="521200"/>
                  </a:cubicBezTo>
                  <a:cubicBezTo>
                    <a:pt x="1596729" y="516480"/>
                    <a:pt x="1593906" y="512704"/>
                    <a:pt x="1592965" y="509872"/>
                  </a:cubicBezTo>
                  <a:cubicBezTo>
                    <a:pt x="1590142" y="504207"/>
                    <a:pt x="1588260" y="497599"/>
                    <a:pt x="1584496" y="493823"/>
                  </a:cubicBezTo>
                  <a:cubicBezTo>
                    <a:pt x="1576968" y="495711"/>
                    <a:pt x="1572262" y="499487"/>
                    <a:pt x="1564734" y="501375"/>
                  </a:cubicBezTo>
                  <a:cubicBezTo>
                    <a:pt x="1560029" y="503263"/>
                    <a:pt x="1556265" y="507983"/>
                    <a:pt x="1549678" y="507983"/>
                  </a:cubicBezTo>
                  <a:cubicBezTo>
                    <a:pt x="1547796" y="505151"/>
                    <a:pt x="1546855" y="502319"/>
                    <a:pt x="1545914" y="498543"/>
                  </a:cubicBezTo>
                  <a:cubicBezTo>
                    <a:pt x="1544973" y="496655"/>
                    <a:pt x="1542150" y="494767"/>
                    <a:pt x="1543091" y="491935"/>
                  </a:cubicBezTo>
                  <a:cubicBezTo>
                    <a:pt x="1557206" y="484382"/>
                    <a:pt x="1574144" y="477774"/>
                    <a:pt x="1588260" y="469278"/>
                  </a:cubicBezTo>
                  <a:cubicBezTo>
                    <a:pt x="1590142" y="469278"/>
                    <a:pt x="1590142" y="468334"/>
                    <a:pt x="1592024" y="469278"/>
                  </a:cubicBezTo>
                  <a:cubicBezTo>
                    <a:pt x="1592965" y="468334"/>
                    <a:pt x="1593906" y="467390"/>
                    <a:pt x="1593906" y="466446"/>
                  </a:cubicBezTo>
                  <a:cubicBezTo>
                    <a:pt x="1604257" y="463613"/>
                    <a:pt x="1616490" y="457005"/>
                    <a:pt x="1625900" y="452285"/>
                  </a:cubicBezTo>
                  <a:close/>
                  <a:moveTo>
                    <a:pt x="129954" y="430110"/>
                  </a:moveTo>
                  <a:cubicBezTo>
                    <a:pt x="135622" y="430110"/>
                    <a:pt x="142235" y="431048"/>
                    <a:pt x="146014" y="434803"/>
                  </a:cubicBezTo>
                  <a:cubicBezTo>
                    <a:pt x="143180" y="440434"/>
                    <a:pt x="140346" y="446065"/>
                    <a:pt x="137512" y="450758"/>
                  </a:cubicBezTo>
                  <a:cubicBezTo>
                    <a:pt x="129010" y="446065"/>
                    <a:pt x="121452" y="450758"/>
                    <a:pt x="115784" y="456389"/>
                  </a:cubicBezTo>
                  <a:cubicBezTo>
                    <a:pt x="114840" y="458266"/>
                    <a:pt x="112006" y="463897"/>
                    <a:pt x="111061" y="466713"/>
                  </a:cubicBezTo>
                  <a:cubicBezTo>
                    <a:pt x="105393" y="482668"/>
                    <a:pt x="116729" y="493930"/>
                    <a:pt x="127120" y="501439"/>
                  </a:cubicBezTo>
                  <a:cubicBezTo>
                    <a:pt x="137512" y="508009"/>
                    <a:pt x="154516" y="513640"/>
                    <a:pt x="167741" y="506131"/>
                  </a:cubicBezTo>
                  <a:cubicBezTo>
                    <a:pt x="174354" y="502377"/>
                    <a:pt x="177188" y="494869"/>
                    <a:pt x="180967" y="485484"/>
                  </a:cubicBezTo>
                  <a:cubicBezTo>
                    <a:pt x="181911" y="483607"/>
                    <a:pt x="183801" y="481729"/>
                    <a:pt x="183801" y="478914"/>
                  </a:cubicBezTo>
                  <a:cubicBezTo>
                    <a:pt x="182856" y="476098"/>
                    <a:pt x="178133" y="474221"/>
                    <a:pt x="176243" y="472344"/>
                  </a:cubicBezTo>
                  <a:cubicBezTo>
                    <a:pt x="172465" y="470467"/>
                    <a:pt x="168686" y="467651"/>
                    <a:pt x="166796" y="467651"/>
                  </a:cubicBezTo>
                  <a:cubicBezTo>
                    <a:pt x="160184" y="467651"/>
                    <a:pt x="160184" y="479852"/>
                    <a:pt x="156405" y="482668"/>
                  </a:cubicBezTo>
                  <a:cubicBezTo>
                    <a:pt x="153571" y="480791"/>
                    <a:pt x="145069" y="479852"/>
                    <a:pt x="144124" y="476098"/>
                  </a:cubicBezTo>
                  <a:cubicBezTo>
                    <a:pt x="144124" y="473283"/>
                    <a:pt x="148848" y="467651"/>
                    <a:pt x="150737" y="462959"/>
                  </a:cubicBezTo>
                  <a:cubicBezTo>
                    <a:pt x="153571" y="459205"/>
                    <a:pt x="156405" y="453573"/>
                    <a:pt x="157350" y="450758"/>
                  </a:cubicBezTo>
                  <a:cubicBezTo>
                    <a:pt x="158294" y="448881"/>
                    <a:pt x="159239" y="444188"/>
                    <a:pt x="163018" y="444188"/>
                  </a:cubicBezTo>
                  <a:cubicBezTo>
                    <a:pt x="165852" y="444188"/>
                    <a:pt x="166796" y="447004"/>
                    <a:pt x="167741" y="447942"/>
                  </a:cubicBezTo>
                  <a:cubicBezTo>
                    <a:pt x="168686" y="447942"/>
                    <a:pt x="169631" y="447942"/>
                    <a:pt x="170575" y="447942"/>
                  </a:cubicBezTo>
                  <a:cubicBezTo>
                    <a:pt x="180022" y="455450"/>
                    <a:pt x="193247" y="459205"/>
                    <a:pt x="202694" y="467651"/>
                  </a:cubicBezTo>
                  <a:cubicBezTo>
                    <a:pt x="197026" y="484545"/>
                    <a:pt x="189469" y="498623"/>
                    <a:pt x="180967" y="512701"/>
                  </a:cubicBezTo>
                  <a:cubicBezTo>
                    <a:pt x="180022" y="512701"/>
                    <a:pt x="180022" y="513640"/>
                    <a:pt x="178133" y="513640"/>
                  </a:cubicBezTo>
                  <a:cubicBezTo>
                    <a:pt x="177188" y="516455"/>
                    <a:pt x="174354" y="518332"/>
                    <a:pt x="170575" y="521148"/>
                  </a:cubicBezTo>
                  <a:cubicBezTo>
                    <a:pt x="164907" y="525841"/>
                    <a:pt x="155460" y="529595"/>
                    <a:pt x="145069" y="528656"/>
                  </a:cubicBezTo>
                  <a:cubicBezTo>
                    <a:pt x="142235" y="528656"/>
                    <a:pt x="140346" y="526779"/>
                    <a:pt x="137512" y="525841"/>
                  </a:cubicBezTo>
                  <a:cubicBezTo>
                    <a:pt x="132788" y="524902"/>
                    <a:pt x="129010" y="524902"/>
                    <a:pt x="125231" y="523025"/>
                  </a:cubicBezTo>
                  <a:cubicBezTo>
                    <a:pt x="123342" y="522087"/>
                    <a:pt x="121452" y="520209"/>
                    <a:pt x="119563" y="519271"/>
                  </a:cubicBezTo>
                  <a:cubicBezTo>
                    <a:pt x="115784" y="517394"/>
                    <a:pt x="113895" y="516455"/>
                    <a:pt x="112950" y="513640"/>
                  </a:cubicBezTo>
                  <a:cubicBezTo>
                    <a:pt x="112006" y="513640"/>
                    <a:pt x="110116" y="513640"/>
                    <a:pt x="110116" y="513640"/>
                  </a:cubicBezTo>
                  <a:cubicBezTo>
                    <a:pt x="109172" y="509886"/>
                    <a:pt x="105393" y="509886"/>
                    <a:pt x="103504" y="507070"/>
                  </a:cubicBezTo>
                  <a:cubicBezTo>
                    <a:pt x="103504" y="507070"/>
                    <a:pt x="103504" y="505193"/>
                    <a:pt x="102559" y="505193"/>
                  </a:cubicBezTo>
                  <a:cubicBezTo>
                    <a:pt x="102559" y="503316"/>
                    <a:pt x="100670" y="503316"/>
                    <a:pt x="100670" y="502377"/>
                  </a:cubicBezTo>
                  <a:cubicBezTo>
                    <a:pt x="96891" y="496746"/>
                    <a:pt x="91223" y="484545"/>
                    <a:pt x="94057" y="474221"/>
                  </a:cubicBezTo>
                  <a:cubicBezTo>
                    <a:pt x="95946" y="468590"/>
                    <a:pt x="97836" y="462959"/>
                    <a:pt x="100670" y="457327"/>
                  </a:cubicBezTo>
                  <a:cubicBezTo>
                    <a:pt x="101614" y="455450"/>
                    <a:pt x="103504" y="452635"/>
                    <a:pt x="104448" y="450758"/>
                  </a:cubicBezTo>
                  <a:cubicBezTo>
                    <a:pt x="110116" y="442311"/>
                    <a:pt x="118618" y="431987"/>
                    <a:pt x="129954" y="430110"/>
                  </a:cubicBezTo>
                  <a:close/>
                  <a:moveTo>
                    <a:pt x="1567578" y="357594"/>
                  </a:moveTo>
                  <a:cubicBezTo>
                    <a:pt x="1575112" y="366057"/>
                    <a:pt x="1579821" y="377340"/>
                    <a:pt x="1587355" y="385803"/>
                  </a:cubicBezTo>
                  <a:cubicBezTo>
                    <a:pt x="1591122" y="393325"/>
                    <a:pt x="1596773" y="400847"/>
                    <a:pt x="1601482" y="408370"/>
                  </a:cubicBezTo>
                  <a:cubicBezTo>
                    <a:pt x="1599598" y="412131"/>
                    <a:pt x="1594889" y="413071"/>
                    <a:pt x="1591122" y="415892"/>
                  </a:cubicBezTo>
                  <a:cubicBezTo>
                    <a:pt x="1586414" y="414952"/>
                    <a:pt x="1586414" y="409310"/>
                    <a:pt x="1583588" y="407429"/>
                  </a:cubicBezTo>
                  <a:cubicBezTo>
                    <a:pt x="1581705" y="402728"/>
                    <a:pt x="1577938" y="398026"/>
                    <a:pt x="1575112" y="394265"/>
                  </a:cubicBezTo>
                  <a:cubicBezTo>
                    <a:pt x="1572287" y="389564"/>
                    <a:pt x="1570403" y="384862"/>
                    <a:pt x="1565694" y="382041"/>
                  </a:cubicBezTo>
                  <a:cubicBezTo>
                    <a:pt x="1562869" y="382982"/>
                    <a:pt x="1560044" y="383922"/>
                    <a:pt x="1558160" y="386743"/>
                  </a:cubicBezTo>
                  <a:cubicBezTo>
                    <a:pt x="1554393" y="389564"/>
                    <a:pt x="1547801" y="390504"/>
                    <a:pt x="1546859" y="395206"/>
                  </a:cubicBezTo>
                  <a:cubicBezTo>
                    <a:pt x="1546859" y="398026"/>
                    <a:pt x="1552510" y="404609"/>
                    <a:pt x="1555335" y="408370"/>
                  </a:cubicBezTo>
                  <a:cubicBezTo>
                    <a:pt x="1559102" y="414011"/>
                    <a:pt x="1561927" y="418713"/>
                    <a:pt x="1563811" y="421534"/>
                  </a:cubicBezTo>
                  <a:cubicBezTo>
                    <a:pt x="1564753" y="423414"/>
                    <a:pt x="1567578" y="425295"/>
                    <a:pt x="1566636" y="428116"/>
                  </a:cubicBezTo>
                  <a:cubicBezTo>
                    <a:pt x="1566636" y="429056"/>
                    <a:pt x="1563811" y="430937"/>
                    <a:pt x="1562869" y="431877"/>
                  </a:cubicBezTo>
                  <a:cubicBezTo>
                    <a:pt x="1556277" y="436578"/>
                    <a:pt x="1555335" y="433758"/>
                    <a:pt x="1550626" y="427176"/>
                  </a:cubicBezTo>
                  <a:cubicBezTo>
                    <a:pt x="1548743" y="423414"/>
                    <a:pt x="1542150" y="415892"/>
                    <a:pt x="1540267" y="412131"/>
                  </a:cubicBezTo>
                  <a:cubicBezTo>
                    <a:pt x="1538383" y="408370"/>
                    <a:pt x="1537441" y="403668"/>
                    <a:pt x="1533674" y="403668"/>
                  </a:cubicBezTo>
                  <a:cubicBezTo>
                    <a:pt x="1529907" y="402728"/>
                    <a:pt x="1527082" y="405549"/>
                    <a:pt x="1525198" y="408370"/>
                  </a:cubicBezTo>
                  <a:cubicBezTo>
                    <a:pt x="1521431" y="409310"/>
                    <a:pt x="1518606" y="411191"/>
                    <a:pt x="1515781" y="413071"/>
                  </a:cubicBezTo>
                  <a:cubicBezTo>
                    <a:pt x="1510130" y="416832"/>
                    <a:pt x="1513897" y="421534"/>
                    <a:pt x="1517664" y="427176"/>
                  </a:cubicBezTo>
                  <a:cubicBezTo>
                    <a:pt x="1519548" y="429056"/>
                    <a:pt x="1520489" y="432817"/>
                    <a:pt x="1522373" y="434698"/>
                  </a:cubicBezTo>
                  <a:cubicBezTo>
                    <a:pt x="1523315" y="435638"/>
                    <a:pt x="1524256" y="436578"/>
                    <a:pt x="1525198" y="436578"/>
                  </a:cubicBezTo>
                  <a:cubicBezTo>
                    <a:pt x="1526140" y="438459"/>
                    <a:pt x="1527082" y="440340"/>
                    <a:pt x="1528024" y="442220"/>
                  </a:cubicBezTo>
                  <a:cubicBezTo>
                    <a:pt x="1528965" y="444101"/>
                    <a:pt x="1529907" y="445041"/>
                    <a:pt x="1530849" y="446922"/>
                  </a:cubicBezTo>
                  <a:cubicBezTo>
                    <a:pt x="1531791" y="447862"/>
                    <a:pt x="1531791" y="448802"/>
                    <a:pt x="1531791" y="449743"/>
                  </a:cubicBezTo>
                  <a:cubicBezTo>
                    <a:pt x="1532732" y="450683"/>
                    <a:pt x="1534616" y="451623"/>
                    <a:pt x="1534616" y="453504"/>
                  </a:cubicBezTo>
                  <a:cubicBezTo>
                    <a:pt x="1535558" y="456325"/>
                    <a:pt x="1531791" y="459146"/>
                    <a:pt x="1528024" y="458205"/>
                  </a:cubicBezTo>
                  <a:cubicBezTo>
                    <a:pt x="1523315" y="466668"/>
                    <a:pt x="1519548" y="456325"/>
                    <a:pt x="1516722" y="450683"/>
                  </a:cubicBezTo>
                  <a:cubicBezTo>
                    <a:pt x="1513897" y="446922"/>
                    <a:pt x="1511072" y="444101"/>
                    <a:pt x="1509188" y="442220"/>
                  </a:cubicBezTo>
                  <a:cubicBezTo>
                    <a:pt x="1508246" y="438459"/>
                    <a:pt x="1506363" y="434698"/>
                    <a:pt x="1503537" y="432817"/>
                  </a:cubicBezTo>
                  <a:cubicBezTo>
                    <a:pt x="1503537" y="429056"/>
                    <a:pt x="1499770" y="428116"/>
                    <a:pt x="1498829" y="424355"/>
                  </a:cubicBezTo>
                  <a:cubicBezTo>
                    <a:pt x="1496945" y="422474"/>
                    <a:pt x="1496003" y="419653"/>
                    <a:pt x="1494120" y="416832"/>
                  </a:cubicBezTo>
                  <a:cubicBezTo>
                    <a:pt x="1492236" y="414952"/>
                    <a:pt x="1489411" y="412131"/>
                    <a:pt x="1489411" y="409310"/>
                  </a:cubicBezTo>
                  <a:cubicBezTo>
                    <a:pt x="1489411" y="406489"/>
                    <a:pt x="1496003" y="403668"/>
                    <a:pt x="1498829" y="401788"/>
                  </a:cubicBezTo>
                  <a:cubicBezTo>
                    <a:pt x="1506363" y="397086"/>
                    <a:pt x="1515781" y="391444"/>
                    <a:pt x="1521431" y="386743"/>
                  </a:cubicBezTo>
                  <a:cubicBezTo>
                    <a:pt x="1522373" y="385803"/>
                    <a:pt x="1523315" y="385803"/>
                    <a:pt x="1524256" y="385803"/>
                  </a:cubicBezTo>
                  <a:cubicBezTo>
                    <a:pt x="1533674" y="378280"/>
                    <a:pt x="1547801" y="371698"/>
                    <a:pt x="1557219" y="364176"/>
                  </a:cubicBezTo>
                  <a:cubicBezTo>
                    <a:pt x="1560044" y="361355"/>
                    <a:pt x="1562869" y="359474"/>
                    <a:pt x="1567578" y="357594"/>
                  </a:cubicBezTo>
                  <a:close/>
                  <a:moveTo>
                    <a:pt x="196919" y="312046"/>
                  </a:moveTo>
                  <a:cubicBezTo>
                    <a:pt x="200697" y="313935"/>
                    <a:pt x="199753" y="317712"/>
                    <a:pt x="200697" y="321490"/>
                  </a:cubicBezTo>
                  <a:cubicBezTo>
                    <a:pt x="200697" y="322434"/>
                    <a:pt x="201641" y="323378"/>
                    <a:pt x="202586" y="325267"/>
                  </a:cubicBezTo>
                  <a:cubicBezTo>
                    <a:pt x="202586" y="326211"/>
                    <a:pt x="202586" y="328100"/>
                    <a:pt x="203530" y="329044"/>
                  </a:cubicBezTo>
                  <a:cubicBezTo>
                    <a:pt x="203530" y="330933"/>
                    <a:pt x="205419" y="332822"/>
                    <a:pt x="205419" y="334711"/>
                  </a:cubicBezTo>
                  <a:cubicBezTo>
                    <a:pt x="206363" y="335655"/>
                    <a:pt x="206363" y="337544"/>
                    <a:pt x="206363" y="339432"/>
                  </a:cubicBezTo>
                  <a:cubicBezTo>
                    <a:pt x="207307" y="344154"/>
                    <a:pt x="211085" y="347932"/>
                    <a:pt x="212029" y="352654"/>
                  </a:cubicBezTo>
                  <a:cubicBezTo>
                    <a:pt x="213918" y="357375"/>
                    <a:pt x="212974" y="362097"/>
                    <a:pt x="217695" y="363986"/>
                  </a:cubicBezTo>
                  <a:cubicBezTo>
                    <a:pt x="235638" y="363986"/>
                    <a:pt x="257359" y="364930"/>
                    <a:pt x="273413" y="366819"/>
                  </a:cubicBezTo>
                  <a:cubicBezTo>
                    <a:pt x="270580" y="374374"/>
                    <a:pt x="264914" y="378151"/>
                    <a:pt x="261136" y="384762"/>
                  </a:cubicBezTo>
                  <a:cubicBezTo>
                    <a:pt x="251693" y="384762"/>
                    <a:pt x="242249" y="382873"/>
                    <a:pt x="233750" y="381929"/>
                  </a:cubicBezTo>
                  <a:cubicBezTo>
                    <a:pt x="229028" y="380984"/>
                    <a:pt x="222417" y="379096"/>
                    <a:pt x="218640" y="382873"/>
                  </a:cubicBezTo>
                  <a:cubicBezTo>
                    <a:pt x="220529" y="388539"/>
                    <a:pt x="223362" y="395150"/>
                    <a:pt x="225250" y="401760"/>
                  </a:cubicBezTo>
                  <a:cubicBezTo>
                    <a:pt x="226195" y="404594"/>
                    <a:pt x="227139" y="405538"/>
                    <a:pt x="228083" y="409315"/>
                  </a:cubicBezTo>
                  <a:cubicBezTo>
                    <a:pt x="229972" y="414037"/>
                    <a:pt x="232805" y="416870"/>
                    <a:pt x="232805" y="419703"/>
                  </a:cubicBezTo>
                  <a:cubicBezTo>
                    <a:pt x="232805" y="424425"/>
                    <a:pt x="228083" y="427258"/>
                    <a:pt x="226195" y="430091"/>
                  </a:cubicBezTo>
                  <a:cubicBezTo>
                    <a:pt x="225250" y="432924"/>
                    <a:pt x="223362" y="435758"/>
                    <a:pt x="220529" y="436702"/>
                  </a:cubicBezTo>
                  <a:cubicBezTo>
                    <a:pt x="218640" y="431036"/>
                    <a:pt x="217695" y="427258"/>
                    <a:pt x="215807" y="422536"/>
                  </a:cubicBezTo>
                  <a:cubicBezTo>
                    <a:pt x="215807" y="420648"/>
                    <a:pt x="213918" y="418759"/>
                    <a:pt x="213918" y="416870"/>
                  </a:cubicBezTo>
                  <a:cubicBezTo>
                    <a:pt x="212029" y="413093"/>
                    <a:pt x="212029" y="409315"/>
                    <a:pt x="211085" y="405538"/>
                  </a:cubicBezTo>
                  <a:cubicBezTo>
                    <a:pt x="209196" y="400816"/>
                    <a:pt x="206363" y="396094"/>
                    <a:pt x="205419" y="391372"/>
                  </a:cubicBezTo>
                  <a:cubicBezTo>
                    <a:pt x="203530" y="387595"/>
                    <a:pt x="204474" y="382873"/>
                    <a:pt x="199753" y="380984"/>
                  </a:cubicBezTo>
                  <a:cubicBezTo>
                    <a:pt x="183698" y="380984"/>
                    <a:pt x="162922" y="380040"/>
                    <a:pt x="148757" y="378151"/>
                  </a:cubicBezTo>
                  <a:cubicBezTo>
                    <a:pt x="150646" y="370596"/>
                    <a:pt x="156312" y="367763"/>
                    <a:pt x="159145" y="361153"/>
                  </a:cubicBezTo>
                  <a:cubicBezTo>
                    <a:pt x="168589" y="359264"/>
                    <a:pt x="176143" y="362097"/>
                    <a:pt x="183698" y="363042"/>
                  </a:cubicBezTo>
                  <a:cubicBezTo>
                    <a:pt x="188420" y="363986"/>
                    <a:pt x="194086" y="363986"/>
                    <a:pt x="197864" y="363042"/>
                  </a:cubicBezTo>
                  <a:cubicBezTo>
                    <a:pt x="197864" y="356431"/>
                    <a:pt x="194086" y="350765"/>
                    <a:pt x="192198" y="343210"/>
                  </a:cubicBezTo>
                  <a:cubicBezTo>
                    <a:pt x="191253" y="341321"/>
                    <a:pt x="190309" y="337544"/>
                    <a:pt x="189365" y="335655"/>
                  </a:cubicBezTo>
                  <a:cubicBezTo>
                    <a:pt x="188420" y="332822"/>
                    <a:pt x="186531" y="329044"/>
                    <a:pt x="186531" y="327156"/>
                  </a:cubicBezTo>
                  <a:cubicBezTo>
                    <a:pt x="186531" y="323378"/>
                    <a:pt x="194086" y="317712"/>
                    <a:pt x="195031" y="312990"/>
                  </a:cubicBezTo>
                  <a:cubicBezTo>
                    <a:pt x="195975" y="312046"/>
                    <a:pt x="195975" y="312046"/>
                    <a:pt x="196919" y="312046"/>
                  </a:cubicBezTo>
                  <a:close/>
                  <a:moveTo>
                    <a:pt x="239476" y="267647"/>
                  </a:moveTo>
                  <a:cubicBezTo>
                    <a:pt x="240897" y="267881"/>
                    <a:pt x="242556" y="269524"/>
                    <a:pt x="244925" y="271871"/>
                  </a:cubicBezTo>
                  <a:cubicBezTo>
                    <a:pt x="247769" y="274687"/>
                    <a:pt x="250612" y="275625"/>
                    <a:pt x="252507" y="278441"/>
                  </a:cubicBezTo>
                  <a:cubicBezTo>
                    <a:pt x="269567" y="291583"/>
                    <a:pt x="283783" y="308479"/>
                    <a:pt x="300842" y="321620"/>
                  </a:cubicBezTo>
                  <a:cubicBezTo>
                    <a:pt x="300842" y="322559"/>
                    <a:pt x="301790" y="322559"/>
                    <a:pt x="301790" y="323498"/>
                  </a:cubicBezTo>
                  <a:cubicBezTo>
                    <a:pt x="303685" y="325375"/>
                    <a:pt x="307476" y="326314"/>
                    <a:pt x="308424" y="329130"/>
                  </a:cubicBezTo>
                  <a:cubicBezTo>
                    <a:pt x="309372" y="332884"/>
                    <a:pt x="305581" y="333823"/>
                    <a:pt x="303685" y="337578"/>
                  </a:cubicBezTo>
                  <a:cubicBezTo>
                    <a:pt x="299894" y="338516"/>
                    <a:pt x="299894" y="343210"/>
                    <a:pt x="296103" y="343210"/>
                  </a:cubicBezTo>
                  <a:cubicBezTo>
                    <a:pt x="294208" y="343210"/>
                    <a:pt x="293260" y="341333"/>
                    <a:pt x="292312" y="339455"/>
                  </a:cubicBezTo>
                  <a:cubicBezTo>
                    <a:pt x="290417" y="337578"/>
                    <a:pt x="286626" y="336639"/>
                    <a:pt x="285678" y="333823"/>
                  </a:cubicBezTo>
                  <a:cubicBezTo>
                    <a:pt x="285678" y="333823"/>
                    <a:pt x="284731" y="333823"/>
                    <a:pt x="283783" y="332884"/>
                  </a:cubicBezTo>
                  <a:cubicBezTo>
                    <a:pt x="276201" y="324436"/>
                    <a:pt x="267671" y="318804"/>
                    <a:pt x="260089" y="310356"/>
                  </a:cubicBezTo>
                  <a:cubicBezTo>
                    <a:pt x="251560" y="304724"/>
                    <a:pt x="245873" y="296276"/>
                    <a:pt x="237343" y="290644"/>
                  </a:cubicBezTo>
                  <a:cubicBezTo>
                    <a:pt x="235448" y="285951"/>
                    <a:pt x="227866" y="285012"/>
                    <a:pt x="227866" y="280319"/>
                  </a:cubicBezTo>
                  <a:cubicBezTo>
                    <a:pt x="227866" y="277503"/>
                    <a:pt x="229761" y="277503"/>
                    <a:pt x="231657" y="275625"/>
                  </a:cubicBezTo>
                  <a:cubicBezTo>
                    <a:pt x="233552" y="273748"/>
                    <a:pt x="232605" y="271871"/>
                    <a:pt x="235448" y="271871"/>
                  </a:cubicBezTo>
                  <a:cubicBezTo>
                    <a:pt x="236870" y="268585"/>
                    <a:pt x="238054" y="267412"/>
                    <a:pt x="239476" y="267647"/>
                  </a:cubicBezTo>
                  <a:close/>
                  <a:moveTo>
                    <a:pt x="1479821" y="254513"/>
                  </a:moveTo>
                  <a:cubicBezTo>
                    <a:pt x="1483589" y="258283"/>
                    <a:pt x="1498657" y="268651"/>
                    <a:pt x="1488297" y="275249"/>
                  </a:cubicBezTo>
                  <a:cubicBezTo>
                    <a:pt x="1489239" y="278077"/>
                    <a:pt x="1486414" y="279019"/>
                    <a:pt x="1485472" y="280904"/>
                  </a:cubicBezTo>
                  <a:cubicBezTo>
                    <a:pt x="1483589" y="285617"/>
                    <a:pt x="1480763" y="290330"/>
                    <a:pt x="1477938" y="295043"/>
                  </a:cubicBezTo>
                  <a:cubicBezTo>
                    <a:pt x="1474171" y="301641"/>
                    <a:pt x="1470404" y="309181"/>
                    <a:pt x="1466637" y="315779"/>
                  </a:cubicBezTo>
                  <a:cubicBezTo>
                    <a:pt x="1464753" y="317664"/>
                    <a:pt x="1463811" y="320492"/>
                    <a:pt x="1462870" y="323319"/>
                  </a:cubicBezTo>
                  <a:cubicBezTo>
                    <a:pt x="1460044" y="327090"/>
                    <a:pt x="1456277" y="330860"/>
                    <a:pt x="1454394" y="335573"/>
                  </a:cubicBezTo>
                  <a:cubicBezTo>
                    <a:pt x="1459103" y="339343"/>
                    <a:pt x="1463811" y="334630"/>
                    <a:pt x="1468520" y="332745"/>
                  </a:cubicBezTo>
                  <a:cubicBezTo>
                    <a:pt x="1471346" y="331802"/>
                    <a:pt x="1474171" y="330860"/>
                    <a:pt x="1476996" y="329917"/>
                  </a:cubicBezTo>
                  <a:cubicBezTo>
                    <a:pt x="1479821" y="328032"/>
                    <a:pt x="1481705" y="328032"/>
                    <a:pt x="1484530" y="326147"/>
                  </a:cubicBezTo>
                  <a:cubicBezTo>
                    <a:pt x="1487356" y="325204"/>
                    <a:pt x="1491123" y="322377"/>
                    <a:pt x="1494890" y="321434"/>
                  </a:cubicBezTo>
                  <a:cubicBezTo>
                    <a:pt x="1494890" y="320492"/>
                    <a:pt x="1496773" y="321434"/>
                    <a:pt x="1497715" y="320492"/>
                  </a:cubicBezTo>
                  <a:cubicBezTo>
                    <a:pt x="1500540" y="319549"/>
                    <a:pt x="1504307" y="316721"/>
                    <a:pt x="1508075" y="314836"/>
                  </a:cubicBezTo>
                  <a:cubicBezTo>
                    <a:pt x="1511842" y="312951"/>
                    <a:pt x="1515609" y="312951"/>
                    <a:pt x="1519376" y="311066"/>
                  </a:cubicBezTo>
                  <a:cubicBezTo>
                    <a:pt x="1522201" y="310124"/>
                    <a:pt x="1524085" y="307296"/>
                    <a:pt x="1527852" y="308238"/>
                  </a:cubicBezTo>
                  <a:cubicBezTo>
                    <a:pt x="1529735" y="308238"/>
                    <a:pt x="1532560" y="311066"/>
                    <a:pt x="1534444" y="312951"/>
                  </a:cubicBezTo>
                  <a:cubicBezTo>
                    <a:pt x="1536328" y="315779"/>
                    <a:pt x="1538211" y="317664"/>
                    <a:pt x="1539153" y="319549"/>
                  </a:cubicBezTo>
                  <a:cubicBezTo>
                    <a:pt x="1536328" y="323319"/>
                    <a:pt x="1530677" y="324262"/>
                    <a:pt x="1525968" y="326147"/>
                  </a:cubicBezTo>
                  <a:cubicBezTo>
                    <a:pt x="1522201" y="327090"/>
                    <a:pt x="1518434" y="329917"/>
                    <a:pt x="1515609" y="330860"/>
                  </a:cubicBezTo>
                  <a:cubicBezTo>
                    <a:pt x="1508075" y="333687"/>
                    <a:pt x="1499599" y="335573"/>
                    <a:pt x="1493948" y="340285"/>
                  </a:cubicBezTo>
                  <a:cubicBezTo>
                    <a:pt x="1490181" y="339343"/>
                    <a:pt x="1488297" y="341228"/>
                    <a:pt x="1486414" y="343113"/>
                  </a:cubicBezTo>
                  <a:cubicBezTo>
                    <a:pt x="1482647" y="344998"/>
                    <a:pt x="1476996" y="344998"/>
                    <a:pt x="1473229" y="346883"/>
                  </a:cubicBezTo>
                  <a:cubicBezTo>
                    <a:pt x="1472287" y="347826"/>
                    <a:pt x="1471346" y="348768"/>
                    <a:pt x="1470404" y="349711"/>
                  </a:cubicBezTo>
                  <a:cubicBezTo>
                    <a:pt x="1469462" y="349711"/>
                    <a:pt x="1467579" y="349711"/>
                    <a:pt x="1466637" y="349711"/>
                  </a:cubicBezTo>
                  <a:cubicBezTo>
                    <a:pt x="1460986" y="351596"/>
                    <a:pt x="1454394" y="355366"/>
                    <a:pt x="1447801" y="358194"/>
                  </a:cubicBezTo>
                  <a:cubicBezTo>
                    <a:pt x="1444034" y="357251"/>
                    <a:pt x="1440267" y="349711"/>
                    <a:pt x="1437442" y="346883"/>
                  </a:cubicBezTo>
                  <a:cubicBezTo>
                    <a:pt x="1436500" y="345941"/>
                    <a:pt x="1433675" y="344998"/>
                    <a:pt x="1433675" y="343113"/>
                  </a:cubicBezTo>
                  <a:cubicBezTo>
                    <a:pt x="1433675" y="341228"/>
                    <a:pt x="1435558" y="339343"/>
                    <a:pt x="1434617" y="337458"/>
                  </a:cubicBezTo>
                  <a:cubicBezTo>
                    <a:pt x="1438384" y="333687"/>
                    <a:pt x="1439325" y="328975"/>
                    <a:pt x="1441209" y="325204"/>
                  </a:cubicBezTo>
                  <a:cubicBezTo>
                    <a:pt x="1443093" y="320492"/>
                    <a:pt x="1446860" y="316721"/>
                    <a:pt x="1449685" y="311066"/>
                  </a:cubicBezTo>
                  <a:cubicBezTo>
                    <a:pt x="1449685" y="310124"/>
                    <a:pt x="1449685" y="308238"/>
                    <a:pt x="1450627" y="307296"/>
                  </a:cubicBezTo>
                  <a:cubicBezTo>
                    <a:pt x="1450627" y="306353"/>
                    <a:pt x="1451568" y="305411"/>
                    <a:pt x="1452510" y="304468"/>
                  </a:cubicBezTo>
                  <a:cubicBezTo>
                    <a:pt x="1454394" y="300698"/>
                    <a:pt x="1456277" y="296928"/>
                    <a:pt x="1459103" y="292215"/>
                  </a:cubicBezTo>
                  <a:cubicBezTo>
                    <a:pt x="1464753" y="282790"/>
                    <a:pt x="1470404" y="271479"/>
                    <a:pt x="1475113" y="260168"/>
                  </a:cubicBezTo>
                  <a:cubicBezTo>
                    <a:pt x="1476054" y="258283"/>
                    <a:pt x="1477938" y="256398"/>
                    <a:pt x="1478880" y="255455"/>
                  </a:cubicBezTo>
                  <a:cubicBezTo>
                    <a:pt x="1478880" y="254513"/>
                    <a:pt x="1479821" y="254513"/>
                    <a:pt x="1479821" y="254513"/>
                  </a:cubicBezTo>
                  <a:close/>
                  <a:moveTo>
                    <a:pt x="1437256" y="214359"/>
                  </a:moveTo>
                  <a:cubicBezTo>
                    <a:pt x="1439142" y="215297"/>
                    <a:pt x="1449513" y="222799"/>
                    <a:pt x="1450456" y="226550"/>
                  </a:cubicBezTo>
                  <a:cubicBezTo>
                    <a:pt x="1450456" y="228425"/>
                    <a:pt x="1444799" y="233114"/>
                    <a:pt x="1442913" y="235927"/>
                  </a:cubicBezTo>
                  <a:cubicBezTo>
                    <a:pt x="1425943" y="252807"/>
                    <a:pt x="1411800" y="269686"/>
                    <a:pt x="1394830" y="286566"/>
                  </a:cubicBezTo>
                  <a:cubicBezTo>
                    <a:pt x="1392944" y="289379"/>
                    <a:pt x="1389173" y="294068"/>
                    <a:pt x="1386344" y="294068"/>
                  </a:cubicBezTo>
                  <a:cubicBezTo>
                    <a:pt x="1384459" y="294068"/>
                    <a:pt x="1381630" y="291255"/>
                    <a:pt x="1379745" y="289379"/>
                  </a:cubicBezTo>
                  <a:cubicBezTo>
                    <a:pt x="1376916" y="286566"/>
                    <a:pt x="1375031" y="284690"/>
                    <a:pt x="1373145" y="283753"/>
                  </a:cubicBezTo>
                  <a:cubicBezTo>
                    <a:pt x="1376916" y="276251"/>
                    <a:pt x="1382573" y="271562"/>
                    <a:pt x="1388230" y="265935"/>
                  </a:cubicBezTo>
                  <a:cubicBezTo>
                    <a:pt x="1404258" y="249056"/>
                    <a:pt x="1420286" y="231238"/>
                    <a:pt x="1437256" y="214359"/>
                  </a:cubicBezTo>
                  <a:close/>
                  <a:moveTo>
                    <a:pt x="1330718" y="134834"/>
                  </a:moveTo>
                  <a:cubicBezTo>
                    <a:pt x="1333545" y="131055"/>
                    <a:pt x="1340142" y="141449"/>
                    <a:pt x="1344854" y="142394"/>
                  </a:cubicBezTo>
                  <a:cubicBezTo>
                    <a:pt x="1345797" y="144283"/>
                    <a:pt x="1347681" y="145228"/>
                    <a:pt x="1350509" y="147118"/>
                  </a:cubicBezTo>
                  <a:cubicBezTo>
                    <a:pt x="1352393" y="148063"/>
                    <a:pt x="1355221" y="149953"/>
                    <a:pt x="1355221" y="151843"/>
                  </a:cubicBezTo>
                  <a:cubicBezTo>
                    <a:pt x="1356163" y="155622"/>
                    <a:pt x="1353336" y="159402"/>
                    <a:pt x="1352393" y="162237"/>
                  </a:cubicBezTo>
                  <a:cubicBezTo>
                    <a:pt x="1352393" y="165071"/>
                    <a:pt x="1352393" y="168851"/>
                    <a:pt x="1351451" y="171685"/>
                  </a:cubicBezTo>
                  <a:cubicBezTo>
                    <a:pt x="1350509" y="179245"/>
                    <a:pt x="1347681" y="187749"/>
                    <a:pt x="1345797" y="194363"/>
                  </a:cubicBezTo>
                  <a:cubicBezTo>
                    <a:pt x="1345797" y="197198"/>
                    <a:pt x="1345797" y="200032"/>
                    <a:pt x="1345797" y="201922"/>
                  </a:cubicBezTo>
                  <a:cubicBezTo>
                    <a:pt x="1344854" y="205702"/>
                    <a:pt x="1342969" y="209481"/>
                    <a:pt x="1342969" y="212316"/>
                  </a:cubicBezTo>
                  <a:cubicBezTo>
                    <a:pt x="1342969" y="214206"/>
                    <a:pt x="1342969" y="216096"/>
                    <a:pt x="1342969" y="217041"/>
                  </a:cubicBezTo>
                  <a:cubicBezTo>
                    <a:pt x="1342027" y="222710"/>
                    <a:pt x="1337315" y="227434"/>
                    <a:pt x="1341084" y="232159"/>
                  </a:cubicBezTo>
                  <a:cubicBezTo>
                    <a:pt x="1344854" y="231214"/>
                    <a:pt x="1345797" y="227434"/>
                    <a:pt x="1347681" y="225545"/>
                  </a:cubicBezTo>
                  <a:cubicBezTo>
                    <a:pt x="1358048" y="211371"/>
                    <a:pt x="1369357" y="197198"/>
                    <a:pt x="1380666" y="182079"/>
                  </a:cubicBezTo>
                  <a:cubicBezTo>
                    <a:pt x="1382551" y="179245"/>
                    <a:pt x="1384436" y="174520"/>
                    <a:pt x="1386321" y="174520"/>
                  </a:cubicBezTo>
                  <a:cubicBezTo>
                    <a:pt x="1389148" y="174520"/>
                    <a:pt x="1391033" y="178300"/>
                    <a:pt x="1392918" y="179245"/>
                  </a:cubicBezTo>
                  <a:cubicBezTo>
                    <a:pt x="1394803" y="181134"/>
                    <a:pt x="1399515" y="183024"/>
                    <a:pt x="1399515" y="184914"/>
                  </a:cubicBezTo>
                  <a:cubicBezTo>
                    <a:pt x="1399515" y="187749"/>
                    <a:pt x="1394803" y="191528"/>
                    <a:pt x="1392918" y="193418"/>
                  </a:cubicBezTo>
                  <a:cubicBezTo>
                    <a:pt x="1391033" y="197198"/>
                    <a:pt x="1389148" y="200032"/>
                    <a:pt x="1386321" y="201922"/>
                  </a:cubicBezTo>
                  <a:cubicBezTo>
                    <a:pt x="1386321" y="202867"/>
                    <a:pt x="1385378" y="203812"/>
                    <a:pt x="1384436" y="205702"/>
                  </a:cubicBezTo>
                  <a:cubicBezTo>
                    <a:pt x="1375012" y="217041"/>
                    <a:pt x="1363703" y="234049"/>
                    <a:pt x="1354278" y="247277"/>
                  </a:cubicBezTo>
                  <a:cubicBezTo>
                    <a:pt x="1352393" y="249167"/>
                    <a:pt x="1350509" y="250112"/>
                    <a:pt x="1349566" y="252002"/>
                  </a:cubicBezTo>
                  <a:cubicBezTo>
                    <a:pt x="1347681" y="253892"/>
                    <a:pt x="1345797" y="259561"/>
                    <a:pt x="1342969" y="259561"/>
                  </a:cubicBezTo>
                  <a:cubicBezTo>
                    <a:pt x="1340142" y="260506"/>
                    <a:pt x="1337315" y="255781"/>
                    <a:pt x="1335430" y="253892"/>
                  </a:cubicBezTo>
                  <a:cubicBezTo>
                    <a:pt x="1333545" y="252947"/>
                    <a:pt x="1330718" y="251057"/>
                    <a:pt x="1327890" y="249167"/>
                  </a:cubicBezTo>
                  <a:cubicBezTo>
                    <a:pt x="1326006" y="247277"/>
                    <a:pt x="1322236" y="245388"/>
                    <a:pt x="1321293" y="242553"/>
                  </a:cubicBezTo>
                  <a:cubicBezTo>
                    <a:pt x="1321293" y="240663"/>
                    <a:pt x="1322236" y="239718"/>
                    <a:pt x="1322236" y="237828"/>
                  </a:cubicBezTo>
                  <a:cubicBezTo>
                    <a:pt x="1324121" y="230269"/>
                    <a:pt x="1325063" y="221765"/>
                    <a:pt x="1326948" y="213261"/>
                  </a:cubicBezTo>
                  <a:cubicBezTo>
                    <a:pt x="1326948" y="212316"/>
                    <a:pt x="1327890" y="210426"/>
                    <a:pt x="1328833" y="209481"/>
                  </a:cubicBezTo>
                  <a:cubicBezTo>
                    <a:pt x="1329775" y="205702"/>
                    <a:pt x="1328833" y="200977"/>
                    <a:pt x="1329775" y="197198"/>
                  </a:cubicBezTo>
                  <a:cubicBezTo>
                    <a:pt x="1330718" y="194363"/>
                    <a:pt x="1331660" y="192473"/>
                    <a:pt x="1332603" y="191528"/>
                  </a:cubicBezTo>
                  <a:cubicBezTo>
                    <a:pt x="1332603" y="188694"/>
                    <a:pt x="1331660" y="186804"/>
                    <a:pt x="1332603" y="185859"/>
                  </a:cubicBezTo>
                  <a:cubicBezTo>
                    <a:pt x="1332603" y="183969"/>
                    <a:pt x="1334487" y="182079"/>
                    <a:pt x="1334487" y="180190"/>
                  </a:cubicBezTo>
                  <a:cubicBezTo>
                    <a:pt x="1335430" y="179245"/>
                    <a:pt x="1334487" y="178300"/>
                    <a:pt x="1334487" y="176410"/>
                  </a:cubicBezTo>
                  <a:cubicBezTo>
                    <a:pt x="1335430" y="169796"/>
                    <a:pt x="1340142" y="163181"/>
                    <a:pt x="1337315" y="158457"/>
                  </a:cubicBezTo>
                  <a:cubicBezTo>
                    <a:pt x="1334487" y="158457"/>
                    <a:pt x="1333545" y="160347"/>
                    <a:pt x="1332603" y="161292"/>
                  </a:cubicBezTo>
                  <a:cubicBezTo>
                    <a:pt x="1328833" y="166016"/>
                    <a:pt x="1326948" y="169796"/>
                    <a:pt x="1323178" y="174520"/>
                  </a:cubicBezTo>
                  <a:cubicBezTo>
                    <a:pt x="1316581" y="183969"/>
                    <a:pt x="1308099" y="194363"/>
                    <a:pt x="1300560" y="204757"/>
                  </a:cubicBezTo>
                  <a:cubicBezTo>
                    <a:pt x="1298675" y="207592"/>
                    <a:pt x="1296790" y="211371"/>
                    <a:pt x="1293021" y="213261"/>
                  </a:cubicBezTo>
                  <a:cubicBezTo>
                    <a:pt x="1292078" y="216096"/>
                    <a:pt x="1290193" y="218930"/>
                    <a:pt x="1288308" y="218930"/>
                  </a:cubicBezTo>
                  <a:cubicBezTo>
                    <a:pt x="1287366" y="218930"/>
                    <a:pt x="1284539" y="216096"/>
                    <a:pt x="1281711" y="214206"/>
                  </a:cubicBezTo>
                  <a:cubicBezTo>
                    <a:pt x="1279827" y="212316"/>
                    <a:pt x="1277942" y="211371"/>
                    <a:pt x="1276057" y="210426"/>
                  </a:cubicBezTo>
                  <a:cubicBezTo>
                    <a:pt x="1277942" y="200977"/>
                    <a:pt x="1286424" y="197198"/>
                    <a:pt x="1289251" y="188694"/>
                  </a:cubicBezTo>
                  <a:cubicBezTo>
                    <a:pt x="1293021" y="185859"/>
                    <a:pt x="1296790" y="182079"/>
                    <a:pt x="1298675" y="177355"/>
                  </a:cubicBezTo>
                  <a:cubicBezTo>
                    <a:pt x="1309042" y="166016"/>
                    <a:pt x="1321293" y="147118"/>
                    <a:pt x="1330718" y="134834"/>
                  </a:cubicBezTo>
                  <a:close/>
                  <a:moveTo>
                    <a:pt x="425145" y="118812"/>
                  </a:moveTo>
                  <a:cubicBezTo>
                    <a:pt x="427982" y="117870"/>
                    <a:pt x="427982" y="120695"/>
                    <a:pt x="429873" y="122579"/>
                  </a:cubicBezTo>
                  <a:cubicBezTo>
                    <a:pt x="430819" y="124462"/>
                    <a:pt x="432710" y="126346"/>
                    <a:pt x="432710" y="127288"/>
                  </a:cubicBezTo>
                  <a:cubicBezTo>
                    <a:pt x="433655" y="128229"/>
                    <a:pt x="433655" y="130113"/>
                    <a:pt x="434601" y="131055"/>
                  </a:cubicBezTo>
                  <a:cubicBezTo>
                    <a:pt x="434601" y="131996"/>
                    <a:pt x="436492" y="132938"/>
                    <a:pt x="437438" y="133880"/>
                  </a:cubicBezTo>
                  <a:cubicBezTo>
                    <a:pt x="439329" y="136705"/>
                    <a:pt x="440274" y="141414"/>
                    <a:pt x="444057" y="143298"/>
                  </a:cubicBezTo>
                  <a:cubicBezTo>
                    <a:pt x="444057" y="144240"/>
                    <a:pt x="444057" y="145181"/>
                    <a:pt x="445002" y="146123"/>
                  </a:cubicBezTo>
                  <a:cubicBezTo>
                    <a:pt x="445948" y="147065"/>
                    <a:pt x="446893" y="148007"/>
                    <a:pt x="447839" y="148948"/>
                  </a:cubicBezTo>
                  <a:cubicBezTo>
                    <a:pt x="455404" y="164017"/>
                    <a:pt x="466750" y="177202"/>
                    <a:pt x="475261" y="192270"/>
                  </a:cubicBezTo>
                  <a:cubicBezTo>
                    <a:pt x="483771" y="196979"/>
                    <a:pt x="469587" y="202630"/>
                    <a:pt x="465805" y="205455"/>
                  </a:cubicBezTo>
                  <a:cubicBezTo>
                    <a:pt x="462023" y="207338"/>
                    <a:pt x="459186" y="212047"/>
                    <a:pt x="454458" y="212047"/>
                  </a:cubicBezTo>
                  <a:cubicBezTo>
                    <a:pt x="448784" y="211106"/>
                    <a:pt x="442165" y="204513"/>
                    <a:pt x="437438" y="201688"/>
                  </a:cubicBezTo>
                  <a:cubicBezTo>
                    <a:pt x="432710" y="198862"/>
                    <a:pt x="427036" y="196037"/>
                    <a:pt x="422308" y="193212"/>
                  </a:cubicBezTo>
                  <a:cubicBezTo>
                    <a:pt x="421363" y="192270"/>
                    <a:pt x="420417" y="191328"/>
                    <a:pt x="419472" y="191328"/>
                  </a:cubicBezTo>
                  <a:cubicBezTo>
                    <a:pt x="415689" y="188503"/>
                    <a:pt x="411907" y="185678"/>
                    <a:pt x="408125" y="183794"/>
                  </a:cubicBezTo>
                  <a:cubicBezTo>
                    <a:pt x="405288" y="181911"/>
                    <a:pt x="402451" y="180969"/>
                    <a:pt x="399614" y="179085"/>
                  </a:cubicBezTo>
                  <a:cubicBezTo>
                    <a:pt x="398669" y="178143"/>
                    <a:pt x="397723" y="178143"/>
                    <a:pt x="397723" y="177202"/>
                  </a:cubicBezTo>
                  <a:cubicBezTo>
                    <a:pt x="391104" y="175318"/>
                    <a:pt x="387322" y="170609"/>
                    <a:pt x="381648" y="167784"/>
                  </a:cubicBezTo>
                  <a:cubicBezTo>
                    <a:pt x="376921" y="169667"/>
                    <a:pt x="383540" y="176260"/>
                    <a:pt x="386376" y="180027"/>
                  </a:cubicBezTo>
                  <a:cubicBezTo>
                    <a:pt x="387322" y="181911"/>
                    <a:pt x="387322" y="182852"/>
                    <a:pt x="389213" y="184736"/>
                  </a:cubicBezTo>
                  <a:cubicBezTo>
                    <a:pt x="389213" y="185678"/>
                    <a:pt x="391104" y="186619"/>
                    <a:pt x="392050" y="188503"/>
                  </a:cubicBezTo>
                  <a:cubicBezTo>
                    <a:pt x="392050" y="188503"/>
                    <a:pt x="392050" y="189445"/>
                    <a:pt x="392050" y="190387"/>
                  </a:cubicBezTo>
                  <a:cubicBezTo>
                    <a:pt x="393941" y="192270"/>
                    <a:pt x="396778" y="196037"/>
                    <a:pt x="398669" y="197921"/>
                  </a:cubicBezTo>
                  <a:cubicBezTo>
                    <a:pt x="399614" y="199804"/>
                    <a:pt x="399614" y="201688"/>
                    <a:pt x="400560" y="203571"/>
                  </a:cubicBezTo>
                  <a:cubicBezTo>
                    <a:pt x="401506" y="203571"/>
                    <a:pt x="403397" y="205455"/>
                    <a:pt x="403397" y="206397"/>
                  </a:cubicBezTo>
                  <a:cubicBezTo>
                    <a:pt x="404342" y="207338"/>
                    <a:pt x="404342" y="208280"/>
                    <a:pt x="404342" y="209222"/>
                  </a:cubicBezTo>
                  <a:cubicBezTo>
                    <a:pt x="410016" y="218640"/>
                    <a:pt x="417580" y="225232"/>
                    <a:pt x="421363" y="234650"/>
                  </a:cubicBezTo>
                  <a:cubicBezTo>
                    <a:pt x="417580" y="238417"/>
                    <a:pt x="411907" y="240301"/>
                    <a:pt x="407179" y="243126"/>
                  </a:cubicBezTo>
                  <a:cubicBezTo>
                    <a:pt x="397723" y="231825"/>
                    <a:pt x="391104" y="217698"/>
                    <a:pt x="381648" y="206397"/>
                  </a:cubicBezTo>
                  <a:cubicBezTo>
                    <a:pt x="377866" y="197921"/>
                    <a:pt x="372193" y="192270"/>
                    <a:pt x="368410" y="184736"/>
                  </a:cubicBezTo>
                  <a:cubicBezTo>
                    <a:pt x="364628" y="178143"/>
                    <a:pt x="358009" y="172493"/>
                    <a:pt x="356118" y="163075"/>
                  </a:cubicBezTo>
                  <a:cubicBezTo>
                    <a:pt x="357063" y="163075"/>
                    <a:pt x="358009" y="162133"/>
                    <a:pt x="359900" y="162133"/>
                  </a:cubicBezTo>
                  <a:cubicBezTo>
                    <a:pt x="365574" y="157424"/>
                    <a:pt x="372193" y="153657"/>
                    <a:pt x="379757" y="148948"/>
                  </a:cubicBezTo>
                  <a:cubicBezTo>
                    <a:pt x="391104" y="154599"/>
                    <a:pt x="401506" y="162133"/>
                    <a:pt x="412853" y="168726"/>
                  </a:cubicBezTo>
                  <a:cubicBezTo>
                    <a:pt x="412853" y="169667"/>
                    <a:pt x="414744" y="168726"/>
                    <a:pt x="414744" y="169667"/>
                  </a:cubicBezTo>
                  <a:cubicBezTo>
                    <a:pt x="423254" y="175318"/>
                    <a:pt x="431764" y="180027"/>
                    <a:pt x="440274" y="184736"/>
                  </a:cubicBezTo>
                  <a:cubicBezTo>
                    <a:pt x="443111" y="186619"/>
                    <a:pt x="446893" y="191328"/>
                    <a:pt x="451621" y="189445"/>
                  </a:cubicBezTo>
                  <a:cubicBezTo>
                    <a:pt x="451621" y="186619"/>
                    <a:pt x="448784" y="186619"/>
                    <a:pt x="448784" y="182852"/>
                  </a:cubicBezTo>
                  <a:cubicBezTo>
                    <a:pt x="447839" y="182852"/>
                    <a:pt x="446893" y="181911"/>
                    <a:pt x="446893" y="181911"/>
                  </a:cubicBezTo>
                  <a:cubicBezTo>
                    <a:pt x="445948" y="176260"/>
                    <a:pt x="441220" y="175318"/>
                    <a:pt x="440274" y="169667"/>
                  </a:cubicBezTo>
                  <a:cubicBezTo>
                    <a:pt x="434601" y="163075"/>
                    <a:pt x="429873" y="154599"/>
                    <a:pt x="425145" y="147065"/>
                  </a:cubicBezTo>
                  <a:cubicBezTo>
                    <a:pt x="420417" y="140472"/>
                    <a:pt x="415689" y="134822"/>
                    <a:pt x="412853" y="127288"/>
                  </a:cubicBezTo>
                  <a:cubicBezTo>
                    <a:pt x="417580" y="125404"/>
                    <a:pt x="421363" y="120695"/>
                    <a:pt x="425145" y="118812"/>
                  </a:cubicBezTo>
                  <a:close/>
                  <a:moveTo>
                    <a:pt x="518612" y="85064"/>
                  </a:moveTo>
                  <a:cubicBezTo>
                    <a:pt x="505334" y="88828"/>
                    <a:pt x="499644" y="102002"/>
                    <a:pt x="504386" y="117998"/>
                  </a:cubicBezTo>
                  <a:cubicBezTo>
                    <a:pt x="504386" y="118939"/>
                    <a:pt x="505334" y="119880"/>
                    <a:pt x="506283" y="121762"/>
                  </a:cubicBezTo>
                  <a:cubicBezTo>
                    <a:pt x="508179" y="127408"/>
                    <a:pt x="510076" y="133995"/>
                    <a:pt x="512922" y="138700"/>
                  </a:cubicBezTo>
                  <a:cubicBezTo>
                    <a:pt x="516715" y="146228"/>
                    <a:pt x="527148" y="156578"/>
                    <a:pt x="541374" y="152814"/>
                  </a:cubicBezTo>
                  <a:cubicBezTo>
                    <a:pt x="548962" y="150932"/>
                    <a:pt x="552755" y="147169"/>
                    <a:pt x="557498" y="141523"/>
                  </a:cubicBezTo>
                  <a:cubicBezTo>
                    <a:pt x="564137" y="122703"/>
                    <a:pt x="551807" y="95415"/>
                    <a:pt x="541374" y="87887"/>
                  </a:cubicBezTo>
                  <a:cubicBezTo>
                    <a:pt x="534735" y="83182"/>
                    <a:pt x="526200" y="82241"/>
                    <a:pt x="518612" y="85064"/>
                  </a:cubicBezTo>
                  <a:close/>
                  <a:moveTo>
                    <a:pt x="1208619" y="69326"/>
                  </a:moveTo>
                  <a:cubicBezTo>
                    <a:pt x="1212389" y="70268"/>
                    <a:pt x="1222757" y="75918"/>
                    <a:pt x="1223700" y="77802"/>
                  </a:cubicBezTo>
                  <a:cubicBezTo>
                    <a:pt x="1224642" y="80627"/>
                    <a:pt x="1220872" y="84394"/>
                    <a:pt x="1218987" y="87220"/>
                  </a:cubicBezTo>
                  <a:cubicBezTo>
                    <a:pt x="1218044" y="89103"/>
                    <a:pt x="1217102" y="91928"/>
                    <a:pt x="1216159" y="93812"/>
                  </a:cubicBezTo>
                  <a:cubicBezTo>
                    <a:pt x="1214274" y="97579"/>
                    <a:pt x="1213332" y="99463"/>
                    <a:pt x="1212389" y="104171"/>
                  </a:cubicBezTo>
                  <a:cubicBezTo>
                    <a:pt x="1211446" y="105113"/>
                    <a:pt x="1210504" y="106055"/>
                    <a:pt x="1209561" y="107939"/>
                  </a:cubicBezTo>
                  <a:cubicBezTo>
                    <a:pt x="1208619" y="108880"/>
                    <a:pt x="1209561" y="109822"/>
                    <a:pt x="1209561" y="110764"/>
                  </a:cubicBezTo>
                  <a:cubicBezTo>
                    <a:pt x="1206734" y="113589"/>
                    <a:pt x="1204849" y="118298"/>
                    <a:pt x="1202963" y="123007"/>
                  </a:cubicBezTo>
                  <a:cubicBezTo>
                    <a:pt x="1199193" y="130541"/>
                    <a:pt x="1192595" y="140901"/>
                    <a:pt x="1197308" y="152202"/>
                  </a:cubicBezTo>
                  <a:cubicBezTo>
                    <a:pt x="1199193" y="157853"/>
                    <a:pt x="1210504" y="164445"/>
                    <a:pt x="1218987" y="164445"/>
                  </a:cubicBezTo>
                  <a:cubicBezTo>
                    <a:pt x="1233125" y="164445"/>
                    <a:pt x="1235010" y="152202"/>
                    <a:pt x="1241608" y="143726"/>
                  </a:cubicBezTo>
                  <a:cubicBezTo>
                    <a:pt x="1244436" y="136192"/>
                    <a:pt x="1247263" y="129599"/>
                    <a:pt x="1251034" y="123949"/>
                  </a:cubicBezTo>
                  <a:cubicBezTo>
                    <a:pt x="1252919" y="118298"/>
                    <a:pt x="1257632" y="111706"/>
                    <a:pt x="1260459" y="106055"/>
                  </a:cubicBezTo>
                  <a:cubicBezTo>
                    <a:pt x="1261402" y="102288"/>
                    <a:pt x="1262344" y="97579"/>
                    <a:pt x="1265172" y="97579"/>
                  </a:cubicBezTo>
                  <a:cubicBezTo>
                    <a:pt x="1268000" y="96637"/>
                    <a:pt x="1270827" y="99463"/>
                    <a:pt x="1272712" y="100404"/>
                  </a:cubicBezTo>
                  <a:cubicBezTo>
                    <a:pt x="1275540" y="102288"/>
                    <a:pt x="1278368" y="102288"/>
                    <a:pt x="1280253" y="104171"/>
                  </a:cubicBezTo>
                  <a:cubicBezTo>
                    <a:pt x="1278368" y="114531"/>
                    <a:pt x="1272712" y="123007"/>
                    <a:pt x="1268000" y="131483"/>
                  </a:cubicBezTo>
                  <a:cubicBezTo>
                    <a:pt x="1268000" y="132425"/>
                    <a:pt x="1268000" y="134308"/>
                    <a:pt x="1267057" y="135250"/>
                  </a:cubicBezTo>
                  <a:cubicBezTo>
                    <a:pt x="1264229" y="139959"/>
                    <a:pt x="1261402" y="147493"/>
                    <a:pt x="1258574" y="153144"/>
                  </a:cubicBezTo>
                  <a:cubicBezTo>
                    <a:pt x="1257632" y="155027"/>
                    <a:pt x="1255746" y="155969"/>
                    <a:pt x="1254804" y="157853"/>
                  </a:cubicBezTo>
                  <a:cubicBezTo>
                    <a:pt x="1252919" y="161620"/>
                    <a:pt x="1250091" y="167270"/>
                    <a:pt x="1246321" y="171037"/>
                  </a:cubicBezTo>
                  <a:cubicBezTo>
                    <a:pt x="1233125" y="181397"/>
                    <a:pt x="1211446" y="178572"/>
                    <a:pt x="1198251" y="170096"/>
                  </a:cubicBezTo>
                  <a:cubicBezTo>
                    <a:pt x="1190710" y="166329"/>
                    <a:pt x="1185997" y="159736"/>
                    <a:pt x="1180342" y="154085"/>
                  </a:cubicBezTo>
                  <a:cubicBezTo>
                    <a:pt x="1177514" y="148435"/>
                    <a:pt x="1176572" y="139959"/>
                    <a:pt x="1177514" y="133366"/>
                  </a:cubicBezTo>
                  <a:cubicBezTo>
                    <a:pt x="1177514" y="131483"/>
                    <a:pt x="1179400" y="130541"/>
                    <a:pt x="1179400" y="128658"/>
                  </a:cubicBezTo>
                  <a:cubicBezTo>
                    <a:pt x="1180342" y="127716"/>
                    <a:pt x="1179400" y="125832"/>
                    <a:pt x="1180342" y="123949"/>
                  </a:cubicBezTo>
                  <a:cubicBezTo>
                    <a:pt x="1180342" y="123007"/>
                    <a:pt x="1182227" y="121123"/>
                    <a:pt x="1183170" y="120182"/>
                  </a:cubicBezTo>
                  <a:cubicBezTo>
                    <a:pt x="1183170" y="118298"/>
                    <a:pt x="1184112" y="116415"/>
                    <a:pt x="1184112" y="115473"/>
                  </a:cubicBezTo>
                  <a:cubicBezTo>
                    <a:pt x="1185997" y="110764"/>
                    <a:pt x="1189768" y="106055"/>
                    <a:pt x="1192595" y="101346"/>
                  </a:cubicBezTo>
                  <a:cubicBezTo>
                    <a:pt x="1192595" y="100404"/>
                    <a:pt x="1192595" y="98521"/>
                    <a:pt x="1193538" y="96637"/>
                  </a:cubicBezTo>
                  <a:cubicBezTo>
                    <a:pt x="1195423" y="92870"/>
                    <a:pt x="1199193" y="89103"/>
                    <a:pt x="1199193" y="84394"/>
                  </a:cubicBezTo>
                  <a:cubicBezTo>
                    <a:pt x="1202963" y="80627"/>
                    <a:pt x="1203906" y="74977"/>
                    <a:pt x="1206734" y="70268"/>
                  </a:cubicBezTo>
                  <a:cubicBezTo>
                    <a:pt x="1206734" y="69326"/>
                    <a:pt x="1207676" y="69326"/>
                    <a:pt x="1208619" y="69326"/>
                  </a:cubicBezTo>
                  <a:close/>
                  <a:moveTo>
                    <a:pt x="532839" y="68127"/>
                  </a:moveTo>
                  <a:cubicBezTo>
                    <a:pt x="536632" y="68127"/>
                    <a:pt x="537581" y="69068"/>
                    <a:pt x="540426" y="70009"/>
                  </a:cubicBezTo>
                  <a:cubicBezTo>
                    <a:pt x="545168" y="70950"/>
                    <a:pt x="548013" y="70950"/>
                    <a:pt x="551807" y="73773"/>
                  </a:cubicBezTo>
                  <a:cubicBezTo>
                    <a:pt x="556549" y="76596"/>
                    <a:pt x="562240" y="83182"/>
                    <a:pt x="566033" y="87887"/>
                  </a:cubicBezTo>
                  <a:cubicBezTo>
                    <a:pt x="566982" y="88828"/>
                    <a:pt x="567930" y="89769"/>
                    <a:pt x="567930" y="89769"/>
                  </a:cubicBezTo>
                  <a:cubicBezTo>
                    <a:pt x="567930" y="90710"/>
                    <a:pt x="567930" y="91651"/>
                    <a:pt x="567930" y="92592"/>
                  </a:cubicBezTo>
                  <a:cubicBezTo>
                    <a:pt x="568879" y="93533"/>
                    <a:pt x="570776" y="94474"/>
                    <a:pt x="571724" y="96356"/>
                  </a:cubicBezTo>
                  <a:cubicBezTo>
                    <a:pt x="571724" y="97297"/>
                    <a:pt x="571724" y="99179"/>
                    <a:pt x="572672" y="100120"/>
                  </a:cubicBezTo>
                  <a:cubicBezTo>
                    <a:pt x="572672" y="101061"/>
                    <a:pt x="574569" y="102002"/>
                    <a:pt x="574569" y="102943"/>
                  </a:cubicBezTo>
                  <a:cubicBezTo>
                    <a:pt x="579311" y="115175"/>
                    <a:pt x="580260" y="134936"/>
                    <a:pt x="572672" y="145287"/>
                  </a:cubicBezTo>
                  <a:cubicBezTo>
                    <a:pt x="570776" y="148109"/>
                    <a:pt x="568879" y="150932"/>
                    <a:pt x="565085" y="153755"/>
                  </a:cubicBezTo>
                  <a:cubicBezTo>
                    <a:pt x="559394" y="158460"/>
                    <a:pt x="554652" y="161283"/>
                    <a:pt x="546116" y="164106"/>
                  </a:cubicBezTo>
                  <a:cubicBezTo>
                    <a:pt x="536632" y="167870"/>
                    <a:pt x="522406" y="168811"/>
                    <a:pt x="512922" y="164106"/>
                  </a:cubicBezTo>
                  <a:cubicBezTo>
                    <a:pt x="508179" y="161283"/>
                    <a:pt x="503437" y="157519"/>
                    <a:pt x="499644" y="152814"/>
                  </a:cubicBezTo>
                  <a:cubicBezTo>
                    <a:pt x="495850" y="148109"/>
                    <a:pt x="491108" y="140582"/>
                    <a:pt x="488262" y="133995"/>
                  </a:cubicBezTo>
                  <a:cubicBezTo>
                    <a:pt x="488262" y="132113"/>
                    <a:pt x="486366" y="130231"/>
                    <a:pt x="486366" y="128349"/>
                  </a:cubicBezTo>
                  <a:cubicBezTo>
                    <a:pt x="485417" y="126467"/>
                    <a:pt x="486366" y="123644"/>
                    <a:pt x="485417" y="121762"/>
                  </a:cubicBezTo>
                  <a:cubicBezTo>
                    <a:pt x="484469" y="117998"/>
                    <a:pt x="482572" y="111412"/>
                    <a:pt x="483520" y="105766"/>
                  </a:cubicBezTo>
                  <a:cubicBezTo>
                    <a:pt x="484469" y="104825"/>
                    <a:pt x="485417" y="102943"/>
                    <a:pt x="485417" y="101061"/>
                  </a:cubicBezTo>
                  <a:cubicBezTo>
                    <a:pt x="486366" y="100120"/>
                    <a:pt x="485417" y="98238"/>
                    <a:pt x="486366" y="96356"/>
                  </a:cubicBezTo>
                  <a:cubicBezTo>
                    <a:pt x="486366" y="93533"/>
                    <a:pt x="490159" y="91651"/>
                    <a:pt x="490159" y="88828"/>
                  </a:cubicBezTo>
                  <a:cubicBezTo>
                    <a:pt x="493005" y="87887"/>
                    <a:pt x="493953" y="84123"/>
                    <a:pt x="496798" y="82241"/>
                  </a:cubicBezTo>
                  <a:cubicBezTo>
                    <a:pt x="497747" y="81300"/>
                    <a:pt x="499644" y="81300"/>
                    <a:pt x="500592" y="79419"/>
                  </a:cubicBezTo>
                  <a:cubicBezTo>
                    <a:pt x="502489" y="78478"/>
                    <a:pt x="503437" y="77537"/>
                    <a:pt x="504386" y="76596"/>
                  </a:cubicBezTo>
                  <a:cubicBezTo>
                    <a:pt x="505334" y="75655"/>
                    <a:pt x="507231" y="75655"/>
                    <a:pt x="508179" y="75655"/>
                  </a:cubicBezTo>
                  <a:cubicBezTo>
                    <a:pt x="510076" y="74714"/>
                    <a:pt x="510076" y="73773"/>
                    <a:pt x="511973" y="72832"/>
                  </a:cubicBezTo>
                  <a:cubicBezTo>
                    <a:pt x="517664" y="70009"/>
                    <a:pt x="526200" y="69068"/>
                    <a:pt x="532839" y="68127"/>
                  </a:cubicBezTo>
                  <a:close/>
                  <a:moveTo>
                    <a:pt x="639318" y="44264"/>
                  </a:moveTo>
                  <a:cubicBezTo>
                    <a:pt x="635308" y="45327"/>
                    <a:pt x="631299" y="46744"/>
                    <a:pt x="627053" y="46272"/>
                  </a:cubicBezTo>
                  <a:cubicBezTo>
                    <a:pt x="625166" y="48162"/>
                    <a:pt x="623279" y="49107"/>
                    <a:pt x="623279" y="51941"/>
                  </a:cubicBezTo>
                  <a:cubicBezTo>
                    <a:pt x="622336" y="55721"/>
                    <a:pt x="626109" y="60445"/>
                    <a:pt x="627053" y="65169"/>
                  </a:cubicBezTo>
                  <a:cubicBezTo>
                    <a:pt x="627996" y="68949"/>
                    <a:pt x="626109" y="71783"/>
                    <a:pt x="628940" y="73673"/>
                  </a:cubicBezTo>
                  <a:cubicBezTo>
                    <a:pt x="637431" y="75563"/>
                    <a:pt x="644035" y="70838"/>
                    <a:pt x="651583" y="69893"/>
                  </a:cubicBezTo>
                  <a:cubicBezTo>
                    <a:pt x="653470" y="67059"/>
                    <a:pt x="658187" y="65169"/>
                    <a:pt x="659131" y="60445"/>
                  </a:cubicBezTo>
                  <a:cubicBezTo>
                    <a:pt x="660074" y="54776"/>
                    <a:pt x="656300" y="46272"/>
                    <a:pt x="651583" y="44382"/>
                  </a:cubicBezTo>
                  <a:cubicBezTo>
                    <a:pt x="647338" y="42493"/>
                    <a:pt x="643328" y="43201"/>
                    <a:pt x="639318" y="44264"/>
                  </a:cubicBezTo>
                  <a:close/>
                  <a:moveTo>
                    <a:pt x="654413" y="28320"/>
                  </a:moveTo>
                  <a:cubicBezTo>
                    <a:pt x="662905" y="30209"/>
                    <a:pt x="666678" y="30209"/>
                    <a:pt x="671396" y="35879"/>
                  </a:cubicBezTo>
                  <a:cubicBezTo>
                    <a:pt x="676113" y="39658"/>
                    <a:pt x="679887" y="51941"/>
                    <a:pt x="676113" y="60445"/>
                  </a:cubicBezTo>
                  <a:cubicBezTo>
                    <a:pt x="673283" y="65169"/>
                    <a:pt x="668565" y="67059"/>
                    <a:pt x="666678" y="71783"/>
                  </a:cubicBezTo>
                  <a:cubicBezTo>
                    <a:pt x="668565" y="73673"/>
                    <a:pt x="672339" y="73673"/>
                    <a:pt x="675170" y="75563"/>
                  </a:cubicBezTo>
                  <a:cubicBezTo>
                    <a:pt x="678000" y="76507"/>
                    <a:pt x="678943" y="79342"/>
                    <a:pt x="681774" y="81232"/>
                  </a:cubicBezTo>
                  <a:cubicBezTo>
                    <a:pt x="682717" y="84066"/>
                    <a:pt x="683661" y="86901"/>
                    <a:pt x="685548" y="89735"/>
                  </a:cubicBezTo>
                  <a:cubicBezTo>
                    <a:pt x="687435" y="95404"/>
                    <a:pt x="689322" y="101074"/>
                    <a:pt x="692152" y="106743"/>
                  </a:cubicBezTo>
                  <a:cubicBezTo>
                    <a:pt x="693095" y="109577"/>
                    <a:pt x="695926" y="110522"/>
                    <a:pt x="694982" y="112412"/>
                  </a:cubicBezTo>
                  <a:cubicBezTo>
                    <a:pt x="694039" y="116191"/>
                    <a:pt x="689322" y="114302"/>
                    <a:pt x="685548" y="115246"/>
                  </a:cubicBezTo>
                  <a:cubicBezTo>
                    <a:pt x="679887" y="117136"/>
                    <a:pt x="678000" y="119971"/>
                    <a:pt x="675170" y="114302"/>
                  </a:cubicBezTo>
                  <a:cubicBezTo>
                    <a:pt x="670452" y="106743"/>
                    <a:pt x="669509" y="94460"/>
                    <a:pt x="664792" y="87846"/>
                  </a:cubicBezTo>
                  <a:cubicBezTo>
                    <a:pt x="658187" y="79342"/>
                    <a:pt x="647809" y="87846"/>
                    <a:pt x="636488" y="87846"/>
                  </a:cubicBezTo>
                  <a:cubicBezTo>
                    <a:pt x="630827" y="90680"/>
                    <a:pt x="633657" y="95404"/>
                    <a:pt x="635544" y="102018"/>
                  </a:cubicBezTo>
                  <a:cubicBezTo>
                    <a:pt x="636488" y="103908"/>
                    <a:pt x="636488" y="105798"/>
                    <a:pt x="636488" y="107688"/>
                  </a:cubicBezTo>
                  <a:cubicBezTo>
                    <a:pt x="637431" y="109577"/>
                    <a:pt x="638374" y="111467"/>
                    <a:pt x="638374" y="113357"/>
                  </a:cubicBezTo>
                  <a:cubicBezTo>
                    <a:pt x="640261" y="118081"/>
                    <a:pt x="640261" y="122805"/>
                    <a:pt x="642148" y="126585"/>
                  </a:cubicBezTo>
                  <a:cubicBezTo>
                    <a:pt x="635544" y="127530"/>
                    <a:pt x="630827" y="132254"/>
                    <a:pt x="623279" y="130364"/>
                  </a:cubicBezTo>
                  <a:cubicBezTo>
                    <a:pt x="619505" y="115246"/>
                    <a:pt x="615731" y="100129"/>
                    <a:pt x="611014" y="85956"/>
                  </a:cubicBezTo>
                  <a:cubicBezTo>
                    <a:pt x="609127" y="69893"/>
                    <a:pt x="602523" y="55721"/>
                    <a:pt x="600636" y="39658"/>
                  </a:cubicBezTo>
                  <a:cubicBezTo>
                    <a:pt x="607240" y="37768"/>
                    <a:pt x="611957" y="36823"/>
                    <a:pt x="619505" y="34934"/>
                  </a:cubicBezTo>
                  <a:cubicBezTo>
                    <a:pt x="620449" y="34934"/>
                    <a:pt x="622336" y="33044"/>
                    <a:pt x="624223" y="33044"/>
                  </a:cubicBezTo>
                  <a:cubicBezTo>
                    <a:pt x="626109" y="32099"/>
                    <a:pt x="628940" y="33044"/>
                    <a:pt x="631770" y="32099"/>
                  </a:cubicBezTo>
                  <a:cubicBezTo>
                    <a:pt x="632714" y="32099"/>
                    <a:pt x="634601" y="30209"/>
                    <a:pt x="636488" y="30209"/>
                  </a:cubicBezTo>
                  <a:cubicBezTo>
                    <a:pt x="639318" y="29265"/>
                    <a:pt x="643092" y="29265"/>
                    <a:pt x="645922" y="29265"/>
                  </a:cubicBezTo>
                  <a:cubicBezTo>
                    <a:pt x="649696" y="28320"/>
                    <a:pt x="650640" y="27375"/>
                    <a:pt x="654413" y="28320"/>
                  </a:cubicBezTo>
                  <a:close/>
                  <a:moveTo>
                    <a:pt x="914461" y="19857"/>
                  </a:moveTo>
                  <a:cubicBezTo>
                    <a:pt x="914461" y="20800"/>
                    <a:pt x="913519" y="20800"/>
                    <a:pt x="913519" y="21742"/>
                  </a:cubicBezTo>
                  <a:cubicBezTo>
                    <a:pt x="910691" y="27398"/>
                    <a:pt x="908805" y="33996"/>
                    <a:pt x="905977" y="40594"/>
                  </a:cubicBezTo>
                  <a:cubicBezTo>
                    <a:pt x="905977" y="41537"/>
                    <a:pt x="904092" y="42479"/>
                    <a:pt x="904092" y="43422"/>
                  </a:cubicBezTo>
                  <a:cubicBezTo>
                    <a:pt x="903149" y="45307"/>
                    <a:pt x="903149" y="47192"/>
                    <a:pt x="903149" y="48135"/>
                  </a:cubicBezTo>
                  <a:cubicBezTo>
                    <a:pt x="901264" y="51905"/>
                    <a:pt x="898436" y="55676"/>
                    <a:pt x="900321" y="60389"/>
                  </a:cubicBezTo>
                  <a:cubicBezTo>
                    <a:pt x="907863" y="61331"/>
                    <a:pt x="919175" y="61331"/>
                    <a:pt x="925773" y="61331"/>
                  </a:cubicBezTo>
                  <a:cubicBezTo>
                    <a:pt x="928601" y="57561"/>
                    <a:pt x="924831" y="51905"/>
                    <a:pt x="923888" y="48135"/>
                  </a:cubicBezTo>
                  <a:cubicBezTo>
                    <a:pt x="922945" y="42479"/>
                    <a:pt x="921060" y="33996"/>
                    <a:pt x="920117" y="28340"/>
                  </a:cubicBezTo>
                  <a:cubicBezTo>
                    <a:pt x="919175" y="25513"/>
                    <a:pt x="916347" y="19857"/>
                    <a:pt x="914461" y="19857"/>
                  </a:cubicBezTo>
                  <a:close/>
                  <a:moveTo>
                    <a:pt x="1007622" y="11536"/>
                  </a:moveTo>
                  <a:cubicBezTo>
                    <a:pt x="1013288" y="11536"/>
                    <a:pt x="1018954" y="12477"/>
                    <a:pt x="1022731" y="15303"/>
                  </a:cubicBezTo>
                  <a:cubicBezTo>
                    <a:pt x="1023676" y="18128"/>
                    <a:pt x="1021787" y="20953"/>
                    <a:pt x="1020843" y="24720"/>
                  </a:cubicBezTo>
                  <a:cubicBezTo>
                    <a:pt x="1020843" y="28487"/>
                    <a:pt x="1020843" y="32255"/>
                    <a:pt x="1019898" y="36022"/>
                  </a:cubicBezTo>
                  <a:cubicBezTo>
                    <a:pt x="1019898" y="37905"/>
                    <a:pt x="1018010" y="38847"/>
                    <a:pt x="1018010" y="40730"/>
                  </a:cubicBezTo>
                  <a:cubicBezTo>
                    <a:pt x="1017065" y="43556"/>
                    <a:pt x="1017065" y="47323"/>
                    <a:pt x="1017065" y="51090"/>
                  </a:cubicBezTo>
                  <a:cubicBezTo>
                    <a:pt x="1015176" y="56740"/>
                    <a:pt x="1013288" y="65216"/>
                    <a:pt x="1012343" y="71809"/>
                  </a:cubicBezTo>
                  <a:cubicBezTo>
                    <a:pt x="1011399" y="76518"/>
                    <a:pt x="1011399" y="81226"/>
                    <a:pt x="1010455" y="84994"/>
                  </a:cubicBezTo>
                  <a:cubicBezTo>
                    <a:pt x="1009510" y="86877"/>
                    <a:pt x="1008566" y="87819"/>
                    <a:pt x="1008566" y="89702"/>
                  </a:cubicBezTo>
                  <a:cubicBezTo>
                    <a:pt x="1008566" y="95353"/>
                    <a:pt x="1018010" y="94411"/>
                    <a:pt x="1024620" y="95353"/>
                  </a:cubicBezTo>
                  <a:cubicBezTo>
                    <a:pt x="1026509" y="95353"/>
                    <a:pt x="1028398" y="97237"/>
                    <a:pt x="1030286" y="97237"/>
                  </a:cubicBezTo>
                  <a:cubicBezTo>
                    <a:pt x="1036897" y="99120"/>
                    <a:pt x="1043507" y="98178"/>
                    <a:pt x="1048229" y="101004"/>
                  </a:cubicBezTo>
                  <a:cubicBezTo>
                    <a:pt x="1050118" y="105712"/>
                    <a:pt x="1047285" y="109479"/>
                    <a:pt x="1047285" y="114188"/>
                  </a:cubicBezTo>
                  <a:cubicBezTo>
                    <a:pt x="1043507" y="116072"/>
                    <a:pt x="1038786" y="112305"/>
                    <a:pt x="1035008" y="112305"/>
                  </a:cubicBezTo>
                  <a:cubicBezTo>
                    <a:pt x="1032175" y="111363"/>
                    <a:pt x="1029342" y="112305"/>
                    <a:pt x="1026509" y="111363"/>
                  </a:cubicBezTo>
                  <a:cubicBezTo>
                    <a:pt x="1025564" y="111363"/>
                    <a:pt x="1023676" y="110421"/>
                    <a:pt x="1022731" y="109479"/>
                  </a:cubicBezTo>
                  <a:cubicBezTo>
                    <a:pt x="1018010" y="108538"/>
                    <a:pt x="1013288" y="108538"/>
                    <a:pt x="1009510" y="107596"/>
                  </a:cubicBezTo>
                  <a:cubicBezTo>
                    <a:pt x="1003844" y="106654"/>
                    <a:pt x="996289" y="104771"/>
                    <a:pt x="988734" y="103829"/>
                  </a:cubicBezTo>
                  <a:cubicBezTo>
                    <a:pt x="987790" y="96295"/>
                    <a:pt x="990623" y="87819"/>
                    <a:pt x="992512" y="79343"/>
                  </a:cubicBezTo>
                  <a:cubicBezTo>
                    <a:pt x="996289" y="63333"/>
                    <a:pt x="999122" y="44498"/>
                    <a:pt x="1002900" y="27546"/>
                  </a:cubicBezTo>
                  <a:cubicBezTo>
                    <a:pt x="1003844" y="22837"/>
                    <a:pt x="1002900" y="10594"/>
                    <a:pt x="1007622" y="11536"/>
                  </a:cubicBezTo>
                  <a:close/>
                  <a:moveTo>
                    <a:pt x="907863" y="1005"/>
                  </a:moveTo>
                  <a:cubicBezTo>
                    <a:pt x="912576" y="1005"/>
                    <a:pt x="923888" y="1005"/>
                    <a:pt x="926716" y="1947"/>
                  </a:cubicBezTo>
                  <a:cubicBezTo>
                    <a:pt x="930487" y="3833"/>
                    <a:pt x="932372" y="15144"/>
                    <a:pt x="934257" y="19857"/>
                  </a:cubicBezTo>
                  <a:cubicBezTo>
                    <a:pt x="936143" y="27398"/>
                    <a:pt x="938028" y="33053"/>
                    <a:pt x="939913" y="39652"/>
                  </a:cubicBezTo>
                  <a:cubicBezTo>
                    <a:pt x="941799" y="44365"/>
                    <a:pt x="942741" y="50020"/>
                    <a:pt x="943684" y="54733"/>
                  </a:cubicBezTo>
                  <a:cubicBezTo>
                    <a:pt x="944627" y="56618"/>
                    <a:pt x="945569" y="57561"/>
                    <a:pt x="946512" y="59446"/>
                  </a:cubicBezTo>
                  <a:cubicBezTo>
                    <a:pt x="946512" y="61331"/>
                    <a:pt x="946512" y="64159"/>
                    <a:pt x="947455" y="66044"/>
                  </a:cubicBezTo>
                  <a:cubicBezTo>
                    <a:pt x="947455" y="67930"/>
                    <a:pt x="949340" y="69815"/>
                    <a:pt x="949340" y="70757"/>
                  </a:cubicBezTo>
                  <a:cubicBezTo>
                    <a:pt x="950283" y="72643"/>
                    <a:pt x="949340" y="74528"/>
                    <a:pt x="950283" y="75470"/>
                  </a:cubicBezTo>
                  <a:cubicBezTo>
                    <a:pt x="952168" y="83954"/>
                    <a:pt x="957824" y="91495"/>
                    <a:pt x="954996" y="98093"/>
                  </a:cubicBezTo>
                  <a:cubicBezTo>
                    <a:pt x="951225" y="98093"/>
                    <a:pt x="944627" y="97150"/>
                    <a:pt x="939913" y="97150"/>
                  </a:cubicBezTo>
                  <a:cubicBezTo>
                    <a:pt x="936143" y="95265"/>
                    <a:pt x="937085" y="91495"/>
                    <a:pt x="936143" y="87724"/>
                  </a:cubicBezTo>
                  <a:cubicBezTo>
                    <a:pt x="934257" y="81126"/>
                    <a:pt x="932372" y="76413"/>
                    <a:pt x="924831" y="75470"/>
                  </a:cubicBezTo>
                  <a:cubicBezTo>
                    <a:pt x="922945" y="75470"/>
                    <a:pt x="920117" y="75470"/>
                    <a:pt x="917289" y="75470"/>
                  </a:cubicBezTo>
                  <a:cubicBezTo>
                    <a:pt x="910691" y="75470"/>
                    <a:pt x="902207" y="73585"/>
                    <a:pt x="896551" y="74528"/>
                  </a:cubicBezTo>
                  <a:cubicBezTo>
                    <a:pt x="891837" y="74528"/>
                    <a:pt x="891837" y="77356"/>
                    <a:pt x="890895" y="81126"/>
                  </a:cubicBezTo>
                  <a:cubicBezTo>
                    <a:pt x="888067" y="85839"/>
                    <a:pt x="886181" y="90552"/>
                    <a:pt x="883353" y="93380"/>
                  </a:cubicBezTo>
                  <a:cubicBezTo>
                    <a:pt x="877697" y="94322"/>
                    <a:pt x="871099" y="94322"/>
                    <a:pt x="867328" y="92437"/>
                  </a:cubicBezTo>
                  <a:cubicBezTo>
                    <a:pt x="869213" y="84896"/>
                    <a:pt x="873927" y="77356"/>
                    <a:pt x="876755" y="70757"/>
                  </a:cubicBezTo>
                  <a:cubicBezTo>
                    <a:pt x="881468" y="57561"/>
                    <a:pt x="887124" y="46250"/>
                    <a:pt x="891837" y="33996"/>
                  </a:cubicBezTo>
                  <a:cubicBezTo>
                    <a:pt x="894665" y="26455"/>
                    <a:pt x="897493" y="17972"/>
                    <a:pt x="901264" y="12316"/>
                  </a:cubicBezTo>
                  <a:cubicBezTo>
                    <a:pt x="902207" y="9488"/>
                    <a:pt x="904092" y="1005"/>
                    <a:pt x="907863" y="1005"/>
                  </a:cubicBezTo>
                  <a:close/>
                  <a:moveTo>
                    <a:pt x="823735" y="151"/>
                  </a:moveTo>
                  <a:cubicBezTo>
                    <a:pt x="824678" y="12423"/>
                    <a:pt x="826565" y="22808"/>
                    <a:pt x="828451" y="34137"/>
                  </a:cubicBezTo>
                  <a:cubicBezTo>
                    <a:pt x="829394" y="43577"/>
                    <a:pt x="828451" y="53017"/>
                    <a:pt x="830337" y="60570"/>
                  </a:cubicBezTo>
                  <a:cubicBezTo>
                    <a:pt x="830337" y="62458"/>
                    <a:pt x="831281" y="63402"/>
                    <a:pt x="831281" y="64346"/>
                  </a:cubicBezTo>
                  <a:cubicBezTo>
                    <a:pt x="833167" y="73786"/>
                    <a:pt x="832224" y="84171"/>
                    <a:pt x="833167" y="92667"/>
                  </a:cubicBezTo>
                  <a:cubicBezTo>
                    <a:pt x="828451" y="93611"/>
                    <a:pt x="819962" y="96443"/>
                    <a:pt x="816190" y="93611"/>
                  </a:cubicBezTo>
                  <a:cubicBezTo>
                    <a:pt x="814303" y="84171"/>
                    <a:pt x="816190" y="73786"/>
                    <a:pt x="813360" y="65290"/>
                  </a:cubicBezTo>
                  <a:cubicBezTo>
                    <a:pt x="813360" y="64346"/>
                    <a:pt x="812417" y="62458"/>
                    <a:pt x="812417" y="61514"/>
                  </a:cubicBezTo>
                  <a:cubicBezTo>
                    <a:pt x="811474" y="53961"/>
                    <a:pt x="812417" y="45465"/>
                    <a:pt x="811474" y="38857"/>
                  </a:cubicBezTo>
                  <a:cubicBezTo>
                    <a:pt x="810531" y="35081"/>
                    <a:pt x="809588" y="31304"/>
                    <a:pt x="808644" y="28472"/>
                  </a:cubicBezTo>
                  <a:cubicBezTo>
                    <a:pt x="808644" y="24696"/>
                    <a:pt x="809588" y="20920"/>
                    <a:pt x="806758" y="18088"/>
                  </a:cubicBezTo>
                  <a:cubicBezTo>
                    <a:pt x="802985" y="19976"/>
                    <a:pt x="804872" y="24696"/>
                    <a:pt x="803929" y="28472"/>
                  </a:cubicBezTo>
                  <a:cubicBezTo>
                    <a:pt x="802985" y="30360"/>
                    <a:pt x="801099" y="32248"/>
                    <a:pt x="801099" y="34137"/>
                  </a:cubicBezTo>
                  <a:cubicBezTo>
                    <a:pt x="801099" y="36969"/>
                    <a:pt x="801099" y="39801"/>
                    <a:pt x="801099" y="41689"/>
                  </a:cubicBezTo>
                  <a:cubicBezTo>
                    <a:pt x="800156" y="43577"/>
                    <a:pt x="799213" y="45465"/>
                    <a:pt x="798270" y="47353"/>
                  </a:cubicBezTo>
                  <a:cubicBezTo>
                    <a:pt x="798270" y="50185"/>
                    <a:pt x="798270" y="53017"/>
                    <a:pt x="797326" y="55850"/>
                  </a:cubicBezTo>
                  <a:cubicBezTo>
                    <a:pt x="797326" y="57738"/>
                    <a:pt x="795440" y="60570"/>
                    <a:pt x="795440" y="62458"/>
                  </a:cubicBezTo>
                  <a:cubicBezTo>
                    <a:pt x="794497" y="66234"/>
                    <a:pt x="794497" y="69066"/>
                    <a:pt x="794497" y="72842"/>
                  </a:cubicBezTo>
                  <a:cubicBezTo>
                    <a:pt x="793554" y="74730"/>
                    <a:pt x="791667" y="77563"/>
                    <a:pt x="791667" y="80395"/>
                  </a:cubicBezTo>
                  <a:cubicBezTo>
                    <a:pt x="790724" y="82283"/>
                    <a:pt x="791667" y="84171"/>
                    <a:pt x="790724" y="86059"/>
                  </a:cubicBezTo>
                  <a:cubicBezTo>
                    <a:pt x="789781" y="90779"/>
                    <a:pt x="787895" y="94555"/>
                    <a:pt x="786951" y="99276"/>
                  </a:cubicBezTo>
                  <a:cubicBezTo>
                    <a:pt x="783179" y="100220"/>
                    <a:pt x="776577" y="99276"/>
                    <a:pt x="771861" y="99276"/>
                  </a:cubicBezTo>
                  <a:cubicBezTo>
                    <a:pt x="770918" y="94555"/>
                    <a:pt x="768088" y="90779"/>
                    <a:pt x="766202" y="87003"/>
                  </a:cubicBezTo>
                  <a:cubicBezTo>
                    <a:pt x="760543" y="70010"/>
                    <a:pt x="752054" y="55850"/>
                    <a:pt x="746395" y="39801"/>
                  </a:cubicBezTo>
                  <a:cubicBezTo>
                    <a:pt x="746395" y="37913"/>
                    <a:pt x="744509" y="37913"/>
                    <a:pt x="744509" y="36025"/>
                  </a:cubicBezTo>
                  <a:cubicBezTo>
                    <a:pt x="743566" y="31304"/>
                    <a:pt x="740736" y="27528"/>
                    <a:pt x="738850" y="23752"/>
                  </a:cubicBezTo>
                  <a:cubicBezTo>
                    <a:pt x="733191" y="26584"/>
                    <a:pt x="737906" y="33192"/>
                    <a:pt x="738850" y="36969"/>
                  </a:cubicBezTo>
                  <a:cubicBezTo>
                    <a:pt x="738850" y="37913"/>
                    <a:pt x="737906" y="39801"/>
                    <a:pt x="737906" y="40745"/>
                  </a:cubicBezTo>
                  <a:cubicBezTo>
                    <a:pt x="737906" y="52073"/>
                    <a:pt x="741679" y="66234"/>
                    <a:pt x="742622" y="78507"/>
                  </a:cubicBezTo>
                  <a:cubicBezTo>
                    <a:pt x="742622" y="82283"/>
                    <a:pt x="741679" y="85115"/>
                    <a:pt x="742622" y="88891"/>
                  </a:cubicBezTo>
                  <a:cubicBezTo>
                    <a:pt x="743566" y="93611"/>
                    <a:pt x="746395" y="98332"/>
                    <a:pt x="744509" y="103052"/>
                  </a:cubicBezTo>
                  <a:cubicBezTo>
                    <a:pt x="739793" y="103996"/>
                    <a:pt x="734134" y="105884"/>
                    <a:pt x="729418" y="104940"/>
                  </a:cubicBezTo>
                  <a:cubicBezTo>
                    <a:pt x="725645" y="101164"/>
                    <a:pt x="725645" y="95499"/>
                    <a:pt x="725645" y="90779"/>
                  </a:cubicBezTo>
                  <a:cubicBezTo>
                    <a:pt x="725645" y="86059"/>
                    <a:pt x="725645" y="80395"/>
                    <a:pt x="724702" y="74730"/>
                  </a:cubicBezTo>
                  <a:cubicBezTo>
                    <a:pt x="723759" y="70954"/>
                    <a:pt x="722816" y="66234"/>
                    <a:pt x="722816" y="62458"/>
                  </a:cubicBezTo>
                  <a:cubicBezTo>
                    <a:pt x="721873" y="54905"/>
                    <a:pt x="721873" y="47353"/>
                    <a:pt x="720929" y="40745"/>
                  </a:cubicBezTo>
                  <a:cubicBezTo>
                    <a:pt x="720929" y="38857"/>
                    <a:pt x="719986" y="37913"/>
                    <a:pt x="719043" y="36025"/>
                  </a:cubicBezTo>
                  <a:cubicBezTo>
                    <a:pt x="718100" y="28472"/>
                    <a:pt x="719043" y="20920"/>
                    <a:pt x="718100" y="13368"/>
                  </a:cubicBezTo>
                  <a:cubicBezTo>
                    <a:pt x="719986" y="9591"/>
                    <a:pt x="723759" y="10535"/>
                    <a:pt x="726588" y="10535"/>
                  </a:cubicBezTo>
                  <a:cubicBezTo>
                    <a:pt x="734134" y="9591"/>
                    <a:pt x="743566" y="6759"/>
                    <a:pt x="751111" y="8647"/>
                  </a:cubicBezTo>
                  <a:cubicBezTo>
                    <a:pt x="752997" y="18088"/>
                    <a:pt x="756770" y="25640"/>
                    <a:pt x="760543" y="34137"/>
                  </a:cubicBezTo>
                  <a:cubicBezTo>
                    <a:pt x="761486" y="36025"/>
                    <a:pt x="762429" y="37913"/>
                    <a:pt x="763372" y="39801"/>
                  </a:cubicBezTo>
                  <a:cubicBezTo>
                    <a:pt x="763372" y="41689"/>
                    <a:pt x="763372" y="42633"/>
                    <a:pt x="763372" y="43577"/>
                  </a:cubicBezTo>
                  <a:cubicBezTo>
                    <a:pt x="764315" y="45465"/>
                    <a:pt x="765258" y="46409"/>
                    <a:pt x="766202" y="47353"/>
                  </a:cubicBezTo>
                  <a:cubicBezTo>
                    <a:pt x="768088" y="51129"/>
                    <a:pt x="769031" y="56794"/>
                    <a:pt x="770918" y="60570"/>
                  </a:cubicBezTo>
                  <a:cubicBezTo>
                    <a:pt x="770918" y="61514"/>
                    <a:pt x="772804" y="62458"/>
                    <a:pt x="772804" y="64346"/>
                  </a:cubicBezTo>
                  <a:cubicBezTo>
                    <a:pt x="774690" y="67178"/>
                    <a:pt x="774690" y="71898"/>
                    <a:pt x="778463" y="72842"/>
                  </a:cubicBezTo>
                  <a:cubicBezTo>
                    <a:pt x="782236" y="70954"/>
                    <a:pt x="780349" y="66234"/>
                    <a:pt x="781292" y="63402"/>
                  </a:cubicBezTo>
                  <a:cubicBezTo>
                    <a:pt x="781292" y="60570"/>
                    <a:pt x="783179" y="57738"/>
                    <a:pt x="784122" y="54905"/>
                  </a:cubicBezTo>
                  <a:cubicBezTo>
                    <a:pt x="784122" y="52073"/>
                    <a:pt x="784122" y="50185"/>
                    <a:pt x="784122" y="47353"/>
                  </a:cubicBezTo>
                  <a:cubicBezTo>
                    <a:pt x="785065" y="43577"/>
                    <a:pt x="786008" y="39801"/>
                    <a:pt x="786951" y="36025"/>
                  </a:cubicBezTo>
                  <a:cubicBezTo>
                    <a:pt x="788838" y="24696"/>
                    <a:pt x="790724" y="13368"/>
                    <a:pt x="794497" y="2983"/>
                  </a:cubicBezTo>
                  <a:cubicBezTo>
                    <a:pt x="802985" y="2983"/>
                    <a:pt x="815247" y="-793"/>
                    <a:pt x="823735" y="1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511451" y="1131889"/>
            <a:ext cx="11167627" cy="4997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9" name="图片占位符 7"/>
          <p:cNvSpPr>
            <a:spLocks noGrp="1"/>
          </p:cNvSpPr>
          <p:nvPr>
            <p:ph type="pic" sz="quarter" idx="10"/>
          </p:nvPr>
        </p:nvSpPr>
        <p:spPr>
          <a:xfrm>
            <a:off x="6096000" y="1245765"/>
            <a:ext cx="5616575" cy="2848892"/>
          </a:xfrm>
          <a:prstGeom prst="rect">
            <a:avLst/>
          </a:prstGeom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8" name="矩形 27"/>
          <p:cNvSpPr/>
          <p:nvPr userDrawn="1"/>
        </p:nvSpPr>
        <p:spPr>
          <a:xfrm>
            <a:off x="0" y="2186222"/>
            <a:ext cx="12191999" cy="2990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132473" y="2297943"/>
            <a:ext cx="11927053" cy="276694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8335" y="1160463"/>
            <a:ext cx="7213404" cy="5076825"/>
          </a:xfrm>
          <a:prstGeom prst="rect">
            <a:avLst/>
          </a:prstGeom>
        </p:spPr>
      </p:pic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809942" y="1681395"/>
            <a:ext cx="5276850" cy="376531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8" name="矩形 27"/>
          <p:cNvSpPr/>
          <p:nvPr userDrawn="1"/>
        </p:nvSpPr>
        <p:spPr>
          <a:xfrm>
            <a:off x="0" y="2186222"/>
            <a:ext cx="12191999" cy="2990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132473" y="2297943"/>
            <a:ext cx="11927053" cy="276694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图片占位符 2"/>
          <p:cNvSpPr>
            <a:spLocks noGrp="1"/>
          </p:cNvSpPr>
          <p:nvPr>
            <p:ph type="pic" sz="quarter" idx="10"/>
          </p:nvPr>
        </p:nvSpPr>
        <p:spPr>
          <a:xfrm>
            <a:off x="8437737" y="1255086"/>
            <a:ext cx="2094130" cy="4555083"/>
          </a:xfrm>
          <a:prstGeom prst="roundRect">
            <a:avLst>
              <a:gd name="adj" fmla="val 10220"/>
            </a:avLst>
          </a:prstGeom>
        </p:spPr>
        <p:txBody>
          <a:bodyPr/>
          <a:lstStyle/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773" y="940579"/>
            <a:ext cx="3329284" cy="5207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804" y="1477289"/>
            <a:ext cx="2901926" cy="4538612"/>
          </a:xfrm>
          <a:prstGeom prst="rect">
            <a:avLst/>
          </a:prstGeom>
        </p:spPr>
      </p:pic>
      <p:sp>
        <p:nvSpPr>
          <p:cNvPr id="20" name="标题 16"/>
          <p:cNvSpPr>
            <a:spLocks noGrp="1"/>
          </p:cNvSpPr>
          <p:nvPr userDrawn="1"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图片占位符 2"/>
          <p:cNvSpPr>
            <a:spLocks noGrp="1"/>
          </p:cNvSpPr>
          <p:nvPr>
            <p:ph type="pic" sz="quarter" idx="11"/>
          </p:nvPr>
        </p:nvSpPr>
        <p:spPr>
          <a:xfrm>
            <a:off x="3730311" y="1766795"/>
            <a:ext cx="1827940" cy="3976070"/>
          </a:xfrm>
          <a:prstGeom prst="roundRect">
            <a:avLst>
              <a:gd name="adj" fmla="val 10220"/>
            </a:avLst>
          </a:prstGeom>
        </p:spPr>
        <p:txBody>
          <a:bodyPr/>
          <a:lstStyle/>
          <a:p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2" t="3911" r="32054" b="89964"/>
          <a:stretch>
            <a:fillRect/>
          </a:stretch>
        </p:blipFill>
        <p:spPr>
          <a:xfrm>
            <a:off x="4129134" y="1656038"/>
            <a:ext cx="1030294" cy="273468"/>
          </a:xfrm>
          <a:prstGeom prst="roundRect">
            <a:avLst/>
          </a:prstGeom>
        </p:spPr>
      </p:pic>
      <p:sp>
        <p:nvSpPr>
          <p:cNvPr id="8" name="图片占位符 2"/>
          <p:cNvSpPr>
            <a:spLocks noGrp="1"/>
          </p:cNvSpPr>
          <p:nvPr userDrawn="1">
            <p:ph type="pic" sz="quarter" idx="10"/>
          </p:nvPr>
        </p:nvSpPr>
        <p:spPr>
          <a:xfrm>
            <a:off x="5012423" y="1477289"/>
            <a:ext cx="2094130" cy="4555083"/>
          </a:xfrm>
          <a:prstGeom prst="roundRect">
            <a:avLst>
              <a:gd name="adj" fmla="val 10220"/>
            </a:avLst>
          </a:prstGeom>
        </p:spPr>
        <p:txBody>
          <a:bodyPr/>
          <a:lstStyle/>
          <a:p>
            <a:endParaRPr lang="zh-CN" altLang="en-US" dirty="0"/>
          </a:p>
        </p:txBody>
      </p:sp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831" y="1477289"/>
            <a:ext cx="2901926" cy="4538612"/>
          </a:xfrm>
          <a:prstGeom prst="rect">
            <a:avLst/>
          </a:prstGeom>
        </p:spPr>
      </p:pic>
      <p:sp>
        <p:nvSpPr>
          <p:cNvPr id="29" name="图片占位符 2"/>
          <p:cNvSpPr>
            <a:spLocks noGrp="1"/>
          </p:cNvSpPr>
          <p:nvPr>
            <p:ph type="pic" sz="quarter" idx="12"/>
          </p:nvPr>
        </p:nvSpPr>
        <p:spPr>
          <a:xfrm>
            <a:off x="6640338" y="1766795"/>
            <a:ext cx="1827940" cy="3976070"/>
          </a:xfrm>
          <a:prstGeom prst="roundRect">
            <a:avLst>
              <a:gd name="adj" fmla="val 10220"/>
            </a:avLst>
          </a:prstGeom>
        </p:spPr>
        <p:txBody>
          <a:bodyPr/>
          <a:lstStyle/>
          <a:p>
            <a:endParaRPr lang="zh-CN" altLang="en-US" dirty="0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2" t="3911" r="32054" b="89964"/>
          <a:stretch>
            <a:fillRect/>
          </a:stretch>
        </p:blipFill>
        <p:spPr>
          <a:xfrm>
            <a:off x="7039161" y="1656038"/>
            <a:ext cx="1030294" cy="273468"/>
          </a:xfrm>
          <a:prstGeom prst="round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51" y="1160463"/>
            <a:ext cx="3307074" cy="51722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21" name="组合 20"/>
          <p:cNvGrpSpPr/>
          <p:nvPr userDrawn="1"/>
        </p:nvGrpSpPr>
        <p:grpSpPr>
          <a:xfrm>
            <a:off x="511451" y="172642"/>
            <a:ext cx="508000" cy="646331"/>
            <a:chOff x="6790268" y="1326446"/>
            <a:chExt cx="730220" cy="646331"/>
          </a:xfrm>
          <a:solidFill>
            <a:schemeClr val="accent1"/>
          </a:solidFill>
        </p:grpSpPr>
        <p:sp>
          <p:nvSpPr>
            <p:cNvPr id="22" name="矩形 21"/>
            <p:cNvSpPr/>
            <p:nvPr/>
          </p:nvSpPr>
          <p:spPr>
            <a:xfrm>
              <a:off x="6790268" y="1326446"/>
              <a:ext cx="609599" cy="6463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7520488" y="1343611"/>
              <a:ext cx="0" cy="612000"/>
            </a:xfrm>
            <a:prstGeom prst="line">
              <a:avLst/>
            </a:prstGeom>
            <a:grpFill/>
            <a:ln w="4445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6442075" y="1052513"/>
            <a:ext cx="2416175" cy="150018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4" name="图片占位符 3"/>
          <p:cNvSpPr>
            <a:spLocks noGrp="1"/>
          </p:cNvSpPr>
          <p:nvPr>
            <p:ph type="pic" sz="quarter" idx="11"/>
          </p:nvPr>
        </p:nvSpPr>
        <p:spPr>
          <a:xfrm>
            <a:off x="9234383" y="1052513"/>
            <a:ext cx="2416175" cy="150018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5" name="图片占位符 3"/>
          <p:cNvSpPr>
            <a:spLocks noGrp="1"/>
          </p:cNvSpPr>
          <p:nvPr>
            <p:ph type="pic" sz="quarter" idx="12"/>
          </p:nvPr>
        </p:nvSpPr>
        <p:spPr>
          <a:xfrm>
            <a:off x="6442075" y="2847639"/>
            <a:ext cx="2416175" cy="150018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6" name="图片占位符 3"/>
          <p:cNvSpPr>
            <a:spLocks noGrp="1"/>
          </p:cNvSpPr>
          <p:nvPr>
            <p:ph type="pic" sz="quarter" idx="13"/>
          </p:nvPr>
        </p:nvSpPr>
        <p:spPr>
          <a:xfrm>
            <a:off x="9234383" y="2847639"/>
            <a:ext cx="2416175" cy="150018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7" name="图片占位符 3"/>
          <p:cNvSpPr>
            <a:spLocks noGrp="1"/>
          </p:cNvSpPr>
          <p:nvPr>
            <p:ph type="pic" sz="quarter" idx="14"/>
          </p:nvPr>
        </p:nvSpPr>
        <p:spPr>
          <a:xfrm>
            <a:off x="6442075" y="4622330"/>
            <a:ext cx="2416175" cy="150018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9" name="图片占位符 3"/>
          <p:cNvSpPr>
            <a:spLocks noGrp="1"/>
          </p:cNvSpPr>
          <p:nvPr>
            <p:ph type="pic" sz="quarter" idx="15"/>
          </p:nvPr>
        </p:nvSpPr>
        <p:spPr>
          <a:xfrm>
            <a:off x="9234383" y="4622330"/>
            <a:ext cx="2416175" cy="150018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4" name="矩形 33"/>
          <p:cNvSpPr/>
          <p:nvPr userDrawn="1"/>
        </p:nvSpPr>
        <p:spPr>
          <a:xfrm>
            <a:off x="479425" y="1065401"/>
            <a:ext cx="5239447" cy="5063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597246" y="1187405"/>
            <a:ext cx="5003805" cy="4819928"/>
          </a:xfrm>
          <a:prstGeom prst="rect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3" name="图片占位符 13"/>
          <p:cNvSpPr>
            <a:spLocks noGrp="1"/>
          </p:cNvSpPr>
          <p:nvPr>
            <p:ph type="pic" sz="quarter" idx="13" hasCustomPrompt="1"/>
          </p:nvPr>
        </p:nvSpPr>
        <p:spPr>
          <a:xfrm>
            <a:off x="479425" y="1952170"/>
            <a:ext cx="2072639" cy="3801285"/>
          </a:xfrm>
          <a:custGeom>
            <a:avLst/>
            <a:gdLst>
              <a:gd name="connsiteX0" fmla="*/ 0 w 1984391"/>
              <a:gd name="connsiteY0" fmla="*/ 0 h 3647440"/>
              <a:gd name="connsiteX1" fmla="*/ 1984391 w 1984391"/>
              <a:gd name="connsiteY1" fmla="*/ 0 h 3647440"/>
              <a:gd name="connsiteX2" fmla="*/ 1984391 w 1984391"/>
              <a:gd name="connsiteY2" fmla="*/ 3647440 h 3647440"/>
              <a:gd name="connsiteX3" fmla="*/ 0 w 1984391"/>
              <a:gd name="connsiteY3" fmla="*/ 3647440 h 364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391" h="3647440">
                <a:moveTo>
                  <a:pt x="0" y="0"/>
                </a:moveTo>
                <a:lnTo>
                  <a:pt x="1984391" y="0"/>
                </a:lnTo>
                <a:lnTo>
                  <a:pt x="1984391" y="3647440"/>
                </a:lnTo>
                <a:lnTo>
                  <a:pt x="0" y="364744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zh-CN" altLang="en-US" dirty="0"/>
              <a:t>图片</a:t>
            </a:r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4" hasCustomPrompt="1"/>
          </p:nvPr>
        </p:nvSpPr>
        <p:spPr>
          <a:xfrm>
            <a:off x="2760425" y="1494971"/>
            <a:ext cx="2072639" cy="3801285"/>
          </a:xfrm>
          <a:custGeom>
            <a:avLst/>
            <a:gdLst>
              <a:gd name="connsiteX0" fmla="*/ 0 w 1984391"/>
              <a:gd name="connsiteY0" fmla="*/ 0 h 3647440"/>
              <a:gd name="connsiteX1" fmla="*/ 1984391 w 1984391"/>
              <a:gd name="connsiteY1" fmla="*/ 0 h 3647440"/>
              <a:gd name="connsiteX2" fmla="*/ 1984391 w 1984391"/>
              <a:gd name="connsiteY2" fmla="*/ 3647440 h 3647440"/>
              <a:gd name="connsiteX3" fmla="*/ 0 w 1984391"/>
              <a:gd name="connsiteY3" fmla="*/ 3647440 h 364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391" h="3647440">
                <a:moveTo>
                  <a:pt x="0" y="0"/>
                </a:moveTo>
                <a:lnTo>
                  <a:pt x="1984391" y="0"/>
                </a:lnTo>
                <a:lnTo>
                  <a:pt x="1984391" y="3647440"/>
                </a:lnTo>
                <a:lnTo>
                  <a:pt x="0" y="364744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zh-CN" altLang="en-US" dirty="0"/>
              <a:t>图片</a:t>
            </a:r>
          </a:p>
        </p:txBody>
      </p:sp>
      <p:sp>
        <p:nvSpPr>
          <p:cNvPr id="15" name="图片占位符 13"/>
          <p:cNvSpPr>
            <a:spLocks noGrp="1"/>
          </p:cNvSpPr>
          <p:nvPr>
            <p:ph type="pic" sz="quarter" idx="15" hasCustomPrompt="1"/>
          </p:nvPr>
        </p:nvSpPr>
        <p:spPr>
          <a:xfrm>
            <a:off x="5041425" y="1952170"/>
            <a:ext cx="2072639" cy="3801285"/>
          </a:xfrm>
          <a:custGeom>
            <a:avLst/>
            <a:gdLst>
              <a:gd name="connsiteX0" fmla="*/ 0 w 1984391"/>
              <a:gd name="connsiteY0" fmla="*/ 0 h 3647440"/>
              <a:gd name="connsiteX1" fmla="*/ 1984391 w 1984391"/>
              <a:gd name="connsiteY1" fmla="*/ 0 h 3647440"/>
              <a:gd name="connsiteX2" fmla="*/ 1984391 w 1984391"/>
              <a:gd name="connsiteY2" fmla="*/ 3647440 h 3647440"/>
              <a:gd name="connsiteX3" fmla="*/ 0 w 1984391"/>
              <a:gd name="connsiteY3" fmla="*/ 3647440 h 364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391" h="3647440">
                <a:moveTo>
                  <a:pt x="0" y="0"/>
                </a:moveTo>
                <a:lnTo>
                  <a:pt x="1984391" y="0"/>
                </a:lnTo>
                <a:lnTo>
                  <a:pt x="1984391" y="3647440"/>
                </a:lnTo>
                <a:lnTo>
                  <a:pt x="0" y="364744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zh-CN" altLang="en-US" dirty="0"/>
              <a:t>图片</a:t>
            </a:r>
          </a:p>
        </p:txBody>
      </p:sp>
      <p:sp>
        <p:nvSpPr>
          <p:cNvPr id="16" name="图片占位符 13"/>
          <p:cNvSpPr>
            <a:spLocks noGrp="1"/>
          </p:cNvSpPr>
          <p:nvPr>
            <p:ph type="pic" sz="quarter" idx="16" hasCustomPrompt="1"/>
          </p:nvPr>
        </p:nvSpPr>
        <p:spPr>
          <a:xfrm>
            <a:off x="7322425" y="1494971"/>
            <a:ext cx="2072639" cy="3801285"/>
          </a:xfrm>
          <a:custGeom>
            <a:avLst/>
            <a:gdLst>
              <a:gd name="connsiteX0" fmla="*/ 0 w 1984391"/>
              <a:gd name="connsiteY0" fmla="*/ 0 h 3647440"/>
              <a:gd name="connsiteX1" fmla="*/ 1984391 w 1984391"/>
              <a:gd name="connsiteY1" fmla="*/ 0 h 3647440"/>
              <a:gd name="connsiteX2" fmla="*/ 1984391 w 1984391"/>
              <a:gd name="connsiteY2" fmla="*/ 3647440 h 3647440"/>
              <a:gd name="connsiteX3" fmla="*/ 0 w 1984391"/>
              <a:gd name="connsiteY3" fmla="*/ 3647440 h 364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391" h="3647440">
                <a:moveTo>
                  <a:pt x="0" y="0"/>
                </a:moveTo>
                <a:lnTo>
                  <a:pt x="1984391" y="0"/>
                </a:lnTo>
                <a:lnTo>
                  <a:pt x="1984391" y="3647440"/>
                </a:lnTo>
                <a:lnTo>
                  <a:pt x="0" y="364744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zh-CN" altLang="en-US" dirty="0"/>
              <a:t>图片</a:t>
            </a:r>
          </a:p>
        </p:txBody>
      </p:sp>
      <p:sp>
        <p:nvSpPr>
          <p:cNvPr id="17" name="图片占位符 13"/>
          <p:cNvSpPr>
            <a:spLocks noGrp="1"/>
          </p:cNvSpPr>
          <p:nvPr>
            <p:ph type="pic" sz="quarter" idx="17" hasCustomPrompt="1"/>
          </p:nvPr>
        </p:nvSpPr>
        <p:spPr>
          <a:xfrm>
            <a:off x="9603424" y="1952170"/>
            <a:ext cx="2072639" cy="3801285"/>
          </a:xfrm>
          <a:custGeom>
            <a:avLst/>
            <a:gdLst>
              <a:gd name="connsiteX0" fmla="*/ 0 w 1984391"/>
              <a:gd name="connsiteY0" fmla="*/ 0 h 3647440"/>
              <a:gd name="connsiteX1" fmla="*/ 1984391 w 1984391"/>
              <a:gd name="connsiteY1" fmla="*/ 0 h 3647440"/>
              <a:gd name="connsiteX2" fmla="*/ 1984391 w 1984391"/>
              <a:gd name="connsiteY2" fmla="*/ 3647440 h 3647440"/>
              <a:gd name="connsiteX3" fmla="*/ 0 w 1984391"/>
              <a:gd name="connsiteY3" fmla="*/ 3647440 h 364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391" h="3647440">
                <a:moveTo>
                  <a:pt x="0" y="0"/>
                </a:moveTo>
                <a:lnTo>
                  <a:pt x="1984391" y="0"/>
                </a:lnTo>
                <a:lnTo>
                  <a:pt x="1984391" y="3647440"/>
                </a:lnTo>
                <a:lnTo>
                  <a:pt x="0" y="364744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zh-CN" altLang="en-US" dirty="0"/>
              <a:t>图片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矩形: 圆角 167"/>
          <p:cNvSpPr/>
          <p:nvPr userDrawn="1"/>
        </p:nvSpPr>
        <p:spPr>
          <a:xfrm>
            <a:off x="491272" y="1645630"/>
            <a:ext cx="11209457" cy="2570769"/>
          </a:xfrm>
          <a:prstGeom prst="roundRect">
            <a:avLst>
              <a:gd name="adj" fmla="val 255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6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spc="3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59" name="图片占位符 158"/>
          <p:cNvSpPr>
            <a:spLocks noGrp="1"/>
          </p:cNvSpPr>
          <p:nvPr>
            <p:ph type="pic" sz="quarter" idx="10"/>
          </p:nvPr>
        </p:nvSpPr>
        <p:spPr>
          <a:xfrm>
            <a:off x="5131721" y="1976151"/>
            <a:ext cx="1906786" cy="1909726"/>
          </a:xfrm>
          <a:prstGeom prst="ellipse">
            <a:avLst/>
          </a:prstGeom>
          <a:effectLst>
            <a:outerShdw blurRad="76200" sx="103000" sy="103000" algn="ctr" rotWithShape="0">
              <a:prstClr val="black">
                <a:alpha val="35000"/>
              </a:prstClr>
            </a:outerShdw>
          </a:effectLst>
        </p:spPr>
        <p:txBody>
          <a:bodyPr/>
          <a:lstStyle/>
          <a:p>
            <a:endParaRPr lang="zh-CN" altLang="en-US" dirty="0"/>
          </a:p>
        </p:txBody>
      </p:sp>
      <p:sp>
        <p:nvSpPr>
          <p:cNvPr id="161" name="图片占位符 158"/>
          <p:cNvSpPr>
            <a:spLocks noGrp="1"/>
          </p:cNvSpPr>
          <p:nvPr>
            <p:ph type="pic" sz="quarter" idx="11"/>
          </p:nvPr>
        </p:nvSpPr>
        <p:spPr>
          <a:xfrm>
            <a:off x="9638293" y="1977891"/>
            <a:ext cx="1906786" cy="1909726"/>
          </a:xfrm>
          <a:prstGeom prst="ellipse">
            <a:avLst/>
          </a:prstGeom>
          <a:effectLst>
            <a:outerShdw blurRad="76200" sx="103000" sy="103000" algn="ctr" rotWithShape="0">
              <a:prstClr val="black">
                <a:alpha val="35000"/>
              </a:prstClr>
            </a:outerShdw>
          </a:effectLst>
        </p:spPr>
        <p:txBody>
          <a:bodyPr/>
          <a:lstStyle/>
          <a:p>
            <a:endParaRPr lang="zh-CN" altLang="en-US" dirty="0"/>
          </a:p>
        </p:txBody>
      </p:sp>
      <p:sp>
        <p:nvSpPr>
          <p:cNvPr id="162" name="图片占位符 158"/>
          <p:cNvSpPr>
            <a:spLocks noGrp="1"/>
          </p:cNvSpPr>
          <p:nvPr>
            <p:ph type="pic" sz="quarter" idx="12"/>
          </p:nvPr>
        </p:nvSpPr>
        <p:spPr>
          <a:xfrm>
            <a:off x="7381321" y="1977891"/>
            <a:ext cx="1906786" cy="1909726"/>
          </a:xfrm>
          <a:prstGeom prst="ellipse">
            <a:avLst/>
          </a:prstGeom>
          <a:effectLst>
            <a:outerShdw blurRad="76200" sx="103000" sy="103000" algn="ctr" rotWithShape="0">
              <a:prstClr val="black">
                <a:alpha val="35000"/>
              </a:prstClr>
            </a:outerShdw>
          </a:effectLst>
        </p:spPr>
        <p:txBody>
          <a:bodyPr/>
          <a:lstStyle/>
          <a:p>
            <a:endParaRPr lang="zh-CN" altLang="en-US" dirty="0"/>
          </a:p>
        </p:txBody>
      </p:sp>
      <p:sp>
        <p:nvSpPr>
          <p:cNvPr id="166" name="图片占位符 158"/>
          <p:cNvSpPr>
            <a:spLocks noGrp="1"/>
          </p:cNvSpPr>
          <p:nvPr>
            <p:ph type="pic" sz="quarter" idx="13"/>
          </p:nvPr>
        </p:nvSpPr>
        <p:spPr>
          <a:xfrm>
            <a:off x="2867378" y="1977891"/>
            <a:ext cx="1906786" cy="1909726"/>
          </a:xfrm>
          <a:prstGeom prst="ellipse">
            <a:avLst/>
          </a:prstGeom>
          <a:effectLst>
            <a:outerShdw blurRad="76200" sx="103000" sy="103000" algn="ctr" rotWithShape="0">
              <a:prstClr val="black">
                <a:alpha val="35000"/>
              </a:prstClr>
            </a:outerShdw>
          </a:effectLst>
        </p:spPr>
        <p:txBody>
          <a:bodyPr/>
          <a:lstStyle/>
          <a:p>
            <a:endParaRPr lang="zh-CN" altLang="en-US" dirty="0"/>
          </a:p>
        </p:txBody>
      </p:sp>
      <p:sp>
        <p:nvSpPr>
          <p:cNvPr id="167" name="图片占位符 158"/>
          <p:cNvSpPr>
            <a:spLocks noGrp="1"/>
          </p:cNvSpPr>
          <p:nvPr>
            <p:ph type="pic" sz="quarter" idx="14"/>
          </p:nvPr>
        </p:nvSpPr>
        <p:spPr>
          <a:xfrm>
            <a:off x="610406" y="1977891"/>
            <a:ext cx="1906786" cy="1909726"/>
          </a:xfrm>
          <a:prstGeom prst="ellipse">
            <a:avLst/>
          </a:prstGeom>
          <a:effectLst>
            <a:outerShdw blurRad="76200" sx="103000" sy="103000" algn="ctr" rotWithShape="0">
              <a:prstClr val="black">
                <a:alpha val="35000"/>
              </a:prstClr>
            </a:outerShdw>
          </a:effectLst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4541733" y="846805"/>
            <a:ext cx="616944" cy="615328"/>
            <a:chOff x="1222324" y="837219"/>
            <a:chExt cx="1830289" cy="1825494"/>
          </a:xfrm>
        </p:grpSpPr>
        <p:sp>
          <p:nvSpPr>
            <p:cNvPr id="11" name="ïṩḷîďé"/>
            <p:cNvSpPr/>
            <p:nvPr/>
          </p:nvSpPr>
          <p:spPr bwMode="auto">
            <a:xfrm>
              <a:off x="1222324" y="837219"/>
              <a:ext cx="1830289" cy="1825494"/>
            </a:xfrm>
            <a:prstGeom prst="ellipse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ṩlïḓè"/>
            <p:cNvSpPr/>
            <p:nvPr/>
          </p:nvSpPr>
          <p:spPr bwMode="auto">
            <a:xfrm>
              <a:off x="1418298" y="1031994"/>
              <a:ext cx="1438341" cy="1434745"/>
            </a:xfrm>
            <a:prstGeom prst="ellipse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ïṣļiḍé"/>
            <p:cNvSpPr/>
            <p:nvPr/>
          </p:nvSpPr>
          <p:spPr bwMode="auto">
            <a:xfrm>
              <a:off x="1653075" y="1226094"/>
              <a:ext cx="983168" cy="929497"/>
            </a:xfrm>
            <a:custGeom>
              <a:avLst/>
              <a:gdLst>
                <a:gd name="connsiteX0" fmla="*/ 48899 w 983168"/>
                <a:gd name="connsiteY0" fmla="*/ 129015 h 929497"/>
                <a:gd name="connsiteX1" fmla="*/ 140311 w 983168"/>
                <a:gd name="connsiteY1" fmla="*/ 129015 h 929497"/>
                <a:gd name="connsiteX2" fmla="*/ 231723 w 983168"/>
                <a:gd name="connsiteY2" fmla="*/ 129015 h 929497"/>
                <a:gd name="connsiteX3" fmla="*/ 231723 w 983168"/>
                <a:gd name="connsiteY3" fmla="*/ 333483 h 929497"/>
                <a:gd name="connsiteX4" fmla="*/ 189315 w 983168"/>
                <a:gd name="connsiteY4" fmla="*/ 337252 h 929497"/>
                <a:gd name="connsiteX5" fmla="*/ 179891 w 983168"/>
                <a:gd name="connsiteY5" fmla="*/ 348559 h 929497"/>
                <a:gd name="connsiteX6" fmla="*/ 179891 w 983168"/>
                <a:gd name="connsiteY6" fmla="*/ 376827 h 929497"/>
                <a:gd name="connsiteX7" fmla="*/ 179891 w 983168"/>
                <a:gd name="connsiteY7" fmla="*/ 552085 h 929497"/>
                <a:gd name="connsiteX8" fmla="*/ 185545 w 983168"/>
                <a:gd name="connsiteY8" fmla="*/ 588833 h 929497"/>
                <a:gd name="connsiteX9" fmla="*/ 256225 w 983168"/>
                <a:gd name="connsiteY9" fmla="*/ 593544 h 929497"/>
                <a:gd name="connsiteX10" fmla="*/ 258109 w 983168"/>
                <a:gd name="connsiteY10" fmla="*/ 618985 h 929497"/>
                <a:gd name="connsiteX11" fmla="*/ 257167 w 983168"/>
                <a:gd name="connsiteY11" fmla="*/ 798013 h 929497"/>
                <a:gd name="connsiteX12" fmla="*/ 79055 w 983168"/>
                <a:gd name="connsiteY12" fmla="*/ 798013 h 929497"/>
                <a:gd name="connsiteX13" fmla="*/ 43244 w 983168"/>
                <a:gd name="connsiteY13" fmla="*/ 798013 h 929497"/>
                <a:gd name="connsiteX14" fmla="*/ 18742 w 983168"/>
                <a:gd name="connsiteY14" fmla="*/ 787648 h 929497"/>
                <a:gd name="connsiteX15" fmla="*/ 2721 w 983168"/>
                <a:gd name="connsiteY15" fmla="*/ 766919 h 929497"/>
                <a:gd name="connsiteX16" fmla="*/ 2721 w 983168"/>
                <a:gd name="connsiteY16" fmla="*/ 765034 h 929497"/>
                <a:gd name="connsiteX17" fmla="*/ 837 w 983168"/>
                <a:gd name="connsiteY17" fmla="*/ 724517 h 929497"/>
                <a:gd name="connsiteX18" fmla="*/ 837 w 983168"/>
                <a:gd name="connsiteY18" fmla="*/ 210048 h 929497"/>
                <a:gd name="connsiteX19" fmla="*/ 837 w 983168"/>
                <a:gd name="connsiteY19" fmla="*/ 168589 h 929497"/>
                <a:gd name="connsiteX20" fmla="*/ 16857 w 983168"/>
                <a:gd name="connsiteY20" fmla="*/ 140322 h 929497"/>
                <a:gd name="connsiteX21" fmla="*/ 37590 w 983168"/>
                <a:gd name="connsiteY21" fmla="*/ 129957 h 929497"/>
                <a:gd name="connsiteX22" fmla="*/ 48899 w 983168"/>
                <a:gd name="connsiteY22" fmla="*/ 129015 h 929497"/>
                <a:gd name="connsiteX23" fmla="*/ 925122 w 983168"/>
                <a:gd name="connsiteY23" fmla="*/ 128661 h 929497"/>
                <a:gd name="connsiteX24" fmla="*/ 953077 w 983168"/>
                <a:gd name="connsiteY24" fmla="*/ 131841 h 929497"/>
                <a:gd name="connsiteX25" fmla="*/ 971006 w 983168"/>
                <a:gd name="connsiteY25" fmla="*/ 145033 h 929497"/>
                <a:gd name="connsiteX26" fmla="*/ 974781 w 983168"/>
                <a:gd name="connsiteY26" fmla="*/ 149744 h 929497"/>
                <a:gd name="connsiteX27" fmla="*/ 976668 w 983168"/>
                <a:gd name="connsiteY27" fmla="*/ 154455 h 929497"/>
                <a:gd name="connsiteX28" fmla="*/ 982330 w 983168"/>
                <a:gd name="connsiteY28" fmla="*/ 164820 h 929497"/>
                <a:gd name="connsiteX29" fmla="*/ 982330 w 983168"/>
                <a:gd name="connsiteY29" fmla="*/ 182723 h 929497"/>
                <a:gd name="connsiteX30" fmla="*/ 982330 w 983168"/>
                <a:gd name="connsiteY30" fmla="*/ 239258 h 929497"/>
                <a:gd name="connsiteX31" fmla="*/ 982330 w 983168"/>
                <a:gd name="connsiteY31" fmla="*/ 350444 h 929497"/>
                <a:gd name="connsiteX32" fmla="*/ 982330 w 983168"/>
                <a:gd name="connsiteY32" fmla="*/ 722633 h 929497"/>
                <a:gd name="connsiteX33" fmla="*/ 982330 w 983168"/>
                <a:gd name="connsiteY33" fmla="*/ 759381 h 929497"/>
                <a:gd name="connsiteX34" fmla="*/ 979499 w 983168"/>
                <a:gd name="connsiteY34" fmla="*/ 765034 h 929497"/>
                <a:gd name="connsiteX35" fmla="*/ 978555 w 983168"/>
                <a:gd name="connsiteY35" fmla="*/ 770688 h 929497"/>
                <a:gd name="connsiteX36" fmla="*/ 972893 w 983168"/>
                <a:gd name="connsiteY36" fmla="*/ 778226 h 929497"/>
                <a:gd name="connsiteX37" fmla="*/ 971950 w 983168"/>
                <a:gd name="connsiteY37" fmla="*/ 781995 h 929497"/>
                <a:gd name="connsiteX38" fmla="*/ 961570 w 983168"/>
                <a:gd name="connsiteY38" fmla="*/ 789533 h 929497"/>
                <a:gd name="connsiteX39" fmla="*/ 935148 w 983168"/>
                <a:gd name="connsiteY39" fmla="*/ 798013 h 929497"/>
                <a:gd name="connsiteX40" fmla="*/ 865318 w 983168"/>
                <a:gd name="connsiteY40" fmla="*/ 798013 h 929497"/>
                <a:gd name="connsiteX41" fmla="*/ 726603 w 983168"/>
                <a:gd name="connsiteY41" fmla="*/ 797071 h 929497"/>
                <a:gd name="connsiteX42" fmla="*/ 725660 w 983168"/>
                <a:gd name="connsiteY42" fmla="*/ 785764 h 929497"/>
                <a:gd name="connsiteX43" fmla="*/ 725660 w 983168"/>
                <a:gd name="connsiteY43" fmla="*/ 644426 h 929497"/>
                <a:gd name="connsiteX44" fmla="*/ 726603 w 983168"/>
                <a:gd name="connsiteY44" fmla="*/ 594487 h 929497"/>
                <a:gd name="connsiteX45" fmla="*/ 743589 w 983168"/>
                <a:gd name="connsiteY45" fmla="*/ 593544 h 929497"/>
                <a:gd name="connsiteX46" fmla="*/ 759631 w 983168"/>
                <a:gd name="connsiteY46" fmla="*/ 593544 h 929497"/>
                <a:gd name="connsiteX47" fmla="*/ 793602 w 983168"/>
                <a:gd name="connsiteY47" fmla="*/ 590718 h 929497"/>
                <a:gd name="connsiteX48" fmla="*/ 795489 w 983168"/>
                <a:gd name="connsiteY48" fmla="*/ 586949 h 929497"/>
                <a:gd name="connsiteX49" fmla="*/ 798320 w 983168"/>
                <a:gd name="connsiteY49" fmla="*/ 585064 h 929497"/>
                <a:gd name="connsiteX50" fmla="*/ 801151 w 983168"/>
                <a:gd name="connsiteY50" fmla="*/ 552085 h 929497"/>
                <a:gd name="connsiteX51" fmla="*/ 802095 w 983168"/>
                <a:gd name="connsiteY51" fmla="*/ 375884 h 929497"/>
                <a:gd name="connsiteX52" fmla="*/ 795489 w 983168"/>
                <a:gd name="connsiteY52" fmla="*/ 338194 h 929497"/>
                <a:gd name="connsiteX53" fmla="*/ 751138 w 983168"/>
                <a:gd name="connsiteY53" fmla="*/ 333483 h 929497"/>
                <a:gd name="connsiteX54" fmla="*/ 750194 w 983168"/>
                <a:gd name="connsiteY54" fmla="*/ 288255 h 929497"/>
                <a:gd name="connsiteX55" fmla="*/ 750194 w 983168"/>
                <a:gd name="connsiteY55" fmla="*/ 140322 h 929497"/>
                <a:gd name="connsiteX56" fmla="*/ 751138 w 983168"/>
                <a:gd name="connsiteY56" fmla="*/ 129015 h 929497"/>
                <a:gd name="connsiteX57" fmla="*/ 893628 w 983168"/>
                <a:gd name="connsiteY57" fmla="*/ 129015 h 929497"/>
                <a:gd name="connsiteX58" fmla="*/ 925122 w 983168"/>
                <a:gd name="connsiteY58" fmla="*/ 128661 h 929497"/>
                <a:gd name="connsiteX59" fmla="*/ 301558 w 983168"/>
                <a:gd name="connsiteY59" fmla="*/ 419 h 929497"/>
                <a:gd name="connsiteX60" fmla="*/ 423323 w 983168"/>
                <a:gd name="connsiteY60" fmla="*/ 1361 h 929497"/>
                <a:gd name="connsiteX61" fmla="*/ 430874 w 983168"/>
                <a:gd name="connsiteY61" fmla="*/ 14550 h 929497"/>
                <a:gd name="connsiteX62" fmla="*/ 449753 w 983168"/>
                <a:gd name="connsiteY62" fmla="*/ 58825 h 929497"/>
                <a:gd name="connsiteX63" fmla="*/ 459192 w 983168"/>
                <a:gd name="connsiteY63" fmla="*/ 81434 h 929497"/>
                <a:gd name="connsiteX64" fmla="*/ 463911 w 983168"/>
                <a:gd name="connsiteY64" fmla="*/ 92738 h 929497"/>
                <a:gd name="connsiteX65" fmla="*/ 475238 w 983168"/>
                <a:gd name="connsiteY65" fmla="*/ 118173 h 929497"/>
                <a:gd name="connsiteX66" fmla="*/ 487509 w 983168"/>
                <a:gd name="connsiteY66" fmla="*/ 148318 h 929497"/>
                <a:gd name="connsiteX67" fmla="*/ 499780 w 983168"/>
                <a:gd name="connsiteY67" fmla="*/ 177521 h 929497"/>
                <a:gd name="connsiteX68" fmla="*/ 519602 w 983168"/>
                <a:gd name="connsiteY68" fmla="*/ 221797 h 929497"/>
                <a:gd name="connsiteX69" fmla="*/ 528097 w 983168"/>
                <a:gd name="connsiteY69" fmla="*/ 234043 h 929497"/>
                <a:gd name="connsiteX70" fmla="*/ 531873 w 983168"/>
                <a:gd name="connsiteY70" fmla="*/ 208608 h 929497"/>
                <a:gd name="connsiteX71" fmla="*/ 531873 w 983168"/>
                <a:gd name="connsiteY71" fmla="*/ 11724 h 929497"/>
                <a:gd name="connsiteX72" fmla="*/ 536592 w 983168"/>
                <a:gd name="connsiteY72" fmla="*/ 419 h 929497"/>
                <a:gd name="connsiteX73" fmla="*/ 555471 w 983168"/>
                <a:gd name="connsiteY73" fmla="*/ 419 h 929497"/>
                <a:gd name="connsiteX74" fmla="*/ 696113 w 983168"/>
                <a:gd name="connsiteY74" fmla="*/ 1361 h 929497"/>
                <a:gd name="connsiteX75" fmla="*/ 697057 w 983168"/>
                <a:gd name="connsiteY75" fmla="*/ 14550 h 929497"/>
                <a:gd name="connsiteX76" fmla="*/ 697057 w 983168"/>
                <a:gd name="connsiteY76" fmla="*/ 234043 h 929497"/>
                <a:gd name="connsiteX77" fmla="*/ 697057 w 983168"/>
                <a:gd name="connsiteY77" fmla="*/ 701291 h 929497"/>
                <a:gd name="connsiteX78" fmla="*/ 697057 w 983168"/>
                <a:gd name="connsiteY78" fmla="*/ 927378 h 929497"/>
                <a:gd name="connsiteX79" fmla="*/ 560190 w 983168"/>
                <a:gd name="connsiteY79" fmla="*/ 927378 h 929497"/>
                <a:gd name="connsiteX80" fmla="*/ 556415 w 983168"/>
                <a:gd name="connsiteY80" fmla="*/ 920784 h 929497"/>
                <a:gd name="connsiteX81" fmla="*/ 546975 w 983168"/>
                <a:gd name="connsiteY81" fmla="*/ 899117 h 929497"/>
                <a:gd name="connsiteX82" fmla="*/ 510163 w 983168"/>
                <a:gd name="connsiteY82" fmla="*/ 810566 h 929497"/>
                <a:gd name="connsiteX83" fmla="*/ 496948 w 983168"/>
                <a:gd name="connsiteY83" fmla="*/ 781363 h 929497"/>
                <a:gd name="connsiteX84" fmla="*/ 491285 w 983168"/>
                <a:gd name="connsiteY84" fmla="*/ 767233 h 929497"/>
                <a:gd name="connsiteX85" fmla="*/ 472406 w 983168"/>
                <a:gd name="connsiteY85" fmla="*/ 722957 h 929497"/>
                <a:gd name="connsiteX86" fmla="*/ 465799 w 983168"/>
                <a:gd name="connsiteY86" fmla="*/ 708827 h 929497"/>
                <a:gd name="connsiteX87" fmla="*/ 458248 w 983168"/>
                <a:gd name="connsiteY87" fmla="*/ 695638 h 929497"/>
                <a:gd name="connsiteX88" fmla="*/ 452584 w 983168"/>
                <a:gd name="connsiteY88" fmla="*/ 720131 h 929497"/>
                <a:gd name="connsiteX89" fmla="*/ 451640 w 983168"/>
                <a:gd name="connsiteY89" fmla="*/ 929262 h 929497"/>
                <a:gd name="connsiteX90" fmla="*/ 303446 w 983168"/>
                <a:gd name="connsiteY90" fmla="*/ 929262 h 929497"/>
                <a:gd name="connsiteX91" fmla="*/ 285512 w 983168"/>
                <a:gd name="connsiteY91" fmla="*/ 928320 h 929497"/>
                <a:gd name="connsiteX92" fmla="*/ 284568 w 983168"/>
                <a:gd name="connsiteY92" fmla="*/ 58825 h 929497"/>
                <a:gd name="connsiteX93" fmla="*/ 285512 w 983168"/>
                <a:gd name="connsiteY93" fmla="*/ 1361 h 929497"/>
                <a:gd name="connsiteX94" fmla="*/ 301558 w 983168"/>
                <a:gd name="connsiteY94" fmla="*/ 419 h 929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83168" h="929497">
                  <a:moveTo>
                    <a:pt x="48899" y="129015"/>
                  </a:moveTo>
                  <a:cubicBezTo>
                    <a:pt x="79055" y="127130"/>
                    <a:pt x="110154" y="129015"/>
                    <a:pt x="140311" y="129015"/>
                  </a:cubicBezTo>
                  <a:cubicBezTo>
                    <a:pt x="171409" y="129015"/>
                    <a:pt x="201566" y="129015"/>
                    <a:pt x="231723" y="129015"/>
                  </a:cubicBezTo>
                  <a:cubicBezTo>
                    <a:pt x="232665" y="194030"/>
                    <a:pt x="232665" y="272237"/>
                    <a:pt x="231723" y="333483"/>
                  </a:cubicBezTo>
                  <a:cubicBezTo>
                    <a:pt x="217587" y="336310"/>
                    <a:pt x="199681" y="331599"/>
                    <a:pt x="189315" y="337252"/>
                  </a:cubicBezTo>
                  <a:cubicBezTo>
                    <a:pt x="185545" y="339137"/>
                    <a:pt x="181776" y="342906"/>
                    <a:pt x="179891" y="348559"/>
                  </a:cubicBezTo>
                  <a:cubicBezTo>
                    <a:pt x="178006" y="356097"/>
                    <a:pt x="179891" y="366462"/>
                    <a:pt x="179891" y="376827"/>
                  </a:cubicBezTo>
                  <a:cubicBezTo>
                    <a:pt x="179891" y="434304"/>
                    <a:pt x="179891" y="492724"/>
                    <a:pt x="179891" y="552085"/>
                  </a:cubicBezTo>
                  <a:cubicBezTo>
                    <a:pt x="179891" y="567161"/>
                    <a:pt x="178006" y="581295"/>
                    <a:pt x="185545" y="588833"/>
                  </a:cubicBezTo>
                  <a:cubicBezTo>
                    <a:pt x="197796" y="599198"/>
                    <a:pt x="235492" y="590718"/>
                    <a:pt x="256225" y="593544"/>
                  </a:cubicBezTo>
                  <a:cubicBezTo>
                    <a:pt x="259052" y="597313"/>
                    <a:pt x="258109" y="612389"/>
                    <a:pt x="258109" y="618985"/>
                  </a:cubicBezTo>
                  <a:cubicBezTo>
                    <a:pt x="258109" y="677405"/>
                    <a:pt x="258109" y="741478"/>
                    <a:pt x="257167" y="798013"/>
                  </a:cubicBezTo>
                  <a:cubicBezTo>
                    <a:pt x="196854" y="798013"/>
                    <a:pt x="138426" y="798013"/>
                    <a:pt x="79055" y="798013"/>
                  </a:cubicBezTo>
                  <a:cubicBezTo>
                    <a:pt x="66804" y="798013"/>
                    <a:pt x="55495" y="798955"/>
                    <a:pt x="43244" y="798013"/>
                  </a:cubicBezTo>
                  <a:cubicBezTo>
                    <a:pt x="34763" y="797071"/>
                    <a:pt x="24396" y="792359"/>
                    <a:pt x="18742" y="787648"/>
                  </a:cubicBezTo>
                  <a:cubicBezTo>
                    <a:pt x="12145" y="781995"/>
                    <a:pt x="6491" y="775399"/>
                    <a:pt x="2721" y="766919"/>
                  </a:cubicBezTo>
                  <a:cubicBezTo>
                    <a:pt x="2721" y="766919"/>
                    <a:pt x="2721" y="765034"/>
                    <a:pt x="2721" y="765034"/>
                  </a:cubicBezTo>
                  <a:cubicBezTo>
                    <a:pt x="-106" y="752785"/>
                    <a:pt x="837" y="739593"/>
                    <a:pt x="837" y="724517"/>
                  </a:cubicBezTo>
                  <a:cubicBezTo>
                    <a:pt x="837" y="210048"/>
                    <a:pt x="837" y="210048"/>
                    <a:pt x="837" y="210048"/>
                  </a:cubicBezTo>
                  <a:cubicBezTo>
                    <a:pt x="837" y="194972"/>
                    <a:pt x="-1048" y="180838"/>
                    <a:pt x="837" y="168589"/>
                  </a:cubicBezTo>
                  <a:cubicBezTo>
                    <a:pt x="2721" y="156340"/>
                    <a:pt x="8376" y="146917"/>
                    <a:pt x="16857" y="140322"/>
                  </a:cubicBezTo>
                  <a:cubicBezTo>
                    <a:pt x="22512" y="135610"/>
                    <a:pt x="29108" y="132784"/>
                    <a:pt x="37590" y="129957"/>
                  </a:cubicBezTo>
                  <a:cubicBezTo>
                    <a:pt x="41359" y="129015"/>
                    <a:pt x="46071" y="129015"/>
                    <a:pt x="48899" y="129015"/>
                  </a:cubicBezTo>
                  <a:close/>
                  <a:moveTo>
                    <a:pt x="925122" y="128661"/>
                  </a:moveTo>
                  <a:cubicBezTo>
                    <a:pt x="935620" y="128779"/>
                    <a:pt x="945528" y="129486"/>
                    <a:pt x="953077" y="131841"/>
                  </a:cubicBezTo>
                  <a:cubicBezTo>
                    <a:pt x="958739" y="134668"/>
                    <a:pt x="966288" y="139379"/>
                    <a:pt x="971006" y="145033"/>
                  </a:cubicBezTo>
                  <a:cubicBezTo>
                    <a:pt x="971950" y="146917"/>
                    <a:pt x="973837" y="147860"/>
                    <a:pt x="974781" y="149744"/>
                  </a:cubicBezTo>
                  <a:cubicBezTo>
                    <a:pt x="975724" y="150686"/>
                    <a:pt x="975724" y="152571"/>
                    <a:pt x="976668" y="154455"/>
                  </a:cubicBezTo>
                  <a:cubicBezTo>
                    <a:pt x="978555" y="157282"/>
                    <a:pt x="981386" y="161993"/>
                    <a:pt x="982330" y="164820"/>
                  </a:cubicBezTo>
                  <a:cubicBezTo>
                    <a:pt x="983273" y="170474"/>
                    <a:pt x="982330" y="177069"/>
                    <a:pt x="982330" y="182723"/>
                  </a:cubicBezTo>
                  <a:cubicBezTo>
                    <a:pt x="982330" y="200626"/>
                    <a:pt x="981386" y="220413"/>
                    <a:pt x="982330" y="239258"/>
                  </a:cubicBezTo>
                  <a:cubicBezTo>
                    <a:pt x="984217" y="277890"/>
                    <a:pt x="982330" y="312754"/>
                    <a:pt x="982330" y="350444"/>
                  </a:cubicBezTo>
                  <a:cubicBezTo>
                    <a:pt x="982330" y="474821"/>
                    <a:pt x="982330" y="597313"/>
                    <a:pt x="982330" y="722633"/>
                  </a:cubicBezTo>
                  <a:cubicBezTo>
                    <a:pt x="982330" y="735824"/>
                    <a:pt x="983273" y="748074"/>
                    <a:pt x="982330" y="759381"/>
                  </a:cubicBezTo>
                  <a:cubicBezTo>
                    <a:pt x="982330" y="761265"/>
                    <a:pt x="980443" y="762207"/>
                    <a:pt x="979499" y="765034"/>
                  </a:cubicBezTo>
                  <a:cubicBezTo>
                    <a:pt x="979499" y="766919"/>
                    <a:pt x="979499" y="768803"/>
                    <a:pt x="978555" y="770688"/>
                  </a:cubicBezTo>
                  <a:cubicBezTo>
                    <a:pt x="977612" y="773514"/>
                    <a:pt x="974781" y="776341"/>
                    <a:pt x="972893" y="778226"/>
                  </a:cubicBezTo>
                  <a:cubicBezTo>
                    <a:pt x="971950" y="779168"/>
                    <a:pt x="971950" y="781052"/>
                    <a:pt x="971950" y="781995"/>
                  </a:cubicBezTo>
                  <a:cubicBezTo>
                    <a:pt x="969119" y="783879"/>
                    <a:pt x="965344" y="787648"/>
                    <a:pt x="961570" y="789533"/>
                  </a:cubicBezTo>
                  <a:cubicBezTo>
                    <a:pt x="954964" y="794244"/>
                    <a:pt x="946472" y="797071"/>
                    <a:pt x="935148" y="798013"/>
                  </a:cubicBezTo>
                  <a:cubicBezTo>
                    <a:pt x="913444" y="798955"/>
                    <a:pt x="889853" y="798013"/>
                    <a:pt x="865318" y="798013"/>
                  </a:cubicBezTo>
                  <a:cubicBezTo>
                    <a:pt x="817193" y="798013"/>
                    <a:pt x="770954" y="798955"/>
                    <a:pt x="726603" y="797071"/>
                  </a:cubicBezTo>
                  <a:cubicBezTo>
                    <a:pt x="724716" y="794244"/>
                    <a:pt x="725660" y="789533"/>
                    <a:pt x="725660" y="785764"/>
                  </a:cubicBezTo>
                  <a:cubicBezTo>
                    <a:pt x="725660" y="740536"/>
                    <a:pt x="725660" y="690596"/>
                    <a:pt x="725660" y="644426"/>
                  </a:cubicBezTo>
                  <a:cubicBezTo>
                    <a:pt x="725660" y="626523"/>
                    <a:pt x="724716" y="610505"/>
                    <a:pt x="726603" y="594487"/>
                  </a:cubicBezTo>
                  <a:cubicBezTo>
                    <a:pt x="731322" y="592602"/>
                    <a:pt x="736983" y="594487"/>
                    <a:pt x="743589" y="593544"/>
                  </a:cubicBezTo>
                  <a:cubicBezTo>
                    <a:pt x="748307" y="593544"/>
                    <a:pt x="753969" y="593544"/>
                    <a:pt x="759631" y="593544"/>
                  </a:cubicBezTo>
                  <a:cubicBezTo>
                    <a:pt x="771898" y="593544"/>
                    <a:pt x="786053" y="595429"/>
                    <a:pt x="793602" y="590718"/>
                  </a:cubicBezTo>
                  <a:cubicBezTo>
                    <a:pt x="794545" y="589775"/>
                    <a:pt x="794545" y="588833"/>
                    <a:pt x="795489" y="586949"/>
                  </a:cubicBezTo>
                  <a:cubicBezTo>
                    <a:pt x="796433" y="586006"/>
                    <a:pt x="797376" y="586006"/>
                    <a:pt x="798320" y="585064"/>
                  </a:cubicBezTo>
                  <a:cubicBezTo>
                    <a:pt x="803038" y="580353"/>
                    <a:pt x="801151" y="562450"/>
                    <a:pt x="801151" y="552085"/>
                  </a:cubicBezTo>
                  <a:cubicBezTo>
                    <a:pt x="801151" y="492724"/>
                    <a:pt x="802095" y="435246"/>
                    <a:pt x="802095" y="375884"/>
                  </a:cubicBezTo>
                  <a:cubicBezTo>
                    <a:pt x="802095" y="359866"/>
                    <a:pt x="803982" y="345732"/>
                    <a:pt x="795489" y="338194"/>
                  </a:cubicBezTo>
                  <a:cubicBezTo>
                    <a:pt x="786053" y="330656"/>
                    <a:pt x="766236" y="336310"/>
                    <a:pt x="751138" y="333483"/>
                  </a:cubicBezTo>
                  <a:cubicBezTo>
                    <a:pt x="750194" y="319349"/>
                    <a:pt x="750194" y="304273"/>
                    <a:pt x="750194" y="288255"/>
                  </a:cubicBezTo>
                  <a:cubicBezTo>
                    <a:pt x="751138" y="241143"/>
                    <a:pt x="750194" y="185550"/>
                    <a:pt x="750194" y="140322"/>
                  </a:cubicBezTo>
                  <a:cubicBezTo>
                    <a:pt x="750194" y="136553"/>
                    <a:pt x="749251" y="132784"/>
                    <a:pt x="751138" y="129015"/>
                  </a:cubicBezTo>
                  <a:cubicBezTo>
                    <a:pt x="795489" y="129015"/>
                    <a:pt x="847389" y="129015"/>
                    <a:pt x="893628" y="129015"/>
                  </a:cubicBezTo>
                  <a:cubicBezTo>
                    <a:pt x="903536" y="129015"/>
                    <a:pt x="914624" y="128544"/>
                    <a:pt x="925122" y="128661"/>
                  </a:cubicBezTo>
                  <a:close/>
                  <a:moveTo>
                    <a:pt x="301558" y="419"/>
                  </a:moveTo>
                  <a:cubicBezTo>
                    <a:pt x="341203" y="419"/>
                    <a:pt x="391230" y="419"/>
                    <a:pt x="423323" y="1361"/>
                  </a:cubicBezTo>
                  <a:cubicBezTo>
                    <a:pt x="428043" y="4187"/>
                    <a:pt x="428986" y="9839"/>
                    <a:pt x="430874" y="14550"/>
                  </a:cubicBezTo>
                  <a:cubicBezTo>
                    <a:pt x="437482" y="28680"/>
                    <a:pt x="443145" y="44695"/>
                    <a:pt x="449753" y="58825"/>
                  </a:cubicBezTo>
                  <a:cubicBezTo>
                    <a:pt x="452584" y="66361"/>
                    <a:pt x="456360" y="73898"/>
                    <a:pt x="459192" y="81434"/>
                  </a:cubicBezTo>
                  <a:cubicBezTo>
                    <a:pt x="461079" y="85202"/>
                    <a:pt x="462967" y="88970"/>
                    <a:pt x="463911" y="92738"/>
                  </a:cubicBezTo>
                  <a:cubicBezTo>
                    <a:pt x="467687" y="101217"/>
                    <a:pt x="471462" y="109695"/>
                    <a:pt x="475238" y="118173"/>
                  </a:cubicBezTo>
                  <a:cubicBezTo>
                    <a:pt x="479014" y="127593"/>
                    <a:pt x="483733" y="137956"/>
                    <a:pt x="487509" y="148318"/>
                  </a:cubicBezTo>
                  <a:cubicBezTo>
                    <a:pt x="492229" y="157738"/>
                    <a:pt x="495060" y="167159"/>
                    <a:pt x="499780" y="177521"/>
                  </a:cubicBezTo>
                  <a:cubicBezTo>
                    <a:pt x="506387" y="192594"/>
                    <a:pt x="512995" y="206724"/>
                    <a:pt x="519602" y="221797"/>
                  </a:cubicBezTo>
                  <a:cubicBezTo>
                    <a:pt x="522434" y="228391"/>
                    <a:pt x="523378" y="234985"/>
                    <a:pt x="528097" y="234043"/>
                  </a:cubicBezTo>
                  <a:cubicBezTo>
                    <a:pt x="533761" y="233101"/>
                    <a:pt x="531873" y="218028"/>
                    <a:pt x="531873" y="208608"/>
                  </a:cubicBezTo>
                  <a:cubicBezTo>
                    <a:pt x="531873" y="144550"/>
                    <a:pt x="530929" y="78608"/>
                    <a:pt x="531873" y="11724"/>
                  </a:cubicBezTo>
                  <a:cubicBezTo>
                    <a:pt x="531873" y="6071"/>
                    <a:pt x="530929" y="1361"/>
                    <a:pt x="536592" y="419"/>
                  </a:cubicBezTo>
                  <a:cubicBezTo>
                    <a:pt x="541312" y="-523"/>
                    <a:pt x="548863" y="419"/>
                    <a:pt x="555471" y="419"/>
                  </a:cubicBezTo>
                  <a:cubicBezTo>
                    <a:pt x="601722" y="419"/>
                    <a:pt x="650806" y="419"/>
                    <a:pt x="696113" y="1361"/>
                  </a:cubicBezTo>
                  <a:cubicBezTo>
                    <a:pt x="698001" y="5129"/>
                    <a:pt x="697057" y="9839"/>
                    <a:pt x="697057" y="14550"/>
                  </a:cubicBezTo>
                  <a:cubicBezTo>
                    <a:pt x="698945" y="83318"/>
                    <a:pt x="697057" y="161507"/>
                    <a:pt x="697057" y="234043"/>
                  </a:cubicBezTo>
                  <a:cubicBezTo>
                    <a:pt x="697057" y="391362"/>
                    <a:pt x="697057" y="544913"/>
                    <a:pt x="697057" y="701291"/>
                  </a:cubicBezTo>
                  <a:cubicBezTo>
                    <a:pt x="697057" y="779479"/>
                    <a:pt x="698001" y="854842"/>
                    <a:pt x="697057" y="927378"/>
                  </a:cubicBezTo>
                  <a:cubicBezTo>
                    <a:pt x="653637" y="929262"/>
                    <a:pt x="601722" y="929262"/>
                    <a:pt x="560190" y="927378"/>
                  </a:cubicBezTo>
                  <a:cubicBezTo>
                    <a:pt x="558302" y="925494"/>
                    <a:pt x="557358" y="922668"/>
                    <a:pt x="556415" y="920784"/>
                  </a:cubicBezTo>
                  <a:cubicBezTo>
                    <a:pt x="553583" y="914190"/>
                    <a:pt x="549807" y="905711"/>
                    <a:pt x="546975" y="899117"/>
                  </a:cubicBezTo>
                  <a:cubicBezTo>
                    <a:pt x="534705" y="869914"/>
                    <a:pt x="522434" y="840711"/>
                    <a:pt x="510163" y="810566"/>
                  </a:cubicBezTo>
                  <a:cubicBezTo>
                    <a:pt x="505443" y="801146"/>
                    <a:pt x="500724" y="791726"/>
                    <a:pt x="496948" y="781363"/>
                  </a:cubicBezTo>
                  <a:cubicBezTo>
                    <a:pt x="495060" y="776653"/>
                    <a:pt x="493172" y="771943"/>
                    <a:pt x="491285" y="767233"/>
                  </a:cubicBezTo>
                  <a:cubicBezTo>
                    <a:pt x="485621" y="752160"/>
                    <a:pt x="479014" y="737088"/>
                    <a:pt x="472406" y="722957"/>
                  </a:cubicBezTo>
                  <a:cubicBezTo>
                    <a:pt x="470519" y="718247"/>
                    <a:pt x="467687" y="713537"/>
                    <a:pt x="465799" y="708827"/>
                  </a:cubicBezTo>
                  <a:cubicBezTo>
                    <a:pt x="464855" y="704117"/>
                    <a:pt x="462967" y="698464"/>
                    <a:pt x="458248" y="695638"/>
                  </a:cubicBezTo>
                  <a:cubicBezTo>
                    <a:pt x="449753" y="699406"/>
                    <a:pt x="452584" y="711653"/>
                    <a:pt x="452584" y="720131"/>
                  </a:cubicBezTo>
                  <a:cubicBezTo>
                    <a:pt x="452584" y="789841"/>
                    <a:pt x="453528" y="863320"/>
                    <a:pt x="451640" y="929262"/>
                  </a:cubicBezTo>
                  <a:cubicBezTo>
                    <a:pt x="407277" y="929262"/>
                    <a:pt x="352530" y="929262"/>
                    <a:pt x="303446" y="929262"/>
                  </a:cubicBezTo>
                  <a:cubicBezTo>
                    <a:pt x="296839" y="929262"/>
                    <a:pt x="290232" y="930204"/>
                    <a:pt x="285512" y="928320"/>
                  </a:cubicBezTo>
                  <a:cubicBezTo>
                    <a:pt x="283624" y="641943"/>
                    <a:pt x="284568" y="348029"/>
                    <a:pt x="284568" y="58825"/>
                  </a:cubicBezTo>
                  <a:cubicBezTo>
                    <a:pt x="284568" y="39984"/>
                    <a:pt x="283624" y="20202"/>
                    <a:pt x="285512" y="1361"/>
                  </a:cubicBezTo>
                  <a:cubicBezTo>
                    <a:pt x="290232" y="419"/>
                    <a:pt x="295895" y="419"/>
                    <a:pt x="301558" y="419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íSļidé"/>
            <p:cNvSpPr/>
            <p:nvPr/>
          </p:nvSpPr>
          <p:spPr bwMode="auto">
            <a:xfrm>
              <a:off x="1939077" y="2258425"/>
              <a:ext cx="405870" cy="109505"/>
            </a:xfrm>
            <a:custGeom>
              <a:avLst/>
              <a:gdLst>
                <a:gd name="connsiteX0" fmla="*/ 248776 w 405870"/>
                <a:gd name="connsiteY0" fmla="*/ 31276 h 109505"/>
                <a:gd name="connsiteX1" fmla="*/ 245953 w 405870"/>
                <a:gd name="connsiteY1" fmla="*/ 35999 h 109505"/>
                <a:gd name="connsiteX2" fmla="*/ 238426 w 405870"/>
                <a:gd name="connsiteY2" fmla="*/ 43557 h 109505"/>
                <a:gd name="connsiteX3" fmla="*/ 225253 w 405870"/>
                <a:gd name="connsiteY3" fmla="*/ 62450 h 109505"/>
                <a:gd name="connsiteX4" fmla="*/ 251599 w 405870"/>
                <a:gd name="connsiteY4" fmla="*/ 63395 h 109505"/>
                <a:gd name="connsiteX5" fmla="*/ 252540 w 405870"/>
                <a:gd name="connsiteY5" fmla="*/ 54893 h 109505"/>
                <a:gd name="connsiteX6" fmla="*/ 252540 w 405870"/>
                <a:gd name="connsiteY6" fmla="*/ 46391 h 109505"/>
                <a:gd name="connsiteX7" fmla="*/ 250658 w 405870"/>
                <a:gd name="connsiteY7" fmla="*/ 31276 h 109505"/>
                <a:gd name="connsiteX8" fmla="*/ 248776 w 405870"/>
                <a:gd name="connsiteY8" fmla="*/ 31276 h 109505"/>
                <a:gd name="connsiteX9" fmla="*/ 359474 w 405870"/>
                <a:gd name="connsiteY9" fmla="*/ 23232 h 109505"/>
                <a:gd name="connsiteX10" fmla="*/ 359474 w 405870"/>
                <a:gd name="connsiteY10" fmla="*/ 24174 h 109505"/>
                <a:gd name="connsiteX11" fmla="*/ 353818 w 405870"/>
                <a:gd name="connsiteY11" fmla="*/ 25117 h 109505"/>
                <a:gd name="connsiteX12" fmla="*/ 347219 w 405870"/>
                <a:gd name="connsiteY12" fmla="*/ 71299 h 109505"/>
                <a:gd name="connsiteX13" fmla="*/ 356646 w 405870"/>
                <a:gd name="connsiteY13" fmla="*/ 88265 h 109505"/>
                <a:gd name="connsiteX14" fmla="*/ 366073 w 405870"/>
                <a:gd name="connsiteY14" fmla="*/ 89207 h 109505"/>
                <a:gd name="connsiteX15" fmla="*/ 372671 w 405870"/>
                <a:gd name="connsiteY15" fmla="*/ 81667 h 109505"/>
                <a:gd name="connsiteX16" fmla="*/ 375499 w 405870"/>
                <a:gd name="connsiteY16" fmla="*/ 43024 h 109505"/>
                <a:gd name="connsiteX17" fmla="*/ 375499 w 405870"/>
                <a:gd name="connsiteY17" fmla="*/ 37369 h 109505"/>
                <a:gd name="connsiteX18" fmla="*/ 372671 w 405870"/>
                <a:gd name="connsiteY18" fmla="*/ 28887 h 109505"/>
                <a:gd name="connsiteX19" fmla="*/ 359474 w 405870"/>
                <a:gd name="connsiteY19" fmla="*/ 23232 h 109505"/>
                <a:gd name="connsiteX20" fmla="*/ 133617 w 405870"/>
                <a:gd name="connsiteY20" fmla="*/ 22593 h 109505"/>
                <a:gd name="connsiteX21" fmla="*/ 121294 w 405870"/>
                <a:gd name="connsiteY21" fmla="*/ 27882 h 109505"/>
                <a:gd name="connsiteX22" fmla="*/ 120346 w 405870"/>
                <a:gd name="connsiteY22" fmla="*/ 43867 h 109505"/>
                <a:gd name="connsiteX23" fmla="*/ 147835 w 405870"/>
                <a:gd name="connsiteY23" fmla="*/ 36345 h 109505"/>
                <a:gd name="connsiteX24" fmla="*/ 145939 w 405870"/>
                <a:gd name="connsiteY24" fmla="*/ 27882 h 109505"/>
                <a:gd name="connsiteX25" fmla="*/ 133617 w 405870"/>
                <a:gd name="connsiteY25" fmla="*/ 22593 h 109505"/>
                <a:gd name="connsiteX26" fmla="*/ 43484 w 405870"/>
                <a:gd name="connsiteY26" fmla="*/ 1718 h 109505"/>
                <a:gd name="connsiteX27" fmla="*/ 53341 w 405870"/>
                <a:gd name="connsiteY27" fmla="*/ 2393 h 109505"/>
                <a:gd name="connsiteX28" fmla="*/ 58062 w 405870"/>
                <a:gd name="connsiteY28" fmla="*/ 32438 h 109505"/>
                <a:gd name="connsiteX29" fmla="*/ 57118 w 405870"/>
                <a:gd name="connsiteY29" fmla="*/ 73750 h 109505"/>
                <a:gd name="connsiteX30" fmla="*/ 51452 w 405870"/>
                <a:gd name="connsiteY30" fmla="*/ 107551 h 109505"/>
                <a:gd name="connsiteX31" fmla="*/ 32565 w 405870"/>
                <a:gd name="connsiteY31" fmla="*/ 105673 h 109505"/>
                <a:gd name="connsiteX32" fmla="*/ 27843 w 405870"/>
                <a:gd name="connsiteY32" fmla="*/ 95345 h 109505"/>
                <a:gd name="connsiteX33" fmla="*/ 28787 w 405870"/>
                <a:gd name="connsiteY33" fmla="*/ 46522 h 109505"/>
                <a:gd name="connsiteX34" fmla="*/ 2345 w 405870"/>
                <a:gd name="connsiteY34" fmla="*/ 40888 h 109505"/>
                <a:gd name="connsiteX35" fmla="*/ 7067 w 405870"/>
                <a:gd name="connsiteY35" fmla="*/ 23988 h 109505"/>
                <a:gd name="connsiteX36" fmla="*/ 14622 w 405870"/>
                <a:gd name="connsiteY36" fmla="*/ 23988 h 109505"/>
                <a:gd name="connsiteX37" fmla="*/ 25954 w 405870"/>
                <a:gd name="connsiteY37" fmla="*/ 18354 h 109505"/>
                <a:gd name="connsiteX38" fmla="*/ 43484 w 405870"/>
                <a:gd name="connsiteY38" fmla="*/ 1718 h 109505"/>
                <a:gd name="connsiteX39" fmla="*/ 359474 w 405870"/>
                <a:gd name="connsiteY39" fmla="*/ 1554 h 109505"/>
                <a:gd name="connsiteX40" fmla="*/ 378327 w 405870"/>
                <a:gd name="connsiteY40" fmla="*/ 4382 h 109505"/>
                <a:gd name="connsiteX41" fmla="*/ 383041 w 405870"/>
                <a:gd name="connsiteY41" fmla="*/ 6267 h 109505"/>
                <a:gd name="connsiteX42" fmla="*/ 392467 w 405870"/>
                <a:gd name="connsiteY42" fmla="*/ 12864 h 109505"/>
                <a:gd name="connsiteX43" fmla="*/ 400951 w 405870"/>
                <a:gd name="connsiteY43" fmla="*/ 25117 h 109505"/>
                <a:gd name="connsiteX44" fmla="*/ 404722 w 405870"/>
                <a:gd name="connsiteY44" fmla="*/ 75069 h 109505"/>
                <a:gd name="connsiteX45" fmla="*/ 402837 w 405870"/>
                <a:gd name="connsiteY45" fmla="*/ 79782 h 109505"/>
                <a:gd name="connsiteX46" fmla="*/ 397181 w 405870"/>
                <a:gd name="connsiteY46" fmla="*/ 93920 h 109505"/>
                <a:gd name="connsiteX47" fmla="*/ 377385 w 405870"/>
                <a:gd name="connsiteY47" fmla="*/ 107115 h 109505"/>
                <a:gd name="connsiteX48" fmla="*/ 336850 w 405870"/>
                <a:gd name="connsiteY48" fmla="*/ 103345 h 109505"/>
                <a:gd name="connsiteX49" fmla="*/ 327423 w 405870"/>
                <a:gd name="connsiteY49" fmla="*/ 95805 h 109505"/>
                <a:gd name="connsiteX50" fmla="*/ 326481 w 405870"/>
                <a:gd name="connsiteY50" fmla="*/ 92035 h 109505"/>
                <a:gd name="connsiteX51" fmla="*/ 320825 w 405870"/>
                <a:gd name="connsiteY51" fmla="*/ 82609 h 109505"/>
                <a:gd name="connsiteX52" fmla="*/ 319882 w 405870"/>
                <a:gd name="connsiteY52" fmla="*/ 77897 h 109505"/>
                <a:gd name="connsiteX53" fmla="*/ 317997 w 405870"/>
                <a:gd name="connsiteY53" fmla="*/ 72242 h 109505"/>
                <a:gd name="connsiteX54" fmla="*/ 317054 w 405870"/>
                <a:gd name="connsiteY54" fmla="*/ 58104 h 109505"/>
                <a:gd name="connsiteX55" fmla="*/ 318939 w 405870"/>
                <a:gd name="connsiteY55" fmla="*/ 37369 h 109505"/>
                <a:gd name="connsiteX56" fmla="*/ 319882 w 405870"/>
                <a:gd name="connsiteY56" fmla="*/ 31714 h 109505"/>
                <a:gd name="connsiteX57" fmla="*/ 322710 w 405870"/>
                <a:gd name="connsiteY57" fmla="*/ 27944 h 109505"/>
                <a:gd name="connsiteX58" fmla="*/ 327423 w 405870"/>
                <a:gd name="connsiteY58" fmla="*/ 18519 h 109505"/>
                <a:gd name="connsiteX59" fmla="*/ 330251 w 405870"/>
                <a:gd name="connsiteY59" fmla="*/ 13807 h 109505"/>
                <a:gd name="connsiteX60" fmla="*/ 350047 w 405870"/>
                <a:gd name="connsiteY60" fmla="*/ 2497 h 109505"/>
                <a:gd name="connsiteX61" fmla="*/ 359474 w 405870"/>
                <a:gd name="connsiteY61" fmla="*/ 1554 h 109505"/>
                <a:gd name="connsiteX62" fmla="*/ 133617 w 405870"/>
                <a:gd name="connsiteY62" fmla="*/ 1554 h 109505"/>
                <a:gd name="connsiteX63" fmla="*/ 163001 w 405870"/>
                <a:gd name="connsiteY63" fmla="*/ 10957 h 109505"/>
                <a:gd name="connsiteX64" fmla="*/ 170584 w 405870"/>
                <a:gd name="connsiteY64" fmla="*/ 19420 h 109505"/>
                <a:gd name="connsiteX65" fmla="*/ 180063 w 405870"/>
                <a:gd name="connsiteY65" fmla="*/ 58912 h 109505"/>
                <a:gd name="connsiteX66" fmla="*/ 176272 w 405870"/>
                <a:gd name="connsiteY66" fmla="*/ 83360 h 109505"/>
                <a:gd name="connsiteX67" fmla="*/ 160158 w 405870"/>
                <a:gd name="connsiteY67" fmla="*/ 101225 h 109505"/>
                <a:gd name="connsiteX68" fmla="*/ 152574 w 405870"/>
                <a:gd name="connsiteY68" fmla="*/ 105927 h 109505"/>
                <a:gd name="connsiteX69" fmla="*/ 113711 w 405870"/>
                <a:gd name="connsiteY69" fmla="*/ 107807 h 109505"/>
                <a:gd name="connsiteX70" fmla="*/ 108972 w 405870"/>
                <a:gd name="connsiteY70" fmla="*/ 104986 h 109505"/>
                <a:gd name="connsiteX71" fmla="*/ 104232 w 405870"/>
                <a:gd name="connsiteY71" fmla="*/ 104046 h 109505"/>
                <a:gd name="connsiteX72" fmla="*/ 96649 w 405870"/>
                <a:gd name="connsiteY72" fmla="*/ 96524 h 109505"/>
                <a:gd name="connsiteX73" fmla="*/ 110867 w 405870"/>
                <a:gd name="connsiteY73" fmla="*/ 80539 h 109505"/>
                <a:gd name="connsiteX74" fmla="*/ 122242 w 405870"/>
                <a:gd name="connsiteY74" fmla="*/ 87121 h 109505"/>
                <a:gd name="connsiteX75" fmla="*/ 133617 w 405870"/>
                <a:gd name="connsiteY75" fmla="*/ 89942 h 109505"/>
                <a:gd name="connsiteX76" fmla="*/ 148783 w 405870"/>
                <a:gd name="connsiteY76" fmla="*/ 76778 h 109505"/>
                <a:gd name="connsiteX77" fmla="*/ 147835 w 405870"/>
                <a:gd name="connsiteY77" fmla="*/ 64554 h 109505"/>
                <a:gd name="connsiteX78" fmla="*/ 139304 w 405870"/>
                <a:gd name="connsiteY78" fmla="*/ 69255 h 109505"/>
                <a:gd name="connsiteX79" fmla="*/ 120346 w 405870"/>
                <a:gd name="connsiteY79" fmla="*/ 70196 h 109505"/>
                <a:gd name="connsiteX80" fmla="*/ 107076 w 405870"/>
                <a:gd name="connsiteY80" fmla="*/ 66434 h 109505"/>
                <a:gd name="connsiteX81" fmla="*/ 93805 w 405870"/>
                <a:gd name="connsiteY81" fmla="*/ 53270 h 109505"/>
                <a:gd name="connsiteX82" fmla="*/ 90962 w 405870"/>
                <a:gd name="connsiteY82" fmla="*/ 25061 h 109505"/>
                <a:gd name="connsiteX83" fmla="*/ 107076 w 405870"/>
                <a:gd name="connsiteY83" fmla="*/ 8136 h 109505"/>
                <a:gd name="connsiteX84" fmla="*/ 133617 w 405870"/>
                <a:gd name="connsiteY84" fmla="*/ 1554 h 109505"/>
                <a:gd name="connsiteX85" fmla="*/ 259126 w 405870"/>
                <a:gd name="connsiteY85" fmla="*/ 102 h 109505"/>
                <a:gd name="connsiteX86" fmla="*/ 280767 w 405870"/>
                <a:gd name="connsiteY86" fmla="*/ 17106 h 109505"/>
                <a:gd name="connsiteX87" fmla="*/ 280767 w 405870"/>
                <a:gd name="connsiteY87" fmla="*/ 53948 h 109505"/>
                <a:gd name="connsiteX88" fmla="*/ 281708 w 405870"/>
                <a:gd name="connsiteY88" fmla="*/ 64339 h 109505"/>
                <a:gd name="connsiteX89" fmla="*/ 287354 w 405870"/>
                <a:gd name="connsiteY89" fmla="*/ 65284 h 109505"/>
                <a:gd name="connsiteX90" fmla="*/ 294881 w 405870"/>
                <a:gd name="connsiteY90" fmla="*/ 74731 h 109505"/>
                <a:gd name="connsiteX91" fmla="*/ 292999 w 405870"/>
                <a:gd name="connsiteY91" fmla="*/ 83233 h 109505"/>
                <a:gd name="connsiteX92" fmla="*/ 282649 w 405870"/>
                <a:gd name="connsiteY92" fmla="*/ 86067 h 109505"/>
                <a:gd name="connsiteX93" fmla="*/ 280767 w 405870"/>
                <a:gd name="connsiteY93" fmla="*/ 97403 h 109505"/>
                <a:gd name="connsiteX94" fmla="*/ 273240 w 405870"/>
                <a:gd name="connsiteY94" fmla="*/ 107794 h 109505"/>
                <a:gd name="connsiteX95" fmla="*/ 257244 w 405870"/>
                <a:gd name="connsiteY95" fmla="*/ 106849 h 109505"/>
                <a:gd name="connsiteX96" fmla="*/ 251599 w 405870"/>
                <a:gd name="connsiteY96" fmla="*/ 95513 h 109505"/>
                <a:gd name="connsiteX97" fmla="*/ 249717 w 405870"/>
                <a:gd name="connsiteY97" fmla="*/ 86067 h 109505"/>
                <a:gd name="connsiteX98" fmla="*/ 211139 w 405870"/>
                <a:gd name="connsiteY98" fmla="*/ 86067 h 109505"/>
                <a:gd name="connsiteX99" fmla="*/ 202671 w 405870"/>
                <a:gd name="connsiteY99" fmla="*/ 79454 h 109505"/>
                <a:gd name="connsiteX100" fmla="*/ 202671 w 405870"/>
                <a:gd name="connsiteY100" fmla="*/ 63395 h 109505"/>
                <a:gd name="connsiteX101" fmla="*/ 205494 w 405870"/>
                <a:gd name="connsiteY101" fmla="*/ 60561 h 109505"/>
                <a:gd name="connsiteX102" fmla="*/ 206435 w 405870"/>
                <a:gd name="connsiteY102" fmla="*/ 56782 h 109505"/>
                <a:gd name="connsiteX103" fmla="*/ 210198 w 405870"/>
                <a:gd name="connsiteY103" fmla="*/ 53948 h 109505"/>
                <a:gd name="connsiteX104" fmla="*/ 217726 w 405870"/>
                <a:gd name="connsiteY104" fmla="*/ 42612 h 109505"/>
                <a:gd name="connsiteX105" fmla="*/ 241249 w 405870"/>
                <a:gd name="connsiteY105" fmla="*/ 16161 h 109505"/>
                <a:gd name="connsiteX106" fmla="*/ 249717 w 405870"/>
                <a:gd name="connsiteY106" fmla="*/ 5770 h 109505"/>
                <a:gd name="connsiteX107" fmla="*/ 259126 w 405870"/>
                <a:gd name="connsiteY107" fmla="*/ 102 h 10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05870" h="109505">
                  <a:moveTo>
                    <a:pt x="248776" y="31276"/>
                  </a:moveTo>
                  <a:cubicBezTo>
                    <a:pt x="247835" y="32221"/>
                    <a:pt x="246894" y="34110"/>
                    <a:pt x="245953" y="35999"/>
                  </a:cubicBezTo>
                  <a:cubicBezTo>
                    <a:pt x="242190" y="36944"/>
                    <a:pt x="242190" y="41667"/>
                    <a:pt x="238426" y="43557"/>
                  </a:cubicBezTo>
                  <a:cubicBezTo>
                    <a:pt x="235603" y="51114"/>
                    <a:pt x="229017" y="54893"/>
                    <a:pt x="225253" y="62450"/>
                  </a:cubicBezTo>
                  <a:cubicBezTo>
                    <a:pt x="232780" y="64339"/>
                    <a:pt x="243131" y="64339"/>
                    <a:pt x="251599" y="63395"/>
                  </a:cubicBezTo>
                  <a:cubicBezTo>
                    <a:pt x="252540" y="60561"/>
                    <a:pt x="252540" y="57727"/>
                    <a:pt x="252540" y="54893"/>
                  </a:cubicBezTo>
                  <a:cubicBezTo>
                    <a:pt x="252540" y="52059"/>
                    <a:pt x="252540" y="48280"/>
                    <a:pt x="252540" y="46391"/>
                  </a:cubicBezTo>
                  <a:cubicBezTo>
                    <a:pt x="252540" y="40723"/>
                    <a:pt x="252540" y="33165"/>
                    <a:pt x="250658" y="31276"/>
                  </a:cubicBezTo>
                  <a:cubicBezTo>
                    <a:pt x="248776" y="31276"/>
                    <a:pt x="248776" y="31276"/>
                    <a:pt x="248776" y="31276"/>
                  </a:cubicBezTo>
                  <a:close/>
                  <a:moveTo>
                    <a:pt x="359474" y="23232"/>
                  </a:moveTo>
                  <a:cubicBezTo>
                    <a:pt x="359474" y="23232"/>
                    <a:pt x="359474" y="23232"/>
                    <a:pt x="359474" y="24174"/>
                  </a:cubicBezTo>
                  <a:cubicBezTo>
                    <a:pt x="357589" y="24174"/>
                    <a:pt x="356646" y="25117"/>
                    <a:pt x="353818" y="25117"/>
                  </a:cubicBezTo>
                  <a:cubicBezTo>
                    <a:pt x="347219" y="31714"/>
                    <a:pt x="344391" y="55277"/>
                    <a:pt x="347219" y="71299"/>
                  </a:cubicBezTo>
                  <a:cubicBezTo>
                    <a:pt x="348162" y="77897"/>
                    <a:pt x="351933" y="87322"/>
                    <a:pt x="356646" y="88265"/>
                  </a:cubicBezTo>
                  <a:cubicBezTo>
                    <a:pt x="359474" y="89207"/>
                    <a:pt x="363245" y="88265"/>
                    <a:pt x="366073" y="89207"/>
                  </a:cubicBezTo>
                  <a:cubicBezTo>
                    <a:pt x="369843" y="87322"/>
                    <a:pt x="370786" y="85437"/>
                    <a:pt x="372671" y="81667"/>
                  </a:cubicBezTo>
                  <a:cubicBezTo>
                    <a:pt x="377385" y="72242"/>
                    <a:pt x="376442" y="56219"/>
                    <a:pt x="375499" y="43024"/>
                  </a:cubicBezTo>
                  <a:cubicBezTo>
                    <a:pt x="375499" y="41139"/>
                    <a:pt x="376442" y="38312"/>
                    <a:pt x="375499" y="37369"/>
                  </a:cubicBezTo>
                  <a:cubicBezTo>
                    <a:pt x="375499" y="33599"/>
                    <a:pt x="371729" y="32657"/>
                    <a:pt x="372671" y="28887"/>
                  </a:cubicBezTo>
                  <a:cubicBezTo>
                    <a:pt x="368901" y="26059"/>
                    <a:pt x="367015" y="22289"/>
                    <a:pt x="359474" y="23232"/>
                  </a:cubicBezTo>
                  <a:close/>
                  <a:moveTo>
                    <a:pt x="133617" y="22593"/>
                  </a:moveTo>
                  <a:cubicBezTo>
                    <a:pt x="128640" y="22476"/>
                    <a:pt x="123664" y="24121"/>
                    <a:pt x="121294" y="27882"/>
                  </a:cubicBezTo>
                  <a:cubicBezTo>
                    <a:pt x="119398" y="33524"/>
                    <a:pt x="118451" y="39166"/>
                    <a:pt x="120346" y="43867"/>
                  </a:cubicBezTo>
                  <a:cubicBezTo>
                    <a:pt x="125086" y="57031"/>
                    <a:pt x="149731" y="53270"/>
                    <a:pt x="147835" y="36345"/>
                  </a:cubicBezTo>
                  <a:cubicBezTo>
                    <a:pt x="147835" y="33524"/>
                    <a:pt x="145939" y="31644"/>
                    <a:pt x="145939" y="27882"/>
                  </a:cubicBezTo>
                  <a:cubicBezTo>
                    <a:pt x="143570" y="24591"/>
                    <a:pt x="138593" y="22711"/>
                    <a:pt x="133617" y="22593"/>
                  </a:cubicBezTo>
                  <a:close/>
                  <a:moveTo>
                    <a:pt x="43484" y="1718"/>
                  </a:moveTo>
                  <a:cubicBezTo>
                    <a:pt x="46140" y="926"/>
                    <a:pt x="49327" y="984"/>
                    <a:pt x="53341" y="2393"/>
                  </a:cubicBezTo>
                  <a:cubicBezTo>
                    <a:pt x="59007" y="8965"/>
                    <a:pt x="58062" y="22110"/>
                    <a:pt x="58062" y="32438"/>
                  </a:cubicBezTo>
                  <a:cubicBezTo>
                    <a:pt x="58062" y="42766"/>
                    <a:pt x="57118" y="56850"/>
                    <a:pt x="57118" y="73750"/>
                  </a:cubicBezTo>
                  <a:cubicBezTo>
                    <a:pt x="57118" y="87834"/>
                    <a:pt x="59951" y="101918"/>
                    <a:pt x="51452" y="107551"/>
                  </a:cubicBezTo>
                  <a:cubicBezTo>
                    <a:pt x="43897" y="109429"/>
                    <a:pt x="36342" y="109429"/>
                    <a:pt x="32565" y="105673"/>
                  </a:cubicBezTo>
                  <a:cubicBezTo>
                    <a:pt x="28787" y="102857"/>
                    <a:pt x="28787" y="100979"/>
                    <a:pt x="27843" y="95345"/>
                  </a:cubicBezTo>
                  <a:cubicBezTo>
                    <a:pt x="26898" y="81262"/>
                    <a:pt x="28787" y="59667"/>
                    <a:pt x="28787" y="46522"/>
                  </a:cubicBezTo>
                  <a:cubicBezTo>
                    <a:pt x="23121" y="40888"/>
                    <a:pt x="7067" y="47461"/>
                    <a:pt x="2345" y="40888"/>
                  </a:cubicBezTo>
                  <a:cubicBezTo>
                    <a:pt x="-2377" y="35255"/>
                    <a:pt x="456" y="25866"/>
                    <a:pt x="7067" y="23988"/>
                  </a:cubicBezTo>
                  <a:cubicBezTo>
                    <a:pt x="9900" y="23988"/>
                    <a:pt x="11789" y="23988"/>
                    <a:pt x="14622" y="23988"/>
                  </a:cubicBezTo>
                  <a:cubicBezTo>
                    <a:pt x="18399" y="23049"/>
                    <a:pt x="23121" y="21171"/>
                    <a:pt x="25954" y="18354"/>
                  </a:cubicBezTo>
                  <a:cubicBezTo>
                    <a:pt x="32329" y="14129"/>
                    <a:pt x="35516" y="4094"/>
                    <a:pt x="43484" y="1718"/>
                  </a:cubicBezTo>
                  <a:close/>
                  <a:moveTo>
                    <a:pt x="359474" y="1554"/>
                  </a:moveTo>
                  <a:cubicBezTo>
                    <a:pt x="367015" y="1554"/>
                    <a:pt x="373614" y="2497"/>
                    <a:pt x="378327" y="4382"/>
                  </a:cubicBezTo>
                  <a:cubicBezTo>
                    <a:pt x="380213" y="5324"/>
                    <a:pt x="382098" y="5324"/>
                    <a:pt x="383041" y="6267"/>
                  </a:cubicBezTo>
                  <a:cubicBezTo>
                    <a:pt x="385869" y="7209"/>
                    <a:pt x="389639" y="10979"/>
                    <a:pt x="392467" y="12864"/>
                  </a:cubicBezTo>
                  <a:cubicBezTo>
                    <a:pt x="396238" y="16634"/>
                    <a:pt x="398123" y="21347"/>
                    <a:pt x="400951" y="25117"/>
                  </a:cubicBezTo>
                  <a:cubicBezTo>
                    <a:pt x="404722" y="37369"/>
                    <a:pt x="407550" y="59047"/>
                    <a:pt x="404722" y="75069"/>
                  </a:cubicBezTo>
                  <a:cubicBezTo>
                    <a:pt x="404722" y="76012"/>
                    <a:pt x="403779" y="77897"/>
                    <a:pt x="402837" y="79782"/>
                  </a:cubicBezTo>
                  <a:cubicBezTo>
                    <a:pt x="400951" y="85437"/>
                    <a:pt x="400009" y="90150"/>
                    <a:pt x="397181" y="93920"/>
                  </a:cubicBezTo>
                  <a:cubicBezTo>
                    <a:pt x="392467" y="100517"/>
                    <a:pt x="385869" y="104287"/>
                    <a:pt x="377385" y="107115"/>
                  </a:cubicBezTo>
                  <a:cubicBezTo>
                    <a:pt x="364187" y="111827"/>
                    <a:pt x="347219" y="109000"/>
                    <a:pt x="336850" y="103345"/>
                  </a:cubicBezTo>
                  <a:cubicBezTo>
                    <a:pt x="334022" y="102402"/>
                    <a:pt x="329309" y="98632"/>
                    <a:pt x="327423" y="95805"/>
                  </a:cubicBezTo>
                  <a:cubicBezTo>
                    <a:pt x="326481" y="94862"/>
                    <a:pt x="326481" y="92977"/>
                    <a:pt x="326481" y="92035"/>
                  </a:cubicBezTo>
                  <a:cubicBezTo>
                    <a:pt x="324595" y="90150"/>
                    <a:pt x="321767" y="86380"/>
                    <a:pt x="320825" y="82609"/>
                  </a:cubicBezTo>
                  <a:cubicBezTo>
                    <a:pt x="319882" y="81667"/>
                    <a:pt x="319882" y="78839"/>
                    <a:pt x="319882" y="77897"/>
                  </a:cubicBezTo>
                  <a:cubicBezTo>
                    <a:pt x="318939" y="76012"/>
                    <a:pt x="317997" y="74127"/>
                    <a:pt x="317997" y="72242"/>
                  </a:cubicBezTo>
                  <a:cubicBezTo>
                    <a:pt x="317054" y="68472"/>
                    <a:pt x="317054" y="62817"/>
                    <a:pt x="317054" y="58104"/>
                  </a:cubicBezTo>
                  <a:cubicBezTo>
                    <a:pt x="317054" y="49622"/>
                    <a:pt x="317997" y="43967"/>
                    <a:pt x="318939" y="37369"/>
                  </a:cubicBezTo>
                  <a:cubicBezTo>
                    <a:pt x="319882" y="35484"/>
                    <a:pt x="319882" y="33599"/>
                    <a:pt x="319882" y="31714"/>
                  </a:cubicBezTo>
                  <a:cubicBezTo>
                    <a:pt x="320825" y="30772"/>
                    <a:pt x="321767" y="29829"/>
                    <a:pt x="322710" y="27944"/>
                  </a:cubicBezTo>
                  <a:cubicBezTo>
                    <a:pt x="323653" y="24174"/>
                    <a:pt x="324595" y="22289"/>
                    <a:pt x="327423" y="18519"/>
                  </a:cubicBezTo>
                  <a:cubicBezTo>
                    <a:pt x="328366" y="16634"/>
                    <a:pt x="329309" y="14749"/>
                    <a:pt x="330251" y="13807"/>
                  </a:cubicBezTo>
                  <a:cubicBezTo>
                    <a:pt x="334965" y="9094"/>
                    <a:pt x="343449" y="4382"/>
                    <a:pt x="350047" y="2497"/>
                  </a:cubicBezTo>
                  <a:cubicBezTo>
                    <a:pt x="351933" y="1554"/>
                    <a:pt x="356646" y="1554"/>
                    <a:pt x="359474" y="1554"/>
                  </a:cubicBezTo>
                  <a:close/>
                  <a:moveTo>
                    <a:pt x="133617" y="1554"/>
                  </a:moveTo>
                  <a:cubicBezTo>
                    <a:pt x="146887" y="2494"/>
                    <a:pt x="155418" y="5315"/>
                    <a:pt x="163001" y="10957"/>
                  </a:cubicBezTo>
                  <a:cubicBezTo>
                    <a:pt x="166793" y="13778"/>
                    <a:pt x="167741" y="14718"/>
                    <a:pt x="170584" y="19420"/>
                  </a:cubicBezTo>
                  <a:cubicBezTo>
                    <a:pt x="177220" y="28823"/>
                    <a:pt x="181011" y="41987"/>
                    <a:pt x="180063" y="58912"/>
                  </a:cubicBezTo>
                  <a:cubicBezTo>
                    <a:pt x="179115" y="68315"/>
                    <a:pt x="178167" y="74897"/>
                    <a:pt x="176272" y="83360"/>
                  </a:cubicBezTo>
                  <a:cubicBezTo>
                    <a:pt x="171532" y="89942"/>
                    <a:pt x="167741" y="96524"/>
                    <a:pt x="160158" y="101225"/>
                  </a:cubicBezTo>
                  <a:cubicBezTo>
                    <a:pt x="158262" y="103106"/>
                    <a:pt x="155418" y="104986"/>
                    <a:pt x="152574" y="105927"/>
                  </a:cubicBezTo>
                  <a:cubicBezTo>
                    <a:pt x="142148" y="109688"/>
                    <a:pt x="125086" y="110628"/>
                    <a:pt x="113711" y="107807"/>
                  </a:cubicBezTo>
                  <a:cubicBezTo>
                    <a:pt x="111815" y="106867"/>
                    <a:pt x="110867" y="105927"/>
                    <a:pt x="108972" y="104986"/>
                  </a:cubicBezTo>
                  <a:cubicBezTo>
                    <a:pt x="107076" y="104046"/>
                    <a:pt x="106128" y="104986"/>
                    <a:pt x="104232" y="104046"/>
                  </a:cubicBezTo>
                  <a:cubicBezTo>
                    <a:pt x="102336" y="103106"/>
                    <a:pt x="97597" y="99345"/>
                    <a:pt x="96649" y="96524"/>
                  </a:cubicBezTo>
                  <a:cubicBezTo>
                    <a:pt x="92858" y="87121"/>
                    <a:pt x="101389" y="78658"/>
                    <a:pt x="110867" y="80539"/>
                  </a:cubicBezTo>
                  <a:cubicBezTo>
                    <a:pt x="115607" y="80539"/>
                    <a:pt x="118451" y="85240"/>
                    <a:pt x="122242" y="87121"/>
                  </a:cubicBezTo>
                  <a:cubicBezTo>
                    <a:pt x="126034" y="89001"/>
                    <a:pt x="129825" y="90882"/>
                    <a:pt x="133617" y="89942"/>
                  </a:cubicBezTo>
                  <a:cubicBezTo>
                    <a:pt x="143096" y="89942"/>
                    <a:pt x="144991" y="84300"/>
                    <a:pt x="148783" y="76778"/>
                  </a:cubicBezTo>
                  <a:cubicBezTo>
                    <a:pt x="148783" y="73016"/>
                    <a:pt x="151627" y="66434"/>
                    <a:pt x="147835" y="64554"/>
                  </a:cubicBezTo>
                  <a:cubicBezTo>
                    <a:pt x="144991" y="63613"/>
                    <a:pt x="142148" y="68315"/>
                    <a:pt x="139304" y="69255"/>
                  </a:cubicBezTo>
                  <a:cubicBezTo>
                    <a:pt x="134565" y="70196"/>
                    <a:pt x="126034" y="70196"/>
                    <a:pt x="120346" y="70196"/>
                  </a:cubicBezTo>
                  <a:cubicBezTo>
                    <a:pt x="115607" y="69255"/>
                    <a:pt x="110867" y="68315"/>
                    <a:pt x="107076" y="66434"/>
                  </a:cubicBezTo>
                  <a:cubicBezTo>
                    <a:pt x="101389" y="63613"/>
                    <a:pt x="94753" y="60793"/>
                    <a:pt x="93805" y="53270"/>
                  </a:cubicBezTo>
                  <a:cubicBezTo>
                    <a:pt x="88118" y="47628"/>
                    <a:pt x="90014" y="34464"/>
                    <a:pt x="90962" y="25061"/>
                  </a:cubicBezTo>
                  <a:cubicBezTo>
                    <a:pt x="95701" y="17539"/>
                    <a:pt x="99493" y="11897"/>
                    <a:pt x="107076" y="8136"/>
                  </a:cubicBezTo>
                  <a:cubicBezTo>
                    <a:pt x="113711" y="3435"/>
                    <a:pt x="124138" y="1554"/>
                    <a:pt x="133617" y="1554"/>
                  </a:cubicBezTo>
                  <a:close/>
                  <a:moveTo>
                    <a:pt x="259126" y="102"/>
                  </a:moveTo>
                  <a:cubicBezTo>
                    <a:pt x="273240" y="-843"/>
                    <a:pt x="278885" y="4825"/>
                    <a:pt x="280767" y="17106"/>
                  </a:cubicBezTo>
                  <a:cubicBezTo>
                    <a:pt x="281708" y="26553"/>
                    <a:pt x="280767" y="43557"/>
                    <a:pt x="280767" y="53948"/>
                  </a:cubicBezTo>
                  <a:cubicBezTo>
                    <a:pt x="279826" y="58671"/>
                    <a:pt x="279826" y="62450"/>
                    <a:pt x="281708" y="64339"/>
                  </a:cubicBezTo>
                  <a:cubicBezTo>
                    <a:pt x="283590" y="65284"/>
                    <a:pt x="285472" y="64339"/>
                    <a:pt x="287354" y="65284"/>
                  </a:cubicBezTo>
                  <a:cubicBezTo>
                    <a:pt x="291117" y="66229"/>
                    <a:pt x="294881" y="70952"/>
                    <a:pt x="294881" y="74731"/>
                  </a:cubicBezTo>
                  <a:cubicBezTo>
                    <a:pt x="294881" y="77565"/>
                    <a:pt x="293940" y="80399"/>
                    <a:pt x="292999" y="83233"/>
                  </a:cubicBezTo>
                  <a:cubicBezTo>
                    <a:pt x="290177" y="84177"/>
                    <a:pt x="287354" y="87011"/>
                    <a:pt x="282649" y="86067"/>
                  </a:cubicBezTo>
                  <a:cubicBezTo>
                    <a:pt x="278885" y="87956"/>
                    <a:pt x="280767" y="93624"/>
                    <a:pt x="280767" y="97403"/>
                  </a:cubicBezTo>
                  <a:cubicBezTo>
                    <a:pt x="279826" y="101181"/>
                    <a:pt x="276063" y="106849"/>
                    <a:pt x="273240" y="107794"/>
                  </a:cubicBezTo>
                  <a:cubicBezTo>
                    <a:pt x="268535" y="110628"/>
                    <a:pt x="260067" y="109683"/>
                    <a:pt x="257244" y="106849"/>
                  </a:cubicBezTo>
                  <a:cubicBezTo>
                    <a:pt x="254422" y="104960"/>
                    <a:pt x="252540" y="99292"/>
                    <a:pt x="251599" y="95513"/>
                  </a:cubicBezTo>
                  <a:cubicBezTo>
                    <a:pt x="251599" y="91735"/>
                    <a:pt x="253481" y="87956"/>
                    <a:pt x="249717" y="86067"/>
                  </a:cubicBezTo>
                  <a:cubicBezTo>
                    <a:pt x="240308" y="86067"/>
                    <a:pt x="221489" y="88901"/>
                    <a:pt x="211139" y="86067"/>
                  </a:cubicBezTo>
                  <a:cubicBezTo>
                    <a:pt x="208316" y="85122"/>
                    <a:pt x="203612" y="81343"/>
                    <a:pt x="202671" y="79454"/>
                  </a:cubicBezTo>
                  <a:cubicBezTo>
                    <a:pt x="201730" y="76620"/>
                    <a:pt x="200789" y="68118"/>
                    <a:pt x="202671" y="63395"/>
                  </a:cubicBezTo>
                  <a:cubicBezTo>
                    <a:pt x="202671" y="62450"/>
                    <a:pt x="204553" y="62450"/>
                    <a:pt x="205494" y="60561"/>
                  </a:cubicBezTo>
                  <a:cubicBezTo>
                    <a:pt x="205494" y="59616"/>
                    <a:pt x="205494" y="57727"/>
                    <a:pt x="206435" y="56782"/>
                  </a:cubicBezTo>
                  <a:cubicBezTo>
                    <a:pt x="207376" y="55837"/>
                    <a:pt x="209257" y="54893"/>
                    <a:pt x="210198" y="53948"/>
                  </a:cubicBezTo>
                  <a:cubicBezTo>
                    <a:pt x="213021" y="51114"/>
                    <a:pt x="214903" y="46391"/>
                    <a:pt x="217726" y="42612"/>
                  </a:cubicBezTo>
                  <a:cubicBezTo>
                    <a:pt x="225253" y="35055"/>
                    <a:pt x="233721" y="24663"/>
                    <a:pt x="241249" y="16161"/>
                  </a:cubicBezTo>
                  <a:cubicBezTo>
                    <a:pt x="244071" y="12382"/>
                    <a:pt x="246894" y="8604"/>
                    <a:pt x="249717" y="5770"/>
                  </a:cubicBezTo>
                  <a:cubicBezTo>
                    <a:pt x="252540" y="2936"/>
                    <a:pt x="255362" y="1991"/>
                    <a:pt x="259126" y="102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şḻîḋé"/>
            <p:cNvSpPr/>
            <p:nvPr/>
          </p:nvSpPr>
          <p:spPr bwMode="auto">
            <a:xfrm>
              <a:off x="1273734" y="882960"/>
              <a:ext cx="1733257" cy="1758177"/>
            </a:xfrm>
            <a:custGeom>
              <a:avLst/>
              <a:gdLst>
                <a:gd name="connsiteX0" fmla="*/ 780239 w 1733256"/>
                <a:gd name="connsiteY0" fmla="*/ 1681855 h 1758178"/>
                <a:gd name="connsiteX1" fmla="*/ 772669 w 1733256"/>
                <a:gd name="connsiteY1" fmla="*/ 1695989 h 1758178"/>
                <a:gd name="connsiteX2" fmla="*/ 784971 w 1733256"/>
                <a:gd name="connsiteY2" fmla="*/ 1702585 h 1758178"/>
                <a:gd name="connsiteX3" fmla="*/ 796326 w 1733256"/>
                <a:gd name="connsiteY3" fmla="*/ 1690335 h 1758178"/>
                <a:gd name="connsiteX4" fmla="*/ 780239 w 1733256"/>
                <a:gd name="connsiteY4" fmla="*/ 1681855 h 1758178"/>
                <a:gd name="connsiteX5" fmla="*/ 761314 w 1733256"/>
                <a:gd name="connsiteY5" fmla="*/ 1649818 h 1758178"/>
                <a:gd name="connsiteX6" fmla="*/ 749012 w 1733256"/>
                <a:gd name="connsiteY6" fmla="*/ 1657356 h 1758178"/>
                <a:gd name="connsiteX7" fmla="*/ 764153 w 1733256"/>
                <a:gd name="connsiteY7" fmla="*/ 1660183 h 1758178"/>
                <a:gd name="connsiteX8" fmla="*/ 766991 w 1733256"/>
                <a:gd name="connsiteY8" fmla="*/ 1650760 h 1758178"/>
                <a:gd name="connsiteX9" fmla="*/ 761314 w 1733256"/>
                <a:gd name="connsiteY9" fmla="*/ 1649818 h 1758178"/>
                <a:gd name="connsiteX10" fmla="*/ 755636 w 1733256"/>
                <a:gd name="connsiteY10" fmla="*/ 1637568 h 1758178"/>
                <a:gd name="connsiteX11" fmla="*/ 738603 w 1733256"/>
                <a:gd name="connsiteY11" fmla="*/ 1647933 h 1758178"/>
                <a:gd name="connsiteX12" fmla="*/ 736711 w 1733256"/>
                <a:gd name="connsiteY12" fmla="*/ 1657356 h 1758178"/>
                <a:gd name="connsiteX13" fmla="*/ 747120 w 1733256"/>
                <a:gd name="connsiteY13" fmla="*/ 1650760 h 1758178"/>
                <a:gd name="connsiteX14" fmla="*/ 750905 w 1733256"/>
                <a:gd name="connsiteY14" fmla="*/ 1647933 h 1758178"/>
                <a:gd name="connsiteX15" fmla="*/ 755636 w 1733256"/>
                <a:gd name="connsiteY15" fmla="*/ 1637568 h 1758178"/>
                <a:gd name="connsiteX16" fmla="*/ 1094306 w 1733256"/>
                <a:gd name="connsiteY16" fmla="*/ 1635298 h 1758178"/>
                <a:gd name="connsiteX17" fmla="*/ 1102379 w 1733256"/>
                <a:gd name="connsiteY17" fmla="*/ 1638739 h 1758178"/>
                <a:gd name="connsiteX18" fmla="*/ 1105213 w 1733256"/>
                <a:gd name="connsiteY18" fmla="*/ 1650973 h 1758178"/>
                <a:gd name="connsiteX19" fmla="*/ 1101435 w 1733256"/>
                <a:gd name="connsiteY19" fmla="*/ 1663208 h 1758178"/>
                <a:gd name="connsiteX20" fmla="*/ 1106157 w 1733256"/>
                <a:gd name="connsiteY20" fmla="*/ 1668855 h 1758178"/>
                <a:gd name="connsiteX21" fmla="*/ 1096712 w 1733256"/>
                <a:gd name="connsiteY21" fmla="*/ 1679207 h 1758178"/>
                <a:gd name="connsiteX22" fmla="*/ 1066489 w 1733256"/>
                <a:gd name="connsiteY22" fmla="*/ 1702736 h 1758178"/>
                <a:gd name="connsiteX23" fmla="*/ 1069322 w 1733256"/>
                <a:gd name="connsiteY23" fmla="*/ 1712147 h 1758178"/>
                <a:gd name="connsiteX24" fmla="*/ 1077823 w 1733256"/>
                <a:gd name="connsiteY24" fmla="*/ 1718735 h 1758178"/>
                <a:gd name="connsiteX25" fmla="*/ 1103324 w 1733256"/>
                <a:gd name="connsiteY25" fmla="*/ 1717794 h 1758178"/>
                <a:gd name="connsiteX26" fmla="*/ 1133547 w 1733256"/>
                <a:gd name="connsiteY26" fmla="*/ 1696148 h 1758178"/>
                <a:gd name="connsiteX27" fmla="*/ 1136380 w 1733256"/>
                <a:gd name="connsiteY27" fmla="*/ 1676384 h 1758178"/>
                <a:gd name="connsiteX28" fmla="*/ 1145825 w 1733256"/>
                <a:gd name="connsiteY28" fmla="*/ 1682031 h 1758178"/>
                <a:gd name="connsiteX29" fmla="*/ 1149603 w 1733256"/>
                <a:gd name="connsiteY29" fmla="*/ 1696148 h 1758178"/>
                <a:gd name="connsiteX30" fmla="*/ 1082545 w 1733256"/>
                <a:gd name="connsiteY30" fmla="*/ 1736616 h 1758178"/>
                <a:gd name="connsiteX31" fmla="*/ 1058933 w 1733256"/>
                <a:gd name="connsiteY31" fmla="*/ 1727205 h 1758178"/>
                <a:gd name="connsiteX32" fmla="*/ 1055155 w 1733256"/>
                <a:gd name="connsiteY32" fmla="*/ 1705559 h 1758178"/>
                <a:gd name="connsiteX33" fmla="*/ 1067433 w 1733256"/>
                <a:gd name="connsiteY33" fmla="*/ 1679207 h 1758178"/>
                <a:gd name="connsiteX34" fmla="*/ 1087267 w 1733256"/>
                <a:gd name="connsiteY34" fmla="*/ 1666973 h 1758178"/>
                <a:gd name="connsiteX35" fmla="*/ 1087267 w 1733256"/>
                <a:gd name="connsiteY35" fmla="*/ 1663208 h 1758178"/>
                <a:gd name="connsiteX36" fmla="*/ 1087267 w 1733256"/>
                <a:gd name="connsiteY36" fmla="*/ 1657561 h 1758178"/>
                <a:gd name="connsiteX37" fmla="*/ 1070267 w 1733256"/>
                <a:gd name="connsiteY37" fmla="*/ 1660385 h 1758178"/>
                <a:gd name="connsiteX38" fmla="*/ 1055155 w 1733256"/>
                <a:gd name="connsiteY38" fmla="*/ 1669796 h 1758178"/>
                <a:gd name="connsiteX39" fmla="*/ 1050433 w 1733256"/>
                <a:gd name="connsiteY39" fmla="*/ 1673561 h 1758178"/>
                <a:gd name="connsiteX40" fmla="*/ 1032487 w 1733256"/>
                <a:gd name="connsiteY40" fmla="*/ 1734734 h 1758178"/>
                <a:gd name="connsiteX41" fmla="*/ 1031543 w 1733256"/>
                <a:gd name="connsiteY41" fmla="*/ 1750733 h 1758178"/>
                <a:gd name="connsiteX42" fmla="*/ 1021154 w 1733256"/>
                <a:gd name="connsiteY42" fmla="*/ 1754498 h 1758178"/>
                <a:gd name="connsiteX43" fmla="*/ 1013598 w 1733256"/>
                <a:gd name="connsiteY43" fmla="*/ 1745087 h 1758178"/>
                <a:gd name="connsiteX44" fmla="*/ 1012653 w 1733256"/>
                <a:gd name="connsiteY44" fmla="*/ 1735675 h 1758178"/>
                <a:gd name="connsiteX45" fmla="*/ 1003209 w 1733256"/>
                <a:gd name="connsiteY45" fmla="*/ 1724382 h 1758178"/>
                <a:gd name="connsiteX46" fmla="*/ 1001320 w 1733256"/>
                <a:gd name="connsiteY46" fmla="*/ 1706500 h 1758178"/>
                <a:gd name="connsiteX47" fmla="*/ 1003209 w 1733256"/>
                <a:gd name="connsiteY47" fmla="*/ 1691442 h 1758178"/>
                <a:gd name="connsiteX48" fmla="*/ 1006042 w 1733256"/>
                <a:gd name="connsiteY48" fmla="*/ 1674502 h 1758178"/>
                <a:gd name="connsiteX49" fmla="*/ 1019265 w 1733256"/>
                <a:gd name="connsiteY49" fmla="*/ 1665090 h 1758178"/>
                <a:gd name="connsiteX50" fmla="*/ 1019265 w 1733256"/>
                <a:gd name="connsiteY50" fmla="*/ 1677325 h 1758178"/>
                <a:gd name="connsiteX51" fmla="*/ 1010764 w 1733256"/>
                <a:gd name="connsiteY51" fmla="*/ 1688619 h 1758178"/>
                <a:gd name="connsiteX52" fmla="*/ 1006986 w 1733256"/>
                <a:gd name="connsiteY52" fmla="*/ 1699912 h 1758178"/>
                <a:gd name="connsiteX53" fmla="*/ 1014542 w 1733256"/>
                <a:gd name="connsiteY53" fmla="*/ 1709324 h 1758178"/>
                <a:gd name="connsiteX54" fmla="*/ 1022098 w 1733256"/>
                <a:gd name="connsiteY54" fmla="*/ 1732852 h 1758178"/>
                <a:gd name="connsiteX55" fmla="*/ 1028710 w 1733256"/>
                <a:gd name="connsiteY55" fmla="*/ 1722499 h 1758178"/>
                <a:gd name="connsiteX56" fmla="*/ 1042877 w 1733256"/>
                <a:gd name="connsiteY56" fmla="*/ 1677325 h 1758178"/>
                <a:gd name="connsiteX57" fmla="*/ 1061766 w 1733256"/>
                <a:gd name="connsiteY57" fmla="*/ 1647209 h 1758178"/>
                <a:gd name="connsiteX58" fmla="*/ 1083135 w 1733256"/>
                <a:gd name="connsiteY58" fmla="*/ 1637327 h 1758178"/>
                <a:gd name="connsiteX59" fmla="*/ 1094306 w 1733256"/>
                <a:gd name="connsiteY59" fmla="*/ 1635298 h 1758178"/>
                <a:gd name="connsiteX60" fmla="*/ 693182 w 1733256"/>
                <a:gd name="connsiteY60" fmla="*/ 1598935 h 1758178"/>
                <a:gd name="connsiteX61" fmla="*/ 710215 w 1733256"/>
                <a:gd name="connsiteY61" fmla="*/ 1614011 h 1758178"/>
                <a:gd name="connsiteX62" fmla="*/ 735764 w 1733256"/>
                <a:gd name="connsiteY62" fmla="*/ 1620607 h 1758178"/>
                <a:gd name="connsiteX63" fmla="*/ 730087 w 1733256"/>
                <a:gd name="connsiteY63" fmla="*/ 1634741 h 1758178"/>
                <a:gd name="connsiteX64" fmla="*/ 723463 w 1733256"/>
                <a:gd name="connsiteY64" fmla="*/ 1645106 h 1758178"/>
                <a:gd name="connsiteX65" fmla="*/ 724409 w 1733256"/>
                <a:gd name="connsiteY65" fmla="*/ 1658298 h 1758178"/>
                <a:gd name="connsiteX66" fmla="*/ 735764 w 1733256"/>
                <a:gd name="connsiteY66" fmla="*/ 1646049 h 1758178"/>
                <a:gd name="connsiteX67" fmla="*/ 742388 w 1733256"/>
                <a:gd name="connsiteY67" fmla="*/ 1629088 h 1758178"/>
                <a:gd name="connsiteX68" fmla="*/ 750905 w 1733256"/>
                <a:gd name="connsiteY68" fmla="*/ 1617781 h 1758178"/>
                <a:gd name="connsiteX69" fmla="*/ 760368 w 1733256"/>
                <a:gd name="connsiteY69" fmla="*/ 1620607 h 1758178"/>
                <a:gd name="connsiteX70" fmla="*/ 816198 w 1733256"/>
                <a:gd name="connsiteY70" fmla="*/ 1630972 h 1758178"/>
                <a:gd name="connsiteX71" fmla="*/ 817144 w 1733256"/>
                <a:gd name="connsiteY71" fmla="*/ 1639453 h 1758178"/>
                <a:gd name="connsiteX72" fmla="*/ 796326 w 1733256"/>
                <a:gd name="connsiteY72" fmla="*/ 1646049 h 1758178"/>
                <a:gd name="connsiteX73" fmla="*/ 779293 w 1733256"/>
                <a:gd name="connsiteY73" fmla="*/ 1645106 h 1758178"/>
                <a:gd name="connsiteX74" fmla="*/ 784971 w 1733256"/>
                <a:gd name="connsiteY74" fmla="*/ 1660183 h 1758178"/>
                <a:gd name="connsiteX75" fmla="*/ 801057 w 1733256"/>
                <a:gd name="connsiteY75" fmla="*/ 1663009 h 1758178"/>
                <a:gd name="connsiteX76" fmla="*/ 812413 w 1733256"/>
                <a:gd name="connsiteY76" fmla="*/ 1669605 h 1758178"/>
                <a:gd name="connsiteX77" fmla="*/ 819037 w 1733256"/>
                <a:gd name="connsiteY77" fmla="*/ 1676201 h 1758178"/>
                <a:gd name="connsiteX78" fmla="*/ 810520 w 1733256"/>
                <a:gd name="connsiteY78" fmla="*/ 1697873 h 1758178"/>
                <a:gd name="connsiteX79" fmla="*/ 799165 w 1733256"/>
                <a:gd name="connsiteY79" fmla="*/ 1706354 h 1758178"/>
                <a:gd name="connsiteX80" fmla="*/ 792541 w 1733256"/>
                <a:gd name="connsiteY80" fmla="*/ 1711065 h 1758178"/>
                <a:gd name="connsiteX81" fmla="*/ 775508 w 1733256"/>
                <a:gd name="connsiteY81" fmla="*/ 1716719 h 1758178"/>
                <a:gd name="connsiteX82" fmla="*/ 770777 w 1733256"/>
                <a:gd name="connsiteY82" fmla="*/ 1713892 h 1758178"/>
                <a:gd name="connsiteX83" fmla="*/ 762260 w 1733256"/>
                <a:gd name="connsiteY83" fmla="*/ 1727083 h 1758178"/>
                <a:gd name="connsiteX84" fmla="*/ 745227 w 1733256"/>
                <a:gd name="connsiteY84" fmla="*/ 1758178 h 1758178"/>
                <a:gd name="connsiteX85" fmla="*/ 754690 w 1733256"/>
                <a:gd name="connsiteY85" fmla="*/ 1710123 h 1758178"/>
                <a:gd name="connsiteX86" fmla="*/ 756582 w 1733256"/>
                <a:gd name="connsiteY86" fmla="*/ 1695989 h 1758178"/>
                <a:gd name="connsiteX87" fmla="*/ 759421 w 1733256"/>
                <a:gd name="connsiteY87" fmla="*/ 1683739 h 1758178"/>
                <a:gd name="connsiteX88" fmla="*/ 743335 w 1733256"/>
                <a:gd name="connsiteY88" fmla="*/ 1681855 h 1758178"/>
                <a:gd name="connsiteX89" fmla="*/ 739550 w 1733256"/>
                <a:gd name="connsiteY89" fmla="*/ 1694104 h 1758178"/>
                <a:gd name="connsiteX90" fmla="*/ 734818 w 1733256"/>
                <a:gd name="connsiteY90" fmla="*/ 1700700 h 1758178"/>
                <a:gd name="connsiteX91" fmla="*/ 727248 w 1733256"/>
                <a:gd name="connsiteY91" fmla="*/ 1700700 h 1758178"/>
                <a:gd name="connsiteX92" fmla="*/ 724409 w 1733256"/>
                <a:gd name="connsiteY92" fmla="*/ 1688451 h 1758178"/>
                <a:gd name="connsiteX93" fmla="*/ 721570 w 1733256"/>
                <a:gd name="connsiteY93" fmla="*/ 1674317 h 1758178"/>
                <a:gd name="connsiteX94" fmla="*/ 717785 w 1733256"/>
                <a:gd name="connsiteY94" fmla="*/ 1679028 h 1758178"/>
                <a:gd name="connsiteX95" fmla="*/ 709269 w 1733256"/>
                <a:gd name="connsiteY95" fmla="*/ 1693162 h 1758178"/>
                <a:gd name="connsiteX96" fmla="*/ 701699 w 1733256"/>
                <a:gd name="connsiteY96" fmla="*/ 1699758 h 1758178"/>
                <a:gd name="connsiteX97" fmla="*/ 692236 w 1733256"/>
                <a:gd name="connsiteY97" fmla="*/ 1704469 h 1758178"/>
                <a:gd name="connsiteX98" fmla="*/ 691289 w 1733256"/>
                <a:gd name="connsiteY98" fmla="*/ 1689393 h 1758178"/>
                <a:gd name="connsiteX99" fmla="*/ 700752 w 1733256"/>
                <a:gd name="connsiteY99" fmla="*/ 1685624 h 1758178"/>
                <a:gd name="connsiteX100" fmla="*/ 704537 w 1733256"/>
                <a:gd name="connsiteY100" fmla="*/ 1675259 h 1758178"/>
                <a:gd name="connsiteX101" fmla="*/ 692236 w 1733256"/>
                <a:gd name="connsiteY101" fmla="*/ 1673374 h 1758178"/>
                <a:gd name="connsiteX102" fmla="*/ 697913 w 1733256"/>
                <a:gd name="connsiteY102" fmla="*/ 1660183 h 1758178"/>
                <a:gd name="connsiteX103" fmla="*/ 707376 w 1733256"/>
                <a:gd name="connsiteY103" fmla="*/ 1651702 h 1758178"/>
                <a:gd name="connsiteX104" fmla="*/ 703591 w 1733256"/>
                <a:gd name="connsiteY104" fmla="*/ 1636626 h 1758178"/>
                <a:gd name="connsiteX105" fmla="*/ 693182 w 1733256"/>
                <a:gd name="connsiteY105" fmla="*/ 1637568 h 1758178"/>
                <a:gd name="connsiteX106" fmla="*/ 683719 w 1733256"/>
                <a:gd name="connsiteY106" fmla="*/ 1646049 h 1758178"/>
                <a:gd name="connsiteX107" fmla="*/ 674257 w 1733256"/>
                <a:gd name="connsiteY107" fmla="*/ 1689393 h 1758178"/>
                <a:gd name="connsiteX108" fmla="*/ 672364 w 1733256"/>
                <a:gd name="connsiteY108" fmla="*/ 1712007 h 1758178"/>
                <a:gd name="connsiteX109" fmla="*/ 669525 w 1733256"/>
                <a:gd name="connsiteY109" fmla="*/ 1716719 h 1758178"/>
                <a:gd name="connsiteX110" fmla="*/ 663848 w 1733256"/>
                <a:gd name="connsiteY110" fmla="*/ 1673374 h 1758178"/>
                <a:gd name="connsiteX111" fmla="*/ 693182 w 1733256"/>
                <a:gd name="connsiteY111" fmla="*/ 1598935 h 1758178"/>
                <a:gd name="connsiteX112" fmla="*/ 462129 w 1733256"/>
                <a:gd name="connsiteY112" fmla="*/ 1598113 h 1758178"/>
                <a:gd name="connsiteX113" fmla="*/ 454588 w 1733256"/>
                <a:gd name="connsiteY113" fmla="*/ 1599991 h 1758178"/>
                <a:gd name="connsiteX114" fmla="*/ 439506 w 1733256"/>
                <a:gd name="connsiteY114" fmla="*/ 1600930 h 1758178"/>
                <a:gd name="connsiteX115" fmla="*/ 416883 w 1733256"/>
                <a:gd name="connsiteY115" fmla="*/ 1603748 h 1758178"/>
                <a:gd name="connsiteX116" fmla="*/ 431965 w 1733256"/>
                <a:gd name="connsiteY116" fmla="*/ 1617835 h 1758178"/>
                <a:gd name="connsiteX117" fmla="*/ 434793 w 1733256"/>
                <a:gd name="connsiteY117" fmla="*/ 1619713 h 1758178"/>
                <a:gd name="connsiteX118" fmla="*/ 457416 w 1733256"/>
                <a:gd name="connsiteY118" fmla="*/ 1627227 h 1758178"/>
                <a:gd name="connsiteX119" fmla="*/ 467785 w 1733256"/>
                <a:gd name="connsiteY119" fmla="*/ 1624409 h 1758178"/>
                <a:gd name="connsiteX120" fmla="*/ 479097 w 1733256"/>
                <a:gd name="connsiteY120" fmla="*/ 1612200 h 1758178"/>
                <a:gd name="connsiteX121" fmla="*/ 476269 w 1733256"/>
                <a:gd name="connsiteY121" fmla="*/ 1603748 h 1758178"/>
                <a:gd name="connsiteX122" fmla="*/ 472498 w 1733256"/>
                <a:gd name="connsiteY122" fmla="*/ 1600930 h 1758178"/>
                <a:gd name="connsiteX123" fmla="*/ 462129 w 1733256"/>
                <a:gd name="connsiteY123" fmla="*/ 1598113 h 1758178"/>
                <a:gd name="connsiteX124" fmla="*/ 1085135 w 1733256"/>
                <a:gd name="connsiteY124" fmla="*/ 1583180 h 1758178"/>
                <a:gd name="connsiteX125" fmla="*/ 1091727 w 1733256"/>
                <a:gd name="connsiteY125" fmla="*/ 1594444 h 1758178"/>
                <a:gd name="connsiteX126" fmla="*/ 1077601 w 1733256"/>
                <a:gd name="connsiteY126" fmla="*/ 1617911 h 1758178"/>
                <a:gd name="connsiteX127" fmla="*/ 1037105 w 1733256"/>
                <a:gd name="connsiteY127" fmla="*/ 1661090 h 1758178"/>
                <a:gd name="connsiteX128" fmla="*/ 1050289 w 1733256"/>
                <a:gd name="connsiteY128" fmla="*/ 1624482 h 1758178"/>
                <a:gd name="connsiteX129" fmla="*/ 1024862 w 1733256"/>
                <a:gd name="connsiteY129" fmla="*/ 1635746 h 1758178"/>
                <a:gd name="connsiteX130" fmla="*/ 1021094 w 1733256"/>
                <a:gd name="connsiteY130" fmla="*/ 1652642 h 1758178"/>
                <a:gd name="connsiteX131" fmla="*/ 1013560 w 1733256"/>
                <a:gd name="connsiteY131" fmla="*/ 1653581 h 1758178"/>
                <a:gd name="connsiteX132" fmla="*/ 1009793 w 1733256"/>
                <a:gd name="connsiteY132" fmla="*/ 1650765 h 1758178"/>
                <a:gd name="connsiteX133" fmla="*/ 999434 w 1733256"/>
                <a:gd name="connsiteY133" fmla="*/ 1658274 h 1758178"/>
                <a:gd name="connsiteX134" fmla="*/ 994725 w 1733256"/>
                <a:gd name="connsiteY134" fmla="*/ 1647949 h 1758178"/>
                <a:gd name="connsiteX135" fmla="*/ 1006968 w 1733256"/>
                <a:gd name="connsiteY135" fmla="*/ 1634807 h 1758178"/>
                <a:gd name="connsiteX136" fmla="*/ 1005084 w 1733256"/>
                <a:gd name="connsiteY136" fmla="*/ 1613217 h 1758178"/>
                <a:gd name="connsiteX137" fmla="*/ 1007910 w 1733256"/>
                <a:gd name="connsiteY137" fmla="*/ 1592567 h 1758178"/>
                <a:gd name="connsiteX138" fmla="*/ 1019211 w 1733256"/>
                <a:gd name="connsiteY138" fmla="*/ 1592567 h 1758178"/>
                <a:gd name="connsiteX139" fmla="*/ 1022036 w 1733256"/>
                <a:gd name="connsiteY139" fmla="*/ 1599137 h 1758178"/>
                <a:gd name="connsiteX140" fmla="*/ 1025803 w 1733256"/>
                <a:gd name="connsiteY140" fmla="*/ 1627298 h 1758178"/>
                <a:gd name="connsiteX141" fmla="*/ 1055940 w 1733256"/>
                <a:gd name="connsiteY141" fmla="*/ 1613217 h 1758178"/>
                <a:gd name="connsiteX142" fmla="*/ 1085135 w 1733256"/>
                <a:gd name="connsiteY142" fmla="*/ 1583180 h 1758178"/>
                <a:gd name="connsiteX143" fmla="*/ 424424 w 1733256"/>
                <a:gd name="connsiteY143" fmla="*/ 1575573 h 1758178"/>
                <a:gd name="connsiteX144" fmla="*/ 420653 w 1733256"/>
                <a:gd name="connsiteY144" fmla="*/ 1587782 h 1758178"/>
                <a:gd name="connsiteX145" fmla="*/ 435735 w 1733256"/>
                <a:gd name="connsiteY145" fmla="*/ 1592478 h 1758178"/>
                <a:gd name="connsiteX146" fmla="*/ 453645 w 1733256"/>
                <a:gd name="connsiteY146" fmla="*/ 1586843 h 1758178"/>
                <a:gd name="connsiteX147" fmla="*/ 437621 w 1733256"/>
                <a:gd name="connsiteY147" fmla="*/ 1578390 h 1758178"/>
                <a:gd name="connsiteX148" fmla="*/ 424424 w 1733256"/>
                <a:gd name="connsiteY148" fmla="*/ 1575573 h 1758178"/>
                <a:gd name="connsiteX149" fmla="*/ 1414657 w 1733256"/>
                <a:gd name="connsiteY149" fmla="*/ 1545172 h 1758178"/>
                <a:gd name="connsiteX150" fmla="*/ 1421255 w 1733256"/>
                <a:gd name="connsiteY150" fmla="*/ 1545172 h 1758178"/>
                <a:gd name="connsiteX151" fmla="*/ 1429738 w 1733256"/>
                <a:gd name="connsiteY151" fmla="*/ 1553698 h 1758178"/>
                <a:gd name="connsiteX152" fmla="*/ 1427852 w 1733256"/>
                <a:gd name="connsiteY152" fmla="*/ 1559382 h 1758178"/>
                <a:gd name="connsiteX153" fmla="*/ 1411829 w 1733256"/>
                <a:gd name="connsiteY153" fmla="*/ 1571697 h 1758178"/>
                <a:gd name="connsiteX154" fmla="*/ 1384495 w 1733256"/>
                <a:gd name="connsiteY154" fmla="*/ 1572645 h 1758178"/>
                <a:gd name="connsiteX155" fmla="*/ 1343023 w 1733256"/>
                <a:gd name="connsiteY155" fmla="*/ 1569803 h 1758178"/>
                <a:gd name="connsiteX156" fmla="*/ 1333597 w 1733256"/>
                <a:gd name="connsiteY156" fmla="*/ 1565066 h 1758178"/>
                <a:gd name="connsiteX157" fmla="*/ 1326999 w 1733256"/>
                <a:gd name="connsiteY157" fmla="*/ 1557488 h 1758178"/>
                <a:gd name="connsiteX158" fmla="*/ 1336425 w 1733256"/>
                <a:gd name="connsiteY158" fmla="*/ 1548962 h 1758178"/>
                <a:gd name="connsiteX159" fmla="*/ 1351506 w 1733256"/>
                <a:gd name="connsiteY159" fmla="*/ 1549909 h 1758178"/>
                <a:gd name="connsiteX160" fmla="*/ 1372242 w 1733256"/>
                <a:gd name="connsiteY160" fmla="*/ 1551804 h 1758178"/>
                <a:gd name="connsiteX161" fmla="*/ 1414657 w 1733256"/>
                <a:gd name="connsiteY161" fmla="*/ 1545172 h 1758178"/>
                <a:gd name="connsiteX162" fmla="*/ 372579 w 1733256"/>
                <a:gd name="connsiteY162" fmla="*/ 1487291 h 1758178"/>
                <a:gd name="connsiteX163" fmla="*/ 523400 w 1733256"/>
                <a:gd name="connsiteY163" fmla="*/ 1565242 h 1758178"/>
                <a:gd name="connsiteX164" fmla="*/ 530941 w 1733256"/>
                <a:gd name="connsiteY164" fmla="*/ 1573694 h 1758178"/>
                <a:gd name="connsiteX165" fmla="*/ 534712 w 1733256"/>
                <a:gd name="connsiteY165" fmla="*/ 1583086 h 1758178"/>
                <a:gd name="connsiteX166" fmla="*/ 519630 w 1733256"/>
                <a:gd name="connsiteY166" fmla="*/ 1586843 h 1758178"/>
                <a:gd name="connsiteX167" fmla="*/ 500777 w 1733256"/>
                <a:gd name="connsiteY167" fmla="*/ 1568998 h 1758178"/>
                <a:gd name="connsiteX168" fmla="*/ 465900 w 1733256"/>
                <a:gd name="connsiteY168" fmla="*/ 1550215 h 1758178"/>
                <a:gd name="connsiteX169" fmla="*/ 426309 w 1733256"/>
                <a:gd name="connsiteY169" fmla="*/ 1539884 h 1758178"/>
                <a:gd name="connsiteX170" fmla="*/ 387661 w 1733256"/>
                <a:gd name="connsiteY170" fmla="*/ 1537067 h 1758178"/>
                <a:gd name="connsiteX171" fmla="*/ 377292 w 1733256"/>
                <a:gd name="connsiteY171" fmla="*/ 1543641 h 1758178"/>
                <a:gd name="connsiteX172" fmla="*/ 402743 w 1733256"/>
                <a:gd name="connsiteY172" fmla="*/ 1550215 h 1758178"/>
                <a:gd name="connsiteX173" fmla="*/ 414055 w 1733256"/>
                <a:gd name="connsiteY173" fmla="*/ 1553033 h 1758178"/>
                <a:gd name="connsiteX174" fmla="*/ 424424 w 1733256"/>
                <a:gd name="connsiteY174" fmla="*/ 1552093 h 1758178"/>
                <a:gd name="connsiteX175" fmla="*/ 437621 w 1733256"/>
                <a:gd name="connsiteY175" fmla="*/ 1553033 h 1758178"/>
                <a:gd name="connsiteX176" fmla="*/ 435735 w 1733256"/>
                <a:gd name="connsiteY176" fmla="*/ 1559607 h 1758178"/>
                <a:gd name="connsiteX177" fmla="*/ 444219 w 1733256"/>
                <a:gd name="connsiteY177" fmla="*/ 1565242 h 1758178"/>
                <a:gd name="connsiteX178" fmla="*/ 447990 w 1733256"/>
                <a:gd name="connsiteY178" fmla="*/ 1567120 h 1758178"/>
                <a:gd name="connsiteX179" fmla="*/ 464957 w 1733256"/>
                <a:gd name="connsiteY179" fmla="*/ 1568059 h 1758178"/>
                <a:gd name="connsiteX180" fmla="*/ 476269 w 1733256"/>
                <a:gd name="connsiteY180" fmla="*/ 1577451 h 1758178"/>
                <a:gd name="connsiteX181" fmla="*/ 487580 w 1733256"/>
                <a:gd name="connsiteY181" fmla="*/ 1592478 h 1758178"/>
                <a:gd name="connsiteX182" fmla="*/ 492293 w 1733256"/>
                <a:gd name="connsiteY182" fmla="*/ 1615957 h 1758178"/>
                <a:gd name="connsiteX183" fmla="*/ 465900 w 1733256"/>
                <a:gd name="connsiteY183" fmla="*/ 1629105 h 1758178"/>
                <a:gd name="connsiteX184" fmla="*/ 457416 w 1733256"/>
                <a:gd name="connsiteY184" fmla="*/ 1632862 h 1758178"/>
                <a:gd name="connsiteX185" fmla="*/ 446104 w 1733256"/>
                <a:gd name="connsiteY185" fmla="*/ 1633801 h 1758178"/>
                <a:gd name="connsiteX186" fmla="*/ 431022 w 1733256"/>
                <a:gd name="connsiteY186" fmla="*/ 1641314 h 1758178"/>
                <a:gd name="connsiteX187" fmla="*/ 381063 w 1733256"/>
                <a:gd name="connsiteY187" fmla="*/ 1608443 h 1758178"/>
                <a:gd name="connsiteX188" fmla="*/ 380120 w 1733256"/>
                <a:gd name="connsiteY188" fmla="*/ 1599052 h 1758178"/>
                <a:gd name="connsiteX189" fmla="*/ 383891 w 1733256"/>
                <a:gd name="connsiteY189" fmla="*/ 1593417 h 1758178"/>
                <a:gd name="connsiteX190" fmla="*/ 388604 w 1733256"/>
                <a:gd name="connsiteY190" fmla="*/ 1590599 h 1758178"/>
                <a:gd name="connsiteX191" fmla="*/ 405571 w 1733256"/>
                <a:gd name="connsiteY191" fmla="*/ 1589660 h 1758178"/>
                <a:gd name="connsiteX192" fmla="*/ 414055 w 1733256"/>
                <a:gd name="connsiteY192" fmla="*/ 1587782 h 1758178"/>
                <a:gd name="connsiteX193" fmla="*/ 416883 w 1733256"/>
                <a:gd name="connsiteY193" fmla="*/ 1584964 h 1758178"/>
                <a:gd name="connsiteX194" fmla="*/ 400858 w 1733256"/>
                <a:gd name="connsiteY194" fmla="*/ 1581208 h 1758178"/>
                <a:gd name="connsiteX195" fmla="*/ 398973 w 1733256"/>
                <a:gd name="connsiteY195" fmla="*/ 1569938 h 1758178"/>
                <a:gd name="connsiteX196" fmla="*/ 400858 w 1733256"/>
                <a:gd name="connsiteY196" fmla="*/ 1562424 h 1758178"/>
                <a:gd name="connsiteX197" fmla="*/ 384833 w 1733256"/>
                <a:gd name="connsiteY197" fmla="*/ 1558668 h 1758178"/>
                <a:gd name="connsiteX198" fmla="*/ 369751 w 1733256"/>
                <a:gd name="connsiteY198" fmla="*/ 1568059 h 1758178"/>
                <a:gd name="connsiteX199" fmla="*/ 368808 w 1733256"/>
                <a:gd name="connsiteY199" fmla="*/ 1585903 h 1758178"/>
                <a:gd name="connsiteX200" fmla="*/ 355612 w 1733256"/>
                <a:gd name="connsiteY200" fmla="*/ 1586843 h 1758178"/>
                <a:gd name="connsiteX201" fmla="*/ 365038 w 1733256"/>
                <a:gd name="connsiteY201" fmla="*/ 1536128 h 1758178"/>
                <a:gd name="connsiteX202" fmla="*/ 379177 w 1733256"/>
                <a:gd name="connsiteY202" fmla="*/ 1529554 h 1758178"/>
                <a:gd name="connsiteX203" fmla="*/ 436678 w 1733256"/>
                <a:gd name="connsiteY203" fmla="*/ 1531432 h 1758178"/>
                <a:gd name="connsiteX204" fmla="*/ 372579 w 1733256"/>
                <a:gd name="connsiteY204" fmla="*/ 1506074 h 1758178"/>
                <a:gd name="connsiteX205" fmla="*/ 372579 w 1733256"/>
                <a:gd name="connsiteY205" fmla="*/ 1487291 h 1758178"/>
                <a:gd name="connsiteX206" fmla="*/ 1306085 w 1733256"/>
                <a:gd name="connsiteY206" fmla="*/ 1474864 h 1758178"/>
                <a:gd name="connsiteX207" fmla="*/ 1317440 w 1733256"/>
                <a:gd name="connsiteY207" fmla="*/ 1477459 h 1758178"/>
                <a:gd name="connsiteX208" fmla="*/ 1316494 w 1733256"/>
                <a:gd name="connsiteY208" fmla="*/ 1497273 h 1758178"/>
                <a:gd name="connsiteX209" fmla="*/ 1315548 w 1733256"/>
                <a:gd name="connsiteY209" fmla="*/ 1503878 h 1758178"/>
                <a:gd name="connsiteX210" fmla="*/ 1318387 w 1733256"/>
                <a:gd name="connsiteY210" fmla="*/ 1505765 h 1758178"/>
                <a:gd name="connsiteX211" fmla="*/ 1329742 w 1733256"/>
                <a:gd name="connsiteY211" fmla="*/ 1497273 h 1758178"/>
                <a:gd name="connsiteX212" fmla="*/ 1341097 w 1733256"/>
                <a:gd name="connsiteY212" fmla="*/ 1497273 h 1758178"/>
                <a:gd name="connsiteX213" fmla="*/ 1345829 w 1733256"/>
                <a:gd name="connsiteY213" fmla="*/ 1511426 h 1758178"/>
                <a:gd name="connsiteX214" fmla="*/ 1343936 w 1733256"/>
                <a:gd name="connsiteY214" fmla="*/ 1519918 h 1758178"/>
                <a:gd name="connsiteX215" fmla="*/ 1318387 w 1733256"/>
                <a:gd name="connsiteY215" fmla="*/ 1551055 h 1758178"/>
                <a:gd name="connsiteX216" fmla="*/ 1320279 w 1733256"/>
                <a:gd name="connsiteY216" fmla="*/ 1559546 h 1758178"/>
                <a:gd name="connsiteX217" fmla="*/ 1302300 w 1733256"/>
                <a:gd name="connsiteY217" fmla="*/ 1639746 h 1758178"/>
                <a:gd name="connsiteX218" fmla="*/ 1290945 w 1733256"/>
                <a:gd name="connsiteY218" fmla="*/ 1653899 h 1758178"/>
                <a:gd name="connsiteX219" fmla="*/ 1280536 w 1733256"/>
                <a:gd name="connsiteY219" fmla="*/ 1644464 h 1758178"/>
                <a:gd name="connsiteX220" fmla="*/ 1289998 w 1733256"/>
                <a:gd name="connsiteY220" fmla="*/ 1626537 h 1758178"/>
                <a:gd name="connsiteX221" fmla="*/ 1292837 w 1733256"/>
                <a:gd name="connsiteY221" fmla="*/ 1618045 h 1758178"/>
                <a:gd name="connsiteX222" fmla="*/ 1294730 w 1733256"/>
                <a:gd name="connsiteY222" fmla="*/ 1575586 h 1758178"/>
                <a:gd name="connsiteX223" fmla="*/ 1291891 w 1733256"/>
                <a:gd name="connsiteY223" fmla="*/ 1574643 h 1758178"/>
                <a:gd name="connsiteX224" fmla="*/ 1281482 w 1733256"/>
                <a:gd name="connsiteY224" fmla="*/ 1584078 h 1758178"/>
                <a:gd name="connsiteX225" fmla="*/ 1272019 w 1733256"/>
                <a:gd name="connsiteY225" fmla="*/ 1590683 h 1758178"/>
                <a:gd name="connsiteX226" fmla="*/ 1265395 w 1733256"/>
                <a:gd name="connsiteY226" fmla="*/ 1564264 h 1758178"/>
                <a:gd name="connsiteX227" fmla="*/ 1274858 w 1733256"/>
                <a:gd name="connsiteY227" fmla="*/ 1556716 h 1758178"/>
                <a:gd name="connsiteX228" fmla="*/ 1286213 w 1733256"/>
                <a:gd name="connsiteY228" fmla="*/ 1545393 h 1758178"/>
                <a:gd name="connsiteX229" fmla="*/ 1290945 w 1733256"/>
                <a:gd name="connsiteY229" fmla="*/ 1538788 h 1758178"/>
                <a:gd name="connsiteX230" fmla="*/ 1289052 w 1733256"/>
                <a:gd name="connsiteY230" fmla="*/ 1517087 h 1758178"/>
                <a:gd name="connsiteX231" fmla="*/ 1294730 w 1733256"/>
                <a:gd name="connsiteY231" fmla="*/ 1482177 h 1758178"/>
                <a:gd name="connsiteX232" fmla="*/ 1306085 w 1733256"/>
                <a:gd name="connsiteY232" fmla="*/ 1474864 h 1758178"/>
                <a:gd name="connsiteX233" fmla="*/ 1519389 w 1733256"/>
                <a:gd name="connsiteY233" fmla="*/ 1339182 h 1758178"/>
                <a:gd name="connsiteX234" fmla="*/ 1525957 w 1733256"/>
                <a:gd name="connsiteY234" fmla="*/ 1345785 h 1758178"/>
                <a:gd name="connsiteX235" fmla="*/ 1526895 w 1733256"/>
                <a:gd name="connsiteY235" fmla="*/ 1355218 h 1758178"/>
                <a:gd name="connsiteX236" fmla="*/ 1526895 w 1733256"/>
                <a:gd name="connsiteY236" fmla="*/ 1361821 h 1758178"/>
                <a:gd name="connsiteX237" fmla="*/ 1540970 w 1733256"/>
                <a:gd name="connsiteY237" fmla="*/ 1357104 h 1758178"/>
                <a:gd name="connsiteX238" fmla="*/ 1563489 w 1733256"/>
                <a:gd name="connsiteY238" fmla="*/ 1342012 h 1758178"/>
                <a:gd name="connsiteX239" fmla="*/ 1563489 w 1733256"/>
                <a:gd name="connsiteY239" fmla="*/ 1362764 h 1758178"/>
                <a:gd name="connsiteX240" fmla="*/ 1551291 w 1733256"/>
                <a:gd name="connsiteY240" fmla="*/ 1377856 h 1758178"/>
                <a:gd name="connsiteX241" fmla="*/ 1548476 w 1733256"/>
                <a:gd name="connsiteY241" fmla="*/ 1384459 h 1758178"/>
                <a:gd name="connsiteX242" fmla="*/ 1550353 w 1733256"/>
                <a:gd name="connsiteY242" fmla="*/ 1387289 h 1758178"/>
                <a:gd name="connsiteX243" fmla="*/ 1558798 w 1733256"/>
                <a:gd name="connsiteY243" fmla="*/ 1402381 h 1758178"/>
                <a:gd name="connsiteX244" fmla="*/ 1559736 w 1733256"/>
                <a:gd name="connsiteY244" fmla="*/ 1408984 h 1758178"/>
                <a:gd name="connsiteX245" fmla="*/ 1555044 w 1733256"/>
                <a:gd name="connsiteY245" fmla="*/ 1441998 h 1758178"/>
                <a:gd name="connsiteX246" fmla="*/ 1538155 w 1733256"/>
                <a:gd name="connsiteY246" fmla="*/ 1434452 h 1758178"/>
                <a:gd name="connsiteX247" fmla="*/ 1543785 w 1733256"/>
                <a:gd name="connsiteY247" fmla="*/ 1429735 h 1758178"/>
                <a:gd name="connsiteX248" fmla="*/ 1547538 w 1733256"/>
                <a:gd name="connsiteY248" fmla="*/ 1415587 h 1758178"/>
                <a:gd name="connsiteX249" fmla="*/ 1543785 w 1733256"/>
                <a:gd name="connsiteY249" fmla="*/ 1407097 h 1758178"/>
                <a:gd name="connsiteX250" fmla="*/ 1534402 w 1733256"/>
                <a:gd name="connsiteY250" fmla="*/ 1398608 h 1758178"/>
                <a:gd name="connsiteX251" fmla="*/ 1529710 w 1733256"/>
                <a:gd name="connsiteY251" fmla="*/ 1403324 h 1758178"/>
                <a:gd name="connsiteX252" fmla="*/ 1511882 w 1733256"/>
                <a:gd name="connsiteY252" fmla="*/ 1429735 h 1758178"/>
                <a:gd name="connsiteX253" fmla="*/ 1503437 w 1733256"/>
                <a:gd name="connsiteY253" fmla="*/ 1433509 h 1758178"/>
                <a:gd name="connsiteX254" fmla="*/ 1497807 w 1733256"/>
                <a:gd name="connsiteY254" fmla="*/ 1426906 h 1758178"/>
                <a:gd name="connsiteX255" fmla="*/ 1514697 w 1733256"/>
                <a:gd name="connsiteY255" fmla="*/ 1392005 h 1758178"/>
                <a:gd name="connsiteX256" fmla="*/ 1518450 w 1733256"/>
                <a:gd name="connsiteY256" fmla="*/ 1386345 h 1758178"/>
                <a:gd name="connsiteX257" fmla="*/ 1510005 w 1733256"/>
                <a:gd name="connsiteY257" fmla="*/ 1374083 h 1758178"/>
                <a:gd name="connsiteX258" fmla="*/ 1483733 w 1733256"/>
                <a:gd name="connsiteY258" fmla="*/ 1393892 h 1758178"/>
                <a:gd name="connsiteX259" fmla="*/ 1481856 w 1733256"/>
                <a:gd name="connsiteY259" fmla="*/ 1375970 h 1758178"/>
                <a:gd name="connsiteX260" fmla="*/ 1499684 w 1733256"/>
                <a:gd name="connsiteY260" fmla="*/ 1351445 h 1758178"/>
                <a:gd name="connsiteX261" fmla="*/ 1519389 w 1733256"/>
                <a:gd name="connsiteY261" fmla="*/ 1339182 h 1758178"/>
                <a:gd name="connsiteX262" fmla="*/ 235423 w 1733256"/>
                <a:gd name="connsiteY262" fmla="*/ 1336095 h 1758178"/>
                <a:gd name="connsiteX263" fmla="*/ 247727 w 1733256"/>
                <a:gd name="connsiteY263" fmla="*/ 1336095 h 1758178"/>
                <a:gd name="connsiteX264" fmla="*/ 257192 w 1733256"/>
                <a:gd name="connsiteY264" fmla="*/ 1343635 h 1758178"/>
                <a:gd name="connsiteX265" fmla="*/ 268550 w 1733256"/>
                <a:gd name="connsiteY265" fmla="*/ 1354944 h 1758178"/>
                <a:gd name="connsiteX266" fmla="*/ 275175 w 1733256"/>
                <a:gd name="connsiteY266" fmla="*/ 1361541 h 1758178"/>
                <a:gd name="connsiteX267" fmla="*/ 290318 w 1733256"/>
                <a:gd name="connsiteY267" fmla="*/ 1400180 h 1758178"/>
                <a:gd name="connsiteX268" fmla="*/ 269496 w 1733256"/>
                <a:gd name="connsiteY268" fmla="*/ 1402065 h 1758178"/>
                <a:gd name="connsiteX269" fmla="*/ 260031 w 1733256"/>
                <a:gd name="connsiteY269" fmla="*/ 1395468 h 1758178"/>
                <a:gd name="connsiteX270" fmla="*/ 249620 w 1733256"/>
                <a:gd name="connsiteY270" fmla="*/ 1388871 h 1758178"/>
                <a:gd name="connsiteX271" fmla="*/ 242995 w 1733256"/>
                <a:gd name="connsiteY271" fmla="*/ 1392641 h 1758178"/>
                <a:gd name="connsiteX272" fmla="*/ 247727 w 1733256"/>
                <a:gd name="connsiteY272" fmla="*/ 1403008 h 1758178"/>
                <a:gd name="connsiteX273" fmla="*/ 239209 w 1733256"/>
                <a:gd name="connsiteY273" fmla="*/ 1422799 h 1758178"/>
                <a:gd name="connsiteX274" fmla="*/ 228798 w 1733256"/>
                <a:gd name="connsiteY274" fmla="*/ 1428453 h 1758178"/>
                <a:gd name="connsiteX275" fmla="*/ 219333 w 1733256"/>
                <a:gd name="connsiteY275" fmla="*/ 1431281 h 1758178"/>
                <a:gd name="connsiteX276" fmla="*/ 215547 w 1733256"/>
                <a:gd name="connsiteY276" fmla="*/ 1448244 h 1758178"/>
                <a:gd name="connsiteX277" fmla="*/ 201350 w 1733256"/>
                <a:gd name="connsiteY277" fmla="*/ 1453899 h 1758178"/>
                <a:gd name="connsiteX278" fmla="*/ 189046 w 1733256"/>
                <a:gd name="connsiteY278" fmla="*/ 1435993 h 1758178"/>
                <a:gd name="connsiteX279" fmla="*/ 157813 w 1733256"/>
                <a:gd name="connsiteY279" fmla="*/ 1406777 h 1758178"/>
                <a:gd name="connsiteX280" fmla="*/ 150241 w 1733256"/>
                <a:gd name="connsiteY280" fmla="*/ 1382274 h 1758178"/>
                <a:gd name="connsiteX281" fmla="*/ 172956 w 1733256"/>
                <a:gd name="connsiteY281" fmla="*/ 1388871 h 1758178"/>
                <a:gd name="connsiteX282" fmla="*/ 179581 w 1733256"/>
                <a:gd name="connsiteY282" fmla="*/ 1394526 h 1758178"/>
                <a:gd name="connsiteX283" fmla="*/ 188100 w 1733256"/>
                <a:gd name="connsiteY283" fmla="*/ 1404893 h 1758178"/>
                <a:gd name="connsiteX284" fmla="*/ 201350 w 1733256"/>
                <a:gd name="connsiteY284" fmla="*/ 1418087 h 1758178"/>
                <a:gd name="connsiteX285" fmla="*/ 211761 w 1733256"/>
                <a:gd name="connsiteY285" fmla="*/ 1420914 h 1758178"/>
                <a:gd name="connsiteX286" fmla="*/ 224066 w 1733256"/>
                <a:gd name="connsiteY286" fmla="*/ 1407720 h 1758178"/>
                <a:gd name="connsiteX287" fmla="*/ 215547 w 1733256"/>
                <a:gd name="connsiteY287" fmla="*/ 1397353 h 1758178"/>
                <a:gd name="connsiteX288" fmla="*/ 213654 w 1733256"/>
                <a:gd name="connsiteY288" fmla="*/ 1380390 h 1758178"/>
                <a:gd name="connsiteX289" fmla="*/ 234477 w 1733256"/>
                <a:gd name="connsiteY289" fmla="*/ 1375677 h 1758178"/>
                <a:gd name="connsiteX290" fmla="*/ 247727 w 1733256"/>
                <a:gd name="connsiteY290" fmla="*/ 1371908 h 1758178"/>
                <a:gd name="connsiteX291" fmla="*/ 240155 w 1733256"/>
                <a:gd name="connsiteY291" fmla="*/ 1364368 h 1758178"/>
                <a:gd name="connsiteX292" fmla="*/ 228798 w 1733256"/>
                <a:gd name="connsiteY292" fmla="*/ 1353059 h 1758178"/>
                <a:gd name="connsiteX293" fmla="*/ 235423 w 1733256"/>
                <a:gd name="connsiteY293" fmla="*/ 1336095 h 1758178"/>
                <a:gd name="connsiteX294" fmla="*/ 142112 w 1733256"/>
                <a:gd name="connsiteY294" fmla="*/ 1327874 h 1758178"/>
                <a:gd name="connsiteX295" fmla="*/ 158143 w 1733256"/>
                <a:gd name="connsiteY295" fmla="*/ 1332535 h 1758178"/>
                <a:gd name="connsiteX296" fmla="*/ 175118 w 1733256"/>
                <a:gd name="connsiteY296" fmla="*/ 1338129 h 1758178"/>
                <a:gd name="connsiteX297" fmla="*/ 181719 w 1733256"/>
                <a:gd name="connsiteY297" fmla="*/ 1340926 h 1758178"/>
                <a:gd name="connsiteX298" fmla="*/ 174175 w 1733256"/>
                <a:gd name="connsiteY298" fmla="*/ 1342790 h 1758178"/>
                <a:gd name="connsiteX299" fmla="*/ 156257 w 1733256"/>
                <a:gd name="connsiteY299" fmla="*/ 1345587 h 1758178"/>
                <a:gd name="connsiteX300" fmla="*/ 149656 w 1733256"/>
                <a:gd name="connsiteY300" fmla="*/ 1348384 h 1758178"/>
                <a:gd name="connsiteX301" fmla="*/ 136454 w 1733256"/>
                <a:gd name="connsiteY301" fmla="*/ 1357706 h 1758178"/>
                <a:gd name="connsiteX302" fmla="*/ 117593 w 1733256"/>
                <a:gd name="connsiteY302" fmla="*/ 1349316 h 1758178"/>
                <a:gd name="connsiteX303" fmla="*/ 128909 w 1733256"/>
                <a:gd name="connsiteY303" fmla="*/ 1336264 h 1758178"/>
                <a:gd name="connsiteX304" fmla="*/ 142112 w 1733256"/>
                <a:gd name="connsiteY304" fmla="*/ 1327874 h 1758178"/>
                <a:gd name="connsiteX305" fmla="*/ 173158 w 1733256"/>
                <a:gd name="connsiteY305" fmla="*/ 1295857 h 1758178"/>
                <a:gd name="connsiteX306" fmla="*/ 182575 w 1733256"/>
                <a:gd name="connsiteY306" fmla="*/ 1298690 h 1758178"/>
                <a:gd name="connsiteX307" fmla="*/ 189167 w 1733256"/>
                <a:gd name="connsiteY307" fmla="*/ 1314745 h 1758178"/>
                <a:gd name="connsiteX308" fmla="*/ 179750 w 1733256"/>
                <a:gd name="connsiteY308" fmla="*/ 1322299 h 1758178"/>
                <a:gd name="connsiteX309" fmla="*/ 166565 w 1733256"/>
                <a:gd name="connsiteY309" fmla="*/ 1311911 h 1758178"/>
                <a:gd name="connsiteX310" fmla="*/ 173158 w 1733256"/>
                <a:gd name="connsiteY310" fmla="*/ 1295857 h 1758178"/>
                <a:gd name="connsiteX311" fmla="*/ 1494806 w 1733256"/>
                <a:gd name="connsiteY311" fmla="*/ 1281896 h 1758178"/>
                <a:gd name="connsiteX312" fmla="*/ 1501421 w 1733256"/>
                <a:gd name="connsiteY312" fmla="*/ 1287543 h 1758178"/>
                <a:gd name="connsiteX313" fmla="*/ 1506146 w 1733256"/>
                <a:gd name="connsiteY313" fmla="*/ 1304485 h 1758178"/>
                <a:gd name="connsiteX314" fmla="*/ 1513707 w 1733256"/>
                <a:gd name="connsiteY314" fmla="*/ 1294132 h 1758178"/>
                <a:gd name="connsiteX315" fmla="*/ 1517487 w 1733256"/>
                <a:gd name="connsiteY315" fmla="*/ 1289426 h 1758178"/>
                <a:gd name="connsiteX316" fmla="*/ 1526938 w 1733256"/>
                <a:gd name="connsiteY316" fmla="*/ 1284719 h 1758178"/>
                <a:gd name="connsiteX317" fmla="*/ 1537334 w 1733256"/>
                <a:gd name="connsiteY317" fmla="*/ 1288484 h 1758178"/>
                <a:gd name="connsiteX318" fmla="*/ 1543004 w 1733256"/>
                <a:gd name="connsiteY318" fmla="*/ 1307309 h 1758178"/>
                <a:gd name="connsiteX319" fmla="*/ 1528828 w 1733256"/>
                <a:gd name="connsiteY319" fmla="*/ 1317662 h 1758178"/>
                <a:gd name="connsiteX320" fmla="*/ 1459838 w 1733256"/>
                <a:gd name="connsiteY320" fmla="*/ 1383548 h 1758178"/>
                <a:gd name="connsiteX321" fmla="*/ 1455112 w 1733256"/>
                <a:gd name="connsiteY321" fmla="*/ 1395784 h 1758178"/>
                <a:gd name="connsiteX322" fmla="*/ 1461728 w 1733256"/>
                <a:gd name="connsiteY322" fmla="*/ 1406138 h 1758178"/>
                <a:gd name="connsiteX323" fmla="*/ 1464563 w 1733256"/>
                <a:gd name="connsiteY323" fmla="*/ 1417432 h 1758178"/>
                <a:gd name="connsiteX324" fmla="*/ 1456057 w 1733256"/>
                <a:gd name="connsiteY324" fmla="*/ 1424021 h 1758178"/>
                <a:gd name="connsiteX325" fmla="*/ 1443772 w 1733256"/>
                <a:gd name="connsiteY325" fmla="*/ 1410844 h 1758178"/>
                <a:gd name="connsiteX326" fmla="*/ 1436211 w 1733256"/>
                <a:gd name="connsiteY326" fmla="*/ 1398608 h 1758178"/>
                <a:gd name="connsiteX327" fmla="*/ 1449442 w 1733256"/>
                <a:gd name="connsiteY327" fmla="*/ 1368489 h 1758178"/>
                <a:gd name="connsiteX328" fmla="*/ 1484410 w 1733256"/>
                <a:gd name="connsiteY328" fmla="*/ 1321427 h 1758178"/>
                <a:gd name="connsiteX329" fmla="*/ 1478739 w 1733256"/>
                <a:gd name="connsiteY329" fmla="*/ 1306368 h 1758178"/>
                <a:gd name="connsiteX330" fmla="*/ 1470233 w 1733256"/>
                <a:gd name="connsiteY330" fmla="*/ 1316721 h 1758178"/>
                <a:gd name="connsiteX331" fmla="*/ 1471179 w 1733256"/>
                <a:gd name="connsiteY331" fmla="*/ 1328016 h 1758178"/>
                <a:gd name="connsiteX332" fmla="*/ 1467398 w 1733256"/>
                <a:gd name="connsiteY332" fmla="*/ 1333663 h 1758178"/>
                <a:gd name="connsiteX333" fmla="*/ 1459838 w 1733256"/>
                <a:gd name="connsiteY333" fmla="*/ 1334605 h 1758178"/>
                <a:gd name="connsiteX334" fmla="*/ 1446607 w 1733256"/>
                <a:gd name="connsiteY334" fmla="*/ 1338369 h 1758178"/>
                <a:gd name="connsiteX335" fmla="*/ 1438101 w 1733256"/>
                <a:gd name="connsiteY335" fmla="*/ 1367547 h 1758178"/>
                <a:gd name="connsiteX336" fmla="*/ 1427705 w 1733256"/>
                <a:gd name="connsiteY336" fmla="*/ 1364724 h 1758178"/>
                <a:gd name="connsiteX337" fmla="*/ 1422035 w 1733256"/>
                <a:gd name="connsiteY337" fmla="*/ 1351547 h 1758178"/>
                <a:gd name="connsiteX338" fmla="*/ 1437156 w 1733256"/>
                <a:gd name="connsiteY338" fmla="*/ 1340252 h 1758178"/>
                <a:gd name="connsiteX339" fmla="*/ 1439991 w 1733256"/>
                <a:gd name="connsiteY339" fmla="*/ 1330839 h 1758178"/>
                <a:gd name="connsiteX340" fmla="*/ 1443772 w 1733256"/>
                <a:gd name="connsiteY340" fmla="*/ 1324251 h 1758178"/>
                <a:gd name="connsiteX341" fmla="*/ 1454167 w 1733256"/>
                <a:gd name="connsiteY341" fmla="*/ 1315780 h 1758178"/>
                <a:gd name="connsiteX342" fmla="*/ 1461728 w 1733256"/>
                <a:gd name="connsiteY342" fmla="*/ 1314839 h 1758178"/>
                <a:gd name="connsiteX343" fmla="*/ 1472124 w 1733256"/>
                <a:gd name="connsiteY343" fmla="*/ 1296014 h 1758178"/>
                <a:gd name="connsiteX344" fmla="*/ 1494806 w 1733256"/>
                <a:gd name="connsiteY344" fmla="*/ 1281896 h 1758178"/>
                <a:gd name="connsiteX345" fmla="*/ 224270 w 1733256"/>
                <a:gd name="connsiteY345" fmla="*/ 1280864 h 1758178"/>
                <a:gd name="connsiteX346" fmla="*/ 235571 w 1733256"/>
                <a:gd name="connsiteY346" fmla="*/ 1285535 h 1758178"/>
                <a:gd name="connsiteX347" fmla="*/ 243105 w 1733256"/>
                <a:gd name="connsiteY347" fmla="*/ 1298615 h 1758178"/>
                <a:gd name="connsiteX348" fmla="*/ 230862 w 1733256"/>
                <a:gd name="connsiteY348" fmla="*/ 1310760 h 1758178"/>
                <a:gd name="connsiteX349" fmla="*/ 211085 w 1733256"/>
                <a:gd name="connsiteY349" fmla="*/ 1292075 h 1758178"/>
                <a:gd name="connsiteX350" fmla="*/ 212027 w 1733256"/>
                <a:gd name="connsiteY350" fmla="*/ 1287404 h 1758178"/>
                <a:gd name="connsiteX351" fmla="*/ 224270 w 1733256"/>
                <a:gd name="connsiteY351" fmla="*/ 1280864 h 1758178"/>
                <a:gd name="connsiteX352" fmla="*/ 60744 w 1733256"/>
                <a:gd name="connsiteY352" fmla="*/ 861357 h 1758178"/>
                <a:gd name="connsiteX353" fmla="*/ 74871 w 1733256"/>
                <a:gd name="connsiteY353" fmla="*/ 862300 h 1758178"/>
                <a:gd name="connsiteX354" fmla="*/ 78638 w 1733256"/>
                <a:gd name="connsiteY354" fmla="*/ 864186 h 1758178"/>
                <a:gd name="connsiteX355" fmla="*/ 89939 w 1733256"/>
                <a:gd name="connsiteY355" fmla="*/ 871730 h 1758178"/>
                <a:gd name="connsiteX356" fmla="*/ 94648 w 1733256"/>
                <a:gd name="connsiteY356" fmla="*/ 905680 h 1758178"/>
                <a:gd name="connsiteX357" fmla="*/ 79580 w 1733256"/>
                <a:gd name="connsiteY357" fmla="*/ 921711 h 1758178"/>
                <a:gd name="connsiteX358" fmla="*/ 75812 w 1733256"/>
                <a:gd name="connsiteY358" fmla="*/ 921711 h 1758178"/>
                <a:gd name="connsiteX359" fmla="*/ 67336 w 1733256"/>
                <a:gd name="connsiteY359" fmla="*/ 922654 h 1758178"/>
                <a:gd name="connsiteX360" fmla="*/ 66395 w 1733256"/>
                <a:gd name="connsiteY360" fmla="*/ 905680 h 1758178"/>
                <a:gd name="connsiteX361" fmla="*/ 83347 w 1733256"/>
                <a:gd name="connsiteY361" fmla="*/ 888705 h 1758178"/>
                <a:gd name="connsiteX362" fmla="*/ 77696 w 1733256"/>
                <a:gd name="connsiteY362" fmla="*/ 882104 h 1758178"/>
                <a:gd name="connsiteX363" fmla="*/ 1412 w 1733256"/>
                <a:gd name="connsiteY363" fmla="*/ 880218 h 1758178"/>
                <a:gd name="connsiteX364" fmla="*/ 1412 w 1733256"/>
                <a:gd name="connsiteY364" fmla="*/ 862300 h 1758178"/>
                <a:gd name="connsiteX365" fmla="*/ 60744 w 1733256"/>
                <a:gd name="connsiteY365" fmla="*/ 861357 h 1758178"/>
                <a:gd name="connsiteX366" fmla="*/ 1731694 w 1733256"/>
                <a:gd name="connsiteY366" fmla="*/ 846630 h 1758178"/>
                <a:gd name="connsiteX367" fmla="*/ 1732639 w 1733256"/>
                <a:gd name="connsiteY367" fmla="*/ 862623 h 1758178"/>
                <a:gd name="connsiteX368" fmla="*/ 1731694 w 1733256"/>
                <a:gd name="connsiteY368" fmla="*/ 868268 h 1758178"/>
                <a:gd name="connsiteX369" fmla="*/ 1724133 w 1733256"/>
                <a:gd name="connsiteY369" fmla="*/ 871090 h 1758178"/>
                <a:gd name="connsiteX370" fmla="*/ 1712793 w 1733256"/>
                <a:gd name="connsiteY370" fmla="*/ 875794 h 1758178"/>
                <a:gd name="connsiteX371" fmla="*/ 1698617 w 1733256"/>
                <a:gd name="connsiteY371" fmla="*/ 881439 h 1758178"/>
                <a:gd name="connsiteX372" fmla="*/ 1689166 w 1733256"/>
                <a:gd name="connsiteY372" fmla="*/ 887084 h 1758178"/>
                <a:gd name="connsiteX373" fmla="*/ 1693891 w 1733256"/>
                <a:gd name="connsiteY373" fmla="*/ 889906 h 1758178"/>
                <a:gd name="connsiteX374" fmla="*/ 1729804 w 1733256"/>
                <a:gd name="connsiteY374" fmla="*/ 909662 h 1758178"/>
                <a:gd name="connsiteX375" fmla="*/ 1729804 w 1733256"/>
                <a:gd name="connsiteY375" fmla="*/ 927537 h 1758178"/>
                <a:gd name="connsiteX376" fmla="*/ 1687276 w 1733256"/>
                <a:gd name="connsiteY376" fmla="*/ 904018 h 1758178"/>
                <a:gd name="connsiteX377" fmla="*/ 1679715 w 1733256"/>
                <a:gd name="connsiteY377" fmla="*/ 900255 h 1758178"/>
                <a:gd name="connsiteX378" fmla="*/ 1675935 w 1733256"/>
                <a:gd name="connsiteY378" fmla="*/ 899314 h 1758178"/>
                <a:gd name="connsiteX379" fmla="*/ 1667429 w 1733256"/>
                <a:gd name="connsiteY379" fmla="*/ 893669 h 1758178"/>
                <a:gd name="connsiteX380" fmla="*/ 1646638 w 1733256"/>
                <a:gd name="connsiteY380" fmla="*/ 892728 h 1758178"/>
                <a:gd name="connsiteX381" fmla="*/ 1636242 w 1733256"/>
                <a:gd name="connsiteY381" fmla="*/ 889906 h 1758178"/>
                <a:gd name="connsiteX382" fmla="*/ 1637187 w 1733256"/>
                <a:gd name="connsiteY382" fmla="*/ 874853 h 1758178"/>
                <a:gd name="connsiteX383" fmla="*/ 1672155 w 1733256"/>
                <a:gd name="connsiteY383" fmla="*/ 872972 h 1758178"/>
                <a:gd name="connsiteX384" fmla="*/ 1691056 w 1733256"/>
                <a:gd name="connsiteY384" fmla="*/ 865446 h 1758178"/>
                <a:gd name="connsiteX385" fmla="*/ 1694836 w 1733256"/>
                <a:gd name="connsiteY385" fmla="*/ 862623 h 1758178"/>
                <a:gd name="connsiteX386" fmla="*/ 1698617 w 1733256"/>
                <a:gd name="connsiteY386" fmla="*/ 862623 h 1758178"/>
                <a:gd name="connsiteX387" fmla="*/ 1702397 w 1733256"/>
                <a:gd name="connsiteY387" fmla="*/ 858860 h 1758178"/>
                <a:gd name="connsiteX388" fmla="*/ 1706177 w 1733256"/>
                <a:gd name="connsiteY388" fmla="*/ 858860 h 1758178"/>
                <a:gd name="connsiteX389" fmla="*/ 1722243 w 1733256"/>
                <a:gd name="connsiteY389" fmla="*/ 852275 h 1758178"/>
                <a:gd name="connsiteX390" fmla="*/ 1731694 w 1733256"/>
                <a:gd name="connsiteY390" fmla="*/ 846630 h 1758178"/>
                <a:gd name="connsiteX391" fmla="*/ 4858 w 1733256"/>
                <a:gd name="connsiteY391" fmla="*/ 798429 h 1758178"/>
                <a:gd name="connsiteX392" fmla="*/ 11480 w 1733256"/>
                <a:gd name="connsiteY392" fmla="*/ 799370 h 1758178"/>
                <a:gd name="connsiteX393" fmla="*/ 54994 w 1733256"/>
                <a:gd name="connsiteY393" fmla="*/ 802196 h 1758178"/>
                <a:gd name="connsiteX394" fmla="*/ 75806 w 1733256"/>
                <a:gd name="connsiteY394" fmla="*/ 803137 h 1758178"/>
                <a:gd name="connsiteX395" fmla="*/ 96617 w 1733256"/>
                <a:gd name="connsiteY395" fmla="*/ 805963 h 1758178"/>
                <a:gd name="connsiteX396" fmla="*/ 94725 w 1733256"/>
                <a:gd name="connsiteY396" fmla="*/ 821972 h 1758178"/>
                <a:gd name="connsiteX397" fmla="*/ 47426 w 1733256"/>
                <a:gd name="connsiteY397" fmla="*/ 820089 h 1758178"/>
                <a:gd name="connsiteX398" fmla="*/ 1074 w 1733256"/>
                <a:gd name="connsiteY398" fmla="*/ 816322 h 1758178"/>
                <a:gd name="connsiteX399" fmla="*/ 4858 w 1733256"/>
                <a:gd name="connsiteY399" fmla="*/ 798429 h 1758178"/>
                <a:gd name="connsiteX400" fmla="*/ 1722435 w 1733256"/>
                <a:gd name="connsiteY400" fmla="*/ 732502 h 1758178"/>
                <a:gd name="connsiteX401" fmla="*/ 1727156 w 1733256"/>
                <a:gd name="connsiteY401" fmla="*/ 770088 h 1758178"/>
                <a:gd name="connsiteX402" fmla="*/ 1728101 w 1733256"/>
                <a:gd name="connsiteY402" fmla="*/ 788881 h 1758178"/>
                <a:gd name="connsiteX403" fmla="*/ 1729045 w 1733256"/>
                <a:gd name="connsiteY403" fmla="*/ 806734 h 1758178"/>
                <a:gd name="connsiteX404" fmla="*/ 1716770 w 1733256"/>
                <a:gd name="connsiteY404" fmla="*/ 807674 h 1758178"/>
                <a:gd name="connsiteX405" fmla="*/ 1711105 w 1733256"/>
                <a:gd name="connsiteY405" fmla="*/ 780424 h 1758178"/>
                <a:gd name="connsiteX406" fmla="*/ 1655397 w 1733256"/>
                <a:gd name="connsiteY406" fmla="*/ 786062 h 1758178"/>
                <a:gd name="connsiteX407" fmla="*/ 1632736 w 1733256"/>
                <a:gd name="connsiteY407" fmla="*/ 787941 h 1758178"/>
                <a:gd name="connsiteX408" fmla="*/ 1631792 w 1733256"/>
                <a:gd name="connsiteY408" fmla="*/ 770088 h 1758178"/>
                <a:gd name="connsiteX409" fmla="*/ 1651620 w 1733256"/>
                <a:gd name="connsiteY409" fmla="*/ 768208 h 1758178"/>
                <a:gd name="connsiteX410" fmla="*/ 1663895 w 1733256"/>
                <a:gd name="connsiteY410" fmla="*/ 766329 h 1758178"/>
                <a:gd name="connsiteX411" fmla="*/ 1680891 w 1733256"/>
                <a:gd name="connsiteY411" fmla="*/ 765389 h 1758178"/>
                <a:gd name="connsiteX412" fmla="*/ 1695998 w 1733256"/>
                <a:gd name="connsiteY412" fmla="*/ 762570 h 1758178"/>
                <a:gd name="connsiteX413" fmla="*/ 1709217 w 1733256"/>
                <a:gd name="connsiteY413" fmla="*/ 761631 h 1758178"/>
                <a:gd name="connsiteX414" fmla="*/ 1709217 w 1733256"/>
                <a:gd name="connsiteY414" fmla="*/ 747536 h 1758178"/>
                <a:gd name="connsiteX415" fmla="*/ 1709217 w 1733256"/>
                <a:gd name="connsiteY415" fmla="*/ 733441 h 1758178"/>
                <a:gd name="connsiteX416" fmla="*/ 1722435 w 1733256"/>
                <a:gd name="connsiteY416" fmla="*/ 732502 h 1758178"/>
                <a:gd name="connsiteX417" fmla="*/ 65938 w 1733256"/>
                <a:gd name="connsiteY417" fmla="*/ 709222 h 1758178"/>
                <a:gd name="connsiteX418" fmla="*/ 58044 w 1733256"/>
                <a:gd name="connsiteY418" fmla="*/ 710637 h 1758178"/>
                <a:gd name="connsiteX419" fmla="*/ 46733 w 1733256"/>
                <a:gd name="connsiteY419" fmla="*/ 711581 h 1758178"/>
                <a:gd name="connsiteX420" fmla="*/ 39193 w 1733256"/>
                <a:gd name="connsiteY420" fmla="*/ 713468 h 1758178"/>
                <a:gd name="connsiteX421" fmla="*/ 31652 w 1733256"/>
                <a:gd name="connsiteY421" fmla="*/ 714412 h 1758178"/>
                <a:gd name="connsiteX422" fmla="*/ 38250 w 1733256"/>
                <a:gd name="connsiteY422" fmla="*/ 721960 h 1758178"/>
                <a:gd name="connsiteX423" fmla="*/ 57101 w 1733256"/>
                <a:gd name="connsiteY423" fmla="*/ 731396 h 1758178"/>
                <a:gd name="connsiteX424" fmla="*/ 66527 w 1733256"/>
                <a:gd name="connsiteY424" fmla="*/ 737058 h 1758178"/>
                <a:gd name="connsiteX425" fmla="*/ 71239 w 1733256"/>
                <a:gd name="connsiteY425" fmla="*/ 725735 h 1758178"/>
                <a:gd name="connsiteX426" fmla="*/ 73125 w 1733256"/>
                <a:gd name="connsiteY426" fmla="*/ 710637 h 1758178"/>
                <a:gd name="connsiteX427" fmla="*/ 65938 w 1733256"/>
                <a:gd name="connsiteY427" fmla="*/ 709222 h 1758178"/>
                <a:gd name="connsiteX428" fmla="*/ 111769 w 1733256"/>
                <a:gd name="connsiteY428" fmla="*/ 684217 h 1758178"/>
                <a:gd name="connsiteX429" fmla="*/ 111769 w 1733256"/>
                <a:gd name="connsiteY429" fmla="*/ 691766 h 1758178"/>
                <a:gd name="connsiteX430" fmla="*/ 109884 w 1733256"/>
                <a:gd name="connsiteY430" fmla="*/ 702145 h 1758178"/>
                <a:gd name="connsiteX431" fmla="*/ 90091 w 1733256"/>
                <a:gd name="connsiteY431" fmla="*/ 705919 h 1758178"/>
                <a:gd name="connsiteX432" fmla="*/ 85378 w 1733256"/>
                <a:gd name="connsiteY432" fmla="*/ 731396 h 1758178"/>
                <a:gd name="connsiteX433" fmla="*/ 83493 w 1733256"/>
                <a:gd name="connsiteY433" fmla="*/ 744606 h 1758178"/>
                <a:gd name="connsiteX434" fmla="*/ 100459 w 1733256"/>
                <a:gd name="connsiteY434" fmla="*/ 756873 h 1758178"/>
                <a:gd name="connsiteX435" fmla="*/ 99516 w 1733256"/>
                <a:gd name="connsiteY435" fmla="*/ 765365 h 1758178"/>
                <a:gd name="connsiteX436" fmla="*/ 97631 w 1733256"/>
                <a:gd name="connsiteY436" fmla="*/ 772914 h 1758178"/>
                <a:gd name="connsiteX437" fmla="*/ 20341 w 1733256"/>
                <a:gd name="connsiteY437" fmla="*/ 729509 h 1758178"/>
                <a:gd name="connsiteX438" fmla="*/ 10916 w 1733256"/>
                <a:gd name="connsiteY438" fmla="*/ 722904 h 1758178"/>
                <a:gd name="connsiteX439" fmla="*/ 14686 w 1733256"/>
                <a:gd name="connsiteY439" fmla="*/ 702145 h 1758178"/>
                <a:gd name="connsiteX440" fmla="*/ 40135 w 1733256"/>
                <a:gd name="connsiteY440" fmla="*/ 696483 h 1758178"/>
                <a:gd name="connsiteX441" fmla="*/ 47676 w 1733256"/>
                <a:gd name="connsiteY441" fmla="*/ 694596 h 1758178"/>
                <a:gd name="connsiteX442" fmla="*/ 85378 w 1733256"/>
                <a:gd name="connsiteY442" fmla="*/ 688935 h 1758178"/>
                <a:gd name="connsiteX443" fmla="*/ 111769 w 1733256"/>
                <a:gd name="connsiteY443" fmla="*/ 684217 h 1758178"/>
                <a:gd name="connsiteX444" fmla="*/ 1710359 w 1733256"/>
                <a:gd name="connsiteY444" fmla="*/ 675826 h 1758178"/>
                <a:gd name="connsiteX445" fmla="*/ 1712256 w 1733256"/>
                <a:gd name="connsiteY445" fmla="*/ 682450 h 1758178"/>
                <a:gd name="connsiteX446" fmla="*/ 1714153 w 1733256"/>
                <a:gd name="connsiteY446" fmla="*/ 692859 h 1758178"/>
                <a:gd name="connsiteX447" fmla="*/ 1678113 w 1733256"/>
                <a:gd name="connsiteY447" fmla="*/ 700429 h 1758178"/>
                <a:gd name="connsiteX448" fmla="*/ 1672422 w 1733256"/>
                <a:gd name="connsiteY448" fmla="*/ 702322 h 1758178"/>
                <a:gd name="connsiteX449" fmla="*/ 1662938 w 1733256"/>
                <a:gd name="connsiteY449" fmla="*/ 703268 h 1758178"/>
                <a:gd name="connsiteX450" fmla="*/ 1655351 w 1733256"/>
                <a:gd name="connsiteY450" fmla="*/ 705161 h 1758178"/>
                <a:gd name="connsiteX451" fmla="*/ 1646815 w 1733256"/>
                <a:gd name="connsiteY451" fmla="*/ 706107 h 1758178"/>
                <a:gd name="connsiteX452" fmla="*/ 1642073 w 1733256"/>
                <a:gd name="connsiteY452" fmla="*/ 708000 h 1758178"/>
                <a:gd name="connsiteX453" fmla="*/ 1630691 w 1733256"/>
                <a:gd name="connsiteY453" fmla="*/ 708946 h 1758178"/>
                <a:gd name="connsiteX454" fmla="*/ 1620259 w 1733256"/>
                <a:gd name="connsiteY454" fmla="*/ 710839 h 1758178"/>
                <a:gd name="connsiteX455" fmla="*/ 1618362 w 1733256"/>
                <a:gd name="connsiteY455" fmla="*/ 692859 h 1758178"/>
                <a:gd name="connsiteX456" fmla="*/ 1625001 w 1733256"/>
                <a:gd name="connsiteY456" fmla="*/ 691913 h 1758178"/>
                <a:gd name="connsiteX457" fmla="*/ 1642073 w 1733256"/>
                <a:gd name="connsiteY457" fmla="*/ 688128 h 1758178"/>
                <a:gd name="connsiteX458" fmla="*/ 1664835 w 1733256"/>
                <a:gd name="connsiteY458" fmla="*/ 683396 h 1758178"/>
                <a:gd name="connsiteX459" fmla="*/ 1675268 w 1733256"/>
                <a:gd name="connsiteY459" fmla="*/ 682450 h 1758178"/>
                <a:gd name="connsiteX460" fmla="*/ 1682855 w 1733256"/>
                <a:gd name="connsiteY460" fmla="*/ 679611 h 1758178"/>
                <a:gd name="connsiteX461" fmla="*/ 1692339 w 1733256"/>
                <a:gd name="connsiteY461" fmla="*/ 678665 h 1758178"/>
                <a:gd name="connsiteX462" fmla="*/ 1697081 w 1733256"/>
                <a:gd name="connsiteY462" fmla="*/ 676772 h 1758178"/>
                <a:gd name="connsiteX463" fmla="*/ 1710359 w 1733256"/>
                <a:gd name="connsiteY463" fmla="*/ 675826 h 1758178"/>
                <a:gd name="connsiteX464" fmla="*/ 1645659 w 1733256"/>
                <a:gd name="connsiteY464" fmla="*/ 571130 h 1758178"/>
                <a:gd name="connsiteX465" fmla="*/ 1673014 w 1733256"/>
                <a:gd name="connsiteY465" fmla="*/ 572075 h 1758178"/>
                <a:gd name="connsiteX466" fmla="*/ 1689049 w 1733256"/>
                <a:gd name="connsiteY466" fmla="*/ 624970 h 1758178"/>
                <a:gd name="connsiteX467" fmla="*/ 1686219 w 1733256"/>
                <a:gd name="connsiteY467" fmla="*/ 627804 h 1758178"/>
                <a:gd name="connsiteX468" fmla="*/ 1673957 w 1733256"/>
                <a:gd name="connsiteY468" fmla="*/ 635361 h 1758178"/>
                <a:gd name="connsiteX469" fmla="*/ 1671127 w 1733256"/>
                <a:gd name="connsiteY469" fmla="*/ 627804 h 1758178"/>
                <a:gd name="connsiteX470" fmla="*/ 1673014 w 1733256"/>
                <a:gd name="connsiteY470" fmla="*/ 618358 h 1758178"/>
                <a:gd name="connsiteX471" fmla="*/ 1677730 w 1733256"/>
                <a:gd name="connsiteY471" fmla="*/ 600412 h 1758178"/>
                <a:gd name="connsiteX472" fmla="*/ 1654148 w 1733256"/>
                <a:gd name="connsiteY472" fmla="*/ 589077 h 1758178"/>
                <a:gd name="connsiteX473" fmla="*/ 1651319 w 1733256"/>
                <a:gd name="connsiteY473" fmla="*/ 610802 h 1758178"/>
                <a:gd name="connsiteX474" fmla="*/ 1641886 w 1733256"/>
                <a:gd name="connsiteY474" fmla="*/ 649529 h 1758178"/>
                <a:gd name="connsiteX475" fmla="*/ 1618304 w 1733256"/>
                <a:gd name="connsiteY475" fmla="*/ 651418 h 1758178"/>
                <a:gd name="connsiteX476" fmla="*/ 1599439 w 1733256"/>
                <a:gd name="connsiteY476" fmla="*/ 630638 h 1758178"/>
                <a:gd name="connsiteX477" fmla="*/ 1592836 w 1733256"/>
                <a:gd name="connsiteY477" fmla="*/ 609857 h 1758178"/>
                <a:gd name="connsiteX478" fmla="*/ 1591893 w 1733256"/>
                <a:gd name="connsiteY478" fmla="*/ 600412 h 1758178"/>
                <a:gd name="connsiteX479" fmla="*/ 1594723 w 1733256"/>
                <a:gd name="connsiteY479" fmla="*/ 596633 h 1758178"/>
                <a:gd name="connsiteX480" fmla="*/ 1595666 w 1733256"/>
                <a:gd name="connsiteY480" fmla="*/ 591911 h 1758178"/>
                <a:gd name="connsiteX481" fmla="*/ 1603212 w 1733256"/>
                <a:gd name="connsiteY481" fmla="*/ 582465 h 1758178"/>
                <a:gd name="connsiteX482" fmla="*/ 1612645 w 1733256"/>
                <a:gd name="connsiteY482" fmla="*/ 578687 h 1758178"/>
                <a:gd name="connsiteX483" fmla="*/ 1615474 w 1733256"/>
                <a:gd name="connsiteY483" fmla="*/ 586243 h 1758178"/>
                <a:gd name="connsiteX484" fmla="*/ 1618304 w 1733256"/>
                <a:gd name="connsiteY484" fmla="*/ 594744 h 1758178"/>
                <a:gd name="connsiteX485" fmla="*/ 1612645 w 1733256"/>
                <a:gd name="connsiteY485" fmla="*/ 599467 h 1758178"/>
                <a:gd name="connsiteX486" fmla="*/ 1606042 w 1733256"/>
                <a:gd name="connsiteY486" fmla="*/ 616469 h 1758178"/>
                <a:gd name="connsiteX487" fmla="*/ 1607928 w 1733256"/>
                <a:gd name="connsiteY487" fmla="*/ 620248 h 1758178"/>
                <a:gd name="connsiteX488" fmla="*/ 1609815 w 1733256"/>
                <a:gd name="connsiteY488" fmla="*/ 624970 h 1758178"/>
                <a:gd name="connsiteX489" fmla="*/ 1628680 w 1733256"/>
                <a:gd name="connsiteY489" fmla="*/ 632527 h 1758178"/>
                <a:gd name="connsiteX490" fmla="*/ 1635283 w 1733256"/>
                <a:gd name="connsiteY490" fmla="*/ 584354 h 1758178"/>
                <a:gd name="connsiteX491" fmla="*/ 1645659 w 1733256"/>
                <a:gd name="connsiteY491" fmla="*/ 571130 h 1758178"/>
                <a:gd name="connsiteX492" fmla="*/ 61022 w 1733256"/>
                <a:gd name="connsiteY492" fmla="*/ 544064 h 1758178"/>
                <a:gd name="connsiteX493" fmla="*/ 69504 w 1733256"/>
                <a:gd name="connsiteY493" fmla="*/ 545948 h 1758178"/>
                <a:gd name="connsiteX494" fmla="*/ 74216 w 1733256"/>
                <a:gd name="connsiteY494" fmla="*/ 546890 h 1758178"/>
                <a:gd name="connsiteX495" fmla="*/ 77986 w 1733256"/>
                <a:gd name="connsiteY495" fmla="*/ 548773 h 1758178"/>
                <a:gd name="connsiteX496" fmla="*/ 81756 w 1733256"/>
                <a:gd name="connsiteY496" fmla="*/ 549715 h 1758178"/>
                <a:gd name="connsiteX497" fmla="*/ 85526 w 1733256"/>
                <a:gd name="connsiteY497" fmla="*/ 551599 h 1758178"/>
                <a:gd name="connsiteX498" fmla="*/ 99663 w 1733256"/>
                <a:gd name="connsiteY498" fmla="*/ 555366 h 1758178"/>
                <a:gd name="connsiteX499" fmla="*/ 103433 w 1733256"/>
                <a:gd name="connsiteY499" fmla="*/ 558191 h 1758178"/>
                <a:gd name="connsiteX500" fmla="*/ 109087 w 1733256"/>
                <a:gd name="connsiteY500" fmla="*/ 559133 h 1758178"/>
                <a:gd name="connsiteX501" fmla="*/ 116627 w 1733256"/>
                <a:gd name="connsiteY501" fmla="*/ 562900 h 1758178"/>
                <a:gd name="connsiteX502" fmla="*/ 126052 w 1733256"/>
                <a:gd name="connsiteY502" fmla="*/ 565725 h 1758178"/>
                <a:gd name="connsiteX503" fmla="*/ 130764 w 1733256"/>
                <a:gd name="connsiteY503" fmla="*/ 567609 h 1758178"/>
                <a:gd name="connsiteX504" fmla="*/ 134534 w 1733256"/>
                <a:gd name="connsiteY504" fmla="*/ 568551 h 1758178"/>
                <a:gd name="connsiteX505" fmla="*/ 144901 w 1733256"/>
                <a:gd name="connsiteY505" fmla="*/ 573259 h 1758178"/>
                <a:gd name="connsiteX506" fmla="*/ 150556 w 1733256"/>
                <a:gd name="connsiteY506" fmla="*/ 575143 h 1758178"/>
                <a:gd name="connsiteX507" fmla="*/ 140189 w 1733256"/>
                <a:gd name="connsiteY507" fmla="*/ 600571 h 1758178"/>
                <a:gd name="connsiteX508" fmla="*/ 102490 w 1733256"/>
                <a:gd name="connsiteY508" fmla="*/ 604338 h 1758178"/>
                <a:gd name="connsiteX509" fmla="*/ 87411 w 1733256"/>
                <a:gd name="connsiteY509" fmla="*/ 606221 h 1758178"/>
                <a:gd name="connsiteX510" fmla="*/ 70446 w 1733256"/>
                <a:gd name="connsiteY510" fmla="*/ 608105 h 1758178"/>
                <a:gd name="connsiteX511" fmla="*/ 55367 w 1733256"/>
                <a:gd name="connsiteY511" fmla="*/ 610930 h 1758178"/>
                <a:gd name="connsiteX512" fmla="*/ 62906 w 1733256"/>
                <a:gd name="connsiteY512" fmla="*/ 614697 h 1758178"/>
                <a:gd name="connsiteX513" fmla="*/ 66676 w 1733256"/>
                <a:gd name="connsiteY513" fmla="*/ 616581 h 1758178"/>
                <a:gd name="connsiteX514" fmla="*/ 71389 w 1733256"/>
                <a:gd name="connsiteY514" fmla="*/ 617523 h 1758178"/>
                <a:gd name="connsiteX515" fmla="*/ 81756 w 1733256"/>
                <a:gd name="connsiteY515" fmla="*/ 621290 h 1758178"/>
                <a:gd name="connsiteX516" fmla="*/ 109087 w 1733256"/>
                <a:gd name="connsiteY516" fmla="*/ 632591 h 1758178"/>
                <a:gd name="connsiteX517" fmla="*/ 126994 w 1733256"/>
                <a:gd name="connsiteY517" fmla="*/ 638242 h 1758178"/>
                <a:gd name="connsiteX518" fmla="*/ 122282 w 1733256"/>
                <a:gd name="connsiteY518" fmla="*/ 654252 h 1758178"/>
                <a:gd name="connsiteX519" fmla="*/ 101548 w 1733256"/>
                <a:gd name="connsiteY519" fmla="*/ 647659 h 1758178"/>
                <a:gd name="connsiteX520" fmla="*/ 87411 w 1733256"/>
                <a:gd name="connsiteY520" fmla="*/ 642009 h 1758178"/>
                <a:gd name="connsiteX521" fmla="*/ 34632 w 1733256"/>
                <a:gd name="connsiteY521" fmla="*/ 624115 h 1758178"/>
                <a:gd name="connsiteX522" fmla="*/ 42172 w 1733256"/>
                <a:gd name="connsiteY522" fmla="*/ 596804 h 1758178"/>
                <a:gd name="connsiteX523" fmla="*/ 81756 w 1733256"/>
                <a:gd name="connsiteY523" fmla="*/ 592095 h 1758178"/>
                <a:gd name="connsiteX524" fmla="*/ 96835 w 1733256"/>
                <a:gd name="connsiteY524" fmla="*/ 589270 h 1758178"/>
                <a:gd name="connsiteX525" fmla="*/ 111915 w 1733256"/>
                <a:gd name="connsiteY525" fmla="*/ 588328 h 1758178"/>
                <a:gd name="connsiteX526" fmla="*/ 125109 w 1733256"/>
                <a:gd name="connsiteY526" fmla="*/ 584561 h 1758178"/>
                <a:gd name="connsiteX527" fmla="*/ 105317 w 1733256"/>
                <a:gd name="connsiteY527" fmla="*/ 576085 h 1758178"/>
                <a:gd name="connsiteX528" fmla="*/ 87411 w 1733256"/>
                <a:gd name="connsiteY528" fmla="*/ 569492 h 1758178"/>
                <a:gd name="connsiteX529" fmla="*/ 71389 w 1733256"/>
                <a:gd name="connsiteY529" fmla="*/ 563842 h 1758178"/>
                <a:gd name="connsiteX530" fmla="*/ 66676 w 1733256"/>
                <a:gd name="connsiteY530" fmla="*/ 563842 h 1758178"/>
                <a:gd name="connsiteX531" fmla="*/ 62906 w 1733256"/>
                <a:gd name="connsiteY531" fmla="*/ 561016 h 1758178"/>
                <a:gd name="connsiteX532" fmla="*/ 57252 w 1733256"/>
                <a:gd name="connsiteY532" fmla="*/ 559133 h 1758178"/>
                <a:gd name="connsiteX533" fmla="*/ 59137 w 1733256"/>
                <a:gd name="connsiteY533" fmla="*/ 551599 h 1758178"/>
                <a:gd name="connsiteX534" fmla="*/ 61022 w 1733256"/>
                <a:gd name="connsiteY534" fmla="*/ 544064 h 1758178"/>
                <a:gd name="connsiteX535" fmla="*/ 1620254 w 1733256"/>
                <a:gd name="connsiteY535" fmla="*/ 475886 h 1758178"/>
                <a:gd name="connsiteX536" fmla="*/ 1599552 w 1733256"/>
                <a:gd name="connsiteY536" fmla="*/ 487215 h 1758178"/>
                <a:gd name="connsiteX537" fmla="*/ 1609903 w 1733256"/>
                <a:gd name="connsiteY537" fmla="*/ 509872 h 1758178"/>
                <a:gd name="connsiteX538" fmla="*/ 1629665 w 1733256"/>
                <a:gd name="connsiteY538" fmla="*/ 508928 h 1758178"/>
                <a:gd name="connsiteX539" fmla="*/ 1632488 w 1733256"/>
                <a:gd name="connsiteY539" fmla="*/ 494767 h 1758178"/>
                <a:gd name="connsiteX540" fmla="*/ 1624959 w 1733256"/>
                <a:gd name="connsiteY540" fmla="*/ 479662 h 1758178"/>
                <a:gd name="connsiteX541" fmla="*/ 1620254 w 1733256"/>
                <a:gd name="connsiteY541" fmla="*/ 475886 h 1758178"/>
                <a:gd name="connsiteX542" fmla="*/ 1625900 w 1733256"/>
                <a:gd name="connsiteY542" fmla="*/ 452285 h 1758178"/>
                <a:gd name="connsiteX543" fmla="*/ 1629665 w 1733256"/>
                <a:gd name="connsiteY543" fmla="*/ 454173 h 1758178"/>
                <a:gd name="connsiteX544" fmla="*/ 1634370 w 1733256"/>
                <a:gd name="connsiteY544" fmla="*/ 465501 h 1758178"/>
                <a:gd name="connsiteX545" fmla="*/ 1636252 w 1733256"/>
                <a:gd name="connsiteY545" fmla="*/ 469278 h 1758178"/>
                <a:gd name="connsiteX546" fmla="*/ 1637193 w 1733256"/>
                <a:gd name="connsiteY546" fmla="*/ 473054 h 1758178"/>
                <a:gd name="connsiteX547" fmla="*/ 1640016 w 1733256"/>
                <a:gd name="connsiteY547" fmla="*/ 476830 h 1758178"/>
                <a:gd name="connsiteX548" fmla="*/ 1640957 w 1733256"/>
                <a:gd name="connsiteY548" fmla="*/ 479662 h 1758178"/>
                <a:gd name="connsiteX549" fmla="*/ 1642839 w 1733256"/>
                <a:gd name="connsiteY549" fmla="*/ 482494 h 1758178"/>
                <a:gd name="connsiteX550" fmla="*/ 1643780 w 1733256"/>
                <a:gd name="connsiteY550" fmla="*/ 487215 h 1758178"/>
                <a:gd name="connsiteX551" fmla="*/ 1647544 w 1733256"/>
                <a:gd name="connsiteY551" fmla="*/ 494767 h 1758178"/>
                <a:gd name="connsiteX552" fmla="*/ 1649426 w 1733256"/>
                <a:gd name="connsiteY552" fmla="*/ 506095 h 1758178"/>
                <a:gd name="connsiteX553" fmla="*/ 1649426 w 1733256"/>
                <a:gd name="connsiteY553" fmla="*/ 513648 h 1758178"/>
                <a:gd name="connsiteX554" fmla="*/ 1641898 w 1733256"/>
                <a:gd name="connsiteY554" fmla="*/ 524976 h 1758178"/>
                <a:gd name="connsiteX555" fmla="*/ 1639075 w 1733256"/>
                <a:gd name="connsiteY555" fmla="*/ 525920 h 1758178"/>
                <a:gd name="connsiteX556" fmla="*/ 1620254 w 1733256"/>
                <a:gd name="connsiteY556" fmla="*/ 529696 h 1758178"/>
                <a:gd name="connsiteX557" fmla="*/ 1607080 w 1733256"/>
                <a:gd name="connsiteY557" fmla="*/ 524032 h 1758178"/>
                <a:gd name="connsiteX558" fmla="*/ 1608021 w 1733256"/>
                <a:gd name="connsiteY558" fmla="*/ 530641 h 1758178"/>
                <a:gd name="connsiteX559" fmla="*/ 1593906 w 1733256"/>
                <a:gd name="connsiteY559" fmla="*/ 544801 h 1758178"/>
                <a:gd name="connsiteX560" fmla="*/ 1589201 w 1733256"/>
                <a:gd name="connsiteY560" fmla="*/ 548577 h 1758178"/>
                <a:gd name="connsiteX561" fmla="*/ 1584496 w 1733256"/>
                <a:gd name="connsiteY561" fmla="*/ 550465 h 1758178"/>
                <a:gd name="connsiteX562" fmla="*/ 1583555 w 1733256"/>
                <a:gd name="connsiteY562" fmla="*/ 552354 h 1758178"/>
                <a:gd name="connsiteX563" fmla="*/ 1575085 w 1733256"/>
                <a:gd name="connsiteY563" fmla="*/ 558962 h 1758178"/>
                <a:gd name="connsiteX564" fmla="*/ 1569439 w 1733256"/>
                <a:gd name="connsiteY564" fmla="*/ 550465 h 1758178"/>
                <a:gd name="connsiteX565" fmla="*/ 1566616 w 1733256"/>
                <a:gd name="connsiteY565" fmla="*/ 542913 h 1758178"/>
                <a:gd name="connsiteX566" fmla="*/ 1576968 w 1733256"/>
                <a:gd name="connsiteY566" fmla="*/ 533473 h 1758178"/>
                <a:gd name="connsiteX567" fmla="*/ 1594847 w 1733256"/>
                <a:gd name="connsiteY567" fmla="*/ 521200 h 1758178"/>
                <a:gd name="connsiteX568" fmla="*/ 1592965 w 1733256"/>
                <a:gd name="connsiteY568" fmla="*/ 509872 h 1758178"/>
                <a:gd name="connsiteX569" fmla="*/ 1584496 w 1733256"/>
                <a:gd name="connsiteY569" fmla="*/ 493823 h 1758178"/>
                <a:gd name="connsiteX570" fmla="*/ 1564734 w 1733256"/>
                <a:gd name="connsiteY570" fmla="*/ 501375 h 1758178"/>
                <a:gd name="connsiteX571" fmla="*/ 1549678 w 1733256"/>
                <a:gd name="connsiteY571" fmla="*/ 507983 h 1758178"/>
                <a:gd name="connsiteX572" fmla="*/ 1545914 w 1733256"/>
                <a:gd name="connsiteY572" fmla="*/ 498543 h 1758178"/>
                <a:gd name="connsiteX573" fmla="*/ 1543091 w 1733256"/>
                <a:gd name="connsiteY573" fmla="*/ 491935 h 1758178"/>
                <a:gd name="connsiteX574" fmla="*/ 1588260 w 1733256"/>
                <a:gd name="connsiteY574" fmla="*/ 469278 h 1758178"/>
                <a:gd name="connsiteX575" fmla="*/ 1592024 w 1733256"/>
                <a:gd name="connsiteY575" fmla="*/ 469278 h 1758178"/>
                <a:gd name="connsiteX576" fmla="*/ 1593906 w 1733256"/>
                <a:gd name="connsiteY576" fmla="*/ 466446 h 1758178"/>
                <a:gd name="connsiteX577" fmla="*/ 1625900 w 1733256"/>
                <a:gd name="connsiteY577" fmla="*/ 452285 h 1758178"/>
                <a:gd name="connsiteX578" fmla="*/ 129954 w 1733256"/>
                <a:gd name="connsiteY578" fmla="*/ 430110 h 1758178"/>
                <a:gd name="connsiteX579" fmla="*/ 146014 w 1733256"/>
                <a:gd name="connsiteY579" fmla="*/ 434803 h 1758178"/>
                <a:gd name="connsiteX580" fmla="*/ 137512 w 1733256"/>
                <a:gd name="connsiteY580" fmla="*/ 450758 h 1758178"/>
                <a:gd name="connsiteX581" fmla="*/ 115784 w 1733256"/>
                <a:gd name="connsiteY581" fmla="*/ 456389 h 1758178"/>
                <a:gd name="connsiteX582" fmla="*/ 111061 w 1733256"/>
                <a:gd name="connsiteY582" fmla="*/ 466713 h 1758178"/>
                <a:gd name="connsiteX583" fmla="*/ 127120 w 1733256"/>
                <a:gd name="connsiteY583" fmla="*/ 501439 h 1758178"/>
                <a:gd name="connsiteX584" fmla="*/ 167741 w 1733256"/>
                <a:gd name="connsiteY584" fmla="*/ 506131 h 1758178"/>
                <a:gd name="connsiteX585" fmla="*/ 180967 w 1733256"/>
                <a:gd name="connsiteY585" fmla="*/ 485484 h 1758178"/>
                <a:gd name="connsiteX586" fmla="*/ 183801 w 1733256"/>
                <a:gd name="connsiteY586" fmla="*/ 478914 h 1758178"/>
                <a:gd name="connsiteX587" fmla="*/ 176243 w 1733256"/>
                <a:gd name="connsiteY587" fmla="*/ 472344 h 1758178"/>
                <a:gd name="connsiteX588" fmla="*/ 166796 w 1733256"/>
                <a:gd name="connsiteY588" fmla="*/ 467651 h 1758178"/>
                <a:gd name="connsiteX589" fmla="*/ 156405 w 1733256"/>
                <a:gd name="connsiteY589" fmla="*/ 482668 h 1758178"/>
                <a:gd name="connsiteX590" fmla="*/ 144124 w 1733256"/>
                <a:gd name="connsiteY590" fmla="*/ 476098 h 1758178"/>
                <a:gd name="connsiteX591" fmla="*/ 150737 w 1733256"/>
                <a:gd name="connsiteY591" fmla="*/ 462959 h 1758178"/>
                <a:gd name="connsiteX592" fmla="*/ 157350 w 1733256"/>
                <a:gd name="connsiteY592" fmla="*/ 450758 h 1758178"/>
                <a:gd name="connsiteX593" fmla="*/ 163018 w 1733256"/>
                <a:gd name="connsiteY593" fmla="*/ 444188 h 1758178"/>
                <a:gd name="connsiteX594" fmla="*/ 167741 w 1733256"/>
                <a:gd name="connsiteY594" fmla="*/ 447942 h 1758178"/>
                <a:gd name="connsiteX595" fmla="*/ 170575 w 1733256"/>
                <a:gd name="connsiteY595" fmla="*/ 447942 h 1758178"/>
                <a:gd name="connsiteX596" fmla="*/ 202694 w 1733256"/>
                <a:gd name="connsiteY596" fmla="*/ 467651 h 1758178"/>
                <a:gd name="connsiteX597" fmla="*/ 180967 w 1733256"/>
                <a:gd name="connsiteY597" fmla="*/ 512701 h 1758178"/>
                <a:gd name="connsiteX598" fmla="*/ 178133 w 1733256"/>
                <a:gd name="connsiteY598" fmla="*/ 513640 h 1758178"/>
                <a:gd name="connsiteX599" fmla="*/ 170575 w 1733256"/>
                <a:gd name="connsiteY599" fmla="*/ 521148 h 1758178"/>
                <a:gd name="connsiteX600" fmla="*/ 145069 w 1733256"/>
                <a:gd name="connsiteY600" fmla="*/ 528656 h 1758178"/>
                <a:gd name="connsiteX601" fmla="*/ 137512 w 1733256"/>
                <a:gd name="connsiteY601" fmla="*/ 525841 h 1758178"/>
                <a:gd name="connsiteX602" fmla="*/ 125231 w 1733256"/>
                <a:gd name="connsiteY602" fmla="*/ 523025 h 1758178"/>
                <a:gd name="connsiteX603" fmla="*/ 119563 w 1733256"/>
                <a:gd name="connsiteY603" fmla="*/ 519271 h 1758178"/>
                <a:gd name="connsiteX604" fmla="*/ 112950 w 1733256"/>
                <a:gd name="connsiteY604" fmla="*/ 513640 h 1758178"/>
                <a:gd name="connsiteX605" fmla="*/ 110116 w 1733256"/>
                <a:gd name="connsiteY605" fmla="*/ 513640 h 1758178"/>
                <a:gd name="connsiteX606" fmla="*/ 103504 w 1733256"/>
                <a:gd name="connsiteY606" fmla="*/ 507070 h 1758178"/>
                <a:gd name="connsiteX607" fmla="*/ 102559 w 1733256"/>
                <a:gd name="connsiteY607" fmla="*/ 505193 h 1758178"/>
                <a:gd name="connsiteX608" fmla="*/ 100670 w 1733256"/>
                <a:gd name="connsiteY608" fmla="*/ 502377 h 1758178"/>
                <a:gd name="connsiteX609" fmla="*/ 94057 w 1733256"/>
                <a:gd name="connsiteY609" fmla="*/ 474221 h 1758178"/>
                <a:gd name="connsiteX610" fmla="*/ 100670 w 1733256"/>
                <a:gd name="connsiteY610" fmla="*/ 457327 h 1758178"/>
                <a:gd name="connsiteX611" fmla="*/ 104448 w 1733256"/>
                <a:gd name="connsiteY611" fmla="*/ 450758 h 1758178"/>
                <a:gd name="connsiteX612" fmla="*/ 129954 w 1733256"/>
                <a:gd name="connsiteY612" fmla="*/ 430110 h 1758178"/>
                <a:gd name="connsiteX613" fmla="*/ 1567578 w 1733256"/>
                <a:gd name="connsiteY613" fmla="*/ 357594 h 1758178"/>
                <a:gd name="connsiteX614" fmla="*/ 1587355 w 1733256"/>
                <a:gd name="connsiteY614" fmla="*/ 385803 h 1758178"/>
                <a:gd name="connsiteX615" fmla="*/ 1601482 w 1733256"/>
                <a:gd name="connsiteY615" fmla="*/ 408370 h 1758178"/>
                <a:gd name="connsiteX616" fmla="*/ 1591122 w 1733256"/>
                <a:gd name="connsiteY616" fmla="*/ 415892 h 1758178"/>
                <a:gd name="connsiteX617" fmla="*/ 1583588 w 1733256"/>
                <a:gd name="connsiteY617" fmla="*/ 407429 h 1758178"/>
                <a:gd name="connsiteX618" fmla="*/ 1575112 w 1733256"/>
                <a:gd name="connsiteY618" fmla="*/ 394265 h 1758178"/>
                <a:gd name="connsiteX619" fmla="*/ 1565694 w 1733256"/>
                <a:gd name="connsiteY619" fmla="*/ 382041 h 1758178"/>
                <a:gd name="connsiteX620" fmla="*/ 1558160 w 1733256"/>
                <a:gd name="connsiteY620" fmla="*/ 386743 h 1758178"/>
                <a:gd name="connsiteX621" fmla="*/ 1546859 w 1733256"/>
                <a:gd name="connsiteY621" fmla="*/ 395206 h 1758178"/>
                <a:gd name="connsiteX622" fmla="*/ 1555335 w 1733256"/>
                <a:gd name="connsiteY622" fmla="*/ 408370 h 1758178"/>
                <a:gd name="connsiteX623" fmla="*/ 1563811 w 1733256"/>
                <a:gd name="connsiteY623" fmla="*/ 421534 h 1758178"/>
                <a:gd name="connsiteX624" fmla="*/ 1566636 w 1733256"/>
                <a:gd name="connsiteY624" fmla="*/ 428116 h 1758178"/>
                <a:gd name="connsiteX625" fmla="*/ 1562869 w 1733256"/>
                <a:gd name="connsiteY625" fmla="*/ 431877 h 1758178"/>
                <a:gd name="connsiteX626" fmla="*/ 1550626 w 1733256"/>
                <a:gd name="connsiteY626" fmla="*/ 427176 h 1758178"/>
                <a:gd name="connsiteX627" fmla="*/ 1540267 w 1733256"/>
                <a:gd name="connsiteY627" fmla="*/ 412131 h 1758178"/>
                <a:gd name="connsiteX628" fmla="*/ 1533674 w 1733256"/>
                <a:gd name="connsiteY628" fmla="*/ 403668 h 1758178"/>
                <a:gd name="connsiteX629" fmla="*/ 1525198 w 1733256"/>
                <a:gd name="connsiteY629" fmla="*/ 408370 h 1758178"/>
                <a:gd name="connsiteX630" fmla="*/ 1515781 w 1733256"/>
                <a:gd name="connsiteY630" fmla="*/ 413071 h 1758178"/>
                <a:gd name="connsiteX631" fmla="*/ 1517664 w 1733256"/>
                <a:gd name="connsiteY631" fmla="*/ 427176 h 1758178"/>
                <a:gd name="connsiteX632" fmla="*/ 1522373 w 1733256"/>
                <a:gd name="connsiteY632" fmla="*/ 434698 h 1758178"/>
                <a:gd name="connsiteX633" fmla="*/ 1525198 w 1733256"/>
                <a:gd name="connsiteY633" fmla="*/ 436578 h 1758178"/>
                <a:gd name="connsiteX634" fmla="*/ 1528024 w 1733256"/>
                <a:gd name="connsiteY634" fmla="*/ 442220 h 1758178"/>
                <a:gd name="connsiteX635" fmla="*/ 1530849 w 1733256"/>
                <a:gd name="connsiteY635" fmla="*/ 446922 h 1758178"/>
                <a:gd name="connsiteX636" fmla="*/ 1531791 w 1733256"/>
                <a:gd name="connsiteY636" fmla="*/ 449743 h 1758178"/>
                <a:gd name="connsiteX637" fmla="*/ 1534616 w 1733256"/>
                <a:gd name="connsiteY637" fmla="*/ 453504 h 1758178"/>
                <a:gd name="connsiteX638" fmla="*/ 1528024 w 1733256"/>
                <a:gd name="connsiteY638" fmla="*/ 458205 h 1758178"/>
                <a:gd name="connsiteX639" fmla="*/ 1516722 w 1733256"/>
                <a:gd name="connsiteY639" fmla="*/ 450683 h 1758178"/>
                <a:gd name="connsiteX640" fmla="*/ 1509188 w 1733256"/>
                <a:gd name="connsiteY640" fmla="*/ 442220 h 1758178"/>
                <a:gd name="connsiteX641" fmla="*/ 1503537 w 1733256"/>
                <a:gd name="connsiteY641" fmla="*/ 432817 h 1758178"/>
                <a:gd name="connsiteX642" fmla="*/ 1498829 w 1733256"/>
                <a:gd name="connsiteY642" fmla="*/ 424355 h 1758178"/>
                <a:gd name="connsiteX643" fmla="*/ 1494120 w 1733256"/>
                <a:gd name="connsiteY643" fmla="*/ 416832 h 1758178"/>
                <a:gd name="connsiteX644" fmla="*/ 1489411 w 1733256"/>
                <a:gd name="connsiteY644" fmla="*/ 409310 h 1758178"/>
                <a:gd name="connsiteX645" fmla="*/ 1498829 w 1733256"/>
                <a:gd name="connsiteY645" fmla="*/ 401788 h 1758178"/>
                <a:gd name="connsiteX646" fmla="*/ 1521431 w 1733256"/>
                <a:gd name="connsiteY646" fmla="*/ 386743 h 1758178"/>
                <a:gd name="connsiteX647" fmla="*/ 1524256 w 1733256"/>
                <a:gd name="connsiteY647" fmla="*/ 385803 h 1758178"/>
                <a:gd name="connsiteX648" fmla="*/ 1557219 w 1733256"/>
                <a:gd name="connsiteY648" fmla="*/ 364176 h 1758178"/>
                <a:gd name="connsiteX649" fmla="*/ 1567578 w 1733256"/>
                <a:gd name="connsiteY649" fmla="*/ 357594 h 1758178"/>
                <a:gd name="connsiteX650" fmla="*/ 196919 w 1733256"/>
                <a:gd name="connsiteY650" fmla="*/ 312046 h 1758178"/>
                <a:gd name="connsiteX651" fmla="*/ 200697 w 1733256"/>
                <a:gd name="connsiteY651" fmla="*/ 321490 h 1758178"/>
                <a:gd name="connsiteX652" fmla="*/ 202586 w 1733256"/>
                <a:gd name="connsiteY652" fmla="*/ 325267 h 1758178"/>
                <a:gd name="connsiteX653" fmla="*/ 203530 w 1733256"/>
                <a:gd name="connsiteY653" fmla="*/ 329044 h 1758178"/>
                <a:gd name="connsiteX654" fmla="*/ 205419 w 1733256"/>
                <a:gd name="connsiteY654" fmla="*/ 334711 h 1758178"/>
                <a:gd name="connsiteX655" fmla="*/ 206363 w 1733256"/>
                <a:gd name="connsiteY655" fmla="*/ 339432 h 1758178"/>
                <a:gd name="connsiteX656" fmla="*/ 212029 w 1733256"/>
                <a:gd name="connsiteY656" fmla="*/ 352654 h 1758178"/>
                <a:gd name="connsiteX657" fmla="*/ 217695 w 1733256"/>
                <a:gd name="connsiteY657" fmla="*/ 363986 h 1758178"/>
                <a:gd name="connsiteX658" fmla="*/ 273413 w 1733256"/>
                <a:gd name="connsiteY658" fmla="*/ 366819 h 1758178"/>
                <a:gd name="connsiteX659" fmla="*/ 261136 w 1733256"/>
                <a:gd name="connsiteY659" fmla="*/ 384762 h 1758178"/>
                <a:gd name="connsiteX660" fmla="*/ 233750 w 1733256"/>
                <a:gd name="connsiteY660" fmla="*/ 381929 h 1758178"/>
                <a:gd name="connsiteX661" fmla="*/ 218640 w 1733256"/>
                <a:gd name="connsiteY661" fmla="*/ 382873 h 1758178"/>
                <a:gd name="connsiteX662" fmla="*/ 225250 w 1733256"/>
                <a:gd name="connsiteY662" fmla="*/ 401760 h 1758178"/>
                <a:gd name="connsiteX663" fmla="*/ 228083 w 1733256"/>
                <a:gd name="connsiteY663" fmla="*/ 409315 h 1758178"/>
                <a:gd name="connsiteX664" fmla="*/ 232805 w 1733256"/>
                <a:gd name="connsiteY664" fmla="*/ 419703 h 1758178"/>
                <a:gd name="connsiteX665" fmla="*/ 226195 w 1733256"/>
                <a:gd name="connsiteY665" fmla="*/ 430091 h 1758178"/>
                <a:gd name="connsiteX666" fmla="*/ 220529 w 1733256"/>
                <a:gd name="connsiteY666" fmla="*/ 436702 h 1758178"/>
                <a:gd name="connsiteX667" fmla="*/ 215807 w 1733256"/>
                <a:gd name="connsiteY667" fmla="*/ 422536 h 1758178"/>
                <a:gd name="connsiteX668" fmla="*/ 213918 w 1733256"/>
                <a:gd name="connsiteY668" fmla="*/ 416870 h 1758178"/>
                <a:gd name="connsiteX669" fmla="*/ 211085 w 1733256"/>
                <a:gd name="connsiteY669" fmla="*/ 405538 h 1758178"/>
                <a:gd name="connsiteX670" fmla="*/ 205419 w 1733256"/>
                <a:gd name="connsiteY670" fmla="*/ 391372 h 1758178"/>
                <a:gd name="connsiteX671" fmla="*/ 199753 w 1733256"/>
                <a:gd name="connsiteY671" fmla="*/ 380984 h 1758178"/>
                <a:gd name="connsiteX672" fmla="*/ 148757 w 1733256"/>
                <a:gd name="connsiteY672" fmla="*/ 378151 h 1758178"/>
                <a:gd name="connsiteX673" fmla="*/ 159145 w 1733256"/>
                <a:gd name="connsiteY673" fmla="*/ 361153 h 1758178"/>
                <a:gd name="connsiteX674" fmla="*/ 183698 w 1733256"/>
                <a:gd name="connsiteY674" fmla="*/ 363042 h 1758178"/>
                <a:gd name="connsiteX675" fmla="*/ 197864 w 1733256"/>
                <a:gd name="connsiteY675" fmla="*/ 363042 h 1758178"/>
                <a:gd name="connsiteX676" fmla="*/ 192198 w 1733256"/>
                <a:gd name="connsiteY676" fmla="*/ 343210 h 1758178"/>
                <a:gd name="connsiteX677" fmla="*/ 189365 w 1733256"/>
                <a:gd name="connsiteY677" fmla="*/ 335655 h 1758178"/>
                <a:gd name="connsiteX678" fmla="*/ 186531 w 1733256"/>
                <a:gd name="connsiteY678" fmla="*/ 327156 h 1758178"/>
                <a:gd name="connsiteX679" fmla="*/ 195031 w 1733256"/>
                <a:gd name="connsiteY679" fmla="*/ 312990 h 1758178"/>
                <a:gd name="connsiteX680" fmla="*/ 196919 w 1733256"/>
                <a:gd name="connsiteY680" fmla="*/ 312046 h 1758178"/>
                <a:gd name="connsiteX681" fmla="*/ 239476 w 1733256"/>
                <a:gd name="connsiteY681" fmla="*/ 267647 h 1758178"/>
                <a:gd name="connsiteX682" fmla="*/ 244925 w 1733256"/>
                <a:gd name="connsiteY682" fmla="*/ 271871 h 1758178"/>
                <a:gd name="connsiteX683" fmla="*/ 252507 w 1733256"/>
                <a:gd name="connsiteY683" fmla="*/ 278441 h 1758178"/>
                <a:gd name="connsiteX684" fmla="*/ 300842 w 1733256"/>
                <a:gd name="connsiteY684" fmla="*/ 321620 h 1758178"/>
                <a:gd name="connsiteX685" fmla="*/ 301790 w 1733256"/>
                <a:gd name="connsiteY685" fmla="*/ 323498 h 1758178"/>
                <a:gd name="connsiteX686" fmla="*/ 308424 w 1733256"/>
                <a:gd name="connsiteY686" fmla="*/ 329130 h 1758178"/>
                <a:gd name="connsiteX687" fmla="*/ 303685 w 1733256"/>
                <a:gd name="connsiteY687" fmla="*/ 337578 h 1758178"/>
                <a:gd name="connsiteX688" fmla="*/ 296103 w 1733256"/>
                <a:gd name="connsiteY688" fmla="*/ 343210 h 1758178"/>
                <a:gd name="connsiteX689" fmla="*/ 292312 w 1733256"/>
                <a:gd name="connsiteY689" fmla="*/ 339455 h 1758178"/>
                <a:gd name="connsiteX690" fmla="*/ 285678 w 1733256"/>
                <a:gd name="connsiteY690" fmla="*/ 333823 h 1758178"/>
                <a:gd name="connsiteX691" fmla="*/ 283783 w 1733256"/>
                <a:gd name="connsiteY691" fmla="*/ 332884 h 1758178"/>
                <a:gd name="connsiteX692" fmla="*/ 260089 w 1733256"/>
                <a:gd name="connsiteY692" fmla="*/ 310356 h 1758178"/>
                <a:gd name="connsiteX693" fmla="*/ 237343 w 1733256"/>
                <a:gd name="connsiteY693" fmla="*/ 290644 h 1758178"/>
                <a:gd name="connsiteX694" fmla="*/ 227866 w 1733256"/>
                <a:gd name="connsiteY694" fmla="*/ 280319 h 1758178"/>
                <a:gd name="connsiteX695" fmla="*/ 231657 w 1733256"/>
                <a:gd name="connsiteY695" fmla="*/ 275625 h 1758178"/>
                <a:gd name="connsiteX696" fmla="*/ 235448 w 1733256"/>
                <a:gd name="connsiteY696" fmla="*/ 271871 h 1758178"/>
                <a:gd name="connsiteX697" fmla="*/ 239476 w 1733256"/>
                <a:gd name="connsiteY697" fmla="*/ 267647 h 1758178"/>
                <a:gd name="connsiteX698" fmla="*/ 1479821 w 1733256"/>
                <a:gd name="connsiteY698" fmla="*/ 254513 h 1758178"/>
                <a:gd name="connsiteX699" fmla="*/ 1488297 w 1733256"/>
                <a:gd name="connsiteY699" fmla="*/ 275249 h 1758178"/>
                <a:gd name="connsiteX700" fmla="*/ 1485472 w 1733256"/>
                <a:gd name="connsiteY700" fmla="*/ 280904 h 1758178"/>
                <a:gd name="connsiteX701" fmla="*/ 1477938 w 1733256"/>
                <a:gd name="connsiteY701" fmla="*/ 295043 h 1758178"/>
                <a:gd name="connsiteX702" fmla="*/ 1466637 w 1733256"/>
                <a:gd name="connsiteY702" fmla="*/ 315779 h 1758178"/>
                <a:gd name="connsiteX703" fmla="*/ 1462870 w 1733256"/>
                <a:gd name="connsiteY703" fmla="*/ 323319 h 1758178"/>
                <a:gd name="connsiteX704" fmla="*/ 1454394 w 1733256"/>
                <a:gd name="connsiteY704" fmla="*/ 335573 h 1758178"/>
                <a:gd name="connsiteX705" fmla="*/ 1468520 w 1733256"/>
                <a:gd name="connsiteY705" fmla="*/ 332745 h 1758178"/>
                <a:gd name="connsiteX706" fmla="*/ 1476996 w 1733256"/>
                <a:gd name="connsiteY706" fmla="*/ 329917 h 1758178"/>
                <a:gd name="connsiteX707" fmla="*/ 1484530 w 1733256"/>
                <a:gd name="connsiteY707" fmla="*/ 326147 h 1758178"/>
                <a:gd name="connsiteX708" fmla="*/ 1494890 w 1733256"/>
                <a:gd name="connsiteY708" fmla="*/ 321434 h 1758178"/>
                <a:gd name="connsiteX709" fmla="*/ 1497715 w 1733256"/>
                <a:gd name="connsiteY709" fmla="*/ 320492 h 1758178"/>
                <a:gd name="connsiteX710" fmla="*/ 1508075 w 1733256"/>
                <a:gd name="connsiteY710" fmla="*/ 314836 h 1758178"/>
                <a:gd name="connsiteX711" fmla="*/ 1519376 w 1733256"/>
                <a:gd name="connsiteY711" fmla="*/ 311066 h 1758178"/>
                <a:gd name="connsiteX712" fmla="*/ 1527852 w 1733256"/>
                <a:gd name="connsiteY712" fmla="*/ 308238 h 1758178"/>
                <a:gd name="connsiteX713" fmla="*/ 1534444 w 1733256"/>
                <a:gd name="connsiteY713" fmla="*/ 312951 h 1758178"/>
                <a:gd name="connsiteX714" fmla="*/ 1539153 w 1733256"/>
                <a:gd name="connsiteY714" fmla="*/ 319549 h 1758178"/>
                <a:gd name="connsiteX715" fmla="*/ 1525968 w 1733256"/>
                <a:gd name="connsiteY715" fmla="*/ 326147 h 1758178"/>
                <a:gd name="connsiteX716" fmla="*/ 1515609 w 1733256"/>
                <a:gd name="connsiteY716" fmla="*/ 330860 h 1758178"/>
                <a:gd name="connsiteX717" fmla="*/ 1493948 w 1733256"/>
                <a:gd name="connsiteY717" fmla="*/ 340285 h 1758178"/>
                <a:gd name="connsiteX718" fmla="*/ 1486414 w 1733256"/>
                <a:gd name="connsiteY718" fmla="*/ 343113 h 1758178"/>
                <a:gd name="connsiteX719" fmla="*/ 1473229 w 1733256"/>
                <a:gd name="connsiteY719" fmla="*/ 346883 h 1758178"/>
                <a:gd name="connsiteX720" fmla="*/ 1470404 w 1733256"/>
                <a:gd name="connsiteY720" fmla="*/ 349711 h 1758178"/>
                <a:gd name="connsiteX721" fmla="*/ 1466637 w 1733256"/>
                <a:gd name="connsiteY721" fmla="*/ 349711 h 1758178"/>
                <a:gd name="connsiteX722" fmla="*/ 1447801 w 1733256"/>
                <a:gd name="connsiteY722" fmla="*/ 358194 h 1758178"/>
                <a:gd name="connsiteX723" fmla="*/ 1437442 w 1733256"/>
                <a:gd name="connsiteY723" fmla="*/ 346883 h 1758178"/>
                <a:gd name="connsiteX724" fmla="*/ 1433675 w 1733256"/>
                <a:gd name="connsiteY724" fmla="*/ 343113 h 1758178"/>
                <a:gd name="connsiteX725" fmla="*/ 1434617 w 1733256"/>
                <a:gd name="connsiteY725" fmla="*/ 337458 h 1758178"/>
                <a:gd name="connsiteX726" fmla="*/ 1441209 w 1733256"/>
                <a:gd name="connsiteY726" fmla="*/ 325204 h 1758178"/>
                <a:gd name="connsiteX727" fmla="*/ 1449685 w 1733256"/>
                <a:gd name="connsiteY727" fmla="*/ 311066 h 1758178"/>
                <a:gd name="connsiteX728" fmla="*/ 1450627 w 1733256"/>
                <a:gd name="connsiteY728" fmla="*/ 307296 h 1758178"/>
                <a:gd name="connsiteX729" fmla="*/ 1452510 w 1733256"/>
                <a:gd name="connsiteY729" fmla="*/ 304468 h 1758178"/>
                <a:gd name="connsiteX730" fmla="*/ 1459103 w 1733256"/>
                <a:gd name="connsiteY730" fmla="*/ 292215 h 1758178"/>
                <a:gd name="connsiteX731" fmla="*/ 1475113 w 1733256"/>
                <a:gd name="connsiteY731" fmla="*/ 260168 h 1758178"/>
                <a:gd name="connsiteX732" fmla="*/ 1478880 w 1733256"/>
                <a:gd name="connsiteY732" fmla="*/ 255455 h 1758178"/>
                <a:gd name="connsiteX733" fmla="*/ 1479821 w 1733256"/>
                <a:gd name="connsiteY733" fmla="*/ 254513 h 1758178"/>
                <a:gd name="connsiteX734" fmla="*/ 1437256 w 1733256"/>
                <a:gd name="connsiteY734" fmla="*/ 214359 h 1758178"/>
                <a:gd name="connsiteX735" fmla="*/ 1450456 w 1733256"/>
                <a:gd name="connsiteY735" fmla="*/ 226550 h 1758178"/>
                <a:gd name="connsiteX736" fmla="*/ 1442913 w 1733256"/>
                <a:gd name="connsiteY736" fmla="*/ 235927 h 1758178"/>
                <a:gd name="connsiteX737" fmla="*/ 1394830 w 1733256"/>
                <a:gd name="connsiteY737" fmla="*/ 286566 h 1758178"/>
                <a:gd name="connsiteX738" fmla="*/ 1386344 w 1733256"/>
                <a:gd name="connsiteY738" fmla="*/ 294068 h 1758178"/>
                <a:gd name="connsiteX739" fmla="*/ 1379745 w 1733256"/>
                <a:gd name="connsiteY739" fmla="*/ 289379 h 1758178"/>
                <a:gd name="connsiteX740" fmla="*/ 1373145 w 1733256"/>
                <a:gd name="connsiteY740" fmla="*/ 283753 h 1758178"/>
                <a:gd name="connsiteX741" fmla="*/ 1388230 w 1733256"/>
                <a:gd name="connsiteY741" fmla="*/ 265935 h 1758178"/>
                <a:gd name="connsiteX742" fmla="*/ 1437256 w 1733256"/>
                <a:gd name="connsiteY742" fmla="*/ 214359 h 1758178"/>
                <a:gd name="connsiteX743" fmla="*/ 1330718 w 1733256"/>
                <a:gd name="connsiteY743" fmla="*/ 134834 h 1758178"/>
                <a:gd name="connsiteX744" fmla="*/ 1344854 w 1733256"/>
                <a:gd name="connsiteY744" fmla="*/ 142394 h 1758178"/>
                <a:gd name="connsiteX745" fmla="*/ 1350509 w 1733256"/>
                <a:gd name="connsiteY745" fmla="*/ 147118 h 1758178"/>
                <a:gd name="connsiteX746" fmla="*/ 1355221 w 1733256"/>
                <a:gd name="connsiteY746" fmla="*/ 151843 h 1758178"/>
                <a:gd name="connsiteX747" fmla="*/ 1352393 w 1733256"/>
                <a:gd name="connsiteY747" fmla="*/ 162237 h 1758178"/>
                <a:gd name="connsiteX748" fmla="*/ 1351451 w 1733256"/>
                <a:gd name="connsiteY748" fmla="*/ 171685 h 1758178"/>
                <a:gd name="connsiteX749" fmla="*/ 1345797 w 1733256"/>
                <a:gd name="connsiteY749" fmla="*/ 194363 h 1758178"/>
                <a:gd name="connsiteX750" fmla="*/ 1345797 w 1733256"/>
                <a:gd name="connsiteY750" fmla="*/ 201922 h 1758178"/>
                <a:gd name="connsiteX751" fmla="*/ 1342969 w 1733256"/>
                <a:gd name="connsiteY751" fmla="*/ 212316 h 1758178"/>
                <a:gd name="connsiteX752" fmla="*/ 1342969 w 1733256"/>
                <a:gd name="connsiteY752" fmla="*/ 217041 h 1758178"/>
                <a:gd name="connsiteX753" fmla="*/ 1341084 w 1733256"/>
                <a:gd name="connsiteY753" fmla="*/ 232159 h 1758178"/>
                <a:gd name="connsiteX754" fmla="*/ 1347681 w 1733256"/>
                <a:gd name="connsiteY754" fmla="*/ 225545 h 1758178"/>
                <a:gd name="connsiteX755" fmla="*/ 1380666 w 1733256"/>
                <a:gd name="connsiteY755" fmla="*/ 182079 h 1758178"/>
                <a:gd name="connsiteX756" fmla="*/ 1386321 w 1733256"/>
                <a:gd name="connsiteY756" fmla="*/ 174520 h 1758178"/>
                <a:gd name="connsiteX757" fmla="*/ 1392918 w 1733256"/>
                <a:gd name="connsiteY757" fmla="*/ 179245 h 1758178"/>
                <a:gd name="connsiteX758" fmla="*/ 1399515 w 1733256"/>
                <a:gd name="connsiteY758" fmla="*/ 184914 h 1758178"/>
                <a:gd name="connsiteX759" fmla="*/ 1392918 w 1733256"/>
                <a:gd name="connsiteY759" fmla="*/ 193418 h 1758178"/>
                <a:gd name="connsiteX760" fmla="*/ 1386321 w 1733256"/>
                <a:gd name="connsiteY760" fmla="*/ 201922 h 1758178"/>
                <a:gd name="connsiteX761" fmla="*/ 1384436 w 1733256"/>
                <a:gd name="connsiteY761" fmla="*/ 205702 h 1758178"/>
                <a:gd name="connsiteX762" fmla="*/ 1354278 w 1733256"/>
                <a:gd name="connsiteY762" fmla="*/ 247277 h 1758178"/>
                <a:gd name="connsiteX763" fmla="*/ 1349566 w 1733256"/>
                <a:gd name="connsiteY763" fmla="*/ 252002 h 1758178"/>
                <a:gd name="connsiteX764" fmla="*/ 1342969 w 1733256"/>
                <a:gd name="connsiteY764" fmla="*/ 259561 h 1758178"/>
                <a:gd name="connsiteX765" fmla="*/ 1335430 w 1733256"/>
                <a:gd name="connsiteY765" fmla="*/ 253892 h 1758178"/>
                <a:gd name="connsiteX766" fmla="*/ 1327890 w 1733256"/>
                <a:gd name="connsiteY766" fmla="*/ 249167 h 1758178"/>
                <a:gd name="connsiteX767" fmla="*/ 1321293 w 1733256"/>
                <a:gd name="connsiteY767" fmla="*/ 242553 h 1758178"/>
                <a:gd name="connsiteX768" fmla="*/ 1322236 w 1733256"/>
                <a:gd name="connsiteY768" fmla="*/ 237828 h 1758178"/>
                <a:gd name="connsiteX769" fmla="*/ 1326948 w 1733256"/>
                <a:gd name="connsiteY769" fmla="*/ 213261 h 1758178"/>
                <a:gd name="connsiteX770" fmla="*/ 1328833 w 1733256"/>
                <a:gd name="connsiteY770" fmla="*/ 209481 h 1758178"/>
                <a:gd name="connsiteX771" fmla="*/ 1329775 w 1733256"/>
                <a:gd name="connsiteY771" fmla="*/ 197198 h 1758178"/>
                <a:gd name="connsiteX772" fmla="*/ 1332603 w 1733256"/>
                <a:gd name="connsiteY772" fmla="*/ 191528 h 1758178"/>
                <a:gd name="connsiteX773" fmla="*/ 1332603 w 1733256"/>
                <a:gd name="connsiteY773" fmla="*/ 185859 h 1758178"/>
                <a:gd name="connsiteX774" fmla="*/ 1334487 w 1733256"/>
                <a:gd name="connsiteY774" fmla="*/ 180190 h 1758178"/>
                <a:gd name="connsiteX775" fmla="*/ 1334487 w 1733256"/>
                <a:gd name="connsiteY775" fmla="*/ 176410 h 1758178"/>
                <a:gd name="connsiteX776" fmla="*/ 1337315 w 1733256"/>
                <a:gd name="connsiteY776" fmla="*/ 158457 h 1758178"/>
                <a:gd name="connsiteX777" fmla="*/ 1332603 w 1733256"/>
                <a:gd name="connsiteY777" fmla="*/ 161292 h 1758178"/>
                <a:gd name="connsiteX778" fmla="*/ 1323178 w 1733256"/>
                <a:gd name="connsiteY778" fmla="*/ 174520 h 1758178"/>
                <a:gd name="connsiteX779" fmla="*/ 1300560 w 1733256"/>
                <a:gd name="connsiteY779" fmla="*/ 204757 h 1758178"/>
                <a:gd name="connsiteX780" fmla="*/ 1293021 w 1733256"/>
                <a:gd name="connsiteY780" fmla="*/ 213261 h 1758178"/>
                <a:gd name="connsiteX781" fmla="*/ 1288308 w 1733256"/>
                <a:gd name="connsiteY781" fmla="*/ 218930 h 1758178"/>
                <a:gd name="connsiteX782" fmla="*/ 1281711 w 1733256"/>
                <a:gd name="connsiteY782" fmla="*/ 214206 h 1758178"/>
                <a:gd name="connsiteX783" fmla="*/ 1276057 w 1733256"/>
                <a:gd name="connsiteY783" fmla="*/ 210426 h 1758178"/>
                <a:gd name="connsiteX784" fmla="*/ 1289251 w 1733256"/>
                <a:gd name="connsiteY784" fmla="*/ 188694 h 1758178"/>
                <a:gd name="connsiteX785" fmla="*/ 1298675 w 1733256"/>
                <a:gd name="connsiteY785" fmla="*/ 177355 h 1758178"/>
                <a:gd name="connsiteX786" fmla="*/ 1330718 w 1733256"/>
                <a:gd name="connsiteY786" fmla="*/ 134834 h 1758178"/>
                <a:gd name="connsiteX787" fmla="*/ 425145 w 1733256"/>
                <a:gd name="connsiteY787" fmla="*/ 118812 h 1758178"/>
                <a:gd name="connsiteX788" fmla="*/ 429873 w 1733256"/>
                <a:gd name="connsiteY788" fmla="*/ 122579 h 1758178"/>
                <a:gd name="connsiteX789" fmla="*/ 432710 w 1733256"/>
                <a:gd name="connsiteY789" fmla="*/ 127288 h 1758178"/>
                <a:gd name="connsiteX790" fmla="*/ 434601 w 1733256"/>
                <a:gd name="connsiteY790" fmla="*/ 131055 h 1758178"/>
                <a:gd name="connsiteX791" fmla="*/ 437438 w 1733256"/>
                <a:gd name="connsiteY791" fmla="*/ 133880 h 1758178"/>
                <a:gd name="connsiteX792" fmla="*/ 444057 w 1733256"/>
                <a:gd name="connsiteY792" fmla="*/ 143298 h 1758178"/>
                <a:gd name="connsiteX793" fmla="*/ 445002 w 1733256"/>
                <a:gd name="connsiteY793" fmla="*/ 146123 h 1758178"/>
                <a:gd name="connsiteX794" fmla="*/ 447839 w 1733256"/>
                <a:gd name="connsiteY794" fmla="*/ 148948 h 1758178"/>
                <a:gd name="connsiteX795" fmla="*/ 475261 w 1733256"/>
                <a:gd name="connsiteY795" fmla="*/ 192270 h 1758178"/>
                <a:gd name="connsiteX796" fmla="*/ 465805 w 1733256"/>
                <a:gd name="connsiteY796" fmla="*/ 205455 h 1758178"/>
                <a:gd name="connsiteX797" fmla="*/ 454458 w 1733256"/>
                <a:gd name="connsiteY797" fmla="*/ 212047 h 1758178"/>
                <a:gd name="connsiteX798" fmla="*/ 437438 w 1733256"/>
                <a:gd name="connsiteY798" fmla="*/ 201688 h 1758178"/>
                <a:gd name="connsiteX799" fmla="*/ 422308 w 1733256"/>
                <a:gd name="connsiteY799" fmla="*/ 193212 h 1758178"/>
                <a:gd name="connsiteX800" fmla="*/ 419472 w 1733256"/>
                <a:gd name="connsiteY800" fmla="*/ 191328 h 1758178"/>
                <a:gd name="connsiteX801" fmla="*/ 408125 w 1733256"/>
                <a:gd name="connsiteY801" fmla="*/ 183794 h 1758178"/>
                <a:gd name="connsiteX802" fmla="*/ 399614 w 1733256"/>
                <a:gd name="connsiteY802" fmla="*/ 179085 h 1758178"/>
                <a:gd name="connsiteX803" fmla="*/ 397723 w 1733256"/>
                <a:gd name="connsiteY803" fmla="*/ 177202 h 1758178"/>
                <a:gd name="connsiteX804" fmla="*/ 381648 w 1733256"/>
                <a:gd name="connsiteY804" fmla="*/ 167784 h 1758178"/>
                <a:gd name="connsiteX805" fmla="*/ 386376 w 1733256"/>
                <a:gd name="connsiteY805" fmla="*/ 180027 h 1758178"/>
                <a:gd name="connsiteX806" fmla="*/ 389213 w 1733256"/>
                <a:gd name="connsiteY806" fmla="*/ 184736 h 1758178"/>
                <a:gd name="connsiteX807" fmla="*/ 392050 w 1733256"/>
                <a:gd name="connsiteY807" fmla="*/ 188503 h 1758178"/>
                <a:gd name="connsiteX808" fmla="*/ 392050 w 1733256"/>
                <a:gd name="connsiteY808" fmla="*/ 190387 h 1758178"/>
                <a:gd name="connsiteX809" fmla="*/ 398669 w 1733256"/>
                <a:gd name="connsiteY809" fmla="*/ 197921 h 1758178"/>
                <a:gd name="connsiteX810" fmla="*/ 400560 w 1733256"/>
                <a:gd name="connsiteY810" fmla="*/ 203571 h 1758178"/>
                <a:gd name="connsiteX811" fmla="*/ 403397 w 1733256"/>
                <a:gd name="connsiteY811" fmla="*/ 206397 h 1758178"/>
                <a:gd name="connsiteX812" fmla="*/ 404342 w 1733256"/>
                <a:gd name="connsiteY812" fmla="*/ 209222 h 1758178"/>
                <a:gd name="connsiteX813" fmla="*/ 421363 w 1733256"/>
                <a:gd name="connsiteY813" fmla="*/ 234650 h 1758178"/>
                <a:gd name="connsiteX814" fmla="*/ 407179 w 1733256"/>
                <a:gd name="connsiteY814" fmla="*/ 243126 h 1758178"/>
                <a:gd name="connsiteX815" fmla="*/ 381648 w 1733256"/>
                <a:gd name="connsiteY815" fmla="*/ 206397 h 1758178"/>
                <a:gd name="connsiteX816" fmla="*/ 368410 w 1733256"/>
                <a:gd name="connsiteY816" fmla="*/ 184736 h 1758178"/>
                <a:gd name="connsiteX817" fmla="*/ 356118 w 1733256"/>
                <a:gd name="connsiteY817" fmla="*/ 163075 h 1758178"/>
                <a:gd name="connsiteX818" fmla="*/ 359900 w 1733256"/>
                <a:gd name="connsiteY818" fmla="*/ 162133 h 1758178"/>
                <a:gd name="connsiteX819" fmla="*/ 379757 w 1733256"/>
                <a:gd name="connsiteY819" fmla="*/ 148948 h 1758178"/>
                <a:gd name="connsiteX820" fmla="*/ 412853 w 1733256"/>
                <a:gd name="connsiteY820" fmla="*/ 168726 h 1758178"/>
                <a:gd name="connsiteX821" fmla="*/ 414744 w 1733256"/>
                <a:gd name="connsiteY821" fmla="*/ 169667 h 1758178"/>
                <a:gd name="connsiteX822" fmla="*/ 440274 w 1733256"/>
                <a:gd name="connsiteY822" fmla="*/ 184736 h 1758178"/>
                <a:gd name="connsiteX823" fmla="*/ 451621 w 1733256"/>
                <a:gd name="connsiteY823" fmla="*/ 189445 h 1758178"/>
                <a:gd name="connsiteX824" fmla="*/ 448784 w 1733256"/>
                <a:gd name="connsiteY824" fmla="*/ 182852 h 1758178"/>
                <a:gd name="connsiteX825" fmla="*/ 446893 w 1733256"/>
                <a:gd name="connsiteY825" fmla="*/ 181911 h 1758178"/>
                <a:gd name="connsiteX826" fmla="*/ 440274 w 1733256"/>
                <a:gd name="connsiteY826" fmla="*/ 169667 h 1758178"/>
                <a:gd name="connsiteX827" fmla="*/ 425145 w 1733256"/>
                <a:gd name="connsiteY827" fmla="*/ 147065 h 1758178"/>
                <a:gd name="connsiteX828" fmla="*/ 412853 w 1733256"/>
                <a:gd name="connsiteY828" fmla="*/ 127288 h 1758178"/>
                <a:gd name="connsiteX829" fmla="*/ 425145 w 1733256"/>
                <a:gd name="connsiteY829" fmla="*/ 118812 h 1758178"/>
                <a:gd name="connsiteX830" fmla="*/ 518612 w 1733256"/>
                <a:gd name="connsiteY830" fmla="*/ 85064 h 1758178"/>
                <a:gd name="connsiteX831" fmla="*/ 504386 w 1733256"/>
                <a:gd name="connsiteY831" fmla="*/ 117998 h 1758178"/>
                <a:gd name="connsiteX832" fmla="*/ 506283 w 1733256"/>
                <a:gd name="connsiteY832" fmla="*/ 121762 h 1758178"/>
                <a:gd name="connsiteX833" fmla="*/ 512922 w 1733256"/>
                <a:gd name="connsiteY833" fmla="*/ 138700 h 1758178"/>
                <a:gd name="connsiteX834" fmla="*/ 541374 w 1733256"/>
                <a:gd name="connsiteY834" fmla="*/ 152814 h 1758178"/>
                <a:gd name="connsiteX835" fmla="*/ 557498 w 1733256"/>
                <a:gd name="connsiteY835" fmla="*/ 141523 h 1758178"/>
                <a:gd name="connsiteX836" fmla="*/ 541374 w 1733256"/>
                <a:gd name="connsiteY836" fmla="*/ 87887 h 1758178"/>
                <a:gd name="connsiteX837" fmla="*/ 518612 w 1733256"/>
                <a:gd name="connsiteY837" fmla="*/ 85064 h 1758178"/>
                <a:gd name="connsiteX838" fmla="*/ 1208619 w 1733256"/>
                <a:gd name="connsiteY838" fmla="*/ 69326 h 1758178"/>
                <a:gd name="connsiteX839" fmla="*/ 1223700 w 1733256"/>
                <a:gd name="connsiteY839" fmla="*/ 77802 h 1758178"/>
                <a:gd name="connsiteX840" fmla="*/ 1218987 w 1733256"/>
                <a:gd name="connsiteY840" fmla="*/ 87220 h 1758178"/>
                <a:gd name="connsiteX841" fmla="*/ 1216159 w 1733256"/>
                <a:gd name="connsiteY841" fmla="*/ 93812 h 1758178"/>
                <a:gd name="connsiteX842" fmla="*/ 1212389 w 1733256"/>
                <a:gd name="connsiteY842" fmla="*/ 104171 h 1758178"/>
                <a:gd name="connsiteX843" fmla="*/ 1209561 w 1733256"/>
                <a:gd name="connsiteY843" fmla="*/ 107939 h 1758178"/>
                <a:gd name="connsiteX844" fmla="*/ 1209561 w 1733256"/>
                <a:gd name="connsiteY844" fmla="*/ 110764 h 1758178"/>
                <a:gd name="connsiteX845" fmla="*/ 1202963 w 1733256"/>
                <a:gd name="connsiteY845" fmla="*/ 123007 h 1758178"/>
                <a:gd name="connsiteX846" fmla="*/ 1197308 w 1733256"/>
                <a:gd name="connsiteY846" fmla="*/ 152202 h 1758178"/>
                <a:gd name="connsiteX847" fmla="*/ 1218987 w 1733256"/>
                <a:gd name="connsiteY847" fmla="*/ 164445 h 1758178"/>
                <a:gd name="connsiteX848" fmla="*/ 1241608 w 1733256"/>
                <a:gd name="connsiteY848" fmla="*/ 143726 h 1758178"/>
                <a:gd name="connsiteX849" fmla="*/ 1251034 w 1733256"/>
                <a:gd name="connsiteY849" fmla="*/ 123949 h 1758178"/>
                <a:gd name="connsiteX850" fmla="*/ 1260459 w 1733256"/>
                <a:gd name="connsiteY850" fmla="*/ 106055 h 1758178"/>
                <a:gd name="connsiteX851" fmla="*/ 1265172 w 1733256"/>
                <a:gd name="connsiteY851" fmla="*/ 97579 h 1758178"/>
                <a:gd name="connsiteX852" fmla="*/ 1272712 w 1733256"/>
                <a:gd name="connsiteY852" fmla="*/ 100404 h 1758178"/>
                <a:gd name="connsiteX853" fmla="*/ 1280253 w 1733256"/>
                <a:gd name="connsiteY853" fmla="*/ 104171 h 1758178"/>
                <a:gd name="connsiteX854" fmla="*/ 1268000 w 1733256"/>
                <a:gd name="connsiteY854" fmla="*/ 131483 h 1758178"/>
                <a:gd name="connsiteX855" fmla="*/ 1267057 w 1733256"/>
                <a:gd name="connsiteY855" fmla="*/ 135250 h 1758178"/>
                <a:gd name="connsiteX856" fmla="*/ 1258574 w 1733256"/>
                <a:gd name="connsiteY856" fmla="*/ 153144 h 1758178"/>
                <a:gd name="connsiteX857" fmla="*/ 1254804 w 1733256"/>
                <a:gd name="connsiteY857" fmla="*/ 157853 h 1758178"/>
                <a:gd name="connsiteX858" fmla="*/ 1246321 w 1733256"/>
                <a:gd name="connsiteY858" fmla="*/ 171037 h 1758178"/>
                <a:gd name="connsiteX859" fmla="*/ 1198251 w 1733256"/>
                <a:gd name="connsiteY859" fmla="*/ 170096 h 1758178"/>
                <a:gd name="connsiteX860" fmla="*/ 1180342 w 1733256"/>
                <a:gd name="connsiteY860" fmla="*/ 154085 h 1758178"/>
                <a:gd name="connsiteX861" fmla="*/ 1177514 w 1733256"/>
                <a:gd name="connsiteY861" fmla="*/ 133366 h 1758178"/>
                <a:gd name="connsiteX862" fmla="*/ 1179400 w 1733256"/>
                <a:gd name="connsiteY862" fmla="*/ 128658 h 1758178"/>
                <a:gd name="connsiteX863" fmla="*/ 1180342 w 1733256"/>
                <a:gd name="connsiteY863" fmla="*/ 123949 h 1758178"/>
                <a:gd name="connsiteX864" fmla="*/ 1183170 w 1733256"/>
                <a:gd name="connsiteY864" fmla="*/ 120182 h 1758178"/>
                <a:gd name="connsiteX865" fmla="*/ 1184112 w 1733256"/>
                <a:gd name="connsiteY865" fmla="*/ 115473 h 1758178"/>
                <a:gd name="connsiteX866" fmla="*/ 1192595 w 1733256"/>
                <a:gd name="connsiteY866" fmla="*/ 101346 h 1758178"/>
                <a:gd name="connsiteX867" fmla="*/ 1193538 w 1733256"/>
                <a:gd name="connsiteY867" fmla="*/ 96637 h 1758178"/>
                <a:gd name="connsiteX868" fmla="*/ 1199193 w 1733256"/>
                <a:gd name="connsiteY868" fmla="*/ 84394 h 1758178"/>
                <a:gd name="connsiteX869" fmla="*/ 1206734 w 1733256"/>
                <a:gd name="connsiteY869" fmla="*/ 70268 h 1758178"/>
                <a:gd name="connsiteX870" fmla="*/ 1208619 w 1733256"/>
                <a:gd name="connsiteY870" fmla="*/ 69326 h 1758178"/>
                <a:gd name="connsiteX871" fmla="*/ 532839 w 1733256"/>
                <a:gd name="connsiteY871" fmla="*/ 68127 h 1758178"/>
                <a:gd name="connsiteX872" fmla="*/ 540426 w 1733256"/>
                <a:gd name="connsiteY872" fmla="*/ 70009 h 1758178"/>
                <a:gd name="connsiteX873" fmla="*/ 551807 w 1733256"/>
                <a:gd name="connsiteY873" fmla="*/ 73773 h 1758178"/>
                <a:gd name="connsiteX874" fmla="*/ 566033 w 1733256"/>
                <a:gd name="connsiteY874" fmla="*/ 87887 h 1758178"/>
                <a:gd name="connsiteX875" fmla="*/ 567930 w 1733256"/>
                <a:gd name="connsiteY875" fmla="*/ 89769 h 1758178"/>
                <a:gd name="connsiteX876" fmla="*/ 567930 w 1733256"/>
                <a:gd name="connsiteY876" fmla="*/ 92592 h 1758178"/>
                <a:gd name="connsiteX877" fmla="*/ 571724 w 1733256"/>
                <a:gd name="connsiteY877" fmla="*/ 96356 h 1758178"/>
                <a:gd name="connsiteX878" fmla="*/ 572672 w 1733256"/>
                <a:gd name="connsiteY878" fmla="*/ 100120 h 1758178"/>
                <a:gd name="connsiteX879" fmla="*/ 574569 w 1733256"/>
                <a:gd name="connsiteY879" fmla="*/ 102943 h 1758178"/>
                <a:gd name="connsiteX880" fmla="*/ 572672 w 1733256"/>
                <a:gd name="connsiteY880" fmla="*/ 145287 h 1758178"/>
                <a:gd name="connsiteX881" fmla="*/ 565085 w 1733256"/>
                <a:gd name="connsiteY881" fmla="*/ 153755 h 1758178"/>
                <a:gd name="connsiteX882" fmla="*/ 546116 w 1733256"/>
                <a:gd name="connsiteY882" fmla="*/ 164106 h 1758178"/>
                <a:gd name="connsiteX883" fmla="*/ 512922 w 1733256"/>
                <a:gd name="connsiteY883" fmla="*/ 164106 h 1758178"/>
                <a:gd name="connsiteX884" fmla="*/ 499644 w 1733256"/>
                <a:gd name="connsiteY884" fmla="*/ 152814 h 1758178"/>
                <a:gd name="connsiteX885" fmla="*/ 488262 w 1733256"/>
                <a:gd name="connsiteY885" fmla="*/ 133995 h 1758178"/>
                <a:gd name="connsiteX886" fmla="*/ 486366 w 1733256"/>
                <a:gd name="connsiteY886" fmla="*/ 128349 h 1758178"/>
                <a:gd name="connsiteX887" fmla="*/ 485417 w 1733256"/>
                <a:gd name="connsiteY887" fmla="*/ 121762 h 1758178"/>
                <a:gd name="connsiteX888" fmla="*/ 483520 w 1733256"/>
                <a:gd name="connsiteY888" fmla="*/ 105766 h 1758178"/>
                <a:gd name="connsiteX889" fmla="*/ 485417 w 1733256"/>
                <a:gd name="connsiteY889" fmla="*/ 101061 h 1758178"/>
                <a:gd name="connsiteX890" fmla="*/ 486366 w 1733256"/>
                <a:gd name="connsiteY890" fmla="*/ 96356 h 1758178"/>
                <a:gd name="connsiteX891" fmla="*/ 490159 w 1733256"/>
                <a:gd name="connsiteY891" fmla="*/ 88828 h 1758178"/>
                <a:gd name="connsiteX892" fmla="*/ 496798 w 1733256"/>
                <a:gd name="connsiteY892" fmla="*/ 82241 h 1758178"/>
                <a:gd name="connsiteX893" fmla="*/ 500592 w 1733256"/>
                <a:gd name="connsiteY893" fmla="*/ 79419 h 1758178"/>
                <a:gd name="connsiteX894" fmla="*/ 504386 w 1733256"/>
                <a:gd name="connsiteY894" fmla="*/ 76596 h 1758178"/>
                <a:gd name="connsiteX895" fmla="*/ 508179 w 1733256"/>
                <a:gd name="connsiteY895" fmla="*/ 75655 h 1758178"/>
                <a:gd name="connsiteX896" fmla="*/ 511973 w 1733256"/>
                <a:gd name="connsiteY896" fmla="*/ 72832 h 1758178"/>
                <a:gd name="connsiteX897" fmla="*/ 532839 w 1733256"/>
                <a:gd name="connsiteY897" fmla="*/ 68127 h 1758178"/>
                <a:gd name="connsiteX898" fmla="*/ 639318 w 1733256"/>
                <a:gd name="connsiteY898" fmla="*/ 44264 h 1758178"/>
                <a:gd name="connsiteX899" fmla="*/ 627053 w 1733256"/>
                <a:gd name="connsiteY899" fmla="*/ 46272 h 1758178"/>
                <a:gd name="connsiteX900" fmla="*/ 623279 w 1733256"/>
                <a:gd name="connsiteY900" fmla="*/ 51941 h 1758178"/>
                <a:gd name="connsiteX901" fmla="*/ 627053 w 1733256"/>
                <a:gd name="connsiteY901" fmla="*/ 65169 h 1758178"/>
                <a:gd name="connsiteX902" fmla="*/ 628940 w 1733256"/>
                <a:gd name="connsiteY902" fmla="*/ 73673 h 1758178"/>
                <a:gd name="connsiteX903" fmla="*/ 651583 w 1733256"/>
                <a:gd name="connsiteY903" fmla="*/ 69893 h 1758178"/>
                <a:gd name="connsiteX904" fmla="*/ 659131 w 1733256"/>
                <a:gd name="connsiteY904" fmla="*/ 60445 h 1758178"/>
                <a:gd name="connsiteX905" fmla="*/ 651583 w 1733256"/>
                <a:gd name="connsiteY905" fmla="*/ 44382 h 1758178"/>
                <a:gd name="connsiteX906" fmla="*/ 639318 w 1733256"/>
                <a:gd name="connsiteY906" fmla="*/ 44264 h 1758178"/>
                <a:gd name="connsiteX907" fmla="*/ 654413 w 1733256"/>
                <a:gd name="connsiteY907" fmla="*/ 28320 h 1758178"/>
                <a:gd name="connsiteX908" fmla="*/ 671396 w 1733256"/>
                <a:gd name="connsiteY908" fmla="*/ 35879 h 1758178"/>
                <a:gd name="connsiteX909" fmla="*/ 676113 w 1733256"/>
                <a:gd name="connsiteY909" fmla="*/ 60445 h 1758178"/>
                <a:gd name="connsiteX910" fmla="*/ 666678 w 1733256"/>
                <a:gd name="connsiteY910" fmla="*/ 71783 h 1758178"/>
                <a:gd name="connsiteX911" fmla="*/ 675170 w 1733256"/>
                <a:gd name="connsiteY911" fmla="*/ 75563 h 1758178"/>
                <a:gd name="connsiteX912" fmla="*/ 681774 w 1733256"/>
                <a:gd name="connsiteY912" fmla="*/ 81232 h 1758178"/>
                <a:gd name="connsiteX913" fmla="*/ 685548 w 1733256"/>
                <a:gd name="connsiteY913" fmla="*/ 89735 h 1758178"/>
                <a:gd name="connsiteX914" fmla="*/ 692152 w 1733256"/>
                <a:gd name="connsiteY914" fmla="*/ 106743 h 1758178"/>
                <a:gd name="connsiteX915" fmla="*/ 694982 w 1733256"/>
                <a:gd name="connsiteY915" fmla="*/ 112412 h 1758178"/>
                <a:gd name="connsiteX916" fmla="*/ 685548 w 1733256"/>
                <a:gd name="connsiteY916" fmla="*/ 115246 h 1758178"/>
                <a:gd name="connsiteX917" fmla="*/ 675170 w 1733256"/>
                <a:gd name="connsiteY917" fmla="*/ 114302 h 1758178"/>
                <a:gd name="connsiteX918" fmla="*/ 664792 w 1733256"/>
                <a:gd name="connsiteY918" fmla="*/ 87846 h 1758178"/>
                <a:gd name="connsiteX919" fmla="*/ 636488 w 1733256"/>
                <a:gd name="connsiteY919" fmla="*/ 87846 h 1758178"/>
                <a:gd name="connsiteX920" fmla="*/ 635544 w 1733256"/>
                <a:gd name="connsiteY920" fmla="*/ 102018 h 1758178"/>
                <a:gd name="connsiteX921" fmla="*/ 636488 w 1733256"/>
                <a:gd name="connsiteY921" fmla="*/ 107688 h 1758178"/>
                <a:gd name="connsiteX922" fmla="*/ 638374 w 1733256"/>
                <a:gd name="connsiteY922" fmla="*/ 113357 h 1758178"/>
                <a:gd name="connsiteX923" fmla="*/ 642148 w 1733256"/>
                <a:gd name="connsiteY923" fmla="*/ 126585 h 1758178"/>
                <a:gd name="connsiteX924" fmla="*/ 623279 w 1733256"/>
                <a:gd name="connsiteY924" fmla="*/ 130364 h 1758178"/>
                <a:gd name="connsiteX925" fmla="*/ 611014 w 1733256"/>
                <a:gd name="connsiteY925" fmla="*/ 85956 h 1758178"/>
                <a:gd name="connsiteX926" fmla="*/ 600636 w 1733256"/>
                <a:gd name="connsiteY926" fmla="*/ 39658 h 1758178"/>
                <a:gd name="connsiteX927" fmla="*/ 619505 w 1733256"/>
                <a:gd name="connsiteY927" fmla="*/ 34934 h 1758178"/>
                <a:gd name="connsiteX928" fmla="*/ 624223 w 1733256"/>
                <a:gd name="connsiteY928" fmla="*/ 33044 h 1758178"/>
                <a:gd name="connsiteX929" fmla="*/ 631770 w 1733256"/>
                <a:gd name="connsiteY929" fmla="*/ 32099 h 1758178"/>
                <a:gd name="connsiteX930" fmla="*/ 636488 w 1733256"/>
                <a:gd name="connsiteY930" fmla="*/ 30209 h 1758178"/>
                <a:gd name="connsiteX931" fmla="*/ 645922 w 1733256"/>
                <a:gd name="connsiteY931" fmla="*/ 29265 h 1758178"/>
                <a:gd name="connsiteX932" fmla="*/ 654413 w 1733256"/>
                <a:gd name="connsiteY932" fmla="*/ 28320 h 1758178"/>
                <a:gd name="connsiteX933" fmla="*/ 914461 w 1733256"/>
                <a:gd name="connsiteY933" fmla="*/ 19857 h 1758178"/>
                <a:gd name="connsiteX934" fmla="*/ 913519 w 1733256"/>
                <a:gd name="connsiteY934" fmla="*/ 21742 h 1758178"/>
                <a:gd name="connsiteX935" fmla="*/ 905977 w 1733256"/>
                <a:gd name="connsiteY935" fmla="*/ 40594 h 1758178"/>
                <a:gd name="connsiteX936" fmla="*/ 904092 w 1733256"/>
                <a:gd name="connsiteY936" fmla="*/ 43422 h 1758178"/>
                <a:gd name="connsiteX937" fmla="*/ 903149 w 1733256"/>
                <a:gd name="connsiteY937" fmla="*/ 48135 h 1758178"/>
                <a:gd name="connsiteX938" fmla="*/ 900321 w 1733256"/>
                <a:gd name="connsiteY938" fmla="*/ 60389 h 1758178"/>
                <a:gd name="connsiteX939" fmla="*/ 925773 w 1733256"/>
                <a:gd name="connsiteY939" fmla="*/ 61331 h 1758178"/>
                <a:gd name="connsiteX940" fmla="*/ 923888 w 1733256"/>
                <a:gd name="connsiteY940" fmla="*/ 48135 h 1758178"/>
                <a:gd name="connsiteX941" fmla="*/ 920117 w 1733256"/>
                <a:gd name="connsiteY941" fmla="*/ 28340 h 1758178"/>
                <a:gd name="connsiteX942" fmla="*/ 914461 w 1733256"/>
                <a:gd name="connsiteY942" fmla="*/ 19857 h 1758178"/>
                <a:gd name="connsiteX943" fmla="*/ 1007622 w 1733256"/>
                <a:gd name="connsiteY943" fmla="*/ 11536 h 1758178"/>
                <a:gd name="connsiteX944" fmla="*/ 1022731 w 1733256"/>
                <a:gd name="connsiteY944" fmla="*/ 15303 h 1758178"/>
                <a:gd name="connsiteX945" fmla="*/ 1020843 w 1733256"/>
                <a:gd name="connsiteY945" fmla="*/ 24720 h 1758178"/>
                <a:gd name="connsiteX946" fmla="*/ 1019898 w 1733256"/>
                <a:gd name="connsiteY946" fmla="*/ 36022 h 1758178"/>
                <a:gd name="connsiteX947" fmla="*/ 1018010 w 1733256"/>
                <a:gd name="connsiteY947" fmla="*/ 40730 h 1758178"/>
                <a:gd name="connsiteX948" fmla="*/ 1017065 w 1733256"/>
                <a:gd name="connsiteY948" fmla="*/ 51090 h 1758178"/>
                <a:gd name="connsiteX949" fmla="*/ 1012343 w 1733256"/>
                <a:gd name="connsiteY949" fmla="*/ 71809 h 1758178"/>
                <a:gd name="connsiteX950" fmla="*/ 1010455 w 1733256"/>
                <a:gd name="connsiteY950" fmla="*/ 84994 h 1758178"/>
                <a:gd name="connsiteX951" fmla="*/ 1008566 w 1733256"/>
                <a:gd name="connsiteY951" fmla="*/ 89702 h 1758178"/>
                <a:gd name="connsiteX952" fmla="*/ 1024620 w 1733256"/>
                <a:gd name="connsiteY952" fmla="*/ 95353 h 1758178"/>
                <a:gd name="connsiteX953" fmla="*/ 1030286 w 1733256"/>
                <a:gd name="connsiteY953" fmla="*/ 97237 h 1758178"/>
                <a:gd name="connsiteX954" fmla="*/ 1048229 w 1733256"/>
                <a:gd name="connsiteY954" fmla="*/ 101004 h 1758178"/>
                <a:gd name="connsiteX955" fmla="*/ 1047285 w 1733256"/>
                <a:gd name="connsiteY955" fmla="*/ 114188 h 1758178"/>
                <a:gd name="connsiteX956" fmla="*/ 1035008 w 1733256"/>
                <a:gd name="connsiteY956" fmla="*/ 112305 h 1758178"/>
                <a:gd name="connsiteX957" fmla="*/ 1026509 w 1733256"/>
                <a:gd name="connsiteY957" fmla="*/ 111363 h 1758178"/>
                <a:gd name="connsiteX958" fmla="*/ 1022731 w 1733256"/>
                <a:gd name="connsiteY958" fmla="*/ 109479 h 1758178"/>
                <a:gd name="connsiteX959" fmla="*/ 1009510 w 1733256"/>
                <a:gd name="connsiteY959" fmla="*/ 107596 h 1758178"/>
                <a:gd name="connsiteX960" fmla="*/ 988734 w 1733256"/>
                <a:gd name="connsiteY960" fmla="*/ 103829 h 1758178"/>
                <a:gd name="connsiteX961" fmla="*/ 992512 w 1733256"/>
                <a:gd name="connsiteY961" fmla="*/ 79343 h 1758178"/>
                <a:gd name="connsiteX962" fmla="*/ 1002900 w 1733256"/>
                <a:gd name="connsiteY962" fmla="*/ 27546 h 1758178"/>
                <a:gd name="connsiteX963" fmla="*/ 1007622 w 1733256"/>
                <a:gd name="connsiteY963" fmla="*/ 11536 h 1758178"/>
                <a:gd name="connsiteX964" fmla="*/ 907863 w 1733256"/>
                <a:gd name="connsiteY964" fmla="*/ 1005 h 1758178"/>
                <a:gd name="connsiteX965" fmla="*/ 926716 w 1733256"/>
                <a:gd name="connsiteY965" fmla="*/ 1947 h 1758178"/>
                <a:gd name="connsiteX966" fmla="*/ 934257 w 1733256"/>
                <a:gd name="connsiteY966" fmla="*/ 19857 h 1758178"/>
                <a:gd name="connsiteX967" fmla="*/ 939913 w 1733256"/>
                <a:gd name="connsiteY967" fmla="*/ 39652 h 1758178"/>
                <a:gd name="connsiteX968" fmla="*/ 943684 w 1733256"/>
                <a:gd name="connsiteY968" fmla="*/ 54733 h 1758178"/>
                <a:gd name="connsiteX969" fmla="*/ 946512 w 1733256"/>
                <a:gd name="connsiteY969" fmla="*/ 59446 h 1758178"/>
                <a:gd name="connsiteX970" fmla="*/ 947455 w 1733256"/>
                <a:gd name="connsiteY970" fmla="*/ 66044 h 1758178"/>
                <a:gd name="connsiteX971" fmla="*/ 949340 w 1733256"/>
                <a:gd name="connsiteY971" fmla="*/ 70757 h 1758178"/>
                <a:gd name="connsiteX972" fmla="*/ 950283 w 1733256"/>
                <a:gd name="connsiteY972" fmla="*/ 75470 h 1758178"/>
                <a:gd name="connsiteX973" fmla="*/ 954996 w 1733256"/>
                <a:gd name="connsiteY973" fmla="*/ 98093 h 1758178"/>
                <a:gd name="connsiteX974" fmla="*/ 939913 w 1733256"/>
                <a:gd name="connsiteY974" fmla="*/ 97150 h 1758178"/>
                <a:gd name="connsiteX975" fmla="*/ 936143 w 1733256"/>
                <a:gd name="connsiteY975" fmla="*/ 87724 h 1758178"/>
                <a:gd name="connsiteX976" fmla="*/ 924831 w 1733256"/>
                <a:gd name="connsiteY976" fmla="*/ 75470 h 1758178"/>
                <a:gd name="connsiteX977" fmla="*/ 917289 w 1733256"/>
                <a:gd name="connsiteY977" fmla="*/ 75470 h 1758178"/>
                <a:gd name="connsiteX978" fmla="*/ 896551 w 1733256"/>
                <a:gd name="connsiteY978" fmla="*/ 74528 h 1758178"/>
                <a:gd name="connsiteX979" fmla="*/ 890895 w 1733256"/>
                <a:gd name="connsiteY979" fmla="*/ 81126 h 1758178"/>
                <a:gd name="connsiteX980" fmla="*/ 883353 w 1733256"/>
                <a:gd name="connsiteY980" fmla="*/ 93380 h 1758178"/>
                <a:gd name="connsiteX981" fmla="*/ 867328 w 1733256"/>
                <a:gd name="connsiteY981" fmla="*/ 92437 h 1758178"/>
                <a:gd name="connsiteX982" fmla="*/ 876755 w 1733256"/>
                <a:gd name="connsiteY982" fmla="*/ 70757 h 1758178"/>
                <a:gd name="connsiteX983" fmla="*/ 891837 w 1733256"/>
                <a:gd name="connsiteY983" fmla="*/ 33996 h 1758178"/>
                <a:gd name="connsiteX984" fmla="*/ 901264 w 1733256"/>
                <a:gd name="connsiteY984" fmla="*/ 12316 h 1758178"/>
                <a:gd name="connsiteX985" fmla="*/ 907863 w 1733256"/>
                <a:gd name="connsiteY985" fmla="*/ 1005 h 1758178"/>
                <a:gd name="connsiteX986" fmla="*/ 823735 w 1733256"/>
                <a:gd name="connsiteY986" fmla="*/ 151 h 1758178"/>
                <a:gd name="connsiteX987" fmla="*/ 828451 w 1733256"/>
                <a:gd name="connsiteY987" fmla="*/ 34137 h 1758178"/>
                <a:gd name="connsiteX988" fmla="*/ 830337 w 1733256"/>
                <a:gd name="connsiteY988" fmla="*/ 60570 h 1758178"/>
                <a:gd name="connsiteX989" fmla="*/ 831281 w 1733256"/>
                <a:gd name="connsiteY989" fmla="*/ 64346 h 1758178"/>
                <a:gd name="connsiteX990" fmla="*/ 833167 w 1733256"/>
                <a:gd name="connsiteY990" fmla="*/ 92667 h 1758178"/>
                <a:gd name="connsiteX991" fmla="*/ 816190 w 1733256"/>
                <a:gd name="connsiteY991" fmla="*/ 93611 h 1758178"/>
                <a:gd name="connsiteX992" fmla="*/ 813360 w 1733256"/>
                <a:gd name="connsiteY992" fmla="*/ 65290 h 1758178"/>
                <a:gd name="connsiteX993" fmla="*/ 812417 w 1733256"/>
                <a:gd name="connsiteY993" fmla="*/ 61514 h 1758178"/>
                <a:gd name="connsiteX994" fmla="*/ 811474 w 1733256"/>
                <a:gd name="connsiteY994" fmla="*/ 38857 h 1758178"/>
                <a:gd name="connsiteX995" fmla="*/ 808644 w 1733256"/>
                <a:gd name="connsiteY995" fmla="*/ 28472 h 1758178"/>
                <a:gd name="connsiteX996" fmla="*/ 806758 w 1733256"/>
                <a:gd name="connsiteY996" fmla="*/ 18088 h 1758178"/>
                <a:gd name="connsiteX997" fmla="*/ 803929 w 1733256"/>
                <a:gd name="connsiteY997" fmla="*/ 28472 h 1758178"/>
                <a:gd name="connsiteX998" fmla="*/ 801099 w 1733256"/>
                <a:gd name="connsiteY998" fmla="*/ 34137 h 1758178"/>
                <a:gd name="connsiteX999" fmla="*/ 801099 w 1733256"/>
                <a:gd name="connsiteY999" fmla="*/ 41689 h 1758178"/>
                <a:gd name="connsiteX1000" fmla="*/ 798270 w 1733256"/>
                <a:gd name="connsiteY1000" fmla="*/ 47353 h 1758178"/>
                <a:gd name="connsiteX1001" fmla="*/ 797326 w 1733256"/>
                <a:gd name="connsiteY1001" fmla="*/ 55850 h 1758178"/>
                <a:gd name="connsiteX1002" fmla="*/ 795440 w 1733256"/>
                <a:gd name="connsiteY1002" fmla="*/ 62458 h 1758178"/>
                <a:gd name="connsiteX1003" fmla="*/ 794497 w 1733256"/>
                <a:gd name="connsiteY1003" fmla="*/ 72842 h 1758178"/>
                <a:gd name="connsiteX1004" fmla="*/ 791667 w 1733256"/>
                <a:gd name="connsiteY1004" fmla="*/ 80395 h 1758178"/>
                <a:gd name="connsiteX1005" fmla="*/ 790724 w 1733256"/>
                <a:gd name="connsiteY1005" fmla="*/ 86059 h 1758178"/>
                <a:gd name="connsiteX1006" fmla="*/ 786951 w 1733256"/>
                <a:gd name="connsiteY1006" fmla="*/ 99276 h 1758178"/>
                <a:gd name="connsiteX1007" fmla="*/ 771861 w 1733256"/>
                <a:gd name="connsiteY1007" fmla="*/ 99276 h 1758178"/>
                <a:gd name="connsiteX1008" fmla="*/ 766202 w 1733256"/>
                <a:gd name="connsiteY1008" fmla="*/ 87003 h 1758178"/>
                <a:gd name="connsiteX1009" fmla="*/ 746395 w 1733256"/>
                <a:gd name="connsiteY1009" fmla="*/ 39801 h 1758178"/>
                <a:gd name="connsiteX1010" fmla="*/ 744509 w 1733256"/>
                <a:gd name="connsiteY1010" fmla="*/ 36025 h 1758178"/>
                <a:gd name="connsiteX1011" fmla="*/ 738850 w 1733256"/>
                <a:gd name="connsiteY1011" fmla="*/ 23752 h 1758178"/>
                <a:gd name="connsiteX1012" fmla="*/ 738850 w 1733256"/>
                <a:gd name="connsiteY1012" fmla="*/ 36969 h 1758178"/>
                <a:gd name="connsiteX1013" fmla="*/ 737906 w 1733256"/>
                <a:gd name="connsiteY1013" fmla="*/ 40745 h 1758178"/>
                <a:gd name="connsiteX1014" fmla="*/ 742622 w 1733256"/>
                <a:gd name="connsiteY1014" fmla="*/ 78507 h 1758178"/>
                <a:gd name="connsiteX1015" fmla="*/ 742622 w 1733256"/>
                <a:gd name="connsiteY1015" fmla="*/ 88891 h 1758178"/>
                <a:gd name="connsiteX1016" fmla="*/ 744509 w 1733256"/>
                <a:gd name="connsiteY1016" fmla="*/ 103052 h 1758178"/>
                <a:gd name="connsiteX1017" fmla="*/ 729418 w 1733256"/>
                <a:gd name="connsiteY1017" fmla="*/ 104940 h 1758178"/>
                <a:gd name="connsiteX1018" fmla="*/ 725645 w 1733256"/>
                <a:gd name="connsiteY1018" fmla="*/ 90779 h 1758178"/>
                <a:gd name="connsiteX1019" fmla="*/ 724702 w 1733256"/>
                <a:gd name="connsiteY1019" fmla="*/ 74730 h 1758178"/>
                <a:gd name="connsiteX1020" fmla="*/ 722816 w 1733256"/>
                <a:gd name="connsiteY1020" fmla="*/ 62458 h 1758178"/>
                <a:gd name="connsiteX1021" fmla="*/ 720929 w 1733256"/>
                <a:gd name="connsiteY1021" fmla="*/ 40745 h 1758178"/>
                <a:gd name="connsiteX1022" fmla="*/ 719043 w 1733256"/>
                <a:gd name="connsiteY1022" fmla="*/ 36025 h 1758178"/>
                <a:gd name="connsiteX1023" fmla="*/ 718100 w 1733256"/>
                <a:gd name="connsiteY1023" fmla="*/ 13368 h 1758178"/>
                <a:gd name="connsiteX1024" fmla="*/ 726588 w 1733256"/>
                <a:gd name="connsiteY1024" fmla="*/ 10535 h 1758178"/>
                <a:gd name="connsiteX1025" fmla="*/ 751111 w 1733256"/>
                <a:gd name="connsiteY1025" fmla="*/ 8647 h 1758178"/>
                <a:gd name="connsiteX1026" fmla="*/ 760543 w 1733256"/>
                <a:gd name="connsiteY1026" fmla="*/ 34137 h 1758178"/>
                <a:gd name="connsiteX1027" fmla="*/ 763372 w 1733256"/>
                <a:gd name="connsiteY1027" fmla="*/ 39801 h 1758178"/>
                <a:gd name="connsiteX1028" fmla="*/ 763372 w 1733256"/>
                <a:gd name="connsiteY1028" fmla="*/ 43577 h 1758178"/>
                <a:gd name="connsiteX1029" fmla="*/ 766202 w 1733256"/>
                <a:gd name="connsiteY1029" fmla="*/ 47353 h 1758178"/>
                <a:gd name="connsiteX1030" fmla="*/ 770918 w 1733256"/>
                <a:gd name="connsiteY1030" fmla="*/ 60570 h 1758178"/>
                <a:gd name="connsiteX1031" fmla="*/ 772804 w 1733256"/>
                <a:gd name="connsiteY1031" fmla="*/ 64346 h 1758178"/>
                <a:gd name="connsiteX1032" fmla="*/ 778463 w 1733256"/>
                <a:gd name="connsiteY1032" fmla="*/ 72842 h 1758178"/>
                <a:gd name="connsiteX1033" fmla="*/ 781292 w 1733256"/>
                <a:gd name="connsiteY1033" fmla="*/ 63402 h 1758178"/>
                <a:gd name="connsiteX1034" fmla="*/ 784122 w 1733256"/>
                <a:gd name="connsiteY1034" fmla="*/ 54905 h 1758178"/>
                <a:gd name="connsiteX1035" fmla="*/ 784122 w 1733256"/>
                <a:gd name="connsiteY1035" fmla="*/ 47353 h 1758178"/>
                <a:gd name="connsiteX1036" fmla="*/ 786951 w 1733256"/>
                <a:gd name="connsiteY1036" fmla="*/ 36025 h 1758178"/>
                <a:gd name="connsiteX1037" fmla="*/ 794497 w 1733256"/>
                <a:gd name="connsiteY1037" fmla="*/ 2983 h 1758178"/>
                <a:gd name="connsiteX1038" fmla="*/ 823735 w 1733256"/>
                <a:gd name="connsiteY1038" fmla="*/ 151 h 175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1733256" h="1758178">
                  <a:moveTo>
                    <a:pt x="780239" y="1681855"/>
                  </a:moveTo>
                  <a:cubicBezTo>
                    <a:pt x="777401" y="1684682"/>
                    <a:pt x="772669" y="1692220"/>
                    <a:pt x="772669" y="1695989"/>
                  </a:cubicBezTo>
                  <a:cubicBezTo>
                    <a:pt x="773615" y="1699758"/>
                    <a:pt x="780239" y="1703527"/>
                    <a:pt x="784971" y="1702585"/>
                  </a:cubicBezTo>
                  <a:cubicBezTo>
                    <a:pt x="788756" y="1698815"/>
                    <a:pt x="796326" y="1696931"/>
                    <a:pt x="796326" y="1690335"/>
                  </a:cubicBezTo>
                  <a:cubicBezTo>
                    <a:pt x="795380" y="1683739"/>
                    <a:pt x="785917" y="1683739"/>
                    <a:pt x="780239" y="1681855"/>
                  </a:cubicBezTo>
                  <a:close/>
                  <a:moveTo>
                    <a:pt x="761314" y="1649818"/>
                  </a:moveTo>
                  <a:cubicBezTo>
                    <a:pt x="757529" y="1652644"/>
                    <a:pt x="751851" y="1654529"/>
                    <a:pt x="749012" y="1657356"/>
                  </a:cubicBezTo>
                  <a:cubicBezTo>
                    <a:pt x="749959" y="1663952"/>
                    <a:pt x="758475" y="1662067"/>
                    <a:pt x="764153" y="1660183"/>
                  </a:cubicBezTo>
                  <a:cubicBezTo>
                    <a:pt x="766045" y="1657356"/>
                    <a:pt x="766991" y="1654529"/>
                    <a:pt x="766991" y="1650760"/>
                  </a:cubicBezTo>
                  <a:cubicBezTo>
                    <a:pt x="766045" y="1649818"/>
                    <a:pt x="762260" y="1648875"/>
                    <a:pt x="761314" y="1649818"/>
                  </a:cubicBezTo>
                  <a:close/>
                  <a:moveTo>
                    <a:pt x="755636" y="1637568"/>
                  </a:moveTo>
                  <a:cubicBezTo>
                    <a:pt x="749012" y="1630972"/>
                    <a:pt x="742388" y="1642280"/>
                    <a:pt x="738603" y="1647933"/>
                  </a:cubicBezTo>
                  <a:cubicBezTo>
                    <a:pt x="736711" y="1649818"/>
                    <a:pt x="731979" y="1656414"/>
                    <a:pt x="736711" y="1657356"/>
                  </a:cubicBezTo>
                  <a:cubicBezTo>
                    <a:pt x="739550" y="1658298"/>
                    <a:pt x="744281" y="1652644"/>
                    <a:pt x="747120" y="1650760"/>
                  </a:cubicBezTo>
                  <a:cubicBezTo>
                    <a:pt x="749012" y="1649818"/>
                    <a:pt x="749959" y="1648875"/>
                    <a:pt x="750905" y="1647933"/>
                  </a:cubicBezTo>
                  <a:cubicBezTo>
                    <a:pt x="752797" y="1644164"/>
                    <a:pt x="755636" y="1643222"/>
                    <a:pt x="755636" y="1637568"/>
                  </a:cubicBezTo>
                  <a:close/>
                  <a:moveTo>
                    <a:pt x="1094306" y="1635298"/>
                  </a:moveTo>
                  <a:cubicBezTo>
                    <a:pt x="1097656" y="1635386"/>
                    <a:pt x="1100490" y="1636386"/>
                    <a:pt x="1102379" y="1638739"/>
                  </a:cubicBezTo>
                  <a:cubicBezTo>
                    <a:pt x="1105213" y="1641562"/>
                    <a:pt x="1105213" y="1645327"/>
                    <a:pt x="1105213" y="1650973"/>
                  </a:cubicBezTo>
                  <a:cubicBezTo>
                    <a:pt x="1104268" y="1654738"/>
                    <a:pt x="1100490" y="1659444"/>
                    <a:pt x="1101435" y="1663208"/>
                  </a:cubicBezTo>
                  <a:cubicBezTo>
                    <a:pt x="1102379" y="1666031"/>
                    <a:pt x="1105213" y="1666031"/>
                    <a:pt x="1106157" y="1668855"/>
                  </a:cubicBezTo>
                  <a:cubicBezTo>
                    <a:pt x="1108046" y="1671678"/>
                    <a:pt x="1100490" y="1677325"/>
                    <a:pt x="1096712" y="1679207"/>
                  </a:cubicBezTo>
                  <a:cubicBezTo>
                    <a:pt x="1086323" y="1682972"/>
                    <a:pt x="1066489" y="1686736"/>
                    <a:pt x="1066489" y="1702736"/>
                  </a:cubicBezTo>
                  <a:cubicBezTo>
                    <a:pt x="1066489" y="1705559"/>
                    <a:pt x="1068378" y="1710265"/>
                    <a:pt x="1069322" y="1712147"/>
                  </a:cubicBezTo>
                  <a:cubicBezTo>
                    <a:pt x="1071211" y="1714970"/>
                    <a:pt x="1074989" y="1717794"/>
                    <a:pt x="1077823" y="1718735"/>
                  </a:cubicBezTo>
                  <a:cubicBezTo>
                    <a:pt x="1086323" y="1722499"/>
                    <a:pt x="1095768" y="1719676"/>
                    <a:pt x="1103324" y="1717794"/>
                  </a:cubicBezTo>
                  <a:cubicBezTo>
                    <a:pt x="1111824" y="1714029"/>
                    <a:pt x="1130714" y="1706500"/>
                    <a:pt x="1133547" y="1696148"/>
                  </a:cubicBezTo>
                  <a:cubicBezTo>
                    <a:pt x="1135436" y="1690501"/>
                    <a:pt x="1136380" y="1682972"/>
                    <a:pt x="1136380" y="1676384"/>
                  </a:cubicBezTo>
                  <a:cubicBezTo>
                    <a:pt x="1141103" y="1674502"/>
                    <a:pt x="1142992" y="1680148"/>
                    <a:pt x="1145825" y="1682031"/>
                  </a:cubicBezTo>
                  <a:cubicBezTo>
                    <a:pt x="1146770" y="1686736"/>
                    <a:pt x="1149603" y="1690501"/>
                    <a:pt x="1149603" y="1696148"/>
                  </a:cubicBezTo>
                  <a:cubicBezTo>
                    <a:pt x="1137325" y="1716853"/>
                    <a:pt x="1113713" y="1737558"/>
                    <a:pt x="1082545" y="1736616"/>
                  </a:cubicBezTo>
                  <a:cubicBezTo>
                    <a:pt x="1074045" y="1736616"/>
                    <a:pt x="1067433" y="1736616"/>
                    <a:pt x="1058933" y="1727205"/>
                  </a:cubicBezTo>
                  <a:cubicBezTo>
                    <a:pt x="1056100" y="1721558"/>
                    <a:pt x="1054211" y="1714029"/>
                    <a:pt x="1055155" y="1705559"/>
                  </a:cubicBezTo>
                  <a:cubicBezTo>
                    <a:pt x="1057044" y="1697089"/>
                    <a:pt x="1060822" y="1683913"/>
                    <a:pt x="1067433" y="1679207"/>
                  </a:cubicBezTo>
                  <a:cubicBezTo>
                    <a:pt x="1074045" y="1675443"/>
                    <a:pt x="1083489" y="1675443"/>
                    <a:pt x="1087267" y="1666973"/>
                  </a:cubicBezTo>
                  <a:cubicBezTo>
                    <a:pt x="1088212" y="1666031"/>
                    <a:pt x="1087267" y="1664149"/>
                    <a:pt x="1087267" y="1663208"/>
                  </a:cubicBezTo>
                  <a:cubicBezTo>
                    <a:pt x="1087267" y="1661326"/>
                    <a:pt x="1088212" y="1659444"/>
                    <a:pt x="1087267" y="1657561"/>
                  </a:cubicBezTo>
                  <a:cubicBezTo>
                    <a:pt x="1082545" y="1653797"/>
                    <a:pt x="1074989" y="1657561"/>
                    <a:pt x="1070267" y="1660385"/>
                  </a:cubicBezTo>
                  <a:cubicBezTo>
                    <a:pt x="1064600" y="1663208"/>
                    <a:pt x="1059877" y="1665090"/>
                    <a:pt x="1055155" y="1669796"/>
                  </a:cubicBezTo>
                  <a:cubicBezTo>
                    <a:pt x="1053266" y="1670737"/>
                    <a:pt x="1051377" y="1672619"/>
                    <a:pt x="1050433" y="1673561"/>
                  </a:cubicBezTo>
                  <a:cubicBezTo>
                    <a:pt x="1041932" y="1686736"/>
                    <a:pt x="1034376" y="1719676"/>
                    <a:pt x="1032487" y="1734734"/>
                  </a:cubicBezTo>
                  <a:cubicBezTo>
                    <a:pt x="1032487" y="1740381"/>
                    <a:pt x="1034376" y="1746028"/>
                    <a:pt x="1031543" y="1750733"/>
                  </a:cubicBezTo>
                  <a:cubicBezTo>
                    <a:pt x="1028710" y="1753557"/>
                    <a:pt x="1025876" y="1756380"/>
                    <a:pt x="1021154" y="1754498"/>
                  </a:cubicBezTo>
                  <a:cubicBezTo>
                    <a:pt x="1020209" y="1753557"/>
                    <a:pt x="1015487" y="1747910"/>
                    <a:pt x="1013598" y="1745087"/>
                  </a:cubicBezTo>
                  <a:cubicBezTo>
                    <a:pt x="1011709" y="1741322"/>
                    <a:pt x="1013598" y="1739440"/>
                    <a:pt x="1012653" y="1735675"/>
                  </a:cubicBezTo>
                  <a:cubicBezTo>
                    <a:pt x="1011709" y="1730029"/>
                    <a:pt x="1006042" y="1727205"/>
                    <a:pt x="1003209" y="1724382"/>
                  </a:cubicBezTo>
                  <a:cubicBezTo>
                    <a:pt x="1000375" y="1718735"/>
                    <a:pt x="1001320" y="1714029"/>
                    <a:pt x="1001320" y="1706500"/>
                  </a:cubicBezTo>
                  <a:cubicBezTo>
                    <a:pt x="1001320" y="1699912"/>
                    <a:pt x="1001320" y="1696148"/>
                    <a:pt x="1003209" y="1691442"/>
                  </a:cubicBezTo>
                  <a:cubicBezTo>
                    <a:pt x="1005098" y="1683913"/>
                    <a:pt x="1005098" y="1681090"/>
                    <a:pt x="1006042" y="1674502"/>
                  </a:cubicBezTo>
                  <a:cubicBezTo>
                    <a:pt x="1006986" y="1668855"/>
                    <a:pt x="1014542" y="1665090"/>
                    <a:pt x="1019265" y="1665090"/>
                  </a:cubicBezTo>
                  <a:cubicBezTo>
                    <a:pt x="1022098" y="1667914"/>
                    <a:pt x="1021154" y="1674502"/>
                    <a:pt x="1019265" y="1677325"/>
                  </a:cubicBezTo>
                  <a:cubicBezTo>
                    <a:pt x="1019265" y="1679207"/>
                    <a:pt x="1011709" y="1688619"/>
                    <a:pt x="1010764" y="1688619"/>
                  </a:cubicBezTo>
                  <a:cubicBezTo>
                    <a:pt x="1009820" y="1691442"/>
                    <a:pt x="1006986" y="1695207"/>
                    <a:pt x="1006986" y="1699912"/>
                  </a:cubicBezTo>
                  <a:cubicBezTo>
                    <a:pt x="1007931" y="1702736"/>
                    <a:pt x="1013598" y="1704618"/>
                    <a:pt x="1014542" y="1709324"/>
                  </a:cubicBezTo>
                  <a:cubicBezTo>
                    <a:pt x="1015487" y="1714029"/>
                    <a:pt x="1015487" y="1732852"/>
                    <a:pt x="1022098" y="1732852"/>
                  </a:cubicBezTo>
                  <a:cubicBezTo>
                    <a:pt x="1026821" y="1733793"/>
                    <a:pt x="1026821" y="1727205"/>
                    <a:pt x="1028710" y="1722499"/>
                  </a:cubicBezTo>
                  <a:cubicBezTo>
                    <a:pt x="1032487" y="1707441"/>
                    <a:pt x="1038154" y="1692383"/>
                    <a:pt x="1042877" y="1677325"/>
                  </a:cubicBezTo>
                  <a:cubicBezTo>
                    <a:pt x="1045710" y="1667914"/>
                    <a:pt x="1053266" y="1651914"/>
                    <a:pt x="1061766" y="1647209"/>
                  </a:cubicBezTo>
                  <a:cubicBezTo>
                    <a:pt x="1066961" y="1644385"/>
                    <a:pt x="1075225" y="1639915"/>
                    <a:pt x="1083135" y="1637327"/>
                  </a:cubicBezTo>
                  <a:cubicBezTo>
                    <a:pt x="1087090" y="1636033"/>
                    <a:pt x="1090956" y="1635210"/>
                    <a:pt x="1094306" y="1635298"/>
                  </a:cubicBezTo>
                  <a:close/>
                  <a:moveTo>
                    <a:pt x="693182" y="1598935"/>
                  </a:moveTo>
                  <a:cubicBezTo>
                    <a:pt x="700752" y="1595166"/>
                    <a:pt x="713054" y="1600820"/>
                    <a:pt x="710215" y="1614011"/>
                  </a:cubicBezTo>
                  <a:cubicBezTo>
                    <a:pt x="716839" y="1617781"/>
                    <a:pt x="734818" y="1609300"/>
                    <a:pt x="735764" y="1620607"/>
                  </a:cubicBezTo>
                  <a:cubicBezTo>
                    <a:pt x="735764" y="1622492"/>
                    <a:pt x="731979" y="1631914"/>
                    <a:pt x="730087" y="1634741"/>
                  </a:cubicBezTo>
                  <a:cubicBezTo>
                    <a:pt x="728194" y="1638510"/>
                    <a:pt x="724409" y="1641337"/>
                    <a:pt x="723463" y="1645106"/>
                  </a:cubicBezTo>
                  <a:cubicBezTo>
                    <a:pt x="722517" y="1648875"/>
                    <a:pt x="722517" y="1654529"/>
                    <a:pt x="724409" y="1658298"/>
                  </a:cubicBezTo>
                  <a:cubicBezTo>
                    <a:pt x="729140" y="1656414"/>
                    <a:pt x="731979" y="1651702"/>
                    <a:pt x="735764" y="1646049"/>
                  </a:cubicBezTo>
                  <a:cubicBezTo>
                    <a:pt x="738603" y="1641337"/>
                    <a:pt x="741442" y="1637568"/>
                    <a:pt x="742388" y="1629088"/>
                  </a:cubicBezTo>
                  <a:cubicBezTo>
                    <a:pt x="742388" y="1624376"/>
                    <a:pt x="747120" y="1619665"/>
                    <a:pt x="750905" y="1617781"/>
                  </a:cubicBezTo>
                  <a:cubicBezTo>
                    <a:pt x="754690" y="1616838"/>
                    <a:pt x="757529" y="1619665"/>
                    <a:pt x="760368" y="1620607"/>
                  </a:cubicBezTo>
                  <a:cubicBezTo>
                    <a:pt x="780239" y="1623434"/>
                    <a:pt x="798219" y="1622492"/>
                    <a:pt x="816198" y="1630972"/>
                  </a:cubicBezTo>
                  <a:cubicBezTo>
                    <a:pt x="819983" y="1632857"/>
                    <a:pt x="819983" y="1637568"/>
                    <a:pt x="817144" y="1639453"/>
                  </a:cubicBezTo>
                  <a:cubicBezTo>
                    <a:pt x="812413" y="1643222"/>
                    <a:pt x="803896" y="1646049"/>
                    <a:pt x="796326" y="1646049"/>
                  </a:cubicBezTo>
                  <a:cubicBezTo>
                    <a:pt x="794433" y="1645106"/>
                    <a:pt x="781186" y="1637568"/>
                    <a:pt x="779293" y="1645106"/>
                  </a:cubicBezTo>
                  <a:cubicBezTo>
                    <a:pt x="779293" y="1646049"/>
                    <a:pt x="784024" y="1659240"/>
                    <a:pt x="784971" y="1660183"/>
                  </a:cubicBezTo>
                  <a:cubicBezTo>
                    <a:pt x="787810" y="1662067"/>
                    <a:pt x="795380" y="1662067"/>
                    <a:pt x="801057" y="1663009"/>
                  </a:cubicBezTo>
                  <a:cubicBezTo>
                    <a:pt x="805789" y="1664894"/>
                    <a:pt x="809574" y="1666778"/>
                    <a:pt x="812413" y="1669605"/>
                  </a:cubicBezTo>
                  <a:cubicBezTo>
                    <a:pt x="815251" y="1670548"/>
                    <a:pt x="818090" y="1672432"/>
                    <a:pt x="819037" y="1676201"/>
                  </a:cubicBezTo>
                  <a:cubicBezTo>
                    <a:pt x="819037" y="1682797"/>
                    <a:pt x="814305" y="1693162"/>
                    <a:pt x="810520" y="1697873"/>
                  </a:cubicBezTo>
                  <a:cubicBezTo>
                    <a:pt x="808628" y="1700700"/>
                    <a:pt x="802950" y="1703527"/>
                    <a:pt x="799165" y="1706354"/>
                  </a:cubicBezTo>
                  <a:cubicBezTo>
                    <a:pt x="796326" y="1709180"/>
                    <a:pt x="795380" y="1709180"/>
                    <a:pt x="792541" y="1711065"/>
                  </a:cubicBezTo>
                  <a:cubicBezTo>
                    <a:pt x="786863" y="1713892"/>
                    <a:pt x="783078" y="1718603"/>
                    <a:pt x="775508" y="1716719"/>
                  </a:cubicBezTo>
                  <a:cubicBezTo>
                    <a:pt x="773615" y="1715776"/>
                    <a:pt x="773615" y="1714834"/>
                    <a:pt x="770777" y="1713892"/>
                  </a:cubicBezTo>
                  <a:cubicBezTo>
                    <a:pt x="767938" y="1716719"/>
                    <a:pt x="764153" y="1721430"/>
                    <a:pt x="762260" y="1727083"/>
                  </a:cubicBezTo>
                  <a:cubicBezTo>
                    <a:pt x="759421" y="1736506"/>
                    <a:pt x="756582" y="1757236"/>
                    <a:pt x="745227" y="1758178"/>
                  </a:cubicBezTo>
                  <a:cubicBezTo>
                    <a:pt x="739550" y="1755351"/>
                    <a:pt x="753744" y="1713892"/>
                    <a:pt x="754690" y="1710123"/>
                  </a:cubicBezTo>
                  <a:cubicBezTo>
                    <a:pt x="755636" y="1705411"/>
                    <a:pt x="755636" y="1700700"/>
                    <a:pt x="756582" y="1695989"/>
                  </a:cubicBezTo>
                  <a:cubicBezTo>
                    <a:pt x="757529" y="1693162"/>
                    <a:pt x="759421" y="1688451"/>
                    <a:pt x="759421" y="1683739"/>
                  </a:cubicBezTo>
                  <a:cubicBezTo>
                    <a:pt x="756582" y="1679970"/>
                    <a:pt x="747120" y="1679028"/>
                    <a:pt x="743335" y="1681855"/>
                  </a:cubicBezTo>
                  <a:cubicBezTo>
                    <a:pt x="740496" y="1683739"/>
                    <a:pt x="741442" y="1689393"/>
                    <a:pt x="739550" y="1694104"/>
                  </a:cubicBezTo>
                  <a:cubicBezTo>
                    <a:pt x="739550" y="1694104"/>
                    <a:pt x="735764" y="1699758"/>
                    <a:pt x="734818" y="1700700"/>
                  </a:cubicBezTo>
                  <a:cubicBezTo>
                    <a:pt x="732926" y="1701642"/>
                    <a:pt x="730087" y="1701642"/>
                    <a:pt x="727248" y="1700700"/>
                  </a:cubicBezTo>
                  <a:cubicBezTo>
                    <a:pt x="724409" y="1697873"/>
                    <a:pt x="725355" y="1692220"/>
                    <a:pt x="724409" y="1688451"/>
                  </a:cubicBezTo>
                  <a:cubicBezTo>
                    <a:pt x="724409" y="1684682"/>
                    <a:pt x="725355" y="1674317"/>
                    <a:pt x="721570" y="1674317"/>
                  </a:cubicBezTo>
                  <a:cubicBezTo>
                    <a:pt x="720624" y="1674317"/>
                    <a:pt x="719678" y="1676201"/>
                    <a:pt x="717785" y="1679028"/>
                  </a:cubicBezTo>
                  <a:cubicBezTo>
                    <a:pt x="715893" y="1682797"/>
                    <a:pt x="711161" y="1690335"/>
                    <a:pt x="709269" y="1693162"/>
                  </a:cubicBezTo>
                  <a:cubicBezTo>
                    <a:pt x="707376" y="1695046"/>
                    <a:pt x="703591" y="1698815"/>
                    <a:pt x="701699" y="1699758"/>
                  </a:cubicBezTo>
                  <a:cubicBezTo>
                    <a:pt x="700752" y="1701642"/>
                    <a:pt x="694128" y="1704469"/>
                    <a:pt x="692236" y="1704469"/>
                  </a:cubicBezTo>
                  <a:cubicBezTo>
                    <a:pt x="682773" y="1705411"/>
                    <a:pt x="686558" y="1693162"/>
                    <a:pt x="691289" y="1689393"/>
                  </a:cubicBezTo>
                  <a:cubicBezTo>
                    <a:pt x="694128" y="1687508"/>
                    <a:pt x="697913" y="1687508"/>
                    <a:pt x="700752" y="1685624"/>
                  </a:cubicBezTo>
                  <a:cubicBezTo>
                    <a:pt x="703591" y="1683739"/>
                    <a:pt x="708322" y="1679028"/>
                    <a:pt x="704537" y="1675259"/>
                  </a:cubicBezTo>
                  <a:cubicBezTo>
                    <a:pt x="700752" y="1674317"/>
                    <a:pt x="695075" y="1676201"/>
                    <a:pt x="692236" y="1673374"/>
                  </a:cubicBezTo>
                  <a:cubicBezTo>
                    <a:pt x="688451" y="1668663"/>
                    <a:pt x="693182" y="1662067"/>
                    <a:pt x="697913" y="1660183"/>
                  </a:cubicBezTo>
                  <a:cubicBezTo>
                    <a:pt x="702645" y="1659240"/>
                    <a:pt x="706430" y="1656414"/>
                    <a:pt x="707376" y="1651702"/>
                  </a:cubicBezTo>
                  <a:cubicBezTo>
                    <a:pt x="708322" y="1646991"/>
                    <a:pt x="703591" y="1642280"/>
                    <a:pt x="703591" y="1636626"/>
                  </a:cubicBezTo>
                  <a:cubicBezTo>
                    <a:pt x="700752" y="1634741"/>
                    <a:pt x="696967" y="1635684"/>
                    <a:pt x="693182" y="1637568"/>
                  </a:cubicBezTo>
                  <a:cubicBezTo>
                    <a:pt x="689397" y="1639453"/>
                    <a:pt x="685612" y="1641337"/>
                    <a:pt x="683719" y="1646049"/>
                  </a:cubicBezTo>
                  <a:cubicBezTo>
                    <a:pt x="675203" y="1659240"/>
                    <a:pt x="675203" y="1673374"/>
                    <a:pt x="674257" y="1689393"/>
                  </a:cubicBezTo>
                  <a:cubicBezTo>
                    <a:pt x="673310" y="1695989"/>
                    <a:pt x="674257" y="1705411"/>
                    <a:pt x="672364" y="1712007"/>
                  </a:cubicBezTo>
                  <a:cubicBezTo>
                    <a:pt x="672364" y="1713892"/>
                    <a:pt x="669525" y="1714834"/>
                    <a:pt x="669525" y="1716719"/>
                  </a:cubicBezTo>
                  <a:cubicBezTo>
                    <a:pt x="658170" y="1710123"/>
                    <a:pt x="661009" y="1686566"/>
                    <a:pt x="663848" y="1673374"/>
                  </a:cubicBezTo>
                  <a:cubicBezTo>
                    <a:pt x="670471" y="1646049"/>
                    <a:pt x="672364" y="1618723"/>
                    <a:pt x="693182" y="1598935"/>
                  </a:cubicBezTo>
                  <a:close/>
                  <a:moveTo>
                    <a:pt x="462129" y="1598113"/>
                  </a:moveTo>
                  <a:cubicBezTo>
                    <a:pt x="459301" y="1598113"/>
                    <a:pt x="457416" y="1599052"/>
                    <a:pt x="454588" y="1599991"/>
                  </a:cubicBezTo>
                  <a:cubicBezTo>
                    <a:pt x="450818" y="1600930"/>
                    <a:pt x="444219" y="1601869"/>
                    <a:pt x="439506" y="1600930"/>
                  </a:cubicBezTo>
                  <a:cubicBezTo>
                    <a:pt x="431022" y="1600930"/>
                    <a:pt x="418768" y="1595295"/>
                    <a:pt x="416883" y="1603748"/>
                  </a:cubicBezTo>
                  <a:cubicBezTo>
                    <a:pt x="414997" y="1614078"/>
                    <a:pt x="424424" y="1615957"/>
                    <a:pt x="431965" y="1617835"/>
                  </a:cubicBezTo>
                  <a:cubicBezTo>
                    <a:pt x="433850" y="1617835"/>
                    <a:pt x="433850" y="1618774"/>
                    <a:pt x="434793" y="1619713"/>
                  </a:cubicBezTo>
                  <a:cubicBezTo>
                    <a:pt x="439506" y="1624409"/>
                    <a:pt x="445162" y="1628166"/>
                    <a:pt x="457416" y="1627227"/>
                  </a:cubicBezTo>
                  <a:cubicBezTo>
                    <a:pt x="460244" y="1627227"/>
                    <a:pt x="464014" y="1625348"/>
                    <a:pt x="467785" y="1624409"/>
                  </a:cubicBezTo>
                  <a:cubicBezTo>
                    <a:pt x="475326" y="1621592"/>
                    <a:pt x="480039" y="1619713"/>
                    <a:pt x="479097" y="1612200"/>
                  </a:cubicBezTo>
                  <a:cubicBezTo>
                    <a:pt x="479097" y="1610322"/>
                    <a:pt x="477211" y="1605626"/>
                    <a:pt x="476269" y="1603748"/>
                  </a:cubicBezTo>
                  <a:cubicBezTo>
                    <a:pt x="475326" y="1602808"/>
                    <a:pt x="473441" y="1601869"/>
                    <a:pt x="472498" y="1600930"/>
                  </a:cubicBezTo>
                  <a:cubicBezTo>
                    <a:pt x="468728" y="1597173"/>
                    <a:pt x="467785" y="1597173"/>
                    <a:pt x="462129" y="1598113"/>
                  </a:cubicBezTo>
                  <a:close/>
                  <a:moveTo>
                    <a:pt x="1085135" y="1583180"/>
                  </a:moveTo>
                  <a:cubicBezTo>
                    <a:pt x="1089844" y="1584119"/>
                    <a:pt x="1091727" y="1589751"/>
                    <a:pt x="1091727" y="1594444"/>
                  </a:cubicBezTo>
                  <a:cubicBezTo>
                    <a:pt x="1092669" y="1605708"/>
                    <a:pt x="1086077" y="1615095"/>
                    <a:pt x="1077601" y="1617911"/>
                  </a:cubicBezTo>
                  <a:cubicBezTo>
                    <a:pt x="1057824" y="1626359"/>
                    <a:pt x="1046522" y="1654520"/>
                    <a:pt x="1037105" y="1661090"/>
                  </a:cubicBezTo>
                  <a:cubicBezTo>
                    <a:pt x="1023920" y="1656397"/>
                    <a:pt x="1055940" y="1633869"/>
                    <a:pt x="1050289" y="1624482"/>
                  </a:cubicBezTo>
                  <a:cubicBezTo>
                    <a:pt x="1040872" y="1625420"/>
                    <a:pt x="1032396" y="1631053"/>
                    <a:pt x="1024862" y="1635746"/>
                  </a:cubicBezTo>
                  <a:cubicBezTo>
                    <a:pt x="1025803" y="1642317"/>
                    <a:pt x="1024862" y="1648887"/>
                    <a:pt x="1021094" y="1652642"/>
                  </a:cubicBezTo>
                  <a:cubicBezTo>
                    <a:pt x="1018269" y="1656397"/>
                    <a:pt x="1017327" y="1656397"/>
                    <a:pt x="1013560" y="1653581"/>
                  </a:cubicBezTo>
                  <a:cubicBezTo>
                    <a:pt x="1012619" y="1652642"/>
                    <a:pt x="1011677" y="1650765"/>
                    <a:pt x="1009793" y="1650765"/>
                  </a:cubicBezTo>
                  <a:cubicBezTo>
                    <a:pt x="1005084" y="1649826"/>
                    <a:pt x="1003201" y="1658274"/>
                    <a:pt x="999434" y="1658274"/>
                  </a:cubicBezTo>
                  <a:cubicBezTo>
                    <a:pt x="995666" y="1658274"/>
                    <a:pt x="993783" y="1652642"/>
                    <a:pt x="994725" y="1647949"/>
                  </a:cubicBezTo>
                  <a:cubicBezTo>
                    <a:pt x="994725" y="1641378"/>
                    <a:pt x="1002259" y="1634807"/>
                    <a:pt x="1006968" y="1634807"/>
                  </a:cubicBezTo>
                  <a:cubicBezTo>
                    <a:pt x="1011677" y="1630114"/>
                    <a:pt x="1006026" y="1622604"/>
                    <a:pt x="1005084" y="1613217"/>
                  </a:cubicBezTo>
                  <a:cubicBezTo>
                    <a:pt x="1004143" y="1605708"/>
                    <a:pt x="1005084" y="1596321"/>
                    <a:pt x="1007910" y="1592567"/>
                  </a:cubicBezTo>
                  <a:cubicBezTo>
                    <a:pt x="1011677" y="1587873"/>
                    <a:pt x="1015444" y="1586935"/>
                    <a:pt x="1019211" y="1592567"/>
                  </a:cubicBezTo>
                  <a:cubicBezTo>
                    <a:pt x="1020153" y="1594444"/>
                    <a:pt x="1022036" y="1597260"/>
                    <a:pt x="1022036" y="1599137"/>
                  </a:cubicBezTo>
                  <a:cubicBezTo>
                    <a:pt x="1022978" y="1607585"/>
                    <a:pt x="1019211" y="1626359"/>
                    <a:pt x="1025803" y="1627298"/>
                  </a:cubicBezTo>
                  <a:cubicBezTo>
                    <a:pt x="1031454" y="1628236"/>
                    <a:pt x="1052173" y="1616972"/>
                    <a:pt x="1055940" y="1613217"/>
                  </a:cubicBezTo>
                  <a:cubicBezTo>
                    <a:pt x="1066300" y="1606647"/>
                    <a:pt x="1075717" y="1585996"/>
                    <a:pt x="1085135" y="1583180"/>
                  </a:cubicBezTo>
                  <a:close/>
                  <a:moveTo>
                    <a:pt x="424424" y="1575573"/>
                  </a:moveTo>
                  <a:cubicBezTo>
                    <a:pt x="420653" y="1578390"/>
                    <a:pt x="419711" y="1582147"/>
                    <a:pt x="420653" y="1587782"/>
                  </a:cubicBezTo>
                  <a:cubicBezTo>
                    <a:pt x="423481" y="1593417"/>
                    <a:pt x="428194" y="1592478"/>
                    <a:pt x="435735" y="1592478"/>
                  </a:cubicBezTo>
                  <a:cubicBezTo>
                    <a:pt x="443276" y="1593417"/>
                    <a:pt x="451760" y="1594356"/>
                    <a:pt x="453645" y="1586843"/>
                  </a:cubicBezTo>
                  <a:cubicBezTo>
                    <a:pt x="454588" y="1579329"/>
                    <a:pt x="445162" y="1580268"/>
                    <a:pt x="437621" y="1578390"/>
                  </a:cubicBezTo>
                  <a:cubicBezTo>
                    <a:pt x="431965" y="1577451"/>
                    <a:pt x="428194" y="1575573"/>
                    <a:pt x="424424" y="1575573"/>
                  </a:cubicBezTo>
                  <a:close/>
                  <a:moveTo>
                    <a:pt x="1414657" y="1545172"/>
                  </a:moveTo>
                  <a:cubicBezTo>
                    <a:pt x="1417484" y="1544225"/>
                    <a:pt x="1419369" y="1545172"/>
                    <a:pt x="1421255" y="1545172"/>
                  </a:cubicBezTo>
                  <a:cubicBezTo>
                    <a:pt x="1425967" y="1547067"/>
                    <a:pt x="1429738" y="1548014"/>
                    <a:pt x="1429738" y="1553698"/>
                  </a:cubicBezTo>
                  <a:cubicBezTo>
                    <a:pt x="1430680" y="1555593"/>
                    <a:pt x="1428795" y="1557488"/>
                    <a:pt x="1427852" y="1559382"/>
                  </a:cubicBezTo>
                  <a:cubicBezTo>
                    <a:pt x="1425025" y="1565066"/>
                    <a:pt x="1420312" y="1568856"/>
                    <a:pt x="1411829" y="1571697"/>
                  </a:cubicBezTo>
                  <a:cubicBezTo>
                    <a:pt x="1403346" y="1572645"/>
                    <a:pt x="1392978" y="1571697"/>
                    <a:pt x="1384495" y="1572645"/>
                  </a:cubicBezTo>
                  <a:cubicBezTo>
                    <a:pt x="1370357" y="1573592"/>
                    <a:pt x="1355276" y="1573592"/>
                    <a:pt x="1343023" y="1569803"/>
                  </a:cubicBezTo>
                  <a:cubicBezTo>
                    <a:pt x="1340195" y="1568856"/>
                    <a:pt x="1336425" y="1566961"/>
                    <a:pt x="1333597" y="1565066"/>
                  </a:cubicBezTo>
                  <a:cubicBezTo>
                    <a:pt x="1329827" y="1563172"/>
                    <a:pt x="1326999" y="1560330"/>
                    <a:pt x="1326999" y="1557488"/>
                  </a:cubicBezTo>
                  <a:cubicBezTo>
                    <a:pt x="1326999" y="1553698"/>
                    <a:pt x="1332654" y="1549909"/>
                    <a:pt x="1336425" y="1548962"/>
                  </a:cubicBezTo>
                  <a:cubicBezTo>
                    <a:pt x="1341137" y="1548014"/>
                    <a:pt x="1347735" y="1548014"/>
                    <a:pt x="1351506" y="1549909"/>
                  </a:cubicBezTo>
                  <a:cubicBezTo>
                    <a:pt x="1360931" y="1551804"/>
                    <a:pt x="1362816" y="1552751"/>
                    <a:pt x="1372242" y="1551804"/>
                  </a:cubicBezTo>
                  <a:cubicBezTo>
                    <a:pt x="1388265" y="1551804"/>
                    <a:pt x="1401461" y="1548014"/>
                    <a:pt x="1414657" y="1545172"/>
                  </a:cubicBezTo>
                  <a:close/>
                  <a:moveTo>
                    <a:pt x="372579" y="1487291"/>
                  </a:moveTo>
                  <a:cubicBezTo>
                    <a:pt x="446104" y="1501379"/>
                    <a:pt x="494179" y="1536128"/>
                    <a:pt x="523400" y="1565242"/>
                  </a:cubicBezTo>
                  <a:cubicBezTo>
                    <a:pt x="526228" y="1568059"/>
                    <a:pt x="529056" y="1569938"/>
                    <a:pt x="530941" y="1573694"/>
                  </a:cubicBezTo>
                  <a:cubicBezTo>
                    <a:pt x="532827" y="1575573"/>
                    <a:pt x="534712" y="1581208"/>
                    <a:pt x="534712" y="1583086"/>
                  </a:cubicBezTo>
                  <a:cubicBezTo>
                    <a:pt x="533769" y="1590599"/>
                    <a:pt x="523400" y="1590599"/>
                    <a:pt x="519630" y="1586843"/>
                  </a:cubicBezTo>
                  <a:cubicBezTo>
                    <a:pt x="513031" y="1581208"/>
                    <a:pt x="508318" y="1573694"/>
                    <a:pt x="500777" y="1568998"/>
                  </a:cubicBezTo>
                  <a:cubicBezTo>
                    <a:pt x="490408" y="1561485"/>
                    <a:pt x="478154" y="1554911"/>
                    <a:pt x="465900" y="1550215"/>
                  </a:cubicBezTo>
                  <a:cubicBezTo>
                    <a:pt x="452703" y="1544580"/>
                    <a:pt x="442334" y="1540824"/>
                    <a:pt x="426309" y="1539884"/>
                  </a:cubicBezTo>
                  <a:cubicBezTo>
                    <a:pt x="413112" y="1538945"/>
                    <a:pt x="400858" y="1536128"/>
                    <a:pt x="387661" y="1537067"/>
                  </a:cubicBezTo>
                  <a:cubicBezTo>
                    <a:pt x="382005" y="1537067"/>
                    <a:pt x="378235" y="1538945"/>
                    <a:pt x="377292" y="1543641"/>
                  </a:cubicBezTo>
                  <a:cubicBezTo>
                    <a:pt x="383891" y="1548337"/>
                    <a:pt x="394260" y="1547398"/>
                    <a:pt x="402743" y="1550215"/>
                  </a:cubicBezTo>
                  <a:cubicBezTo>
                    <a:pt x="407456" y="1551154"/>
                    <a:pt x="410284" y="1553033"/>
                    <a:pt x="414055" y="1553033"/>
                  </a:cubicBezTo>
                  <a:cubicBezTo>
                    <a:pt x="417825" y="1553033"/>
                    <a:pt x="421596" y="1553033"/>
                    <a:pt x="424424" y="1552093"/>
                  </a:cubicBezTo>
                  <a:cubicBezTo>
                    <a:pt x="428194" y="1551154"/>
                    <a:pt x="436678" y="1547398"/>
                    <a:pt x="437621" y="1553033"/>
                  </a:cubicBezTo>
                  <a:cubicBezTo>
                    <a:pt x="437621" y="1555850"/>
                    <a:pt x="435735" y="1557728"/>
                    <a:pt x="435735" y="1559607"/>
                  </a:cubicBezTo>
                  <a:cubicBezTo>
                    <a:pt x="435735" y="1562424"/>
                    <a:pt x="440449" y="1564303"/>
                    <a:pt x="444219" y="1565242"/>
                  </a:cubicBezTo>
                  <a:cubicBezTo>
                    <a:pt x="446104" y="1566181"/>
                    <a:pt x="447047" y="1567120"/>
                    <a:pt x="447990" y="1567120"/>
                  </a:cubicBezTo>
                  <a:cubicBezTo>
                    <a:pt x="453645" y="1568059"/>
                    <a:pt x="459301" y="1566181"/>
                    <a:pt x="464957" y="1568059"/>
                  </a:cubicBezTo>
                  <a:cubicBezTo>
                    <a:pt x="469670" y="1568998"/>
                    <a:pt x="475326" y="1572755"/>
                    <a:pt x="476269" y="1577451"/>
                  </a:cubicBezTo>
                  <a:cubicBezTo>
                    <a:pt x="476269" y="1585903"/>
                    <a:pt x="482867" y="1588721"/>
                    <a:pt x="487580" y="1592478"/>
                  </a:cubicBezTo>
                  <a:cubicBezTo>
                    <a:pt x="493236" y="1596234"/>
                    <a:pt x="497007" y="1609383"/>
                    <a:pt x="492293" y="1615957"/>
                  </a:cubicBezTo>
                  <a:cubicBezTo>
                    <a:pt x="486638" y="1622531"/>
                    <a:pt x="475326" y="1626287"/>
                    <a:pt x="465900" y="1629105"/>
                  </a:cubicBezTo>
                  <a:cubicBezTo>
                    <a:pt x="463072" y="1630983"/>
                    <a:pt x="459301" y="1631922"/>
                    <a:pt x="457416" y="1632862"/>
                  </a:cubicBezTo>
                  <a:cubicBezTo>
                    <a:pt x="453645" y="1632862"/>
                    <a:pt x="449875" y="1632862"/>
                    <a:pt x="446104" y="1633801"/>
                  </a:cubicBezTo>
                  <a:cubicBezTo>
                    <a:pt x="440449" y="1635679"/>
                    <a:pt x="434793" y="1641314"/>
                    <a:pt x="431022" y="1641314"/>
                  </a:cubicBezTo>
                  <a:cubicBezTo>
                    <a:pt x="419711" y="1641314"/>
                    <a:pt x="387661" y="1617835"/>
                    <a:pt x="381063" y="1608443"/>
                  </a:cubicBezTo>
                  <a:cubicBezTo>
                    <a:pt x="380120" y="1605626"/>
                    <a:pt x="379177" y="1601869"/>
                    <a:pt x="380120" y="1599052"/>
                  </a:cubicBezTo>
                  <a:cubicBezTo>
                    <a:pt x="380120" y="1596234"/>
                    <a:pt x="381063" y="1595295"/>
                    <a:pt x="383891" y="1593417"/>
                  </a:cubicBezTo>
                  <a:cubicBezTo>
                    <a:pt x="384833" y="1592478"/>
                    <a:pt x="387661" y="1591538"/>
                    <a:pt x="388604" y="1590599"/>
                  </a:cubicBezTo>
                  <a:cubicBezTo>
                    <a:pt x="393317" y="1588721"/>
                    <a:pt x="399915" y="1590599"/>
                    <a:pt x="405571" y="1589660"/>
                  </a:cubicBezTo>
                  <a:cubicBezTo>
                    <a:pt x="407456" y="1589660"/>
                    <a:pt x="412170" y="1588721"/>
                    <a:pt x="414055" y="1587782"/>
                  </a:cubicBezTo>
                  <a:cubicBezTo>
                    <a:pt x="414997" y="1586843"/>
                    <a:pt x="415940" y="1586843"/>
                    <a:pt x="416883" y="1584964"/>
                  </a:cubicBezTo>
                  <a:cubicBezTo>
                    <a:pt x="416883" y="1579329"/>
                    <a:pt x="404628" y="1584025"/>
                    <a:pt x="400858" y="1581208"/>
                  </a:cubicBezTo>
                  <a:cubicBezTo>
                    <a:pt x="398030" y="1577451"/>
                    <a:pt x="398030" y="1573694"/>
                    <a:pt x="398973" y="1569938"/>
                  </a:cubicBezTo>
                  <a:cubicBezTo>
                    <a:pt x="398973" y="1567120"/>
                    <a:pt x="400858" y="1564303"/>
                    <a:pt x="400858" y="1562424"/>
                  </a:cubicBezTo>
                  <a:cubicBezTo>
                    <a:pt x="399915" y="1557728"/>
                    <a:pt x="388604" y="1558668"/>
                    <a:pt x="384833" y="1558668"/>
                  </a:cubicBezTo>
                  <a:cubicBezTo>
                    <a:pt x="379177" y="1559607"/>
                    <a:pt x="370694" y="1562424"/>
                    <a:pt x="369751" y="1568059"/>
                  </a:cubicBezTo>
                  <a:cubicBezTo>
                    <a:pt x="368808" y="1573694"/>
                    <a:pt x="371636" y="1581208"/>
                    <a:pt x="368808" y="1585903"/>
                  </a:cubicBezTo>
                  <a:cubicBezTo>
                    <a:pt x="365981" y="1591538"/>
                    <a:pt x="359382" y="1593417"/>
                    <a:pt x="355612" y="1586843"/>
                  </a:cubicBezTo>
                  <a:cubicBezTo>
                    <a:pt x="347128" y="1573694"/>
                    <a:pt x="353726" y="1545519"/>
                    <a:pt x="365038" y="1536128"/>
                  </a:cubicBezTo>
                  <a:cubicBezTo>
                    <a:pt x="368808" y="1533310"/>
                    <a:pt x="373522" y="1530493"/>
                    <a:pt x="379177" y="1529554"/>
                  </a:cubicBezTo>
                  <a:cubicBezTo>
                    <a:pt x="394260" y="1526736"/>
                    <a:pt x="426309" y="1538006"/>
                    <a:pt x="436678" y="1531432"/>
                  </a:cubicBezTo>
                  <a:cubicBezTo>
                    <a:pt x="435735" y="1524858"/>
                    <a:pt x="385776" y="1509831"/>
                    <a:pt x="372579" y="1506074"/>
                  </a:cubicBezTo>
                  <a:cubicBezTo>
                    <a:pt x="365038" y="1503257"/>
                    <a:pt x="365038" y="1490109"/>
                    <a:pt x="372579" y="1487291"/>
                  </a:cubicBezTo>
                  <a:close/>
                  <a:moveTo>
                    <a:pt x="1306085" y="1474864"/>
                  </a:moveTo>
                  <a:cubicBezTo>
                    <a:pt x="1310817" y="1473449"/>
                    <a:pt x="1315548" y="1473685"/>
                    <a:pt x="1317440" y="1477459"/>
                  </a:cubicBezTo>
                  <a:cubicBezTo>
                    <a:pt x="1320279" y="1481233"/>
                    <a:pt x="1318387" y="1491612"/>
                    <a:pt x="1316494" y="1497273"/>
                  </a:cubicBezTo>
                  <a:cubicBezTo>
                    <a:pt x="1315548" y="1500104"/>
                    <a:pt x="1313655" y="1501047"/>
                    <a:pt x="1315548" y="1503878"/>
                  </a:cubicBezTo>
                  <a:cubicBezTo>
                    <a:pt x="1316494" y="1504821"/>
                    <a:pt x="1317440" y="1505765"/>
                    <a:pt x="1318387" y="1505765"/>
                  </a:cubicBezTo>
                  <a:cubicBezTo>
                    <a:pt x="1321225" y="1506708"/>
                    <a:pt x="1326903" y="1498217"/>
                    <a:pt x="1329742" y="1497273"/>
                  </a:cubicBezTo>
                  <a:cubicBezTo>
                    <a:pt x="1333527" y="1494443"/>
                    <a:pt x="1337312" y="1495386"/>
                    <a:pt x="1341097" y="1497273"/>
                  </a:cubicBezTo>
                  <a:cubicBezTo>
                    <a:pt x="1345829" y="1500104"/>
                    <a:pt x="1346775" y="1505765"/>
                    <a:pt x="1345829" y="1511426"/>
                  </a:cubicBezTo>
                  <a:cubicBezTo>
                    <a:pt x="1345829" y="1514257"/>
                    <a:pt x="1344883" y="1518031"/>
                    <a:pt x="1343936" y="1519918"/>
                  </a:cubicBezTo>
                  <a:cubicBezTo>
                    <a:pt x="1339205" y="1531240"/>
                    <a:pt x="1318387" y="1538788"/>
                    <a:pt x="1318387" y="1551055"/>
                  </a:cubicBezTo>
                  <a:cubicBezTo>
                    <a:pt x="1318387" y="1553885"/>
                    <a:pt x="1320279" y="1556716"/>
                    <a:pt x="1320279" y="1559546"/>
                  </a:cubicBezTo>
                  <a:cubicBezTo>
                    <a:pt x="1321225" y="1574643"/>
                    <a:pt x="1310816" y="1618045"/>
                    <a:pt x="1302300" y="1639746"/>
                  </a:cubicBezTo>
                  <a:cubicBezTo>
                    <a:pt x="1300407" y="1646351"/>
                    <a:pt x="1298515" y="1653899"/>
                    <a:pt x="1290945" y="1653899"/>
                  </a:cubicBezTo>
                  <a:cubicBezTo>
                    <a:pt x="1286213" y="1653899"/>
                    <a:pt x="1280536" y="1647295"/>
                    <a:pt x="1280536" y="1644464"/>
                  </a:cubicBezTo>
                  <a:cubicBezTo>
                    <a:pt x="1279589" y="1639746"/>
                    <a:pt x="1287160" y="1634085"/>
                    <a:pt x="1289998" y="1626537"/>
                  </a:cubicBezTo>
                  <a:cubicBezTo>
                    <a:pt x="1290945" y="1624650"/>
                    <a:pt x="1291891" y="1621819"/>
                    <a:pt x="1292837" y="1618045"/>
                  </a:cubicBezTo>
                  <a:cubicBezTo>
                    <a:pt x="1295676" y="1604836"/>
                    <a:pt x="1298515" y="1583135"/>
                    <a:pt x="1294730" y="1575586"/>
                  </a:cubicBezTo>
                  <a:cubicBezTo>
                    <a:pt x="1294730" y="1573699"/>
                    <a:pt x="1293784" y="1574643"/>
                    <a:pt x="1291891" y="1574643"/>
                  </a:cubicBezTo>
                  <a:cubicBezTo>
                    <a:pt x="1287160" y="1577473"/>
                    <a:pt x="1284321" y="1581247"/>
                    <a:pt x="1281482" y="1584078"/>
                  </a:cubicBezTo>
                  <a:cubicBezTo>
                    <a:pt x="1278643" y="1585965"/>
                    <a:pt x="1274858" y="1589739"/>
                    <a:pt x="1272019" y="1590683"/>
                  </a:cubicBezTo>
                  <a:cubicBezTo>
                    <a:pt x="1256879" y="1596344"/>
                    <a:pt x="1259718" y="1571812"/>
                    <a:pt x="1265395" y="1564264"/>
                  </a:cubicBezTo>
                  <a:cubicBezTo>
                    <a:pt x="1266342" y="1562377"/>
                    <a:pt x="1272966" y="1559546"/>
                    <a:pt x="1274858" y="1556716"/>
                  </a:cubicBezTo>
                  <a:cubicBezTo>
                    <a:pt x="1279589" y="1553885"/>
                    <a:pt x="1282428" y="1550111"/>
                    <a:pt x="1286213" y="1545393"/>
                  </a:cubicBezTo>
                  <a:cubicBezTo>
                    <a:pt x="1287160" y="1543506"/>
                    <a:pt x="1289998" y="1539732"/>
                    <a:pt x="1290945" y="1538788"/>
                  </a:cubicBezTo>
                  <a:cubicBezTo>
                    <a:pt x="1291891" y="1532184"/>
                    <a:pt x="1289052" y="1524636"/>
                    <a:pt x="1289052" y="1517087"/>
                  </a:cubicBezTo>
                  <a:cubicBezTo>
                    <a:pt x="1288106" y="1505765"/>
                    <a:pt x="1289052" y="1491612"/>
                    <a:pt x="1294730" y="1482177"/>
                  </a:cubicBezTo>
                  <a:cubicBezTo>
                    <a:pt x="1296622" y="1479346"/>
                    <a:pt x="1301354" y="1476280"/>
                    <a:pt x="1306085" y="1474864"/>
                  </a:cubicBezTo>
                  <a:close/>
                  <a:moveTo>
                    <a:pt x="1519389" y="1339182"/>
                  </a:moveTo>
                  <a:cubicBezTo>
                    <a:pt x="1522203" y="1341069"/>
                    <a:pt x="1525018" y="1343899"/>
                    <a:pt x="1525957" y="1345785"/>
                  </a:cubicBezTo>
                  <a:cubicBezTo>
                    <a:pt x="1526895" y="1348615"/>
                    <a:pt x="1526895" y="1352388"/>
                    <a:pt x="1526895" y="1355218"/>
                  </a:cubicBezTo>
                  <a:cubicBezTo>
                    <a:pt x="1526895" y="1358048"/>
                    <a:pt x="1525957" y="1359934"/>
                    <a:pt x="1526895" y="1361821"/>
                  </a:cubicBezTo>
                  <a:cubicBezTo>
                    <a:pt x="1529710" y="1369367"/>
                    <a:pt x="1538155" y="1360877"/>
                    <a:pt x="1540970" y="1357104"/>
                  </a:cubicBezTo>
                  <a:cubicBezTo>
                    <a:pt x="1546600" y="1349558"/>
                    <a:pt x="1551291" y="1336353"/>
                    <a:pt x="1563489" y="1342012"/>
                  </a:cubicBezTo>
                  <a:cubicBezTo>
                    <a:pt x="1569119" y="1344842"/>
                    <a:pt x="1566304" y="1357104"/>
                    <a:pt x="1563489" y="1362764"/>
                  </a:cubicBezTo>
                  <a:cubicBezTo>
                    <a:pt x="1560674" y="1368424"/>
                    <a:pt x="1555044" y="1372197"/>
                    <a:pt x="1551291" y="1377856"/>
                  </a:cubicBezTo>
                  <a:cubicBezTo>
                    <a:pt x="1549415" y="1380686"/>
                    <a:pt x="1548476" y="1382572"/>
                    <a:pt x="1548476" y="1384459"/>
                  </a:cubicBezTo>
                  <a:cubicBezTo>
                    <a:pt x="1548476" y="1386345"/>
                    <a:pt x="1549415" y="1387289"/>
                    <a:pt x="1550353" y="1387289"/>
                  </a:cubicBezTo>
                  <a:cubicBezTo>
                    <a:pt x="1554106" y="1390119"/>
                    <a:pt x="1556921" y="1397665"/>
                    <a:pt x="1558798" y="1402381"/>
                  </a:cubicBezTo>
                  <a:cubicBezTo>
                    <a:pt x="1558798" y="1403324"/>
                    <a:pt x="1558798" y="1406154"/>
                    <a:pt x="1559736" y="1408984"/>
                  </a:cubicBezTo>
                  <a:cubicBezTo>
                    <a:pt x="1560674" y="1419360"/>
                    <a:pt x="1563489" y="1434452"/>
                    <a:pt x="1555044" y="1441998"/>
                  </a:cubicBezTo>
                  <a:cubicBezTo>
                    <a:pt x="1550353" y="1442941"/>
                    <a:pt x="1538155" y="1438225"/>
                    <a:pt x="1538155" y="1434452"/>
                  </a:cubicBezTo>
                  <a:cubicBezTo>
                    <a:pt x="1539093" y="1431622"/>
                    <a:pt x="1541908" y="1430679"/>
                    <a:pt x="1543785" y="1429735"/>
                  </a:cubicBezTo>
                  <a:cubicBezTo>
                    <a:pt x="1548476" y="1425962"/>
                    <a:pt x="1549415" y="1423133"/>
                    <a:pt x="1547538" y="1415587"/>
                  </a:cubicBezTo>
                  <a:cubicBezTo>
                    <a:pt x="1546600" y="1412757"/>
                    <a:pt x="1545661" y="1409927"/>
                    <a:pt x="1543785" y="1407097"/>
                  </a:cubicBezTo>
                  <a:cubicBezTo>
                    <a:pt x="1542846" y="1405211"/>
                    <a:pt x="1538155" y="1398608"/>
                    <a:pt x="1534402" y="1398608"/>
                  </a:cubicBezTo>
                  <a:cubicBezTo>
                    <a:pt x="1533463" y="1398608"/>
                    <a:pt x="1531587" y="1400494"/>
                    <a:pt x="1529710" y="1403324"/>
                  </a:cubicBezTo>
                  <a:cubicBezTo>
                    <a:pt x="1522203" y="1410870"/>
                    <a:pt x="1519389" y="1421246"/>
                    <a:pt x="1511882" y="1429735"/>
                  </a:cubicBezTo>
                  <a:cubicBezTo>
                    <a:pt x="1510005" y="1431622"/>
                    <a:pt x="1507190" y="1434452"/>
                    <a:pt x="1503437" y="1433509"/>
                  </a:cubicBezTo>
                  <a:cubicBezTo>
                    <a:pt x="1501561" y="1433509"/>
                    <a:pt x="1497807" y="1429735"/>
                    <a:pt x="1497807" y="1426906"/>
                  </a:cubicBezTo>
                  <a:cubicBezTo>
                    <a:pt x="1496869" y="1420303"/>
                    <a:pt x="1510944" y="1395778"/>
                    <a:pt x="1514697" y="1392005"/>
                  </a:cubicBezTo>
                  <a:cubicBezTo>
                    <a:pt x="1516574" y="1390119"/>
                    <a:pt x="1518450" y="1390119"/>
                    <a:pt x="1518450" y="1386345"/>
                  </a:cubicBezTo>
                  <a:cubicBezTo>
                    <a:pt x="1518450" y="1382572"/>
                    <a:pt x="1512820" y="1378799"/>
                    <a:pt x="1510005" y="1374083"/>
                  </a:cubicBezTo>
                  <a:cubicBezTo>
                    <a:pt x="1500622" y="1380686"/>
                    <a:pt x="1496869" y="1396721"/>
                    <a:pt x="1483733" y="1393892"/>
                  </a:cubicBezTo>
                  <a:cubicBezTo>
                    <a:pt x="1476226" y="1392948"/>
                    <a:pt x="1479041" y="1380686"/>
                    <a:pt x="1481856" y="1375970"/>
                  </a:cubicBezTo>
                  <a:cubicBezTo>
                    <a:pt x="1488424" y="1364650"/>
                    <a:pt x="1492177" y="1359934"/>
                    <a:pt x="1499684" y="1351445"/>
                  </a:cubicBezTo>
                  <a:cubicBezTo>
                    <a:pt x="1504376" y="1346729"/>
                    <a:pt x="1512820" y="1334466"/>
                    <a:pt x="1519389" y="1339182"/>
                  </a:cubicBezTo>
                  <a:close/>
                  <a:moveTo>
                    <a:pt x="235423" y="1336095"/>
                  </a:moveTo>
                  <a:cubicBezTo>
                    <a:pt x="240155" y="1333268"/>
                    <a:pt x="242995" y="1334211"/>
                    <a:pt x="247727" y="1336095"/>
                  </a:cubicBezTo>
                  <a:cubicBezTo>
                    <a:pt x="252460" y="1338923"/>
                    <a:pt x="254353" y="1339865"/>
                    <a:pt x="257192" y="1343635"/>
                  </a:cubicBezTo>
                  <a:cubicBezTo>
                    <a:pt x="261924" y="1346462"/>
                    <a:pt x="264764" y="1350232"/>
                    <a:pt x="268550" y="1354944"/>
                  </a:cubicBezTo>
                  <a:cubicBezTo>
                    <a:pt x="270443" y="1356829"/>
                    <a:pt x="273282" y="1358714"/>
                    <a:pt x="275175" y="1361541"/>
                  </a:cubicBezTo>
                  <a:cubicBezTo>
                    <a:pt x="279907" y="1368138"/>
                    <a:pt x="299783" y="1392641"/>
                    <a:pt x="290318" y="1400180"/>
                  </a:cubicBezTo>
                  <a:cubicBezTo>
                    <a:pt x="287479" y="1403008"/>
                    <a:pt x="276121" y="1404893"/>
                    <a:pt x="269496" y="1402065"/>
                  </a:cubicBezTo>
                  <a:cubicBezTo>
                    <a:pt x="266657" y="1401123"/>
                    <a:pt x="262871" y="1397353"/>
                    <a:pt x="260031" y="1395468"/>
                  </a:cubicBezTo>
                  <a:cubicBezTo>
                    <a:pt x="257192" y="1392641"/>
                    <a:pt x="254353" y="1388871"/>
                    <a:pt x="249620" y="1388871"/>
                  </a:cubicBezTo>
                  <a:cubicBezTo>
                    <a:pt x="246781" y="1388871"/>
                    <a:pt x="242995" y="1391699"/>
                    <a:pt x="242995" y="1392641"/>
                  </a:cubicBezTo>
                  <a:cubicBezTo>
                    <a:pt x="242048" y="1395468"/>
                    <a:pt x="246781" y="1399238"/>
                    <a:pt x="247727" y="1403008"/>
                  </a:cubicBezTo>
                  <a:cubicBezTo>
                    <a:pt x="249620" y="1412432"/>
                    <a:pt x="245834" y="1419029"/>
                    <a:pt x="239209" y="1422799"/>
                  </a:cubicBezTo>
                  <a:cubicBezTo>
                    <a:pt x="235423" y="1425626"/>
                    <a:pt x="233530" y="1427511"/>
                    <a:pt x="228798" y="1428453"/>
                  </a:cubicBezTo>
                  <a:cubicBezTo>
                    <a:pt x="225958" y="1429396"/>
                    <a:pt x="223119" y="1429396"/>
                    <a:pt x="219333" y="1431281"/>
                  </a:cubicBezTo>
                  <a:cubicBezTo>
                    <a:pt x="214601" y="1435993"/>
                    <a:pt x="219333" y="1443532"/>
                    <a:pt x="215547" y="1448244"/>
                  </a:cubicBezTo>
                  <a:cubicBezTo>
                    <a:pt x="212708" y="1452956"/>
                    <a:pt x="207029" y="1456726"/>
                    <a:pt x="201350" y="1453899"/>
                  </a:cubicBezTo>
                  <a:cubicBezTo>
                    <a:pt x="195671" y="1450129"/>
                    <a:pt x="191886" y="1440705"/>
                    <a:pt x="189046" y="1435993"/>
                  </a:cubicBezTo>
                  <a:cubicBezTo>
                    <a:pt x="181474" y="1421856"/>
                    <a:pt x="169170" y="1416202"/>
                    <a:pt x="157813" y="1406777"/>
                  </a:cubicBezTo>
                  <a:cubicBezTo>
                    <a:pt x="151187" y="1401123"/>
                    <a:pt x="144562" y="1390756"/>
                    <a:pt x="150241" y="1382274"/>
                  </a:cubicBezTo>
                  <a:cubicBezTo>
                    <a:pt x="156866" y="1382274"/>
                    <a:pt x="168224" y="1385102"/>
                    <a:pt x="172956" y="1388871"/>
                  </a:cubicBezTo>
                  <a:cubicBezTo>
                    <a:pt x="175796" y="1390756"/>
                    <a:pt x="177688" y="1391699"/>
                    <a:pt x="179581" y="1394526"/>
                  </a:cubicBezTo>
                  <a:cubicBezTo>
                    <a:pt x="183367" y="1397353"/>
                    <a:pt x="185260" y="1401123"/>
                    <a:pt x="188100" y="1404893"/>
                  </a:cubicBezTo>
                  <a:cubicBezTo>
                    <a:pt x="190939" y="1409605"/>
                    <a:pt x="195671" y="1416202"/>
                    <a:pt x="201350" y="1418087"/>
                  </a:cubicBezTo>
                  <a:cubicBezTo>
                    <a:pt x="204190" y="1418087"/>
                    <a:pt x="208922" y="1420914"/>
                    <a:pt x="211761" y="1420914"/>
                  </a:cubicBezTo>
                  <a:cubicBezTo>
                    <a:pt x="218387" y="1421856"/>
                    <a:pt x="225012" y="1415259"/>
                    <a:pt x="224066" y="1407720"/>
                  </a:cubicBezTo>
                  <a:cubicBezTo>
                    <a:pt x="224066" y="1403950"/>
                    <a:pt x="218387" y="1400180"/>
                    <a:pt x="215547" y="1397353"/>
                  </a:cubicBezTo>
                  <a:cubicBezTo>
                    <a:pt x="211761" y="1392641"/>
                    <a:pt x="210815" y="1386044"/>
                    <a:pt x="213654" y="1380390"/>
                  </a:cubicBezTo>
                  <a:cubicBezTo>
                    <a:pt x="218387" y="1376620"/>
                    <a:pt x="226905" y="1376620"/>
                    <a:pt x="234477" y="1375677"/>
                  </a:cubicBezTo>
                  <a:cubicBezTo>
                    <a:pt x="237316" y="1374735"/>
                    <a:pt x="246781" y="1373793"/>
                    <a:pt x="247727" y="1371908"/>
                  </a:cubicBezTo>
                  <a:cubicBezTo>
                    <a:pt x="249620" y="1368138"/>
                    <a:pt x="242995" y="1366253"/>
                    <a:pt x="240155" y="1364368"/>
                  </a:cubicBezTo>
                  <a:cubicBezTo>
                    <a:pt x="235423" y="1361541"/>
                    <a:pt x="229744" y="1359656"/>
                    <a:pt x="228798" y="1353059"/>
                  </a:cubicBezTo>
                  <a:cubicBezTo>
                    <a:pt x="228798" y="1346462"/>
                    <a:pt x="231637" y="1341750"/>
                    <a:pt x="235423" y="1336095"/>
                  </a:cubicBezTo>
                  <a:close/>
                  <a:moveTo>
                    <a:pt x="142112" y="1327874"/>
                  </a:moveTo>
                  <a:cubicBezTo>
                    <a:pt x="148713" y="1327874"/>
                    <a:pt x="152485" y="1330671"/>
                    <a:pt x="158143" y="1332535"/>
                  </a:cubicBezTo>
                  <a:cubicBezTo>
                    <a:pt x="163802" y="1334400"/>
                    <a:pt x="169460" y="1336264"/>
                    <a:pt x="175118" y="1338129"/>
                  </a:cubicBezTo>
                  <a:cubicBezTo>
                    <a:pt x="177947" y="1339061"/>
                    <a:pt x="181719" y="1339061"/>
                    <a:pt x="181719" y="1340926"/>
                  </a:cubicBezTo>
                  <a:cubicBezTo>
                    <a:pt x="181719" y="1343722"/>
                    <a:pt x="177004" y="1342790"/>
                    <a:pt x="174175" y="1342790"/>
                  </a:cubicBezTo>
                  <a:cubicBezTo>
                    <a:pt x="173232" y="1342790"/>
                    <a:pt x="159086" y="1344655"/>
                    <a:pt x="156257" y="1345587"/>
                  </a:cubicBezTo>
                  <a:cubicBezTo>
                    <a:pt x="154371" y="1345587"/>
                    <a:pt x="151542" y="1347451"/>
                    <a:pt x="149656" y="1348384"/>
                  </a:cubicBezTo>
                  <a:cubicBezTo>
                    <a:pt x="144941" y="1351180"/>
                    <a:pt x="140226" y="1356774"/>
                    <a:pt x="136454" y="1357706"/>
                  </a:cubicBezTo>
                  <a:cubicBezTo>
                    <a:pt x="127023" y="1361435"/>
                    <a:pt x="117593" y="1356774"/>
                    <a:pt x="117593" y="1349316"/>
                  </a:cubicBezTo>
                  <a:cubicBezTo>
                    <a:pt x="117593" y="1342790"/>
                    <a:pt x="124194" y="1339061"/>
                    <a:pt x="128909" y="1336264"/>
                  </a:cubicBezTo>
                  <a:cubicBezTo>
                    <a:pt x="133624" y="1331603"/>
                    <a:pt x="134567" y="1328806"/>
                    <a:pt x="142112" y="1327874"/>
                  </a:cubicBezTo>
                  <a:close/>
                  <a:moveTo>
                    <a:pt x="173158" y="1295857"/>
                  </a:moveTo>
                  <a:cubicBezTo>
                    <a:pt x="175983" y="1294913"/>
                    <a:pt x="178808" y="1296802"/>
                    <a:pt x="182575" y="1298690"/>
                  </a:cubicBezTo>
                  <a:cubicBezTo>
                    <a:pt x="187284" y="1302468"/>
                    <a:pt x="190109" y="1307190"/>
                    <a:pt x="189167" y="1314745"/>
                  </a:cubicBezTo>
                  <a:cubicBezTo>
                    <a:pt x="187284" y="1318522"/>
                    <a:pt x="182575" y="1321355"/>
                    <a:pt x="179750" y="1322299"/>
                  </a:cubicBezTo>
                  <a:cubicBezTo>
                    <a:pt x="171274" y="1326077"/>
                    <a:pt x="168449" y="1317578"/>
                    <a:pt x="166565" y="1311911"/>
                  </a:cubicBezTo>
                  <a:cubicBezTo>
                    <a:pt x="163740" y="1307190"/>
                    <a:pt x="166565" y="1297746"/>
                    <a:pt x="173158" y="1295857"/>
                  </a:cubicBezTo>
                  <a:close/>
                  <a:moveTo>
                    <a:pt x="1494806" y="1281896"/>
                  </a:moveTo>
                  <a:cubicBezTo>
                    <a:pt x="1496696" y="1282837"/>
                    <a:pt x="1500476" y="1284719"/>
                    <a:pt x="1501421" y="1287543"/>
                  </a:cubicBezTo>
                  <a:cubicBezTo>
                    <a:pt x="1504256" y="1292249"/>
                    <a:pt x="1501421" y="1300720"/>
                    <a:pt x="1506146" y="1304485"/>
                  </a:cubicBezTo>
                  <a:cubicBezTo>
                    <a:pt x="1508036" y="1303544"/>
                    <a:pt x="1511817" y="1296955"/>
                    <a:pt x="1513707" y="1294132"/>
                  </a:cubicBezTo>
                  <a:cubicBezTo>
                    <a:pt x="1514652" y="1291308"/>
                    <a:pt x="1515597" y="1290367"/>
                    <a:pt x="1517487" y="1289426"/>
                  </a:cubicBezTo>
                  <a:cubicBezTo>
                    <a:pt x="1520322" y="1287543"/>
                    <a:pt x="1523158" y="1285661"/>
                    <a:pt x="1526938" y="1284719"/>
                  </a:cubicBezTo>
                  <a:cubicBezTo>
                    <a:pt x="1532608" y="1282837"/>
                    <a:pt x="1534498" y="1283778"/>
                    <a:pt x="1537334" y="1288484"/>
                  </a:cubicBezTo>
                  <a:cubicBezTo>
                    <a:pt x="1541114" y="1293190"/>
                    <a:pt x="1543949" y="1300720"/>
                    <a:pt x="1543004" y="1307309"/>
                  </a:cubicBezTo>
                  <a:cubicBezTo>
                    <a:pt x="1542059" y="1314839"/>
                    <a:pt x="1535444" y="1317662"/>
                    <a:pt x="1528828" y="1317662"/>
                  </a:cubicBezTo>
                  <a:cubicBezTo>
                    <a:pt x="1502366" y="1318604"/>
                    <a:pt x="1473069" y="1366606"/>
                    <a:pt x="1459838" y="1383548"/>
                  </a:cubicBezTo>
                  <a:cubicBezTo>
                    <a:pt x="1457948" y="1386372"/>
                    <a:pt x="1455112" y="1390137"/>
                    <a:pt x="1455112" y="1395784"/>
                  </a:cubicBezTo>
                  <a:cubicBezTo>
                    <a:pt x="1456057" y="1400490"/>
                    <a:pt x="1459838" y="1402373"/>
                    <a:pt x="1461728" y="1406138"/>
                  </a:cubicBezTo>
                  <a:cubicBezTo>
                    <a:pt x="1463618" y="1408961"/>
                    <a:pt x="1465508" y="1414609"/>
                    <a:pt x="1464563" y="1417432"/>
                  </a:cubicBezTo>
                  <a:cubicBezTo>
                    <a:pt x="1464563" y="1420256"/>
                    <a:pt x="1460783" y="1424962"/>
                    <a:pt x="1456057" y="1424021"/>
                  </a:cubicBezTo>
                  <a:cubicBezTo>
                    <a:pt x="1450387" y="1423080"/>
                    <a:pt x="1446607" y="1414609"/>
                    <a:pt x="1443772" y="1410844"/>
                  </a:cubicBezTo>
                  <a:cubicBezTo>
                    <a:pt x="1441881" y="1408020"/>
                    <a:pt x="1437156" y="1401432"/>
                    <a:pt x="1436211" y="1398608"/>
                  </a:cubicBezTo>
                  <a:cubicBezTo>
                    <a:pt x="1432431" y="1384489"/>
                    <a:pt x="1443772" y="1376018"/>
                    <a:pt x="1449442" y="1368489"/>
                  </a:cubicBezTo>
                  <a:cubicBezTo>
                    <a:pt x="1457948" y="1357194"/>
                    <a:pt x="1484410" y="1334605"/>
                    <a:pt x="1484410" y="1321427"/>
                  </a:cubicBezTo>
                  <a:cubicBezTo>
                    <a:pt x="1485355" y="1315780"/>
                    <a:pt x="1482520" y="1306368"/>
                    <a:pt x="1478739" y="1306368"/>
                  </a:cubicBezTo>
                  <a:cubicBezTo>
                    <a:pt x="1474959" y="1305426"/>
                    <a:pt x="1471179" y="1312015"/>
                    <a:pt x="1470233" y="1316721"/>
                  </a:cubicBezTo>
                  <a:cubicBezTo>
                    <a:pt x="1470233" y="1320486"/>
                    <a:pt x="1472124" y="1324251"/>
                    <a:pt x="1471179" y="1328016"/>
                  </a:cubicBezTo>
                  <a:cubicBezTo>
                    <a:pt x="1471179" y="1329898"/>
                    <a:pt x="1469288" y="1332722"/>
                    <a:pt x="1467398" y="1333663"/>
                  </a:cubicBezTo>
                  <a:cubicBezTo>
                    <a:pt x="1464563" y="1334605"/>
                    <a:pt x="1462673" y="1334605"/>
                    <a:pt x="1459838" y="1334605"/>
                  </a:cubicBezTo>
                  <a:cubicBezTo>
                    <a:pt x="1455112" y="1334605"/>
                    <a:pt x="1451332" y="1337428"/>
                    <a:pt x="1446607" y="1338369"/>
                  </a:cubicBezTo>
                  <a:cubicBezTo>
                    <a:pt x="1439046" y="1346841"/>
                    <a:pt x="1448497" y="1362841"/>
                    <a:pt x="1438101" y="1367547"/>
                  </a:cubicBezTo>
                  <a:cubicBezTo>
                    <a:pt x="1433376" y="1369430"/>
                    <a:pt x="1430541" y="1366606"/>
                    <a:pt x="1427705" y="1364724"/>
                  </a:cubicBezTo>
                  <a:cubicBezTo>
                    <a:pt x="1423925" y="1361900"/>
                    <a:pt x="1421090" y="1358135"/>
                    <a:pt x="1422035" y="1351547"/>
                  </a:cubicBezTo>
                  <a:cubicBezTo>
                    <a:pt x="1422980" y="1344958"/>
                    <a:pt x="1428650" y="1339311"/>
                    <a:pt x="1437156" y="1340252"/>
                  </a:cubicBezTo>
                  <a:cubicBezTo>
                    <a:pt x="1440936" y="1338369"/>
                    <a:pt x="1439046" y="1334605"/>
                    <a:pt x="1439991" y="1330839"/>
                  </a:cubicBezTo>
                  <a:cubicBezTo>
                    <a:pt x="1440936" y="1328957"/>
                    <a:pt x="1442826" y="1326133"/>
                    <a:pt x="1443772" y="1324251"/>
                  </a:cubicBezTo>
                  <a:cubicBezTo>
                    <a:pt x="1446607" y="1320486"/>
                    <a:pt x="1450387" y="1316721"/>
                    <a:pt x="1454167" y="1315780"/>
                  </a:cubicBezTo>
                  <a:cubicBezTo>
                    <a:pt x="1456057" y="1314839"/>
                    <a:pt x="1458893" y="1315780"/>
                    <a:pt x="1461728" y="1314839"/>
                  </a:cubicBezTo>
                  <a:cubicBezTo>
                    <a:pt x="1466453" y="1312956"/>
                    <a:pt x="1471179" y="1303544"/>
                    <a:pt x="1472124" y="1296014"/>
                  </a:cubicBezTo>
                  <a:cubicBezTo>
                    <a:pt x="1474014" y="1287543"/>
                    <a:pt x="1485355" y="1278131"/>
                    <a:pt x="1494806" y="1281896"/>
                  </a:cubicBezTo>
                  <a:close/>
                  <a:moveTo>
                    <a:pt x="224270" y="1280864"/>
                  </a:moveTo>
                  <a:cubicBezTo>
                    <a:pt x="227095" y="1280864"/>
                    <a:pt x="233688" y="1283667"/>
                    <a:pt x="235571" y="1285535"/>
                  </a:cubicBezTo>
                  <a:cubicBezTo>
                    <a:pt x="238396" y="1286470"/>
                    <a:pt x="244047" y="1294878"/>
                    <a:pt x="243105" y="1298615"/>
                  </a:cubicBezTo>
                  <a:cubicBezTo>
                    <a:pt x="243105" y="1305154"/>
                    <a:pt x="237455" y="1309825"/>
                    <a:pt x="230862" y="1310760"/>
                  </a:cubicBezTo>
                  <a:cubicBezTo>
                    <a:pt x="220503" y="1311694"/>
                    <a:pt x="212027" y="1299549"/>
                    <a:pt x="211085" y="1292075"/>
                  </a:cubicBezTo>
                  <a:cubicBezTo>
                    <a:pt x="211085" y="1290206"/>
                    <a:pt x="211085" y="1288338"/>
                    <a:pt x="212027" y="1287404"/>
                  </a:cubicBezTo>
                  <a:cubicBezTo>
                    <a:pt x="212969" y="1284601"/>
                    <a:pt x="219561" y="1279930"/>
                    <a:pt x="224270" y="1280864"/>
                  </a:cubicBezTo>
                  <a:close/>
                  <a:moveTo>
                    <a:pt x="60744" y="861357"/>
                  </a:moveTo>
                  <a:cubicBezTo>
                    <a:pt x="65453" y="861357"/>
                    <a:pt x="70162" y="860414"/>
                    <a:pt x="74871" y="862300"/>
                  </a:cubicBezTo>
                  <a:cubicBezTo>
                    <a:pt x="75812" y="862300"/>
                    <a:pt x="77696" y="863243"/>
                    <a:pt x="78638" y="864186"/>
                  </a:cubicBezTo>
                  <a:cubicBezTo>
                    <a:pt x="83347" y="866072"/>
                    <a:pt x="87114" y="867015"/>
                    <a:pt x="89939" y="871730"/>
                  </a:cubicBezTo>
                  <a:cubicBezTo>
                    <a:pt x="94648" y="879275"/>
                    <a:pt x="98415" y="893420"/>
                    <a:pt x="94648" y="905680"/>
                  </a:cubicBezTo>
                  <a:cubicBezTo>
                    <a:pt x="93706" y="910395"/>
                    <a:pt x="85230" y="918882"/>
                    <a:pt x="79580" y="921711"/>
                  </a:cubicBezTo>
                  <a:cubicBezTo>
                    <a:pt x="78638" y="921711"/>
                    <a:pt x="76754" y="921711"/>
                    <a:pt x="75812" y="921711"/>
                  </a:cubicBezTo>
                  <a:cubicBezTo>
                    <a:pt x="72045" y="922654"/>
                    <a:pt x="70162" y="924540"/>
                    <a:pt x="67336" y="922654"/>
                  </a:cubicBezTo>
                  <a:cubicBezTo>
                    <a:pt x="64511" y="919825"/>
                    <a:pt x="67336" y="911338"/>
                    <a:pt x="66395" y="905680"/>
                  </a:cubicBezTo>
                  <a:cubicBezTo>
                    <a:pt x="74871" y="903793"/>
                    <a:pt x="87114" y="900021"/>
                    <a:pt x="83347" y="888705"/>
                  </a:cubicBezTo>
                  <a:cubicBezTo>
                    <a:pt x="82405" y="885876"/>
                    <a:pt x="79580" y="884933"/>
                    <a:pt x="77696" y="882104"/>
                  </a:cubicBezTo>
                  <a:cubicBezTo>
                    <a:pt x="57919" y="875503"/>
                    <a:pt x="25899" y="883047"/>
                    <a:pt x="1412" y="880218"/>
                  </a:cubicBezTo>
                  <a:cubicBezTo>
                    <a:pt x="-471" y="875503"/>
                    <a:pt x="-471" y="867015"/>
                    <a:pt x="1412" y="862300"/>
                  </a:cubicBezTo>
                  <a:cubicBezTo>
                    <a:pt x="20248" y="861357"/>
                    <a:pt x="41909" y="861357"/>
                    <a:pt x="60744" y="861357"/>
                  </a:cubicBezTo>
                  <a:close/>
                  <a:moveTo>
                    <a:pt x="1731694" y="846630"/>
                  </a:moveTo>
                  <a:cubicBezTo>
                    <a:pt x="1734529" y="849452"/>
                    <a:pt x="1732639" y="856979"/>
                    <a:pt x="1732639" y="862623"/>
                  </a:cubicBezTo>
                  <a:cubicBezTo>
                    <a:pt x="1732639" y="864505"/>
                    <a:pt x="1733584" y="867327"/>
                    <a:pt x="1731694" y="868268"/>
                  </a:cubicBezTo>
                  <a:cubicBezTo>
                    <a:pt x="1728859" y="869209"/>
                    <a:pt x="1726969" y="870150"/>
                    <a:pt x="1724133" y="871090"/>
                  </a:cubicBezTo>
                  <a:cubicBezTo>
                    <a:pt x="1720353" y="872972"/>
                    <a:pt x="1717518" y="873913"/>
                    <a:pt x="1712793" y="875794"/>
                  </a:cubicBezTo>
                  <a:cubicBezTo>
                    <a:pt x="1708067" y="877676"/>
                    <a:pt x="1703342" y="879557"/>
                    <a:pt x="1698617" y="881439"/>
                  </a:cubicBezTo>
                  <a:cubicBezTo>
                    <a:pt x="1694836" y="883321"/>
                    <a:pt x="1691056" y="883321"/>
                    <a:pt x="1689166" y="887084"/>
                  </a:cubicBezTo>
                  <a:cubicBezTo>
                    <a:pt x="1690111" y="888965"/>
                    <a:pt x="1691056" y="889906"/>
                    <a:pt x="1693891" y="889906"/>
                  </a:cubicBezTo>
                  <a:cubicBezTo>
                    <a:pt x="1705232" y="897432"/>
                    <a:pt x="1717518" y="903077"/>
                    <a:pt x="1729804" y="909662"/>
                  </a:cubicBezTo>
                  <a:cubicBezTo>
                    <a:pt x="1729804" y="915307"/>
                    <a:pt x="1730749" y="922833"/>
                    <a:pt x="1729804" y="927537"/>
                  </a:cubicBezTo>
                  <a:cubicBezTo>
                    <a:pt x="1714683" y="920952"/>
                    <a:pt x="1700507" y="912485"/>
                    <a:pt x="1687276" y="904018"/>
                  </a:cubicBezTo>
                  <a:cubicBezTo>
                    <a:pt x="1683495" y="904958"/>
                    <a:pt x="1682550" y="901195"/>
                    <a:pt x="1679715" y="900255"/>
                  </a:cubicBezTo>
                  <a:cubicBezTo>
                    <a:pt x="1678770" y="899314"/>
                    <a:pt x="1676880" y="899314"/>
                    <a:pt x="1675935" y="899314"/>
                  </a:cubicBezTo>
                  <a:cubicBezTo>
                    <a:pt x="1673100" y="897432"/>
                    <a:pt x="1670265" y="894610"/>
                    <a:pt x="1667429" y="893669"/>
                  </a:cubicBezTo>
                  <a:cubicBezTo>
                    <a:pt x="1661759" y="892728"/>
                    <a:pt x="1653253" y="892728"/>
                    <a:pt x="1646638" y="892728"/>
                  </a:cubicBezTo>
                  <a:cubicBezTo>
                    <a:pt x="1642858" y="892728"/>
                    <a:pt x="1639077" y="891788"/>
                    <a:pt x="1636242" y="889906"/>
                  </a:cubicBezTo>
                  <a:cubicBezTo>
                    <a:pt x="1636242" y="885202"/>
                    <a:pt x="1637187" y="880498"/>
                    <a:pt x="1637187" y="874853"/>
                  </a:cubicBezTo>
                  <a:cubicBezTo>
                    <a:pt x="1647583" y="872031"/>
                    <a:pt x="1663649" y="876735"/>
                    <a:pt x="1672155" y="872972"/>
                  </a:cubicBezTo>
                  <a:cubicBezTo>
                    <a:pt x="1677825" y="870150"/>
                    <a:pt x="1685386" y="868268"/>
                    <a:pt x="1691056" y="865446"/>
                  </a:cubicBezTo>
                  <a:cubicBezTo>
                    <a:pt x="1692946" y="864505"/>
                    <a:pt x="1693891" y="863564"/>
                    <a:pt x="1694836" y="862623"/>
                  </a:cubicBezTo>
                  <a:cubicBezTo>
                    <a:pt x="1695781" y="862623"/>
                    <a:pt x="1697672" y="862623"/>
                    <a:pt x="1698617" y="862623"/>
                  </a:cubicBezTo>
                  <a:cubicBezTo>
                    <a:pt x="1699562" y="861683"/>
                    <a:pt x="1700507" y="859801"/>
                    <a:pt x="1702397" y="858860"/>
                  </a:cubicBezTo>
                  <a:cubicBezTo>
                    <a:pt x="1703342" y="858860"/>
                    <a:pt x="1705232" y="858860"/>
                    <a:pt x="1706177" y="858860"/>
                  </a:cubicBezTo>
                  <a:cubicBezTo>
                    <a:pt x="1710902" y="856038"/>
                    <a:pt x="1715628" y="852275"/>
                    <a:pt x="1722243" y="852275"/>
                  </a:cubicBezTo>
                  <a:cubicBezTo>
                    <a:pt x="1725078" y="849452"/>
                    <a:pt x="1728859" y="848512"/>
                    <a:pt x="1731694" y="846630"/>
                  </a:cubicBezTo>
                  <a:close/>
                  <a:moveTo>
                    <a:pt x="4858" y="798429"/>
                  </a:moveTo>
                  <a:cubicBezTo>
                    <a:pt x="6750" y="797487"/>
                    <a:pt x="9588" y="799370"/>
                    <a:pt x="11480" y="799370"/>
                  </a:cubicBezTo>
                  <a:cubicBezTo>
                    <a:pt x="24723" y="800312"/>
                    <a:pt x="39859" y="800312"/>
                    <a:pt x="54994" y="802196"/>
                  </a:cubicBezTo>
                  <a:cubicBezTo>
                    <a:pt x="61616" y="803137"/>
                    <a:pt x="69184" y="802196"/>
                    <a:pt x="75806" y="803137"/>
                  </a:cubicBezTo>
                  <a:cubicBezTo>
                    <a:pt x="83373" y="803137"/>
                    <a:pt x="90941" y="803137"/>
                    <a:pt x="96617" y="805963"/>
                  </a:cubicBezTo>
                  <a:cubicBezTo>
                    <a:pt x="96617" y="810671"/>
                    <a:pt x="95671" y="817264"/>
                    <a:pt x="94725" y="821972"/>
                  </a:cubicBezTo>
                  <a:cubicBezTo>
                    <a:pt x="79589" y="823856"/>
                    <a:pt x="63508" y="821031"/>
                    <a:pt x="47426" y="820089"/>
                  </a:cubicBezTo>
                  <a:cubicBezTo>
                    <a:pt x="31345" y="819147"/>
                    <a:pt x="15263" y="818205"/>
                    <a:pt x="1074" y="816322"/>
                  </a:cubicBezTo>
                  <a:cubicBezTo>
                    <a:pt x="128" y="812555"/>
                    <a:pt x="128" y="799370"/>
                    <a:pt x="4858" y="798429"/>
                  </a:cubicBezTo>
                  <a:close/>
                  <a:moveTo>
                    <a:pt x="1722435" y="732502"/>
                  </a:moveTo>
                  <a:cubicBezTo>
                    <a:pt x="1722435" y="745657"/>
                    <a:pt x="1725268" y="757872"/>
                    <a:pt x="1727156" y="770088"/>
                  </a:cubicBezTo>
                  <a:cubicBezTo>
                    <a:pt x="1727156" y="776665"/>
                    <a:pt x="1727156" y="783243"/>
                    <a:pt x="1728101" y="788881"/>
                  </a:cubicBezTo>
                  <a:cubicBezTo>
                    <a:pt x="1729045" y="795458"/>
                    <a:pt x="1730933" y="801096"/>
                    <a:pt x="1729045" y="806734"/>
                  </a:cubicBezTo>
                  <a:cubicBezTo>
                    <a:pt x="1725268" y="807674"/>
                    <a:pt x="1720547" y="807674"/>
                    <a:pt x="1716770" y="807674"/>
                  </a:cubicBezTo>
                  <a:cubicBezTo>
                    <a:pt x="1714882" y="799217"/>
                    <a:pt x="1714882" y="787001"/>
                    <a:pt x="1711105" y="780424"/>
                  </a:cubicBezTo>
                  <a:cubicBezTo>
                    <a:pt x="1695054" y="782303"/>
                    <a:pt x="1674281" y="785122"/>
                    <a:pt x="1655397" y="786062"/>
                  </a:cubicBezTo>
                  <a:cubicBezTo>
                    <a:pt x="1648788" y="786062"/>
                    <a:pt x="1641234" y="789820"/>
                    <a:pt x="1632736" y="787941"/>
                  </a:cubicBezTo>
                  <a:cubicBezTo>
                    <a:pt x="1632736" y="782303"/>
                    <a:pt x="1630848" y="776665"/>
                    <a:pt x="1631792" y="770088"/>
                  </a:cubicBezTo>
                  <a:cubicBezTo>
                    <a:pt x="1636513" y="768208"/>
                    <a:pt x="1645011" y="769148"/>
                    <a:pt x="1651620" y="768208"/>
                  </a:cubicBezTo>
                  <a:cubicBezTo>
                    <a:pt x="1655397" y="768208"/>
                    <a:pt x="1659174" y="766329"/>
                    <a:pt x="1663895" y="766329"/>
                  </a:cubicBezTo>
                  <a:cubicBezTo>
                    <a:pt x="1669560" y="765389"/>
                    <a:pt x="1675225" y="765389"/>
                    <a:pt x="1680891" y="765389"/>
                  </a:cubicBezTo>
                  <a:cubicBezTo>
                    <a:pt x="1686556" y="764450"/>
                    <a:pt x="1691277" y="762570"/>
                    <a:pt x="1695998" y="762570"/>
                  </a:cubicBezTo>
                  <a:cubicBezTo>
                    <a:pt x="1699775" y="762570"/>
                    <a:pt x="1707328" y="763510"/>
                    <a:pt x="1709217" y="761631"/>
                  </a:cubicBezTo>
                  <a:cubicBezTo>
                    <a:pt x="1712049" y="758812"/>
                    <a:pt x="1710161" y="751295"/>
                    <a:pt x="1709217" y="747536"/>
                  </a:cubicBezTo>
                  <a:cubicBezTo>
                    <a:pt x="1709217" y="741898"/>
                    <a:pt x="1708272" y="738139"/>
                    <a:pt x="1709217" y="733441"/>
                  </a:cubicBezTo>
                  <a:cubicBezTo>
                    <a:pt x="1712993" y="731562"/>
                    <a:pt x="1718659" y="731562"/>
                    <a:pt x="1722435" y="732502"/>
                  </a:cubicBezTo>
                  <a:close/>
                  <a:moveTo>
                    <a:pt x="65938" y="709222"/>
                  </a:moveTo>
                  <a:cubicBezTo>
                    <a:pt x="62992" y="709694"/>
                    <a:pt x="59929" y="710637"/>
                    <a:pt x="58044" y="710637"/>
                  </a:cubicBezTo>
                  <a:cubicBezTo>
                    <a:pt x="54273" y="711581"/>
                    <a:pt x="50503" y="711581"/>
                    <a:pt x="46733" y="711581"/>
                  </a:cubicBezTo>
                  <a:cubicBezTo>
                    <a:pt x="43905" y="711581"/>
                    <a:pt x="41078" y="713468"/>
                    <a:pt x="39193" y="713468"/>
                  </a:cubicBezTo>
                  <a:cubicBezTo>
                    <a:pt x="36365" y="713468"/>
                    <a:pt x="33537" y="712524"/>
                    <a:pt x="31652" y="714412"/>
                  </a:cubicBezTo>
                  <a:cubicBezTo>
                    <a:pt x="30710" y="719130"/>
                    <a:pt x="35422" y="720073"/>
                    <a:pt x="38250" y="721960"/>
                  </a:cubicBezTo>
                  <a:cubicBezTo>
                    <a:pt x="45790" y="724791"/>
                    <a:pt x="50503" y="727622"/>
                    <a:pt x="57101" y="731396"/>
                  </a:cubicBezTo>
                  <a:cubicBezTo>
                    <a:pt x="59929" y="733283"/>
                    <a:pt x="63699" y="737058"/>
                    <a:pt x="66527" y="737058"/>
                  </a:cubicBezTo>
                  <a:cubicBezTo>
                    <a:pt x="71239" y="736114"/>
                    <a:pt x="70297" y="730453"/>
                    <a:pt x="71239" y="725735"/>
                  </a:cubicBezTo>
                  <a:cubicBezTo>
                    <a:pt x="71239" y="720073"/>
                    <a:pt x="73125" y="715355"/>
                    <a:pt x="73125" y="710637"/>
                  </a:cubicBezTo>
                  <a:cubicBezTo>
                    <a:pt x="71711" y="708750"/>
                    <a:pt x="68883" y="708750"/>
                    <a:pt x="65938" y="709222"/>
                  </a:cubicBezTo>
                  <a:close/>
                  <a:moveTo>
                    <a:pt x="111769" y="684217"/>
                  </a:moveTo>
                  <a:cubicBezTo>
                    <a:pt x="114597" y="685160"/>
                    <a:pt x="111769" y="688935"/>
                    <a:pt x="111769" y="691766"/>
                  </a:cubicBezTo>
                  <a:cubicBezTo>
                    <a:pt x="110827" y="695540"/>
                    <a:pt x="110827" y="699314"/>
                    <a:pt x="109884" y="702145"/>
                  </a:cubicBezTo>
                  <a:cubicBezTo>
                    <a:pt x="103286" y="704032"/>
                    <a:pt x="97631" y="705919"/>
                    <a:pt x="90091" y="705919"/>
                  </a:cubicBezTo>
                  <a:cubicBezTo>
                    <a:pt x="86320" y="712524"/>
                    <a:pt x="87263" y="721960"/>
                    <a:pt x="85378" y="731396"/>
                  </a:cubicBezTo>
                  <a:cubicBezTo>
                    <a:pt x="84435" y="735170"/>
                    <a:pt x="81608" y="739888"/>
                    <a:pt x="83493" y="744606"/>
                  </a:cubicBezTo>
                  <a:cubicBezTo>
                    <a:pt x="85378" y="749324"/>
                    <a:pt x="99516" y="752155"/>
                    <a:pt x="100459" y="756873"/>
                  </a:cubicBezTo>
                  <a:cubicBezTo>
                    <a:pt x="101401" y="759704"/>
                    <a:pt x="99516" y="762534"/>
                    <a:pt x="99516" y="765365"/>
                  </a:cubicBezTo>
                  <a:cubicBezTo>
                    <a:pt x="98574" y="768196"/>
                    <a:pt x="98574" y="771027"/>
                    <a:pt x="97631" y="772914"/>
                  </a:cubicBezTo>
                  <a:cubicBezTo>
                    <a:pt x="71239" y="758760"/>
                    <a:pt x="45790" y="743663"/>
                    <a:pt x="20341" y="729509"/>
                  </a:cubicBezTo>
                  <a:cubicBezTo>
                    <a:pt x="18456" y="725735"/>
                    <a:pt x="12801" y="725735"/>
                    <a:pt x="10916" y="722904"/>
                  </a:cubicBezTo>
                  <a:cubicBezTo>
                    <a:pt x="11858" y="716299"/>
                    <a:pt x="12801" y="707807"/>
                    <a:pt x="14686" y="702145"/>
                  </a:cubicBezTo>
                  <a:cubicBezTo>
                    <a:pt x="20341" y="698371"/>
                    <a:pt x="29767" y="699314"/>
                    <a:pt x="40135" y="696483"/>
                  </a:cubicBezTo>
                  <a:cubicBezTo>
                    <a:pt x="42020" y="696483"/>
                    <a:pt x="44848" y="694596"/>
                    <a:pt x="47676" y="694596"/>
                  </a:cubicBezTo>
                  <a:cubicBezTo>
                    <a:pt x="59929" y="692709"/>
                    <a:pt x="73125" y="690822"/>
                    <a:pt x="85378" y="688935"/>
                  </a:cubicBezTo>
                  <a:cubicBezTo>
                    <a:pt x="93861" y="687048"/>
                    <a:pt x="103286" y="686104"/>
                    <a:pt x="111769" y="684217"/>
                  </a:cubicBezTo>
                  <a:close/>
                  <a:moveTo>
                    <a:pt x="1710359" y="675826"/>
                  </a:moveTo>
                  <a:cubicBezTo>
                    <a:pt x="1712256" y="676772"/>
                    <a:pt x="1711308" y="679611"/>
                    <a:pt x="1712256" y="682450"/>
                  </a:cubicBezTo>
                  <a:cubicBezTo>
                    <a:pt x="1712256" y="685289"/>
                    <a:pt x="1714153" y="689074"/>
                    <a:pt x="1714153" y="692859"/>
                  </a:cubicBezTo>
                  <a:cubicBezTo>
                    <a:pt x="1702772" y="696644"/>
                    <a:pt x="1690442" y="696644"/>
                    <a:pt x="1678113" y="700429"/>
                  </a:cubicBezTo>
                  <a:cubicBezTo>
                    <a:pt x="1676216" y="700429"/>
                    <a:pt x="1674319" y="702322"/>
                    <a:pt x="1672422" y="702322"/>
                  </a:cubicBezTo>
                  <a:cubicBezTo>
                    <a:pt x="1669577" y="702322"/>
                    <a:pt x="1665783" y="702322"/>
                    <a:pt x="1662938" y="703268"/>
                  </a:cubicBezTo>
                  <a:cubicBezTo>
                    <a:pt x="1661041" y="703268"/>
                    <a:pt x="1658196" y="705161"/>
                    <a:pt x="1655351" y="705161"/>
                  </a:cubicBezTo>
                  <a:cubicBezTo>
                    <a:pt x="1652505" y="706107"/>
                    <a:pt x="1649660" y="705161"/>
                    <a:pt x="1646815" y="706107"/>
                  </a:cubicBezTo>
                  <a:cubicBezTo>
                    <a:pt x="1644918" y="706107"/>
                    <a:pt x="1643970" y="708000"/>
                    <a:pt x="1642073" y="708000"/>
                  </a:cubicBezTo>
                  <a:cubicBezTo>
                    <a:pt x="1638279" y="708946"/>
                    <a:pt x="1634485" y="708946"/>
                    <a:pt x="1630691" y="708946"/>
                  </a:cubicBezTo>
                  <a:cubicBezTo>
                    <a:pt x="1626898" y="709892"/>
                    <a:pt x="1624052" y="711785"/>
                    <a:pt x="1620259" y="710839"/>
                  </a:cubicBezTo>
                  <a:cubicBezTo>
                    <a:pt x="1621207" y="707053"/>
                    <a:pt x="1616465" y="696644"/>
                    <a:pt x="1618362" y="692859"/>
                  </a:cubicBezTo>
                  <a:cubicBezTo>
                    <a:pt x="1620259" y="691913"/>
                    <a:pt x="1621207" y="691913"/>
                    <a:pt x="1625001" y="691913"/>
                  </a:cubicBezTo>
                  <a:cubicBezTo>
                    <a:pt x="1630691" y="690967"/>
                    <a:pt x="1635433" y="689074"/>
                    <a:pt x="1642073" y="688128"/>
                  </a:cubicBezTo>
                  <a:cubicBezTo>
                    <a:pt x="1649660" y="687181"/>
                    <a:pt x="1658196" y="685289"/>
                    <a:pt x="1664835" y="683396"/>
                  </a:cubicBezTo>
                  <a:cubicBezTo>
                    <a:pt x="1668629" y="682450"/>
                    <a:pt x="1672422" y="682450"/>
                    <a:pt x="1675268" y="682450"/>
                  </a:cubicBezTo>
                  <a:cubicBezTo>
                    <a:pt x="1677164" y="681504"/>
                    <a:pt x="1680010" y="680557"/>
                    <a:pt x="1682855" y="679611"/>
                  </a:cubicBezTo>
                  <a:cubicBezTo>
                    <a:pt x="1685700" y="679611"/>
                    <a:pt x="1689494" y="679611"/>
                    <a:pt x="1692339" y="678665"/>
                  </a:cubicBezTo>
                  <a:cubicBezTo>
                    <a:pt x="1694236" y="678665"/>
                    <a:pt x="1695185" y="676772"/>
                    <a:pt x="1697081" y="676772"/>
                  </a:cubicBezTo>
                  <a:cubicBezTo>
                    <a:pt x="1701824" y="675826"/>
                    <a:pt x="1706566" y="676772"/>
                    <a:pt x="1710359" y="675826"/>
                  </a:cubicBezTo>
                  <a:close/>
                  <a:moveTo>
                    <a:pt x="1645659" y="571130"/>
                  </a:moveTo>
                  <a:cubicBezTo>
                    <a:pt x="1652262" y="567352"/>
                    <a:pt x="1662638" y="567352"/>
                    <a:pt x="1673014" y="572075"/>
                  </a:cubicBezTo>
                  <a:cubicBezTo>
                    <a:pt x="1684333" y="580576"/>
                    <a:pt x="1700368" y="607024"/>
                    <a:pt x="1689049" y="624970"/>
                  </a:cubicBezTo>
                  <a:cubicBezTo>
                    <a:pt x="1688106" y="625915"/>
                    <a:pt x="1687162" y="626859"/>
                    <a:pt x="1686219" y="627804"/>
                  </a:cubicBezTo>
                  <a:cubicBezTo>
                    <a:pt x="1683389" y="630638"/>
                    <a:pt x="1679616" y="634416"/>
                    <a:pt x="1673957" y="635361"/>
                  </a:cubicBezTo>
                  <a:cubicBezTo>
                    <a:pt x="1672070" y="635361"/>
                    <a:pt x="1672070" y="631582"/>
                    <a:pt x="1671127" y="627804"/>
                  </a:cubicBezTo>
                  <a:cubicBezTo>
                    <a:pt x="1670184" y="624026"/>
                    <a:pt x="1665467" y="618358"/>
                    <a:pt x="1673014" y="618358"/>
                  </a:cubicBezTo>
                  <a:cubicBezTo>
                    <a:pt x="1675843" y="613636"/>
                    <a:pt x="1680560" y="608913"/>
                    <a:pt x="1677730" y="600412"/>
                  </a:cubicBezTo>
                  <a:cubicBezTo>
                    <a:pt x="1675843" y="590966"/>
                    <a:pt x="1666411" y="583409"/>
                    <a:pt x="1654148" y="589077"/>
                  </a:cubicBezTo>
                  <a:cubicBezTo>
                    <a:pt x="1649432" y="594744"/>
                    <a:pt x="1650375" y="601356"/>
                    <a:pt x="1651319" y="610802"/>
                  </a:cubicBezTo>
                  <a:cubicBezTo>
                    <a:pt x="1653205" y="625915"/>
                    <a:pt x="1651319" y="641973"/>
                    <a:pt x="1641886" y="649529"/>
                  </a:cubicBezTo>
                  <a:cubicBezTo>
                    <a:pt x="1633396" y="651418"/>
                    <a:pt x="1626794" y="654252"/>
                    <a:pt x="1618304" y="651418"/>
                  </a:cubicBezTo>
                  <a:cubicBezTo>
                    <a:pt x="1610758" y="648584"/>
                    <a:pt x="1603212" y="639139"/>
                    <a:pt x="1599439" y="630638"/>
                  </a:cubicBezTo>
                  <a:cubicBezTo>
                    <a:pt x="1595666" y="624026"/>
                    <a:pt x="1594723" y="619303"/>
                    <a:pt x="1592836" y="609857"/>
                  </a:cubicBezTo>
                  <a:cubicBezTo>
                    <a:pt x="1591893" y="607968"/>
                    <a:pt x="1591893" y="603245"/>
                    <a:pt x="1591893" y="600412"/>
                  </a:cubicBezTo>
                  <a:cubicBezTo>
                    <a:pt x="1592836" y="599467"/>
                    <a:pt x="1593779" y="598523"/>
                    <a:pt x="1594723" y="596633"/>
                  </a:cubicBezTo>
                  <a:cubicBezTo>
                    <a:pt x="1594723" y="594744"/>
                    <a:pt x="1594723" y="592855"/>
                    <a:pt x="1595666" y="591911"/>
                  </a:cubicBezTo>
                  <a:cubicBezTo>
                    <a:pt x="1596609" y="589077"/>
                    <a:pt x="1600382" y="584354"/>
                    <a:pt x="1603212" y="582465"/>
                  </a:cubicBezTo>
                  <a:cubicBezTo>
                    <a:pt x="1605099" y="581520"/>
                    <a:pt x="1610758" y="578687"/>
                    <a:pt x="1612645" y="578687"/>
                  </a:cubicBezTo>
                  <a:cubicBezTo>
                    <a:pt x="1615474" y="579631"/>
                    <a:pt x="1614531" y="583409"/>
                    <a:pt x="1615474" y="586243"/>
                  </a:cubicBezTo>
                  <a:cubicBezTo>
                    <a:pt x="1616418" y="589077"/>
                    <a:pt x="1619247" y="590966"/>
                    <a:pt x="1618304" y="594744"/>
                  </a:cubicBezTo>
                  <a:cubicBezTo>
                    <a:pt x="1618304" y="597578"/>
                    <a:pt x="1614531" y="597578"/>
                    <a:pt x="1612645" y="599467"/>
                  </a:cubicBezTo>
                  <a:cubicBezTo>
                    <a:pt x="1608872" y="601356"/>
                    <a:pt x="1605099" y="608913"/>
                    <a:pt x="1606042" y="616469"/>
                  </a:cubicBezTo>
                  <a:cubicBezTo>
                    <a:pt x="1606985" y="617414"/>
                    <a:pt x="1607928" y="618358"/>
                    <a:pt x="1607928" y="620248"/>
                  </a:cubicBezTo>
                  <a:cubicBezTo>
                    <a:pt x="1608872" y="622137"/>
                    <a:pt x="1609815" y="623081"/>
                    <a:pt x="1609815" y="624970"/>
                  </a:cubicBezTo>
                  <a:cubicBezTo>
                    <a:pt x="1612645" y="630638"/>
                    <a:pt x="1620191" y="636305"/>
                    <a:pt x="1628680" y="632527"/>
                  </a:cubicBezTo>
                  <a:cubicBezTo>
                    <a:pt x="1640943" y="626859"/>
                    <a:pt x="1631510" y="598523"/>
                    <a:pt x="1635283" y="584354"/>
                  </a:cubicBezTo>
                  <a:cubicBezTo>
                    <a:pt x="1637170" y="580576"/>
                    <a:pt x="1641886" y="573019"/>
                    <a:pt x="1645659" y="571130"/>
                  </a:cubicBezTo>
                  <a:close/>
                  <a:moveTo>
                    <a:pt x="61022" y="544064"/>
                  </a:moveTo>
                  <a:cubicBezTo>
                    <a:pt x="63849" y="542181"/>
                    <a:pt x="66676" y="545006"/>
                    <a:pt x="69504" y="545948"/>
                  </a:cubicBezTo>
                  <a:cubicBezTo>
                    <a:pt x="71389" y="546890"/>
                    <a:pt x="73274" y="545948"/>
                    <a:pt x="74216" y="546890"/>
                  </a:cubicBezTo>
                  <a:cubicBezTo>
                    <a:pt x="76101" y="546890"/>
                    <a:pt x="77043" y="548773"/>
                    <a:pt x="77986" y="548773"/>
                  </a:cubicBezTo>
                  <a:cubicBezTo>
                    <a:pt x="78928" y="549715"/>
                    <a:pt x="80813" y="548773"/>
                    <a:pt x="81756" y="549715"/>
                  </a:cubicBezTo>
                  <a:cubicBezTo>
                    <a:pt x="83641" y="549715"/>
                    <a:pt x="84583" y="551599"/>
                    <a:pt x="85526" y="551599"/>
                  </a:cubicBezTo>
                  <a:cubicBezTo>
                    <a:pt x="90238" y="553482"/>
                    <a:pt x="94950" y="554424"/>
                    <a:pt x="99663" y="555366"/>
                  </a:cubicBezTo>
                  <a:cubicBezTo>
                    <a:pt x="100605" y="556307"/>
                    <a:pt x="102490" y="558191"/>
                    <a:pt x="103433" y="558191"/>
                  </a:cubicBezTo>
                  <a:cubicBezTo>
                    <a:pt x="105317" y="559133"/>
                    <a:pt x="107202" y="558191"/>
                    <a:pt x="109087" y="559133"/>
                  </a:cubicBezTo>
                  <a:cubicBezTo>
                    <a:pt x="110972" y="560075"/>
                    <a:pt x="113800" y="561016"/>
                    <a:pt x="116627" y="562900"/>
                  </a:cubicBezTo>
                  <a:cubicBezTo>
                    <a:pt x="120397" y="563842"/>
                    <a:pt x="123224" y="564783"/>
                    <a:pt x="126052" y="565725"/>
                  </a:cubicBezTo>
                  <a:cubicBezTo>
                    <a:pt x="127937" y="565725"/>
                    <a:pt x="128879" y="567609"/>
                    <a:pt x="130764" y="567609"/>
                  </a:cubicBezTo>
                  <a:cubicBezTo>
                    <a:pt x="131707" y="568551"/>
                    <a:pt x="133592" y="567609"/>
                    <a:pt x="134534" y="568551"/>
                  </a:cubicBezTo>
                  <a:cubicBezTo>
                    <a:pt x="138304" y="569492"/>
                    <a:pt x="141131" y="571376"/>
                    <a:pt x="144901" y="573259"/>
                  </a:cubicBezTo>
                  <a:cubicBezTo>
                    <a:pt x="146786" y="573259"/>
                    <a:pt x="148671" y="573259"/>
                    <a:pt x="150556" y="575143"/>
                  </a:cubicBezTo>
                  <a:cubicBezTo>
                    <a:pt x="147729" y="583619"/>
                    <a:pt x="144901" y="593037"/>
                    <a:pt x="140189" y="600571"/>
                  </a:cubicBezTo>
                  <a:cubicBezTo>
                    <a:pt x="130764" y="603396"/>
                    <a:pt x="114742" y="603396"/>
                    <a:pt x="102490" y="604338"/>
                  </a:cubicBezTo>
                  <a:cubicBezTo>
                    <a:pt x="97778" y="605280"/>
                    <a:pt x="94008" y="606221"/>
                    <a:pt x="87411" y="606221"/>
                  </a:cubicBezTo>
                  <a:cubicBezTo>
                    <a:pt x="82698" y="606221"/>
                    <a:pt x="76101" y="607163"/>
                    <a:pt x="70446" y="608105"/>
                  </a:cubicBezTo>
                  <a:cubicBezTo>
                    <a:pt x="65734" y="608105"/>
                    <a:pt x="56309" y="608105"/>
                    <a:pt x="55367" y="610930"/>
                  </a:cubicBezTo>
                  <a:cubicBezTo>
                    <a:pt x="55367" y="614697"/>
                    <a:pt x="59137" y="613756"/>
                    <a:pt x="62906" y="614697"/>
                  </a:cubicBezTo>
                  <a:cubicBezTo>
                    <a:pt x="63849" y="614697"/>
                    <a:pt x="64791" y="616581"/>
                    <a:pt x="66676" y="616581"/>
                  </a:cubicBezTo>
                  <a:cubicBezTo>
                    <a:pt x="68561" y="617523"/>
                    <a:pt x="70446" y="617523"/>
                    <a:pt x="71389" y="617523"/>
                  </a:cubicBezTo>
                  <a:cubicBezTo>
                    <a:pt x="75159" y="618464"/>
                    <a:pt x="76101" y="621290"/>
                    <a:pt x="81756" y="621290"/>
                  </a:cubicBezTo>
                  <a:cubicBezTo>
                    <a:pt x="89296" y="626940"/>
                    <a:pt x="101548" y="627882"/>
                    <a:pt x="109087" y="632591"/>
                  </a:cubicBezTo>
                  <a:cubicBezTo>
                    <a:pt x="116627" y="633533"/>
                    <a:pt x="121339" y="636358"/>
                    <a:pt x="126994" y="638242"/>
                  </a:cubicBezTo>
                  <a:cubicBezTo>
                    <a:pt x="126052" y="644834"/>
                    <a:pt x="124167" y="648601"/>
                    <a:pt x="122282" y="654252"/>
                  </a:cubicBezTo>
                  <a:cubicBezTo>
                    <a:pt x="113800" y="653310"/>
                    <a:pt x="108145" y="649543"/>
                    <a:pt x="101548" y="647659"/>
                  </a:cubicBezTo>
                  <a:cubicBezTo>
                    <a:pt x="96835" y="645776"/>
                    <a:pt x="91180" y="644834"/>
                    <a:pt x="87411" y="642009"/>
                  </a:cubicBezTo>
                  <a:cubicBezTo>
                    <a:pt x="68561" y="637300"/>
                    <a:pt x="53482" y="628824"/>
                    <a:pt x="34632" y="624115"/>
                  </a:cubicBezTo>
                  <a:cubicBezTo>
                    <a:pt x="33690" y="613756"/>
                    <a:pt x="40287" y="606221"/>
                    <a:pt x="42172" y="596804"/>
                  </a:cubicBezTo>
                  <a:cubicBezTo>
                    <a:pt x="52539" y="592095"/>
                    <a:pt x="67619" y="594920"/>
                    <a:pt x="81756" y="592095"/>
                  </a:cubicBezTo>
                  <a:cubicBezTo>
                    <a:pt x="85526" y="591153"/>
                    <a:pt x="91180" y="590211"/>
                    <a:pt x="96835" y="589270"/>
                  </a:cubicBezTo>
                  <a:cubicBezTo>
                    <a:pt x="102490" y="589270"/>
                    <a:pt x="107202" y="589270"/>
                    <a:pt x="111915" y="588328"/>
                  </a:cubicBezTo>
                  <a:cubicBezTo>
                    <a:pt x="116627" y="587386"/>
                    <a:pt x="122282" y="588328"/>
                    <a:pt x="125109" y="584561"/>
                  </a:cubicBezTo>
                  <a:cubicBezTo>
                    <a:pt x="119454" y="580794"/>
                    <a:pt x="110972" y="580794"/>
                    <a:pt x="105317" y="576085"/>
                  </a:cubicBezTo>
                  <a:cubicBezTo>
                    <a:pt x="98720" y="575143"/>
                    <a:pt x="93065" y="573259"/>
                    <a:pt x="87411" y="569492"/>
                  </a:cubicBezTo>
                  <a:cubicBezTo>
                    <a:pt x="81756" y="569492"/>
                    <a:pt x="77043" y="566667"/>
                    <a:pt x="71389" y="563842"/>
                  </a:cubicBezTo>
                  <a:cubicBezTo>
                    <a:pt x="70446" y="563842"/>
                    <a:pt x="68561" y="563842"/>
                    <a:pt x="66676" y="563842"/>
                  </a:cubicBezTo>
                  <a:cubicBezTo>
                    <a:pt x="65734" y="562900"/>
                    <a:pt x="64791" y="561958"/>
                    <a:pt x="62906" y="561016"/>
                  </a:cubicBezTo>
                  <a:cubicBezTo>
                    <a:pt x="60079" y="560075"/>
                    <a:pt x="58194" y="561016"/>
                    <a:pt x="57252" y="559133"/>
                  </a:cubicBezTo>
                  <a:cubicBezTo>
                    <a:pt x="55367" y="556307"/>
                    <a:pt x="58194" y="553482"/>
                    <a:pt x="59137" y="551599"/>
                  </a:cubicBezTo>
                  <a:cubicBezTo>
                    <a:pt x="60079" y="548773"/>
                    <a:pt x="60079" y="545948"/>
                    <a:pt x="61022" y="544064"/>
                  </a:cubicBezTo>
                  <a:close/>
                  <a:moveTo>
                    <a:pt x="1620254" y="475886"/>
                  </a:moveTo>
                  <a:cubicBezTo>
                    <a:pt x="1613667" y="479662"/>
                    <a:pt x="1605198" y="482494"/>
                    <a:pt x="1599552" y="487215"/>
                  </a:cubicBezTo>
                  <a:cubicBezTo>
                    <a:pt x="1601434" y="495711"/>
                    <a:pt x="1606139" y="502319"/>
                    <a:pt x="1609903" y="509872"/>
                  </a:cubicBezTo>
                  <a:cubicBezTo>
                    <a:pt x="1614608" y="514592"/>
                    <a:pt x="1624959" y="511760"/>
                    <a:pt x="1629665" y="508928"/>
                  </a:cubicBezTo>
                  <a:cubicBezTo>
                    <a:pt x="1632488" y="506095"/>
                    <a:pt x="1633429" y="499487"/>
                    <a:pt x="1632488" y="494767"/>
                  </a:cubicBezTo>
                  <a:cubicBezTo>
                    <a:pt x="1630606" y="490047"/>
                    <a:pt x="1626841" y="481550"/>
                    <a:pt x="1624959" y="479662"/>
                  </a:cubicBezTo>
                  <a:cubicBezTo>
                    <a:pt x="1624018" y="477774"/>
                    <a:pt x="1621195" y="474942"/>
                    <a:pt x="1620254" y="475886"/>
                  </a:cubicBezTo>
                  <a:close/>
                  <a:moveTo>
                    <a:pt x="1625900" y="452285"/>
                  </a:moveTo>
                  <a:cubicBezTo>
                    <a:pt x="1626841" y="452285"/>
                    <a:pt x="1628723" y="454173"/>
                    <a:pt x="1629665" y="454173"/>
                  </a:cubicBezTo>
                  <a:cubicBezTo>
                    <a:pt x="1630606" y="458893"/>
                    <a:pt x="1631547" y="461725"/>
                    <a:pt x="1634370" y="465501"/>
                  </a:cubicBezTo>
                  <a:cubicBezTo>
                    <a:pt x="1634370" y="467390"/>
                    <a:pt x="1636252" y="467390"/>
                    <a:pt x="1636252" y="469278"/>
                  </a:cubicBezTo>
                  <a:cubicBezTo>
                    <a:pt x="1637193" y="470222"/>
                    <a:pt x="1637193" y="471166"/>
                    <a:pt x="1637193" y="473054"/>
                  </a:cubicBezTo>
                  <a:cubicBezTo>
                    <a:pt x="1638134" y="473998"/>
                    <a:pt x="1639075" y="474942"/>
                    <a:pt x="1640016" y="476830"/>
                  </a:cubicBezTo>
                  <a:cubicBezTo>
                    <a:pt x="1640016" y="477774"/>
                    <a:pt x="1640016" y="478718"/>
                    <a:pt x="1640957" y="479662"/>
                  </a:cubicBezTo>
                  <a:cubicBezTo>
                    <a:pt x="1640957" y="480606"/>
                    <a:pt x="1641898" y="481550"/>
                    <a:pt x="1642839" y="482494"/>
                  </a:cubicBezTo>
                  <a:cubicBezTo>
                    <a:pt x="1643780" y="484382"/>
                    <a:pt x="1643780" y="485326"/>
                    <a:pt x="1643780" y="487215"/>
                  </a:cubicBezTo>
                  <a:cubicBezTo>
                    <a:pt x="1644721" y="489103"/>
                    <a:pt x="1645662" y="491935"/>
                    <a:pt x="1647544" y="494767"/>
                  </a:cubicBezTo>
                  <a:cubicBezTo>
                    <a:pt x="1649426" y="499487"/>
                    <a:pt x="1649426" y="500431"/>
                    <a:pt x="1649426" y="506095"/>
                  </a:cubicBezTo>
                  <a:cubicBezTo>
                    <a:pt x="1649426" y="508928"/>
                    <a:pt x="1649426" y="511760"/>
                    <a:pt x="1649426" y="513648"/>
                  </a:cubicBezTo>
                  <a:cubicBezTo>
                    <a:pt x="1648485" y="518368"/>
                    <a:pt x="1644721" y="522144"/>
                    <a:pt x="1641898" y="524976"/>
                  </a:cubicBezTo>
                  <a:cubicBezTo>
                    <a:pt x="1640957" y="524976"/>
                    <a:pt x="1640957" y="525920"/>
                    <a:pt x="1639075" y="525920"/>
                  </a:cubicBezTo>
                  <a:cubicBezTo>
                    <a:pt x="1635311" y="528752"/>
                    <a:pt x="1627782" y="531585"/>
                    <a:pt x="1620254" y="529696"/>
                  </a:cubicBezTo>
                  <a:cubicBezTo>
                    <a:pt x="1615549" y="528752"/>
                    <a:pt x="1612726" y="521200"/>
                    <a:pt x="1607080" y="524032"/>
                  </a:cubicBezTo>
                  <a:cubicBezTo>
                    <a:pt x="1607080" y="525920"/>
                    <a:pt x="1607080" y="528752"/>
                    <a:pt x="1608021" y="530641"/>
                  </a:cubicBezTo>
                  <a:cubicBezTo>
                    <a:pt x="1605198" y="537249"/>
                    <a:pt x="1599552" y="541025"/>
                    <a:pt x="1593906" y="544801"/>
                  </a:cubicBezTo>
                  <a:cubicBezTo>
                    <a:pt x="1592024" y="545745"/>
                    <a:pt x="1591083" y="547633"/>
                    <a:pt x="1589201" y="548577"/>
                  </a:cubicBezTo>
                  <a:cubicBezTo>
                    <a:pt x="1588260" y="549521"/>
                    <a:pt x="1586378" y="549521"/>
                    <a:pt x="1584496" y="550465"/>
                  </a:cubicBezTo>
                  <a:cubicBezTo>
                    <a:pt x="1584496" y="551410"/>
                    <a:pt x="1583555" y="552354"/>
                    <a:pt x="1583555" y="552354"/>
                  </a:cubicBezTo>
                  <a:cubicBezTo>
                    <a:pt x="1580732" y="555186"/>
                    <a:pt x="1576968" y="556130"/>
                    <a:pt x="1575085" y="558962"/>
                  </a:cubicBezTo>
                  <a:cubicBezTo>
                    <a:pt x="1571321" y="558018"/>
                    <a:pt x="1571321" y="553298"/>
                    <a:pt x="1569439" y="550465"/>
                  </a:cubicBezTo>
                  <a:cubicBezTo>
                    <a:pt x="1568498" y="547633"/>
                    <a:pt x="1565675" y="545745"/>
                    <a:pt x="1566616" y="542913"/>
                  </a:cubicBezTo>
                  <a:cubicBezTo>
                    <a:pt x="1566616" y="539137"/>
                    <a:pt x="1573203" y="536305"/>
                    <a:pt x="1576968" y="533473"/>
                  </a:cubicBezTo>
                  <a:cubicBezTo>
                    <a:pt x="1583555" y="529696"/>
                    <a:pt x="1590142" y="526864"/>
                    <a:pt x="1594847" y="521200"/>
                  </a:cubicBezTo>
                  <a:cubicBezTo>
                    <a:pt x="1596729" y="516480"/>
                    <a:pt x="1593906" y="512704"/>
                    <a:pt x="1592965" y="509872"/>
                  </a:cubicBezTo>
                  <a:cubicBezTo>
                    <a:pt x="1590142" y="504207"/>
                    <a:pt x="1588260" y="497599"/>
                    <a:pt x="1584496" y="493823"/>
                  </a:cubicBezTo>
                  <a:cubicBezTo>
                    <a:pt x="1576968" y="495711"/>
                    <a:pt x="1572262" y="499487"/>
                    <a:pt x="1564734" y="501375"/>
                  </a:cubicBezTo>
                  <a:cubicBezTo>
                    <a:pt x="1560029" y="503263"/>
                    <a:pt x="1556265" y="507983"/>
                    <a:pt x="1549678" y="507983"/>
                  </a:cubicBezTo>
                  <a:cubicBezTo>
                    <a:pt x="1547796" y="505151"/>
                    <a:pt x="1546855" y="502319"/>
                    <a:pt x="1545914" y="498543"/>
                  </a:cubicBezTo>
                  <a:cubicBezTo>
                    <a:pt x="1544973" y="496655"/>
                    <a:pt x="1542150" y="494767"/>
                    <a:pt x="1543091" y="491935"/>
                  </a:cubicBezTo>
                  <a:cubicBezTo>
                    <a:pt x="1557206" y="484382"/>
                    <a:pt x="1574144" y="477774"/>
                    <a:pt x="1588260" y="469278"/>
                  </a:cubicBezTo>
                  <a:cubicBezTo>
                    <a:pt x="1590142" y="469278"/>
                    <a:pt x="1590142" y="468334"/>
                    <a:pt x="1592024" y="469278"/>
                  </a:cubicBezTo>
                  <a:cubicBezTo>
                    <a:pt x="1592965" y="468334"/>
                    <a:pt x="1593906" y="467390"/>
                    <a:pt x="1593906" y="466446"/>
                  </a:cubicBezTo>
                  <a:cubicBezTo>
                    <a:pt x="1604257" y="463613"/>
                    <a:pt x="1616490" y="457005"/>
                    <a:pt x="1625900" y="452285"/>
                  </a:cubicBezTo>
                  <a:close/>
                  <a:moveTo>
                    <a:pt x="129954" y="430110"/>
                  </a:moveTo>
                  <a:cubicBezTo>
                    <a:pt x="135622" y="430110"/>
                    <a:pt x="142235" y="431048"/>
                    <a:pt x="146014" y="434803"/>
                  </a:cubicBezTo>
                  <a:cubicBezTo>
                    <a:pt x="143180" y="440434"/>
                    <a:pt x="140346" y="446065"/>
                    <a:pt x="137512" y="450758"/>
                  </a:cubicBezTo>
                  <a:cubicBezTo>
                    <a:pt x="129010" y="446065"/>
                    <a:pt x="121452" y="450758"/>
                    <a:pt x="115784" y="456389"/>
                  </a:cubicBezTo>
                  <a:cubicBezTo>
                    <a:pt x="114840" y="458266"/>
                    <a:pt x="112006" y="463897"/>
                    <a:pt x="111061" y="466713"/>
                  </a:cubicBezTo>
                  <a:cubicBezTo>
                    <a:pt x="105393" y="482668"/>
                    <a:pt x="116729" y="493930"/>
                    <a:pt x="127120" y="501439"/>
                  </a:cubicBezTo>
                  <a:cubicBezTo>
                    <a:pt x="137512" y="508009"/>
                    <a:pt x="154516" y="513640"/>
                    <a:pt x="167741" y="506131"/>
                  </a:cubicBezTo>
                  <a:cubicBezTo>
                    <a:pt x="174354" y="502377"/>
                    <a:pt x="177188" y="494869"/>
                    <a:pt x="180967" y="485484"/>
                  </a:cubicBezTo>
                  <a:cubicBezTo>
                    <a:pt x="181911" y="483607"/>
                    <a:pt x="183801" y="481729"/>
                    <a:pt x="183801" y="478914"/>
                  </a:cubicBezTo>
                  <a:cubicBezTo>
                    <a:pt x="182856" y="476098"/>
                    <a:pt x="178133" y="474221"/>
                    <a:pt x="176243" y="472344"/>
                  </a:cubicBezTo>
                  <a:cubicBezTo>
                    <a:pt x="172465" y="470467"/>
                    <a:pt x="168686" y="467651"/>
                    <a:pt x="166796" y="467651"/>
                  </a:cubicBezTo>
                  <a:cubicBezTo>
                    <a:pt x="160184" y="467651"/>
                    <a:pt x="160184" y="479852"/>
                    <a:pt x="156405" y="482668"/>
                  </a:cubicBezTo>
                  <a:cubicBezTo>
                    <a:pt x="153571" y="480791"/>
                    <a:pt x="145069" y="479852"/>
                    <a:pt x="144124" y="476098"/>
                  </a:cubicBezTo>
                  <a:cubicBezTo>
                    <a:pt x="144124" y="473283"/>
                    <a:pt x="148848" y="467651"/>
                    <a:pt x="150737" y="462959"/>
                  </a:cubicBezTo>
                  <a:cubicBezTo>
                    <a:pt x="153571" y="459205"/>
                    <a:pt x="156405" y="453573"/>
                    <a:pt x="157350" y="450758"/>
                  </a:cubicBezTo>
                  <a:cubicBezTo>
                    <a:pt x="158294" y="448881"/>
                    <a:pt x="159239" y="444188"/>
                    <a:pt x="163018" y="444188"/>
                  </a:cubicBezTo>
                  <a:cubicBezTo>
                    <a:pt x="165852" y="444188"/>
                    <a:pt x="166796" y="447004"/>
                    <a:pt x="167741" y="447942"/>
                  </a:cubicBezTo>
                  <a:cubicBezTo>
                    <a:pt x="168686" y="447942"/>
                    <a:pt x="169631" y="447942"/>
                    <a:pt x="170575" y="447942"/>
                  </a:cubicBezTo>
                  <a:cubicBezTo>
                    <a:pt x="180022" y="455450"/>
                    <a:pt x="193247" y="459205"/>
                    <a:pt x="202694" y="467651"/>
                  </a:cubicBezTo>
                  <a:cubicBezTo>
                    <a:pt x="197026" y="484545"/>
                    <a:pt x="189469" y="498623"/>
                    <a:pt x="180967" y="512701"/>
                  </a:cubicBezTo>
                  <a:cubicBezTo>
                    <a:pt x="180022" y="512701"/>
                    <a:pt x="180022" y="513640"/>
                    <a:pt x="178133" y="513640"/>
                  </a:cubicBezTo>
                  <a:cubicBezTo>
                    <a:pt x="177188" y="516455"/>
                    <a:pt x="174354" y="518332"/>
                    <a:pt x="170575" y="521148"/>
                  </a:cubicBezTo>
                  <a:cubicBezTo>
                    <a:pt x="164907" y="525841"/>
                    <a:pt x="155460" y="529595"/>
                    <a:pt x="145069" y="528656"/>
                  </a:cubicBezTo>
                  <a:cubicBezTo>
                    <a:pt x="142235" y="528656"/>
                    <a:pt x="140346" y="526779"/>
                    <a:pt x="137512" y="525841"/>
                  </a:cubicBezTo>
                  <a:cubicBezTo>
                    <a:pt x="132788" y="524902"/>
                    <a:pt x="129010" y="524902"/>
                    <a:pt x="125231" y="523025"/>
                  </a:cubicBezTo>
                  <a:cubicBezTo>
                    <a:pt x="123342" y="522087"/>
                    <a:pt x="121452" y="520209"/>
                    <a:pt x="119563" y="519271"/>
                  </a:cubicBezTo>
                  <a:cubicBezTo>
                    <a:pt x="115784" y="517394"/>
                    <a:pt x="113895" y="516455"/>
                    <a:pt x="112950" y="513640"/>
                  </a:cubicBezTo>
                  <a:cubicBezTo>
                    <a:pt x="112006" y="513640"/>
                    <a:pt x="110116" y="513640"/>
                    <a:pt x="110116" y="513640"/>
                  </a:cubicBezTo>
                  <a:cubicBezTo>
                    <a:pt x="109172" y="509886"/>
                    <a:pt x="105393" y="509886"/>
                    <a:pt x="103504" y="507070"/>
                  </a:cubicBezTo>
                  <a:cubicBezTo>
                    <a:pt x="103504" y="507070"/>
                    <a:pt x="103504" y="505193"/>
                    <a:pt x="102559" y="505193"/>
                  </a:cubicBezTo>
                  <a:cubicBezTo>
                    <a:pt x="102559" y="503316"/>
                    <a:pt x="100670" y="503316"/>
                    <a:pt x="100670" y="502377"/>
                  </a:cubicBezTo>
                  <a:cubicBezTo>
                    <a:pt x="96891" y="496746"/>
                    <a:pt x="91223" y="484545"/>
                    <a:pt x="94057" y="474221"/>
                  </a:cubicBezTo>
                  <a:cubicBezTo>
                    <a:pt x="95946" y="468590"/>
                    <a:pt x="97836" y="462959"/>
                    <a:pt x="100670" y="457327"/>
                  </a:cubicBezTo>
                  <a:cubicBezTo>
                    <a:pt x="101614" y="455450"/>
                    <a:pt x="103504" y="452635"/>
                    <a:pt x="104448" y="450758"/>
                  </a:cubicBezTo>
                  <a:cubicBezTo>
                    <a:pt x="110116" y="442311"/>
                    <a:pt x="118618" y="431987"/>
                    <a:pt x="129954" y="430110"/>
                  </a:cubicBezTo>
                  <a:close/>
                  <a:moveTo>
                    <a:pt x="1567578" y="357594"/>
                  </a:moveTo>
                  <a:cubicBezTo>
                    <a:pt x="1575112" y="366057"/>
                    <a:pt x="1579821" y="377340"/>
                    <a:pt x="1587355" y="385803"/>
                  </a:cubicBezTo>
                  <a:cubicBezTo>
                    <a:pt x="1591122" y="393325"/>
                    <a:pt x="1596773" y="400847"/>
                    <a:pt x="1601482" y="408370"/>
                  </a:cubicBezTo>
                  <a:cubicBezTo>
                    <a:pt x="1599598" y="412131"/>
                    <a:pt x="1594889" y="413071"/>
                    <a:pt x="1591122" y="415892"/>
                  </a:cubicBezTo>
                  <a:cubicBezTo>
                    <a:pt x="1586414" y="414952"/>
                    <a:pt x="1586414" y="409310"/>
                    <a:pt x="1583588" y="407429"/>
                  </a:cubicBezTo>
                  <a:cubicBezTo>
                    <a:pt x="1581705" y="402728"/>
                    <a:pt x="1577938" y="398026"/>
                    <a:pt x="1575112" y="394265"/>
                  </a:cubicBezTo>
                  <a:cubicBezTo>
                    <a:pt x="1572287" y="389564"/>
                    <a:pt x="1570403" y="384862"/>
                    <a:pt x="1565694" y="382041"/>
                  </a:cubicBezTo>
                  <a:cubicBezTo>
                    <a:pt x="1562869" y="382982"/>
                    <a:pt x="1560044" y="383922"/>
                    <a:pt x="1558160" y="386743"/>
                  </a:cubicBezTo>
                  <a:cubicBezTo>
                    <a:pt x="1554393" y="389564"/>
                    <a:pt x="1547801" y="390504"/>
                    <a:pt x="1546859" y="395206"/>
                  </a:cubicBezTo>
                  <a:cubicBezTo>
                    <a:pt x="1546859" y="398026"/>
                    <a:pt x="1552510" y="404609"/>
                    <a:pt x="1555335" y="408370"/>
                  </a:cubicBezTo>
                  <a:cubicBezTo>
                    <a:pt x="1559102" y="414011"/>
                    <a:pt x="1561927" y="418713"/>
                    <a:pt x="1563811" y="421534"/>
                  </a:cubicBezTo>
                  <a:cubicBezTo>
                    <a:pt x="1564753" y="423414"/>
                    <a:pt x="1567578" y="425295"/>
                    <a:pt x="1566636" y="428116"/>
                  </a:cubicBezTo>
                  <a:cubicBezTo>
                    <a:pt x="1566636" y="429056"/>
                    <a:pt x="1563811" y="430937"/>
                    <a:pt x="1562869" y="431877"/>
                  </a:cubicBezTo>
                  <a:cubicBezTo>
                    <a:pt x="1556277" y="436578"/>
                    <a:pt x="1555335" y="433758"/>
                    <a:pt x="1550626" y="427176"/>
                  </a:cubicBezTo>
                  <a:cubicBezTo>
                    <a:pt x="1548743" y="423414"/>
                    <a:pt x="1542150" y="415892"/>
                    <a:pt x="1540267" y="412131"/>
                  </a:cubicBezTo>
                  <a:cubicBezTo>
                    <a:pt x="1538383" y="408370"/>
                    <a:pt x="1537441" y="403668"/>
                    <a:pt x="1533674" y="403668"/>
                  </a:cubicBezTo>
                  <a:cubicBezTo>
                    <a:pt x="1529907" y="402728"/>
                    <a:pt x="1527082" y="405549"/>
                    <a:pt x="1525198" y="408370"/>
                  </a:cubicBezTo>
                  <a:cubicBezTo>
                    <a:pt x="1521431" y="409310"/>
                    <a:pt x="1518606" y="411191"/>
                    <a:pt x="1515781" y="413071"/>
                  </a:cubicBezTo>
                  <a:cubicBezTo>
                    <a:pt x="1510130" y="416832"/>
                    <a:pt x="1513897" y="421534"/>
                    <a:pt x="1517664" y="427176"/>
                  </a:cubicBezTo>
                  <a:cubicBezTo>
                    <a:pt x="1519548" y="429056"/>
                    <a:pt x="1520489" y="432817"/>
                    <a:pt x="1522373" y="434698"/>
                  </a:cubicBezTo>
                  <a:cubicBezTo>
                    <a:pt x="1523315" y="435638"/>
                    <a:pt x="1524256" y="436578"/>
                    <a:pt x="1525198" y="436578"/>
                  </a:cubicBezTo>
                  <a:cubicBezTo>
                    <a:pt x="1526140" y="438459"/>
                    <a:pt x="1527082" y="440340"/>
                    <a:pt x="1528024" y="442220"/>
                  </a:cubicBezTo>
                  <a:cubicBezTo>
                    <a:pt x="1528965" y="444101"/>
                    <a:pt x="1529907" y="445041"/>
                    <a:pt x="1530849" y="446922"/>
                  </a:cubicBezTo>
                  <a:cubicBezTo>
                    <a:pt x="1531791" y="447862"/>
                    <a:pt x="1531791" y="448802"/>
                    <a:pt x="1531791" y="449743"/>
                  </a:cubicBezTo>
                  <a:cubicBezTo>
                    <a:pt x="1532732" y="450683"/>
                    <a:pt x="1534616" y="451623"/>
                    <a:pt x="1534616" y="453504"/>
                  </a:cubicBezTo>
                  <a:cubicBezTo>
                    <a:pt x="1535558" y="456325"/>
                    <a:pt x="1531791" y="459146"/>
                    <a:pt x="1528024" y="458205"/>
                  </a:cubicBezTo>
                  <a:cubicBezTo>
                    <a:pt x="1523315" y="466668"/>
                    <a:pt x="1519548" y="456325"/>
                    <a:pt x="1516722" y="450683"/>
                  </a:cubicBezTo>
                  <a:cubicBezTo>
                    <a:pt x="1513897" y="446922"/>
                    <a:pt x="1511072" y="444101"/>
                    <a:pt x="1509188" y="442220"/>
                  </a:cubicBezTo>
                  <a:cubicBezTo>
                    <a:pt x="1508246" y="438459"/>
                    <a:pt x="1506363" y="434698"/>
                    <a:pt x="1503537" y="432817"/>
                  </a:cubicBezTo>
                  <a:cubicBezTo>
                    <a:pt x="1503537" y="429056"/>
                    <a:pt x="1499770" y="428116"/>
                    <a:pt x="1498829" y="424355"/>
                  </a:cubicBezTo>
                  <a:cubicBezTo>
                    <a:pt x="1496945" y="422474"/>
                    <a:pt x="1496003" y="419653"/>
                    <a:pt x="1494120" y="416832"/>
                  </a:cubicBezTo>
                  <a:cubicBezTo>
                    <a:pt x="1492236" y="414952"/>
                    <a:pt x="1489411" y="412131"/>
                    <a:pt x="1489411" y="409310"/>
                  </a:cubicBezTo>
                  <a:cubicBezTo>
                    <a:pt x="1489411" y="406489"/>
                    <a:pt x="1496003" y="403668"/>
                    <a:pt x="1498829" y="401788"/>
                  </a:cubicBezTo>
                  <a:cubicBezTo>
                    <a:pt x="1506363" y="397086"/>
                    <a:pt x="1515781" y="391444"/>
                    <a:pt x="1521431" y="386743"/>
                  </a:cubicBezTo>
                  <a:cubicBezTo>
                    <a:pt x="1522373" y="385803"/>
                    <a:pt x="1523315" y="385803"/>
                    <a:pt x="1524256" y="385803"/>
                  </a:cubicBezTo>
                  <a:cubicBezTo>
                    <a:pt x="1533674" y="378280"/>
                    <a:pt x="1547801" y="371698"/>
                    <a:pt x="1557219" y="364176"/>
                  </a:cubicBezTo>
                  <a:cubicBezTo>
                    <a:pt x="1560044" y="361355"/>
                    <a:pt x="1562869" y="359474"/>
                    <a:pt x="1567578" y="357594"/>
                  </a:cubicBezTo>
                  <a:close/>
                  <a:moveTo>
                    <a:pt x="196919" y="312046"/>
                  </a:moveTo>
                  <a:cubicBezTo>
                    <a:pt x="200697" y="313935"/>
                    <a:pt x="199753" y="317712"/>
                    <a:pt x="200697" y="321490"/>
                  </a:cubicBezTo>
                  <a:cubicBezTo>
                    <a:pt x="200697" y="322434"/>
                    <a:pt x="201641" y="323378"/>
                    <a:pt x="202586" y="325267"/>
                  </a:cubicBezTo>
                  <a:cubicBezTo>
                    <a:pt x="202586" y="326211"/>
                    <a:pt x="202586" y="328100"/>
                    <a:pt x="203530" y="329044"/>
                  </a:cubicBezTo>
                  <a:cubicBezTo>
                    <a:pt x="203530" y="330933"/>
                    <a:pt x="205419" y="332822"/>
                    <a:pt x="205419" y="334711"/>
                  </a:cubicBezTo>
                  <a:cubicBezTo>
                    <a:pt x="206363" y="335655"/>
                    <a:pt x="206363" y="337544"/>
                    <a:pt x="206363" y="339432"/>
                  </a:cubicBezTo>
                  <a:cubicBezTo>
                    <a:pt x="207307" y="344154"/>
                    <a:pt x="211085" y="347932"/>
                    <a:pt x="212029" y="352654"/>
                  </a:cubicBezTo>
                  <a:cubicBezTo>
                    <a:pt x="213918" y="357375"/>
                    <a:pt x="212974" y="362097"/>
                    <a:pt x="217695" y="363986"/>
                  </a:cubicBezTo>
                  <a:cubicBezTo>
                    <a:pt x="235638" y="363986"/>
                    <a:pt x="257359" y="364930"/>
                    <a:pt x="273413" y="366819"/>
                  </a:cubicBezTo>
                  <a:cubicBezTo>
                    <a:pt x="270580" y="374374"/>
                    <a:pt x="264914" y="378151"/>
                    <a:pt x="261136" y="384762"/>
                  </a:cubicBezTo>
                  <a:cubicBezTo>
                    <a:pt x="251693" y="384762"/>
                    <a:pt x="242249" y="382873"/>
                    <a:pt x="233750" y="381929"/>
                  </a:cubicBezTo>
                  <a:cubicBezTo>
                    <a:pt x="229028" y="380984"/>
                    <a:pt x="222417" y="379096"/>
                    <a:pt x="218640" y="382873"/>
                  </a:cubicBezTo>
                  <a:cubicBezTo>
                    <a:pt x="220529" y="388539"/>
                    <a:pt x="223362" y="395150"/>
                    <a:pt x="225250" y="401760"/>
                  </a:cubicBezTo>
                  <a:cubicBezTo>
                    <a:pt x="226195" y="404594"/>
                    <a:pt x="227139" y="405538"/>
                    <a:pt x="228083" y="409315"/>
                  </a:cubicBezTo>
                  <a:cubicBezTo>
                    <a:pt x="229972" y="414037"/>
                    <a:pt x="232805" y="416870"/>
                    <a:pt x="232805" y="419703"/>
                  </a:cubicBezTo>
                  <a:cubicBezTo>
                    <a:pt x="232805" y="424425"/>
                    <a:pt x="228083" y="427258"/>
                    <a:pt x="226195" y="430091"/>
                  </a:cubicBezTo>
                  <a:cubicBezTo>
                    <a:pt x="225250" y="432924"/>
                    <a:pt x="223362" y="435758"/>
                    <a:pt x="220529" y="436702"/>
                  </a:cubicBezTo>
                  <a:cubicBezTo>
                    <a:pt x="218640" y="431036"/>
                    <a:pt x="217695" y="427258"/>
                    <a:pt x="215807" y="422536"/>
                  </a:cubicBezTo>
                  <a:cubicBezTo>
                    <a:pt x="215807" y="420648"/>
                    <a:pt x="213918" y="418759"/>
                    <a:pt x="213918" y="416870"/>
                  </a:cubicBezTo>
                  <a:cubicBezTo>
                    <a:pt x="212029" y="413093"/>
                    <a:pt x="212029" y="409315"/>
                    <a:pt x="211085" y="405538"/>
                  </a:cubicBezTo>
                  <a:cubicBezTo>
                    <a:pt x="209196" y="400816"/>
                    <a:pt x="206363" y="396094"/>
                    <a:pt x="205419" y="391372"/>
                  </a:cubicBezTo>
                  <a:cubicBezTo>
                    <a:pt x="203530" y="387595"/>
                    <a:pt x="204474" y="382873"/>
                    <a:pt x="199753" y="380984"/>
                  </a:cubicBezTo>
                  <a:cubicBezTo>
                    <a:pt x="183698" y="380984"/>
                    <a:pt x="162922" y="380040"/>
                    <a:pt x="148757" y="378151"/>
                  </a:cubicBezTo>
                  <a:cubicBezTo>
                    <a:pt x="150646" y="370596"/>
                    <a:pt x="156312" y="367763"/>
                    <a:pt x="159145" y="361153"/>
                  </a:cubicBezTo>
                  <a:cubicBezTo>
                    <a:pt x="168589" y="359264"/>
                    <a:pt x="176143" y="362097"/>
                    <a:pt x="183698" y="363042"/>
                  </a:cubicBezTo>
                  <a:cubicBezTo>
                    <a:pt x="188420" y="363986"/>
                    <a:pt x="194086" y="363986"/>
                    <a:pt x="197864" y="363042"/>
                  </a:cubicBezTo>
                  <a:cubicBezTo>
                    <a:pt x="197864" y="356431"/>
                    <a:pt x="194086" y="350765"/>
                    <a:pt x="192198" y="343210"/>
                  </a:cubicBezTo>
                  <a:cubicBezTo>
                    <a:pt x="191253" y="341321"/>
                    <a:pt x="190309" y="337544"/>
                    <a:pt x="189365" y="335655"/>
                  </a:cubicBezTo>
                  <a:cubicBezTo>
                    <a:pt x="188420" y="332822"/>
                    <a:pt x="186531" y="329044"/>
                    <a:pt x="186531" y="327156"/>
                  </a:cubicBezTo>
                  <a:cubicBezTo>
                    <a:pt x="186531" y="323378"/>
                    <a:pt x="194086" y="317712"/>
                    <a:pt x="195031" y="312990"/>
                  </a:cubicBezTo>
                  <a:cubicBezTo>
                    <a:pt x="195975" y="312046"/>
                    <a:pt x="195975" y="312046"/>
                    <a:pt x="196919" y="312046"/>
                  </a:cubicBezTo>
                  <a:close/>
                  <a:moveTo>
                    <a:pt x="239476" y="267647"/>
                  </a:moveTo>
                  <a:cubicBezTo>
                    <a:pt x="240897" y="267881"/>
                    <a:pt x="242556" y="269524"/>
                    <a:pt x="244925" y="271871"/>
                  </a:cubicBezTo>
                  <a:cubicBezTo>
                    <a:pt x="247769" y="274687"/>
                    <a:pt x="250612" y="275625"/>
                    <a:pt x="252507" y="278441"/>
                  </a:cubicBezTo>
                  <a:cubicBezTo>
                    <a:pt x="269567" y="291583"/>
                    <a:pt x="283783" y="308479"/>
                    <a:pt x="300842" y="321620"/>
                  </a:cubicBezTo>
                  <a:cubicBezTo>
                    <a:pt x="300842" y="322559"/>
                    <a:pt x="301790" y="322559"/>
                    <a:pt x="301790" y="323498"/>
                  </a:cubicBezTo>
                  <a:cubicBezTo>
                    <a:pt x="303685" y="325375"/>
                    <a:pt x="307476" y="326314"/>
                    <a:pt x="308424" y="329130"/>
                  </a:cubicBezTo>
                  <a:cubicBezTo>
                    <a:pt x="309372" y="332884"/>
                    <a:pt x="305581" y="333823"/>
                    <a:pt x="303685" y="337578"/>
                  </a:cubicBezTo>
                  <a:cubicBezTo>
                    <a:pt x="299894" y="338516"/>
                    <a:pt x="299894" y="343210"/>
                    <a:pt x="296103" y="343210"/>
                  </a:cubicBezTo>
                  <a:cubicBezTo>
                    <a:pt x="294208" y="343210"/>
                    <a:pt x="293260" y="341333"/>
                    <a:pt x="292312" y="339455"/>
                  </a:cubicBezTo>
                  <a:cubicBezTo>
                    <a:pt x="290417" y="337578"/>
                    <a:pt x="286626" y="336639"/>
                    <a:pt x="285678" y="333823"/>
                  </a:cubicBezTo>
                  <a:cubicBezTo>
                    <a:pt x="285678" y="333823"/>
                    <a:pt x="284731" y="333823"/>
                    <a:pt x="283783" y="332884"/>
                  </a:cubicBezTo>
                  <a:cubicBezTo>
                    <a:pt x="276201" y="324436"/>
                    <a:pt x="267671" y="318804"/>
                    <a:pt x="260089" y="310356"/>
                  </a:cubicBezTo>
                  <a:cubicBezTo>
                    <a:pt x="251560" y="304724"/>
                    <a:pt x="245873" y="296276"/>
                    <a:pt x="237343" y="290644"/>
                  </a:cubicBezTo>
                  <a:cubicBezTo>
                    <a:pt x="235448" y="285951"/>
                    <a:pt x="227866" y="285012"/>
                    <a:pt x="227866" y="280319"/>
                  </a:cubicBezTo>
                  <a:cubicBezTo>
                    <a:pt x="227866" y="277503"/>
                    <a:pt x="229761" y="277503"/>
                    <a:pt x="231657" y="275625"/>
                  </a:cubicBezTo>
                  <a:cubicBezTo>
                    <a:pt x="233552" y="273748"/>
                    <a:pt x="232605" y="271871"/>
                    <a:pt x="235448" y="271871"/>
                  </a:cubicBezTo>
                  <a:cubicBezTo>
                    <a:pt x="236870" y="268585"/>
                    <a:pt x="238054" y="267412"/>
                    <a:pt x="239476" y="267647"/>
                  </a:cubicBezTo>
                  <a:close/>
                  <a:moveTo>
                    <a:pt x="1479821" y="254513"/>
                  </a:moveTo>
                  <a:cubicBezTo>
                    <a:pt x="1483589" y="258283"/>
                    <a:pt x="1498657" y="268651"/>
                    <a:pt x="1488297" y="275249"/>
                  </a:cubicBezTo>
                  <a:cubicBezTo>
                    <a:pt x="1489239" y="278077"/>
                    <a:pt x="1486414" y="279019"/>
                    <a:pt x="1485472" y="280904"/>
                  </a:cubicBezTo>
                  <a:cubicBezTo>
                    <a:pt x="1483589" y="285617"/>
                    <a:pt x="1480763" y="290330"/>
                    <a:pt x="1477938" y="295043"/>
                  </a:cubicBezTo>
                  <a:cubicBezTo>
                    <a:pt x="1474171" y="301641"/>
                    <a:pt x="1470404" y="309181"/>
                    <a:pt x="1466637" y="315779"/>
                  </a:cubicBezTo>
                  <a:cubicBezTo>
                    <a:pt x="1464753" y="317664"/>
                    <a:pt x="1463811" y="320492"/>
                    <a:pt x="1462870" y="323319"/>
                  </a:cubicBezTo>
                  <a:cubicBezTo>
                    <a:pt x="1460044" y="327090"/>
                    <a:pt x="1456277" y="330860"/>
                    <a:pt x="1454394" y="335573"/>
                  </a:cubicBezTo>
                  <a:cubicBezTo>
                    <a:pt x="1459103" y="339343"/>
                    <a:pt x="1463811" y="334630"/>
                    <a:pt x="1468520" y="332745"/>
                  </a:cubicBezTo>
                  <a:cubicBezTo>
                    <a:pt x="1471346" y="331802"/>
                    <a:pt x="1474171" y="330860"/>
                    <a:pt x="1476996" y="329917"/>
                  </a:cubicBezTo>
                  <a:cubicBezTo>
                    <a:pt x="1479821" y="328032"/>
                    <a:pt x="1481705" y="328032"/>
                    <a:pt x="1484530" y="326147"/>
                  </a:cubicBezTo>
                  <a:cubicBezTo>
                    <a:pt x="1487356" y="325204"/>
                    <a:pt x="1491123" y="322377"/>
                    <a:pt x="1494890" y="321434"/>
                  </a:cubicBezTo>
                  <a:cubicBezTo>
                    <a:pt x="1494890" y="320492"/>
                    <a:pt x="1496773" y="321434"/>
                    <a:pt x="1497715" y="320492"/>
                  </a:cubicBezTo>
                  <a:cubicBezTo>
                    <a:pt x="1500540" y="319549"/>
                    <a:pt x="1504307" y="316721"/>
                    <a:pt x="1508075" y="314836"/>
                  </a:cubicBezTo>
                  <a:cubicBezTo>
                    <a:pt x="1511842" y="312951"/>
                    <a:pt x="1515609" y="312951"/>
                    <a:pt x="1519376" y="311066"/>
                  </a:cubicBezTo>
                  <a:cubicBezTo>
                    <a:pt x="1522201" y="310124"/>
                    <a:pt x="1524085" y="307296"/>
                    <a:pt x="1527852" y="308238"/>
                  </a:cubicBezTo>
                  <a:cubicBezTo>
                    <a:pt x="1529735" y="308238"/>
                    <a:pt x="1532560" y="311066"/>
                    <a:pt x="1534444" y="312951"/>
                  </a:cubicBezTo>
                  <a:cubicBezTo>
                    <a:pt x="1536328" y="315779"/>
                    <a:pt x="1538211" y="317664"/>
                    <a:pt x="1539153" y="319549"/>
                  </a:cubicBezTo>
                  <a:cubicBezTo>
                    <a:pt x="1536328" y="323319"/>
                    <a:pt x="1530677" y="324262"/>
                    <a:pt x="1525968" y="326147"/>
                  </a:cubicBezTo>
                  <a:cubicBezTo>
                    <a:pt x="1522201" y="327090"/>
                    <a:pt x="1518434" y="329917"/>
                    <a:pt x="1515609" y="330860"/>
                  </a:cubicBezTo>
                  <a:cubicBezTo>
                    <a:pt x="1508075" y="333687"/>
                    <a:pt x="1499599" y="335573"/>
                    <a:pt x="1493948" y="340285"/>
                  </a:cubicBezTo>
                  <a:cubicBezTo>
                    <a:pt x="1490181" y="339343"/>
                    <a:pt x="1488297" y="341228"/>
                    <a:pt x="1486414" y="343113"/>
                  </a:cubicBezTo>
                  <a:cubicBezTo>
                    <a:pt x="1482647" y="344998"/>
                    <a:pt x="1476996" y="344998"/>
                    <a:pt x="1473229" y="346883"/>
                  </a:cubicBezTo>
                  <a:cubicBezTo>
                    <a:pt x="1472287" y="347826"/>
                    <a:pt x="1471346" y="348768"/>
                    <a:pt x="1470404" y="349711"/>
                  </a:cubicBezTo>
                  <a:cubicBezTo>
                    <a:pt x="1469462" y="349711"/>
                    <a:pt x="1467579" y="349711"/>
                    <a:pt x="1466637" y="349711"/>
                  </a:cubicBezTo>
                  <a:cubicBezTo>
                    <a:pt x="1460986" y="351596"/>
                    <a:pt x="1454394" y="355366"/>
                    <a:pt x="1447801" y="358194"/>
                  </a:cubicBezTo>
                  <a:cubicBezTo>
                    <a:pt x="1444034" y="357251"/>
                    <a:pt x="1440267" y="349711"/>
                    <a:pt x="1437442" y="346883"/>
                  </a:cubicBezTo>
                  <a:cubicBezTo>
                    <a:pt x="1436500" y="345941"/>
                    <a:pt x="1433675" y="344998"/>
                    <a:pt x="1433675" y="343113"/>
                  </a:cubicBezTo>
                  <a:cubicBezTo>
                    <a:pt x="1433675" y="341228"/>
                    <a:pt x="1435558" y="339343"/>
                    <a:pt x="1434617" y="337458"/>
                  </a:cubicBezTo>
                  <a:cubicBezTo>
                    <a:pt x="1438384" y="333687"/>
                    <a:pt x="1439325" y="328975"/>
                    <a:pt x="1441209" y="325204"/>
                  </a:cubicBezTo>
                  <a:cubicBezTo>
                    <a:pt x="1443093" y="320492"/>
                    <a:pt x="1446860" y="316721"/>
                    <a:pt x="1449685" y="311066"/>
                  </a:cubicBezTo>
                  <a:cubicBezTo>
                    <a:pt x="1449685" y="310124"/>
                    <a:pt x="1449685" y="308238"/>
                    <a:pt x="1450627" y="307296"/>
                  </a:cubicBezTo>
                  <a:cubicBezTo>
                    <a:pt x="1450627" y="306353"/>
                    <a:pt x="1451568" y="305411"/>
                    <a:pt x="1452510" y="304468"/>
                  </a:cubicBezTo>
                  <a:cubicBezTo>
                    <a:pt x="1454394" y="300698"/>
                    <a:pt x="1456277" y="296928"/>
                    <a:pt x="1459103" y="292215"/>
                  </a:cubicBezTo>
                  <a:cubicBezTo>
                    <a:pt x="1464753" y="282790"/>
                    <a:pt x="1470404" y="271479"/>
                    <a:pt x="1475113" y="260168"/>
                  </a:cubicBezTo>
                  <a:cubicBezTo>
                    <a:pt x="1476054" y="258283"/>
                    <a:pt x="1477938" y="256398"/>
                    <a:pt x="1478880" y="255455"/>
                  </a:cubicBezTo>
                  <a:cubicBezTo>
                    <a:pt x="1478880" y="254513"/>
                    <a:pt x="1479821" y="254513"/>
                    <a:pt x="1479821" y="254513"/>
                  </a:cubicBezTo>
                  <a:close/>
                  <a:moveTo>
                    <a:pt x="1437256" y="214359"/>
                  </a:moveTo>
                  <a:cubicBezTo>
                    <a:pt x="1439142" y="215297"/>
                    <a:pt x="1449513" y="222799"/>
                    <a:pt x="1450456" y="226550"/>
                  </a:cubicBezTo>
                  <a:cubicBezTo>
                    <a:pt x="1450456" y="228425"/>
                    <a:pt x="1444799" y="233114"/>
                    <a:pt x="1442913" y="235927"/>
                  </a:cubicBezTo>
                  <a:cubicBezTo>
                    <a:pt x="1425943" y="252807"/>
                    <a:pt x="1411800" y="269686"/>
                    <a:pt x="1394830" y="286566"/>
                  </a:cubicBezTo>
                  <a:cubicBezTo>
                    <a:pt x="1392944" y="289379"/>
                    <a:pt x="1389173" y="294068"/>
                    <a:pt x="1386344" y="294068"/>
                  </a:cubicBezTo>
                  <a:cubicBezTo>
                    <a:pt x="1384459" y="294068"/>
                    <a:pt x="1381630" y="291255"/>
                    <a:pt x="1379745" y="289379"/>
                  </a:cubicBezTo>
                  <a:cubicBezTo>
                    <a:pt x="1376916" y="286566"/>
                    <a:pt x="1375031" y="284690"/>
                    <a:pt x="1373145" y="283753"/>
                  </a:cubicBezTo>
                  <a:cubicBezTo>
                    <a:pt x="1376916" y="276251"/>
                    <a:pt x="1382573" y="271562"/>
                    <a:pt x="1388230" y="265935"/>
                  </a:cubicBezTo>
                  <a:cubicBezTo>
                    <a:pt x="1404258" y="249056"/>
                    <a:pt x="1420286" y="231238"/>
                    <a:pt x="1437256" y="214359"/>
                  </a:cubicBezTo>
                  <a:close/>
                  <a:moveTo>
                    <a:pt x="1330718" y="134834"/>
                  </a:moveTo>
                  <a:cubicBezTo>
                    <a:pt x="1333545" y="131055"/>
                    <a:pt x="1340142" y="141449"/>
                    <a:pt x="1344854" y="142394"/>
                  </a:cubicBezTo>
                  <a:cubicBezTo>
                    <a:pt x="1345797" y="144283"/>
                    <a:pt x="1347681" y="145228"/>
                    <a:pt x="1350509" y="147118"/>
                  </a:cubicBezTo>
                  <a:cubicBezTo>
                    <a:pt x="1352393" y="148063"/>
                    <a:pt x="1355221" y="149953"/>
                    <a:pt x="1355221" y="151843"/>
                  </a:cubicBezTo>
                  <a:cubicBezTo>
                    <a:pt x="1356163" y="155622"/>
                    <a:pt x="1353336" y="159402"/>
                    <a:pt x="1352393" y="162237"/>
                  </a:cubicBezTo>
                  <a:cubicBezTo>
                    <a:pt x="1352393" y="165071"/>
                    <a:pt x="1352393" y="168851"/>
                    <a:pt x="1351451" y="171685"/>
                  </a:cubicBezTo>
                  <a:cubicBezTo>
                    <a:pt x="1350509" y="179245"/>
                    <a:pt x="1347681" y="187749"/>
                    <a:pt x="1345797" y="194363"/>
                  </a:cubicBezTo>
                  <a:cubicBezTo>
                    <a:pt x="1345797" y="197198"/>
                    <a:pt x="1345797" y="200032"/>
                    <a:pt x="1345797" y="201922"/>
                  </a:cubicBezTo>
                  <a:cubicBezTo>
                    <a:pt x="1344854" y="205702"/>
                    <a:pt x="1342969" y="209481"/>
                    <a:pt x="1342969" y="212316"/>
                  </a:cubicBezTo>
                  <a:cubicBezTo>
                    <a:pt x="1342969" y="214206"/>
                    <a:pt x="1342969" y="216096"/>
                    <a:pt x="1342969" y="217041"/>
                  </a:cubicBezTo>
                  <a:cubicBezTo>
                    <a:pt x="1342027" y="222710"/>
                    <a:pt x="1337315" y="227434"/>
                    <a:pt x="1341084" y="232159"/>
                  </a:cubicBezTo>
                  <a:cubicBezTo>
                    <a:pt x="1344854" y="231214"/>
                    <a:pt x="1345797" y="227434"/>
                    <a:pt x="1347681" y="225545"/>
                  </a:cubicBezTo>
                  <a:cubicBezTo>
                    <a:pt x="1358048" y="211371"/>
                    <a:pt x="1369357" y="197198"/>
                    <a:pt x="1380666" y="182079"/>
                  </a:cubicBezTo>
                  <a:cubicBezTo>
                    <a:pt x="1382551" y="179245"/>
                    <a:pt x="1384436" y="174520"/>
                    <a:pt x="1386321" y="174520"/>
                  </a:cubicBezTo>
                  <a:cubicBezTo>
                    <a:pt x="1389148" y="174520"/>
                    <a:pt x="1391033" y="178300"/>
                    <a:pt x="1392918" y="179245"/>
                  </a:cubicBezTo>
                  <a:cubicBezTo>
                    <a:pt x="1394803" y="181134"/>
                    <a:pt x="1399515" y="183024"/>
                    <a:pt x="1399515" y="184914"/>
                  </a:cubicBezTo>
                  <a:cubicBezTo>
                    <a:pt x="1399515" y="187749"/>
                    <a:pt x="1394803" y="191528"/>
                    <a:pt x="1392918" y="193418"/>
                  </a:cubicBezTo>
                  <a:cubicBezTo>
                    <a:pt x="1391033" y="197198"/>
                    <a:pt x="1389148" y="200032"/>
                    <a:pt x="1386321" y="201922"/>
                  </a:cubicBezTo>
                  <a:cubicBezTo>
                    <a:pt x="1386321" y="202867"/>
                    <a:pt x="1385378" y="203812"/>
                    <a:pt x="1384436" y="205702"/>
                  </a:cubicBezTo>
                  <a:cubicBezTo>
                    <a:pt x="1375012" y="217041"/>
                    <a:pt x="1363703" y="234049"/>
                    <a:pt x="1354278" y="247277"/>
                  </a:cubicBezTo>
                  <a:cubicBezTo>
                    <a:pt x="1352393" y="249167"/>
                    <a:pt x="1350509" y="250112"/>
                    <a:pt x="1349566" y="252002"/>
                  </a:cubicBezTo>
                  <a:cubicBezTo>
                    <a:pt x="1347681" y="253892"/>
                    <a:pt x="1345797" y="259561"/>
                    <a:pt x="1342969" y="259561"/>
                  </a:cubicBezTo>
                  <a:cubicBezTo>
                    <a:pt x="1340142" y="260506"/>
                    <a:pt x="1337315" y="255781"/>
                    <a:pt x="1335430" y="253892"/>
                  </a:cubicBezTo>
                  <a:cubicBezTo>
                    <a:pt x="1333545" y="252947"/>
                    <a:pt x="1330718" y="251057"/>
                    <a:pt x="1327890" y="249167"/>
                  </a:cubicBezTo>
                  <a:cubicBezTo>
                    <a:pt x="1326006" y="247277"/>
                    <a:pt x="1322236" y="245388"/>
                    <a:pt x="1321293" y="242553"/>
                  </a:cubicBezTo>
                  <a:cubicBezTo>
                    <a:pt x="1321293" y="240663"/>
                    <a:pt x="1322236" y="239718"/>
                    <a:pt x="1322236" y="237828"/>
                  </a:cubicBezTo>
                  <a:cubicBezTo>
                    <a:pt x="1324121" y="230269"/>
                    <a:pt x="1325063" y="221765"/>
                    <a:pt x="1326948" y="213261"/>
                  </a:cubicBezTo>
                  <a:cubicBezTo>
                    <a:pt x="1326948" y="212316"/>
                    <a:pt x="1327890" y="210426"/>
                    <a:pt x="1328833" y="209481"/>
                  </a:cubicBezTo>
                  <a:cubicBezTo>
                    <a:pt x="1329775" y="205702"/>
                    <a:pt x="1328833" y="200977"/>
                    <a:pt x="1329775" y="197198"/>
                  </a:cubicBezTo>
                  <a:cubicBezTo>
                    <a:pt x="1330718" y="194363"/>
                    <a:pt x="1331660" y="192473"/>
                    <a:pt x="1332603" y="191528"/>
                  </a:cubicBezTo>
                  <a:cubicBezTo>
                    <a:pt x="1332603" y="188694"/>
                    <a:pt x="1331660" y="186804"/>
                    <a:pt x="1332603" y="185859"/>
                  </a:cubicBezTo>
                  <a:cubicBezTo>
                    <a:pt x="1332603" y="183969"/>
                    <a:pt x="1334487" y="182079"/>
                    <a:pt x="1334487" y="180190"/>
                  </a:cubicBezTo>
                  <a:cubicBezTo>
                    <a:pt x="1335430" y="179245"/>
                    <a:pt x="1334487" y="178300"/>
                    <a:pt x="1334487" y="176410"/>
                  </a:cubicBezTo>
                  <a:cubicBezTo>
                    <a:pt x="1335430" y="169796"/>
                    <a:pt x="1340142" y="163181"/>
                    <a:pt x="1337315" y="158457"/>
                  </a:cubicBezTo>
                  <a:cubicBezTo>
                    <a:pt x="1334487" y="158457"/>
                    <a:pt x="1333545" y="160347"/>
                    <a:pt x="1332603" y="161292"/>
                  </a:cubicBezTo>
                  <a:cubicBezTo>
                    <a:pt x="1328833" y="166016"/>
                    <a:pt x="1326948" y="169796"/>
                    <a:pt x="1323178" y="174520"/>
                  </a:cubicBezTo>
                  <a:cubicBezTo>
                    <a:pt x="1316581" y="183969"/>
                    <a:pt x="1308099" y="194363"/>
                    <a:pt x="1300560" y="204757"/>
                  </a:cubicBezTo>
                  <a:cubicBezTo>
                    <a:pt x="1298675" y="207592"/>
                    <a:pt x="1296790" y="211371"/>
                    <a:pt x="1293021" y="213261"/>
                  </a:cubicBezTo>
                  <a:cubicBezTo>
                    <a:pt x="1292078" y="216096"/>
                    <a:pt x="1290193" y="218930"/>
                    <a:pt x="1288308" y="218930"/>
                  </a:cubicBezTo>
                  <a:cubicBezTo>
                    <a:pt x="1287366" y="218930"/>
                    <a:pt x="1284539" y="216096"/>
                    <a:pt x="1281711" y="214206"/>
                  </a:cubicBezTo>
                  <a:cubicBezTo>
                    <a:pt x="1279827" y="212316"/>
                    <a:pt x="1277942" y="211371"/>
                    <a:pt x="1276057" y="210426"/>
                  </a:cubicBezTo>
                  <a:cubicBezTo>
                    <a:pt x="1277942" y="200977"/>
                    <a:pt x="1286424" y="197198"/>
                    <a:pt x="1289251" y="188694"/>
                  </a:cubicBezTo>
                  <a:cubicBezTo>
                    <a:pt x="1293021" y="185859"/>
                    <a:pt x="1296790" y="182079"/>
                    <a:pt x="1298675" y="177355"/>
                  </a:cubicBezTo>
                  <a:cubicBezTo>
                    <a:pt x="1309042" y="166016"/>
                    <a:pt x="1321293" y="147118"/>
                    <a:pt x="1330718" y="134834"/>
                  </a:cubicBezTo>
                  <a:close/>
                  <a:moveTo>
                    <a:pt x="425145" y="118812"/>
                  </a:moveTo>
                  <a:cubicBezTo>
                    <a:pt x="427982" y="117870"/>
                    <a:pt x="427982" y="120695"/>
                    <a:pt x="429873" y="122579"/>
                  </a:cubicBezTo>
                  <a:cubicBezTo>
                    <a:pt x="430819" y="124462"/>
                    <a:pt x="432710" y="126346"/>
                    <a:pt x="432710" y="127288"/>
                  </a:cubicBezTo>
                  <a:cubicBezTo>
                    <a:pt x="433655" y="128229"/>
                    <a:pt x="433655" y="130113"/>
                    <a:pt x="434601" y="131055"/>
                  </a:cubicBezTo>
                  <a:cubicBezTo>
                    <a:pt x="434601" y="131996"/>
                    <a:pt x="436492" y="132938"/>
                    <a:pt x="437438" y="133880"/>
                  </a:cubicBezTo>
                  <a:cubicBezTo>
                    <a:pt x="439329" y="136705"/>
                    <a:pt x="440274" y="141414"/>
                    <a:pt x="444057" y="143298"/>
                  </a:cubicBezTo>
                  <a:cubicBezTo>
                    <a:pt x="444057" y="144240"/>
                    <a:pt x="444057" y="145181"/>
                    <a:pt x="445002" y="146123"/>
                  </a:cubicBezTo>
                  <a:cubicBezTo>
                    <a:pt x="445948" y="147065"/>
                    <a:pt x="446893" y="148007"/>
                    <a:pt x="447839" y="148948"/>
                  </a:cubicBezTo>
                  <a:cubicBezTo>
                    <a:pt x="455404" y="164017"/>
                    <a:pt x="466750" y="177202"/>
                    <a:pt x="475261" y="192270"/>
                  </a:cubicBezTo>
                  <a:cubicBezTo>
                    <a:pt x="483771" y="196979"/>
                    <a:pt x="469587" y="202630"/>
                    <a:pt x="465805" y="205455"/>
                  </a:cubicBezTo>
                  <a:cubicBezTo>
                    <a:pt x="462023" y="207338"/>
                    <a:pt x="459186" y="212047"/>
                    <a:pt x="454458" y="212047"/>
                  </a:cubicBezTo>
                  <a:cubicBezTo>
                    <a:pt x="448784" y="211106"/>
                    <a:pt x="442165" y="204513"/>
                    <a:pt x="437438" y="201688"/>
                  </a:cubicBezTo>
                  <a:cubicBezTo>
                    <a:pt x="432710" y="198862"/>
                    <a:pt x="427036" y="196037"/>
                    <a:pt x="422308" y="193212"/>
                  </a:cubicBezTo>
                  <a:cubicBezTo>
                    <a:pt x="421363" y="192270"/>
                    <a:pt x="420417" y="191328"/>
                    <a:pt x="419472" y="191328"/>
                  </a:cubicBezTo>
                  <a:cubicBezTo>
                    <a:pt x="415689" y="188503"/>
                    <a:pt x="411907" y="185678"/>
                    <a:pt x="408125" y="183794"/>
                  </a:cubicBezTo>
                  <a:cubicBezTo>
                    <a:pt x="405288" y="181911"/>
                    <a:pt x="402451" y="180969"/>
                    <a:pt x="399614" y="179085"/>
                  </a:cubicBezTo>
                  <a:cubicBezTo>
                    <a:pt x="398669" y="178143"/>
                    <a:pt x="397723" y="178143"/>
                    <a:pt x="397723" y="177202"/>
                  </a:cubicBezTo>
                  <a:cubicBezTo>
                    <a:pt x="391104" y="175318"/>
                    <a:pt x="387322" y="170609"/>
                    <a:pt x="381648" y="167784"/>
                  </a:cubicBezTo>
                  <a:cubicBezTo>
                    <a:pt x="376921" y="169667"/>
                    <a:pt x="383540" y="176260"/>
                    <a:pt x="386376" y="180027"/>
                  </a:cubicBezTo>
                  <a:cubicBezTo>
                    <a:pt x="387322" y="181911"/>
                    <a:pt x="387322" y="182852"/>
                    <a:pt x="389213" y="184736"/>
                  </a:cubicBezTo>
                  <a:cubicBezTo>
                    <a:pt x="389213" y="185678"/>
                    <a:pt x="391104" y="186619"/>
                    <a:pt x="392050" y="188503"/>
                  </a:cubicBezTo>
                  <a:cubicBezTo>
                    <a:pt x="392050" y="188503"/>
                    <a:pt x="392050" y="189445"/>
                    <a:pt x="392050" y="190387"/>
                  </a:cubicBezTo>
                  <a:cubicBezTo>
                    <a:pt x="393941" y="192270"/>
                    <a:pt x="396778" y="196037"/>
                    <a:pt x="398669" y="197921"/>
                  </a:cubicBezTo>
                  <a:cubicBezTo>
                    <a:pt x="399614" y="199804"/>
                    <a:pt x="399614" y="201688"/>
                    <a:pt x="400560" y="203571"/>
                  </a:cubicBezTo>
                  <a:cubicBezTo>
                    <a:pt x="401506" y="203571"/>
                    <a:pt x="403397" y="205455"/>
                    <a:pt x="403397" y="206397"/>
                  </a:cubicBezTo>
                  <a:cubicBezTo>
                    <a:pt x="404342" y="207338"/>
                    <a:pt x="404342" y="208280"/>
                    <a:pt x="404342" y="209222"/>
                  </a:cubicBezTo>
                  <a:cubicBezTo>
                    <a:pt x="410016" y="218640"/>
                    <a:pt x="417580" y="225232"/>
                    <a:pt x="421363" y="234650"/>
                  </a:cubicBezTo>
                  <a:cubicBezTo>
                    <a:pt x="417580" y="238417"/>
                    <a:pt x="411907" y="240301"/>
                    <a:pt x="407179" y="243126"/>
                  </a:cubicBezTo>
                  <a:cubicBezTo>
                    <a:pt x="397723" y="231825"/>
                    <a:pt x="391104" y="217698"/>
                    <a:pt x="381648" y="206397"/>
                  </a:cubicBezTo>
                  <a:cubicBezTo>
                    <a:pt x="377866" y="197921"/>
                    <a:pt x="372193" y="192270"/>
                    <a:pt x="368410" y="184736"/>
                  </a:cubicBezTo>
                  <a:cubicBezTo>
                    <a:pt x="364628" y="178143"/>
                    <a:pt x="358009" y="172493"/>
                    <a:pt x="356118" y="163075"/>
                  </a:cubicBezTo>
                  <a:cubicBezTo>
                    <a:pt x="357063" y="163075"/>
                    <a:pt x="358009" y="162133"/>
                    <a:pt x="359900" y="162133"/>
                  </a:cubicBezTo>
                  <a:cubicBezTo>
                    <a:pt x="365574" y="157424"/>
                    <a:pt x="372193" y="153657"/>
                    <a:pt x="379757" y="148948"/>
                  </a:cubicBezTo>
                  <a:cubicBezTo>
                    <a:pt x="391104" y="154599"/>
                    <a:pt x="401506" y="162133"/>
                    <a:pt x="412853" y="168726"/>
                  </a:cubicBezTo>
                  <a:cubicBezTo>
                    <a:pt x="412853" y="169667"/>
                    <a:pt x="414744" y="168726"/>
                    <a:pt x="414744" y="169667"/>
                  </a:cubicBezTo>
                  <a:cubicBezTo>
                    <a:pt x="423254" y="175318"/>
                    <a:pt x="431764" y="180027"/>
                    <a:pt x="440274" y="184736"/>
                  </a:cubicBezTo>
                  <a:cubicBezTo>
                    <a:pt x="443111" y="186619"/>
                    <a:pt x="446893" y="191328"/>
                    <a:pt x="451621" y="189445"/>
                  </a:cubicBezTo>
                  <a:cubicBezTo>
                    <a:pt x="451621" y="186619"/>
                    <a:pt x="448784" y="186619"/>
                    <a:pt x="448784" y="182852"/>
                  </a:cubicBezTo>
                  <a:cubicBezTo>
                    <a:pt x="447839" y="182852"/>
                    <a:pt x="446893" y="181911"/>
                    <a:pt x="446893" y="181911"/>
                  </a:cubicBezTo>
                  <a:cubicBezTo>
                    <a:pt x="445948" y="176260"/>
                    <a:pt x="441220" y="175318"/>
                    <a:pt x="440274" y="169667"/>
                  </a:cubicBezTo>
                  <a:cubicBezTo>
                    <a:pt x="434601" y="163075"/>
                    <a:pt x="429873" y="154599"/>
                    <a:pt x="425145" y="147065"/>
                  </a:cubicBezTo>
                  <a:cubicBezTo>
                    <a:pt x="420417" y="140472"/>
                    <a:pt x="415689" y="134822"/>
                    <a:pt x="412853" y="127288"/>
                  </a:cubicBezTo>
                  <a:cubicBezTo>
                    <a:pt x="417580" y="125404"/>
                    <a:pt x="421363" y="120695"/>
                    <a:pt x="425145" y="118812"/>
                  </a:cubicBezTo>
                  <a:close/>
                  <a:moveTo>
                    <a:pt x="518612" y="85064"/>
                  </a:moveTo>
                  <a:cubicBezTo>
                    <a:pt x="505334" y="88828"/>
                    <a:pt x="499644" y="102002"/>
                    <a:pt x="504386" y="117998"/>
                  </a:cubicBezTo>
                  <a:cubicBezTo>
                    <a:pt x="504386" y="118939"/>
                    <a:pt x="505334" y="119880"/>
                    <a:pt x="506283" y="121762"/>
                  </a:cubicBezTo>
                  <a:cubicBezTo>
                    <a:pt x="508179" y="127408"/>
                    <a:pt x="510076" y="133995"/>
                    <a:pt x="512922" y="138700"/>
                  </a:cubicBezTo>
                  <a:cubicBezTo>
                    <a:pt x="516715" y="146228"/>
                    <a:pt x="527148" y="156578"/>
                    <a:pt x="541374" y="152814"/>
                  </a:cubicBezTo>
                  <a:cubicBezTo>
                    <a:pt x="548962" y="150932"/>
                    <a:pt x="552755" y="147169"/>
                    <a:pt x="557498" y="141523"/>
                  </a:cubicBezTo>
                  <a:cubicBezTo>
                    <a:pt x="564137" y="122703"/>
                    <a:pt x="551807" y="95415"/>
                    <a:pt x="541374" y="87887"/>
                  </a:cubicBezTo>
                  <a:cubicBezTo>
                    <a:pt x="534735" y="83182"/>
                    <a:pt x="526200" y="82241"/>
                    <a:pt x="518612" y="85064"/>
                  </a:cubicBezTo>
                  <a:close/>
                  <a:moveTo>
                    <a:pt x="1208619" y="69326"/>
                  </a:moveTo>
                  <a:cubicBezTo>
                    <a:pt x="1212389" y="70268"/>
                    <a:pt x="1222757" y="75918"/>
                    <a:pt x="1223700" y="77802"/>
                  </a:cubicBezTo>
                  <a:cubicBezTo>
                    <a:pt x="1224642" y="80627"/>
                    <a:pt x="1220872" y="84394"/>
                    <a:pt x="1218987" y="87220"/>
                  </a:cubicBezTo>
                  <a:cubicBezTo>
                    <a:pt x="1218044" y="89103"/>
                    <a:pt x="1217102" y="91928"/>
                    <a:pt x="1216159" y="93812"/>
                  </a:cubicBezTo>
                  <a:cubicBezTo>
                    <a:pt x="1214274" y="97579"/>
                    <a:pt x="1213332" y="99463"/>
                    <a:pt x="1212389" y="104171"/>
                  </a:cubicBezTo>
                  <a:cubicBezTo>
                    <a:pt x="1211446" y="105113"/>
                    <a:pt x="1210504" y="106055"/>
                    <a:pt x="1209561" y="107939"/>
                  </a:cubicBezTo>
                  <a:cubicBezTo>
                    <a:pt x="1208619" y="108880"/>
                    <a:pt x="1209561" y="109822"/>
                    <a:pt x="1209561" y="110764"/>
                  </a:cubicBezTo>
                  <a:cubicBezTo>
                    <a:pt x="1206734" y="113589"/>
                    <a:pt x="1204849" y="118298"/>
                    <a:pt x="1202963" y="123007"/>
                  </a:cubicBezTo>
                  <a:cubicBezTo>
                    <a:pt x="1199193" y="130541"/>
                    <a:pt x="1192595" y="140901"/>
                    <a:pt x="1197308" y="152202"/>
                  </a:cubicBezTo>
                  <a:cubicBezTo>
                    <a:pt x="1199193" y="157853"/>
                    <a:pt x="1210504" y="164445"/>
                    <a:pt x="1218987" y="164445"/>
                  </a:cubicBezTo>
                  <a:cubicBezTo>
                    <a:pt x="1233125" y="164445"/>
                    <a:pt x="1235010" y="152202"/>
                    <a:pt x="1241608" y="143726"/>
                  </a:cubicBezTo>
                  <a:cubicBezTo>
                    <a:pt x="1244436" y="136192"/>
                    <a:pt x="1247263" y="129599"/>
                    <a:pt x="1251034" y="123949"/>
                  </a:cubicBezTo>
                  <a:cubicBezTo>
                    <a:pt x="1252919" y="118298"/>
                    <a:pt x="1257632" y="111706"/>
                    <a:pt x="1260459" y="106055"/>
                  </a:cubicBezTo>
                  <a:cubicBezTo>
                    <a:pt x="1261402" y="102288"/>
                    <a:pt x="1262344" y="97579"/>
                    <a:pt x="1265172" y="97579"/>
                  </a:cubicBezTo>
                  <a:cubicBezTo>
                    <a:pt x="1268000" y="96637"/>
                    <a:pt x="1270827" y="99463"/>
                    <a:pt x="1272712" y="100404"/>
                  </a:cubicBezTo>
                  <a:cubicBezTo>
                    <a:pt x="1275540" y="102288"/>
                    <a:pt x="1278368" y="102288"/>
                    <a:pt x="1280253" y="104171"/>
                  </a:cubicBezTo>
                  <a:cubicBezTo>
                    <a:pt x="1278368" y="114531"/>
                    <a:pt x="1272712" y="123007"/>
                    <a:pt x="1268000" y="131483"/>
                  </a:cubicBezTo>
                  <a:cubicBezTo>
                    <a:pt x="1268000" y="132425"/>
                    <a:pt x="1268000" y="134308"/>
                    <a:pt x="1267057" y="135250"/>
                  </a:cubicBezTo>
                  <a:cubicBezTo>
                    <a:pt x="1264229" y="139959"/>
                    <a:pt x="1261402" y="147493"/>
                    <a:pt x="1258574" y="153144"/>
                  </a:cubicBezTo>
                  <a:cubicBezTo>
                    <a:pt x="1257632" y="155027"/>
                    <a:pt x="1255746" y="155969"/>
                    <a:pt x="1254804" y="157853"/>
                  </a:cubicBezTo>
                  <a:cubicBezTo>
                    <a:pt x="1252919" y="161620"/>
                    <a:pt x="1250091" y="167270"/>
                    <a:pt x="1246321" y="171037"/>
                  </a:cubicBezTo>
                  <a:cubicBezTo>
                    <a:pt x="1233125" y="181397"/>
                    <a:pt x="1211446" y="178572"/>
                    <a:pt x="1198251" y="170096"/>
                  </a:cubicBezTo>
                  <a:cubicBezTo>
                    <a:pt x="1190710" y="166329"/>
                    <a:pt x="1185997" y="159736"/>
                    <a:pt x="1180342" y="154085"/>
                  </a:cubicBezTo>
                  <a:cubicBezTo>
                    <a:pt x="1177514" y="148435"/>
                    <a:pt x="1176572" y="139959"/>
                    <a:pt x="1177514" y="133366"/>
                  </a:cubicBezTo>
                  <a:cubicBezTo>
                    <a:pt x="1177514" y="131483"/>
                    <a:pt x="1179400" y="130541"/>
                    <a:pt x="1179400" y="128658"/>
                  </a:cubicBezTo>
                  <a:cubicBezTo>
                    <a:pt x="1180342" y="127716"/>
                    <a:pt x="1179400" y="125832"/>
                    <a:pt x="1180342" y="123949"/>
                  </a:cubicBezTo>
                  <a:cubicBezTo>
                    <a:pt x="1180342" y="123007"/>
                    <a:pt x="1182227" y="121123"/>
                    <a:pt x="1183170" y="120182"/>
                  </a:cubicBezTo>
                  <a:cubicBezTo>
                    <a:pt x="1183170" y="118298"/>
                    <a:pt x="1184112" y="116415"/>
                    <a:pt x="1184112" y="115473"/>
                  </a:cubicBezTo>
                  <a:cubicBezTo>
                    <a:pt x="1185997" y="110764"/>
                    <a:pt x="1189768" y="106055"/>
                    <a:pt x="1192595" y="101346"/>
                  </a:cubicBezTo>
                  <a:cubicBezTo>
                    <a:pt x="1192595" y="100404"/>
                    <a:pt x="1192595" y="98521"/>
                    <a:pt x="1193538" y="96637"/>
                  </a:cubicBezTo>
                  <a:cubicBezTo>
                    <a:pt x="1195423" y="92870"/>
                    <a:pt x="1199193" y="89103"/>
                    <a:pt x="1199193" y="84394"/>
                  </a:cubicBezTo>
                  <a:cubicBezTo>
                    <a:pt x="1202963" y="80627"/>
                    <a:pt x="1203906" y="74977"/>
                    <a:pt x="1206734" y="70268"/>
                  </a:cubicBezTo>
                  <a:cubicBezTo>
                    <a:pt x="1206734" y="69326"/>
                    <a:pt x="1207676" y="69326"/>
                    <a:pt x="1208619" y="69326"/>
                  </a:cubicBezTo>
                  <a:close/>
                  <a:moveTo>
                    <a:pt x="532839" y="68127"/>
                  </a:moveTo>
                  <a:cubicBezTo>
                    <a:pt x="536632" y="68127"/>
                    <a:pt x="537581" y="69068"/>
                    <a:pt x="540426" y="70009"/>
                  </a:cubicBezTo>
                  <a:cubicBezTo>
                    <a:pt x="545168" y="70950"/>
                    <a:pt x="548013" y="70950"/>
                    <a:pt x="551807" y="73773"/>
                  </a:cubicBezTo>
                  <a:cubicBezTo>
                    <a:pt x="556549" y="76596"/>
                    <a:pt x="562240" y="83182"/>
                    <a:pt x="566033" y="87887"/>
                  </a:cubicBezTo>
                  <a:cubicBezTo>
                    <a:pt x="566982" y="88828"/>
                    <a:pt x="567930" y="89769"/>
                    <a:pt x="567930" y="89769"/>
                  </a:cubicBezTo>
                  <a:cubicBezTo>
                    <a:pt x="567930" y="90710"/>
                    <a:pt x="567930" y="91651"/>
                    <a:pt x="567930" y="92592"/>
                  </a:cubicBezTo>
                  <a:cubicBezTo>
                    <a:pt x="568879" y="93533"/>
                    <a:pt x="570776" y="94474"/>
                    <a:pt x="571724" y="96356"/>
                  </a:cubicBezTo>
                  <a:cubicBezTo>
                    <a:pt x="571724" y="97297"/>
                    <a:pt x="571724" y="99179"/>
                    <a:pt x="572672" y="100120"/>
                  </a:cubicBezTo>
                  <a:cubicBezTo>
                    <a:pt x="572672" y="101061"/>
                    <a:pt x="574569" y="102002"/>
                    <a:pt x="574569" y="102943"/>
                  </a:cubicBezTo>
                  <a:cubicBezTo>
                    <a:pt x="579311" y="115175"/>
                    <a:pt x="580260" y="134936"/>
                    <a:pt x="572672" y="145287"/>
                  </a:cubicBezTo>
                  <a:cubicBezTo>
                    <a:pt x="570776" y="148109"/>
                    <a:pt x="568879" y="150932"/>
                    <a:pt x="565085" y="153755"/>
                  </a:cubicBezTo>
                  <a:cubicBezTo>
                    <a:pt x="559394" y="158460"/>
                    <a:pt x="554652" y="161283"/>
                    <a:pt x="546116" y="164106"/>
                  </a:cubicBezTo>
                  <a:cubicBezTo>
                    <a:pt x="536632" y="167870"/>
                    <a:pt x="522406" y="168811"/>
                    <a:pt x="512922" y="164106"/>
                  </a:cubicBezTo>
                  <a:cubicBezTo>
                    <a:pt x="508179" y="161283"/>
                    <a:pt x="503437" y="157519"/>
                    <a:pt x="499644" y="152814"/>
                  </a:cubicBezTo>
                  <a:cubicBezTo>
                    <a:pt x="495850" y="148109"/>
                    <a:pt x="491108" y="140582"/>
                    <a:pt x="488262" y="133995"/>
                  </a:cubicBezTo>
                  <a:cubicBezTo>
                    <a:pt x="488262" y="132113"/>
                    <a:pt x="486366" y="130231"/>
                    <a:pt x="486366" y="128349"/>
                  </a:cubicBezTo>
                  <a:cubicBezTo>
                    <a:pt x="485417" y="126467"/>
                    <a:pt x="486366" y="123644"/>
                    <a:pt x="485417" y="121762"/>
                  </a:cubicBezTo>
                  <a:cubicBezTo>
                    <a:pt x="484469" y="117998"/>
                    <a:pt x="482572" y="111412"/>
                    <a:pt x="483520" y="105766"/>
                  </a:cubicBezTo>
                  <a:cubicBezTo>
                    <a:pt x="484469" y="104825"/>
                    <a:pt x="485417" y="102943"/>
                    <a:pt x="485417" y="101061"/>
                  </a:cubicBezTo>
                  <a:cubicBezTo>
                    <a:pt x="486366" y="100120"/>
                    <a:pt x="485417" y="98238"/>
                    <a:pt x="486366" y="96356"/>
                  </a:cubicBezTo>
                  <a:cubicBezTo>
                    <a:pt x="486366" y="93533"/>
                    <a:pt x="490159" y="91651"/>
                    <a:pt x="490159" y="88828"/>
                  </a:cubicBezTo>
                  <a:cubicBezTo>
                    <a:pt x="493005" y="87887"/>
                    <a:pt x="493953" y="84123"/>
                    <a:pt x="496798" y="82241"/>
                  </a:cubicBezTo>
                  <a:cubicBezTo>
                    <a:pt x="497747" y="81300"/>
                    <a:pt x="499644" y="81300"/>
                    <a:pt x="500592" y="79419"/>
                  </a:cubicBezTo>
                  <a:cubicBezTo>
                    <a:pt x="502489" y="78478"/>
                    <a:pt x="503437" y="77537"/>
                    <a:pt x="504386" y="76596"/>
                  </a:cubicBezTo>
                  <a:cubicBezTo>
                    <a:pt x="505334" y="75655"/>
                    <a:pt x="507231" y="75655"/>
                    <a:pt x="508179" y="75655"/>
                  </a:cubicBezTo>
                  <a:cubicBezTo>
                    <a:pt x="510076" y="74714"/>
                    <a:pt x="510076" y="73773"/>
                    <a:pt x="511973" y="72832"/>
                  </a:cubicBezTo>
                  <a:cubicBezTo>
                    <a:pt x="517664" y="70009"/>
                    <a:pt x="526200" y="69068"/>
                    <a:pt x="532839" y="68127"/>
                  </a:cubicBezTo>
                  <a:close/>
                  <a:moveTo>
                    <a:pt x="639318" y="44264"/>
                  </a:moveTo>
                  <a:cubicBezTo>
                    <a:pt x="635308" y="45327"/>
                    <a:pt x="631299" y="46744"/>
                    <a:pt x="627053" y="46272"/>
                  </a:cubicBezTo>
                  <a:cubicBezTo>
                    <a:pt x="625166" y="48162"/>
                    <a:pt x="623279" y="49107"/>
                    <a:pt x="623279" y="51941"/>
                  </a:cubicBezTo>
                  <a:cubicBezTo>
                    <a:pt x="622336" y="55721"/>
                    <a:pt x="626109" y="60445"/>
                    <a:pt x="627053" y="65169"/>
                  </a:cubicBezTo>
                  <a:cubicBezTo>
                    <a:pt x="627996" y="68949"/>
                    <a:pt x="626109" y="71783"/>
                    <a:pt x="628940" y="73673"/>
                  </a:cubicBezTo>
                  <a:cubicBezTo>
                    <a:pt x="637431" y="75563"/>
                    <a:pt x="644035" y="70838"/>
                    <a:pt x="651583" y="69893"/>
                  </a:cubicBezTo>
                  <a:cubicBezTo>
                    <a:pt x="653470" y="67059"/>
                    <a:pt x="658187" y="65169"/>
                    <a:pt x="659131" y="60445"/>
                  </a:cubicBezTo>
                  <a:cubicBezTo>
                    <a:pt x="660074" y="54776"/>
                    <a:pt x="656300" y="46272"/>
                    <a:pt x="651583" y="44382"/>
                  </a:cubicBezTo>
                  <a:cubicBezTo>
                    <a:pt x="647338" y="42493"/>
                    <a:pt x="643328" y="43201"/>
                    <a:pt x="639318" y="44264"/>
                  </a:cubicBezTo>
                  <a:close/>
                  <a:moveTo>
                    <a:pt x="654413" y="28320"/>
                  </a:moveTo>
                  <a:cubicBezTo>
                    <a:pt x="662905" y="30209"/>
                    <a:pt x="666678" y="30209"/>
                    <a:pt x="671396" y="35879"/>
                  </a:cubicBezTo>
                  <a:cubicBezTo>
                    <a:pt x="676113" y="39658"/>
                    <a:pt x="679887" y="51941"/>
                    <a:pt x="676113" y="60445"/>
                  </a:cubicBezTo>
                  <a:cubicBezTo>
                    <a:pt x="673283" y="65169"/>
                    <a:pt x="668565" y="67059"/>
                    <a:pt x="666678" y="71783"/>
                  </a:cubicBezTo>
                  <a:cubicBezTo>
                    <a:pt x="668565" y="73673"/>
                    <a:pt x="672339" y="73673"/>
                    <a:pt x="675170" y="75563"/>
                  </a:cubicBezTo>
                  <a:cubicBezTo>
                    <a:pt x="678000" y="76507"/>
                    <a:pt x="678943" y="79342"/>
                    <a:pt x="681774" y="81232"/>
                  </a:cubicBezTo>
                  <a:cubicBezTo>
                    <a:pt x="682717" y="84066"/>
                    <a:pt x="683661" y="86901"/>
                    <a:pt x="685548" y="89735"/>
                  </a:cubicBezTo>
                  <a:cubicBezTo>
                    <a:pt x="687435" y="95404"/>
                    <a:pt x="689322" y="101074"/>
                    <a:pt x="692152" y="106743"/>
                  </a:cubicBezTo>
                  <a:cubicBezTo>
                    <a:pt x="693095" y="109577"/>
                    <a:pt x="695926" y="110522"/>
                    <a:pt x="694982" y="112412"/>
                  </a:cubicBezTo>
                  <a:cubicBezTo>
                    <a:pt x="694039" y="116191"/>
                    <a:pt x="689322" y="114302"/>
                    <a:pt x="685548" y="115246"/>
                  </a:cubicBezTo>
                  <a:cubicBezTo>
                    <a:pt x="679887" y="117136"/>
                    <a:pt x="678000" y="119971"/>
                    <a:pt x="675170" y="114302"/>
                  </a:cubicBezTo>
                  <a:cubicBezTo>
                    <a:pt x="670452" y="106743"/>
                    <a:pt x="669509" y="94460"/>
                    <a:pt x="664792" y="87846"/>
                  </a:cubicBezTo>
                  <a:cubicBezTo>
                    <a:pt x="658187" y="79342"/>
                    <a:pt x="647809" y="87846"/>
                    <a:pt x="636488" y="87846"/>
                  </a:cubicBezTo>
                  <a:cubicBezTo>
                    <a:pt x="630827" y="90680"/>
                    <a:pt x="633657" y="95404"/>
                    <a:pt x="635544" y="102018"/>
                  </a:cubicBezTo>
                  <a:cubicBezTo>
                    <a:pt x="636488" y="103908"/>
                    <a:pt x="636488" y="105798"/>
                    <a:pt x="636488" y="107688"/>
                  </a:cubicBezTo>
                  <a:cubicBezTo>
                    <a:pt x="637431" y="109577"/>
                    <a:pt x="638374" y="111467"/>
                    <a:pt x="638374" y="113357"/>
                  </a:cubicBezTo>
                  <a:cubicBezTo>
                    <a:pt x="640261" y="118081"/>
                    <a:pt x="640261" y="122805"/>
                    <a:pt x="642148" y="126585"/>
                  </a:cubicBezTo>
                  <a:cubicBezTo>
                    <a:pt x="635544" y="127530"/>
                    <a:pt x="630827" y="132254"/>
                    <a:pt x="623279" y="130364"/>
                  </a:cubicBezTo>
                  <a:cubicBezTo>
                    <a:pt x="619505" y="115246"/>
                    <a:pt x="615731" y="100129"/>
                    <a:pt x="611014" y="85956"/>
                  </a:cubicBezTo>
                  <a:cubicBezTo>
                    <a:pt x="609127" y="69893"/>
                    <a:pt x="602523" y="55721"/>
                    <a:pt x="600636" y="39658"/>
                  </a:cubicBezTo>
                  <a:cubicBezTo>
                    <a:pt x="607240" y="37768"/>
                    <a:pt x="611957" y="36823"/>
                    <a:pt x="619505" y="34934"/>
                  </a:cubicBezTo>
                  <a:cubicBezTo>
                    <a:pt x="620449" y="34934"/>
                    <a:pt x="622336" y="33044"/>
                    <a:pt x="624223" y="33044"/>
                  </a:cubicBezTo>
                  <a:cubicBezTo>
                    <a:pt x="626109" y="32099"/>
                    <a:pt x="628940" y="33044"/>
                    <a:pt x="631770" y="32099"/>
                  </a:cubicBezTo>
                  <a:cubicBezTo>
                    <a:pt x="632714" y="32099"/>
                    <a:pt x="634601" y="30209"/>
                    <a:pt x="636488" y="30209"/>
                  </a:cubicBezTo>
                  <a:cubicBezTo>
                    <a:pt x="639318" y="29265"/>
                    <a:pt x="643092" y="29265"/>
                    <a:pt x="645922" y="29265"/>
                  </a:cubicBezTo>
                  <a:cubicBezTo>
                    <a:pt x="649696" y="28320"/>
                    <a:pt x="650640" y="27375"/>
                    <a:pt x="654413" y="28320"/>
                  </a:cubicBezTo>
                  <a:close/>
                  <a:moveTo>
                    <a:pt x="914461" y="19857"/>
                  </a:moveTo>
                  <a:cubicBezTo>
                    <a:pt x="914461" y="20800"/>
                    <a:pt x="913519" y="20800"/>
                    <a:pt x="913519" y="21742"/>
                  </a:cubicBezTo>
                  <a:cubicBezTo>
                    <a:pt x="910691" y="27398"/>
                    <a:pt x="908805" y="33996"/>
                    <a:pt x="905977" y="40594"/>
                  </a:cubicBezTo>
                  <a:cubicBezTo>
                    <a:pt x="905977" y="41537"/>
                    <a:pt x="904092" y="42479"/>
                    <a:pt x="904092" y="43422"/>
                  </a:cubicBezTo>
                  <a:cubicBezTo>
                    <a:pt x="903149" y="45307"/>
                    <a:pt x="903149" y="47192"/>
                    <a:pt x="903149" y="48135"/>
                  </a:cubicBezTo>
                  <a:cubicBezTo>
                    <a:pt x="901264" y="51905"/>
                    <a:pt x="898436" y="55676"/>
                    <a:pt x="900321" y="60389"/>
                  </a:cubicBezTo>
                  <a:cubicBezTo>
                    <a:pt x="907863" y="61331"/>
                    <a:pt x="919175" y="61331"/>
                    <a:pt x="925773" y="61331"/>
                  </a:cubicBezTo>
                  <a:cubicBezTo>
                    <a:pt x="928601" y="57561"/>
                    <a:pt x="924831" y="51905"/>
                    <a:pt x="923888" y="48135"/>
                  </a:cubicBezTo>
                  <a:cubicBezTo>
                    <a:pt x="922945" y="42479"/>
                    <a:pt x="921060" y="33996"/>
                    <a:pt x="920117" y="28340"/>
                  </a:cubicBezTo>
                  <a:cubicBezTo>
                    <a:pt x="919175" y="25513"/>
                    <a:pt x="916347" y="19857"/>
                    <a:pt x="914461" y="19857"/>
                  </a:cubicBezTo>
                  <a:close/>
                  <a:moveTo>
                    <a:pt x="1007622" y="11536"/>
                  </a:moveTo>
                  <a:cubicBezTo>
                    <a:pt x="1013288" y="11536"/>
                    <a:pt x="1018954" y="12477"/>
                    <a:pt x="1022731" y="15303"/>
                  </a:cubicBezTo>
                  <a:cubicBezTo>
                    <a:pt x="1023676" y="18128"/>
                    <a:pt x="1021787" y="20953"/>
                    <a:pt x="1020843" y="24720"/>
                  </a:cubicBezTo>
                  <a:cubicBezTo>
                    <a:pt x="1020843" y="28487"/>
                    <a:pt x="1020843" y="32255"/>
                    <a:pt x="1019898" y="36022"/>
                  </a:cubicBezTo>
                  <a:cubicBezTo>
                    <a:pt x="1019898" y="37905"/>
                    <a:pt x="1018010" y="38847"/>
                    <a:pt x="1018010" y="40730"/>
                  </a:cubicBezTo>
                  <a:cubicBezTo>
                    <a:pt x="1017065" y="43556"/>
                    <a:pt x="1017065" y="47323"/>
                    <a:pt x="1017065" y="51090"/>
                  </a:cubicBezTo>
                  <a:cubicBezTo>
                    <a:pt x="1015176" y="56740"/>
                    <a:pt x="1013288" y="65216"/>
                    <a:pt x="1012343" y="71809"/>
                  </a:cubicBezTo>
                  <a:cubicBezTo>
                    <a:pt x="1011399" y="76518"/>
                    <a:pt x="1011399" y="81226"/>
                    <a:pt x="1010455" y="84994"/>
                  </a:cubicBezTo>
                  <a:cubicBezTo>
                    <a:pt x="1009510" y="86877"/>
                    <a:pt x="1008566" y="87819"/>
                    <a:pt x="1008566" y="89702"/>
                  </a:cubicBezTo>
                  <a:cubicBezTo>
                    <a:pt x="1008566" y="95353"/>
                    <a:pt x="1018010" y="94411"/>
                    <a:pt x="1024620" y="95353"/>
                  </a:cubicBezTo>
                  <a:cubicBezTo>
                    <a:pt x="1026509" y="95353"/>
                    <a:pt x="1028398" y="97237"/>
                    <a:pt x="1030286" y="97237"/>
                  </a:cubicBezTo>
                  <a:cubicBezTo>
                    <a:pt x="1036897" y="99120"/>
                    <a:pt x="1043507" y="98178"/>
                    <a:pt x="1048229" y="101004"/>
                  </a:cubicBezTo>
                  <a:cubicBezTo>
                    <a:pt x="1050118" y="105712"/>
                    <a:pt x="1047285" y="109479"/>
                    <a:pt x="1047285" y="114188"/>
                  </a:cubicBezTo>
                  <a:cubicBezTo>
                    <a:pt x="1043507" y="116072"/>
                    <a:pt x="1038786" y="112305"/>
                    <a:pt x="1035008" y="112305"/>
                  </a:cubicBezTo>
                  <a:cubicBezTo>
                    <a:pt x="1032175" y="111363"/>
                    <a:pt x="1029342" y="112305"/>
                    <a:pt x="1026509" y="111363"/>
                  </a:cubicBezTo>
                  <a:cubicBezTo>
                    <a:pt x="1025564" y="111363"/>
                    <a:pt x="1023676" y="110421"/>
                    <a:pt x="1022731" y="109479"/>
                  </a:cubicBezTo>
                  <a:cubicBezTo>
                    <a:pt x="1018010" y="108538"/>
                    <a:pt x="1013288" y="108538"/>
                    <a:pt x="1009510" y="107596"/>
                  </a:cubicBezTo>
                  <a:cubicBezTo>
                    <a:pt x="1003844" y="106654"/>
                    <a:pt x="996289" y="104771"/>
                    <a:pt x="988734" y="103829"/>
                  </a:cubicBezTo>
                  <a:cubicBezTo>
                    <a:pt x="987790" y="96295"/>
                    <a:pt x="990623" y="87819"/>
                    <a:pt x="992512" y="79343"/>
                  </a:cubicBezTo>
                  <a:cubicBezTo>
                    <a:pt x="996289" y="63333"/>
                    <a:pt x="999122" y="44498"/>
                    <a:pt x="1002900" y="27546"/>
                  </a:cubicBezTo>
                  <a:cubicBezTo>
                    <a:pt x="1003844" y="22837"/>
                    <a:pt x="1002900" y="10594"/>
                    <a:pt x="1007622" y="11536"/>
                  </a:cubicBezTo>
                  <a:close/>
                  <a:moveTo>
                    <a:pt x="907863" y="1005"/>
                  </a:moveTo>
                  <a:cubicBezTo>
                    <a:pt x="912576" y="1005"/>
                    <a:pt x="923888" y="1005"/>
                    <a:pt x="926716" y="1947"/>
                  </a:cubicBezTo>
                  <a:cubicBezTo>
                    <a:pt x="930487" y="3833"/>
                    <a:pt x="932372" y="15144"/>
                    <a:pt x="934257" y="19857"/>
                  </a:cubicBezTo>
                  <a:cubicBezTo>
                    <a:pt x="936143" y="27398"/>
                    <a:pt x="938028" y="33053"/>
                    <a:pt x="939913" y="39652"/>
                  </a:cubicBezTo>
                  <a:cubicBezTo>
                    <a:pt x="941799" y="44365"/>
                    <a:pt x="942741" y="50020"/>
                    <a:pt x="943684" y="54733"/>
                  </a:cubicBezTo>
                  <a:cubicBezTo>
                    <a:pt x="944627" y="56618"/>
                    <a:pt x="945569" y="57561"/>
                    <a:pt x="946512" y="59446"/>
                  </a:cubicBezTo>
                  <a:cubicBezTo>
                    <a:pt x="946512" y="61331"/>
                    <a:pt x="946512" y="64159"/>
                    <a:pt x="947455" y="66044"/>
                  </a:cubicBezTo>
                  <a:cubicBezTo>
                    <a:pt x="947455" y="67930"/>
                    <a:pt x="949340" y="69815"/>
                    <a:pt x="949340" y="70757"/>
                  </a:cubicBezTo>
                  <a:cubicBezTo>
                    <a:pt x="950283" y="72643"/>
                    <a:pt x="949340" y="74528"/>
                    <a:pt x="950283" y="75470"/>
                  </a:cubicBezTo>
                  <a:cubicBezTo>
                    <a:pt x="952168" y="83954"/>
                    <a:pt x="957824" y="91495"/>
                    <a:pt x="954996" y="98093"/>
                  </a:cubicBezTo>
                  <a:cubicBezTo>
                    <a:pt x="951225" y="98093"/>
                    <a:pt x="944627" y="97150"/>
                    <a:pt x="939913" y="97150"/>
                  </a:cubicBezTo>
                  <a:cubicBezTo>
                    <a:pt x="936143" y="95265"/>
                    <a:pt x="937085" y="91495"/>
                    <a:pt x="936143" y="87724"/>
                  </a:cubicBezTo>
                  <a:cubicBezTo>
                    <a:pt x="934257" y="81126"/>
                    <a:pt x="932372" y="76413"/>
                    <a:pt x="924831" y="75470"/>
                  </a:cubicBezTo>
                  <a:cubicBezTo>
                    <a:pt x="922945" y="75470"/>
                    <a:pt x="920117" y="75470"/>
                    <a:pt x="917289" y="75470"/>
                  </a:cubicBezTo>
                  <a:cubicBezTo>
                    <a:pt x="910691" y="75470"/>
                    <a:pt x="902207" y="73585"/>
                    <a:pt x="896551" y="74528"/>
                  </a:cubicBezTo>
                  <a:cubicBezTo>
                    <a:pt x="891837" y="74528"/>
                    <a:pt x="891837" y="77356"/>
                    <a:pt x="890895" y="81126"/>
                  </a:cubicBezTo>
                  <a:cubicBezTo>
                    <a:pt x="888067" y="85839"/>
                    <a:pt x="886181" y="90552"/>
                    <a:pt x="883353" y="93380"/>
                  </a:cubicBezTo>
                  <a:cubicBezTo>
                    <a:pt x="877697" y="94322"/>
                    <a:pt x="871099" y="94322"/>
                    <a:pt x="867328" y="92437"/>
                  </a:cubicBezTo>
                  <a:cubicBezTo>
                    <a:pt x="869213" y="84896"/>
                    <a:pt x="873927" y="77356"/>
                    <a:pt x="876755" y="70757"/>
                  </a:cubicBezTo>
                  <a:cubicBezTo>
                    <a:pt x="881468" y="57561"/>
                    <a:pt x="887124" y="46250"/>
                    <a:pt x="891837" y="33996"/>
                  </a:cubicBezTo>
                  <a:cubicBezTo>
                    <a:pt x="894665" y="26455"/>
                    <a:pt x="897493" y="17972"/>
                    <a:pt x="901264" y="12316"/>
                  </a:cubicBezTo>
                  <a:cubicBezTo>
                    <a:pt x="902207" y="9488"/>
                    <a:pt x="904092" y="1005"/>
                    <a:pt x="907863" y="1005"/>
                  </a:cubicBezTo>
                  <a:close/>
                  <a:moveTo>
                    <a:pt x="823735" y="151"/>
                  </a:moveTo>
                  <a:cubicBezTo>
                    <a:pt x="824678" y="12423"/>
                    <a:pt x="826565" y="22808"/>
                    <a:pt x="828451" y="34137"/>
                  </a:cubicBezTo>
                  <a:cubicBezTo>
                    <a:pt x="829394" y="43577"/>
                    <a:pt x="828451" y="53017"/>
                    <a:pt x="830337" y="60570"/>
                  </a:cubicBezTo>
                  <a:cubicBezTo>
                    <a:pt x="830337" y="62458"/>
                    <a:pt x="831281" y="63402"/>
                    <a:pt x="831281" y="64346"/>
                  </a:cubicBezTo>
                  <a:cubicBezTo>
                    <a:pt x="833167" y="73786"/>
                    <a:pt x="832224" y="84171"/>
                    <a:pt x="833167" y="92667"/>
                  </a:cubicBezTo>
                  <a:cubicBezTo>
                    <a:pt x="828451" y="93611"/>
                    <a:pt x="819962" y="96443"/>
                    <a:pt x="816190" y="93611"/>
                  </a:cubicBezTo>
                  <a:cubicBezTo>
                    <a:pt x="814303" y="84171"/>
                    <a:pt x="816190" y="73786"/>
                    <a:pt x="813360" y="65290"/>
                  </a:cubicBezTo>
                  <a:cubicBezTo>
                    <a:pt x="813360" y="64346"/>
                    <a:pt x="812417" y="62458"/>
                    <a:pt x="812417" y="61514"/>
                  </a:cubicBezTo>
                  <a:cubicBezTo>
                    <a:pt x="811474" y="53961"/>
                    <a:pt x="812417" y="45465"/>
                    <a:pt x="811474" y="38857"/>
                  </a:cubicBezTo>
                  <a:cubicBezTo>
                    <a:pt x="810531" y="35081"/>
                    <a:pt x="809588" y="31304"/>
                    <a:pt x="808644" y="28472"/>
                  </a:cubicBezTo>
                  <a:cubicBezTo>
                    <a:pt x="808644" y="24696"/>
                    <a:pt x="809588" y="20920"/>
                    <a:pt x="806758" y="18088"/>
                  </a:cubicBezTo>
                  <a:cubicBezTo>
                    <a:pt x="802985" y="19976"/>
                    <a:pt x="804872" y="24696"/>
                    <a:pt x="803929" y="28472"/>
                  </a:cubicBezTo>
                  <a:cubicBezTo>
                    <a:pt x="802985" y="30360"/>
                    <a:pt x="801099" y="32248"/>
                    <a:pt x="801099" y="34137"/>
                  </a:cubicBezTo>
                  <a:cubicBezTo>
                    <a:pt x="801099" y="36969"/>
                    <a:pt x="801099" y="39801"/>
                    <a:pt x="801099" y="41689"/>
                  </a:cubicBezTo>
                  <a:cubicBezTo>
                    <a:pt x="800156" y="43577"/>
                    <a:pt x="799213" y="45465"/>
                    <a:pt x="798270" y="47353"/>
                  </a:cubicBezTo>
                  <a:cubicBezTo>
                    <a:pt x="798270" y="50185"/>
                    <a:pt x="798270" y="53017"/>
                    <a:pt x="797326" y="55850"/>
                  </a:cubicBezTo>
                  <a:cubicBezTo>
                    <a:pt x="797326" y="57738"/>
                    <a:pt x="795440" y="60570"/>
                    <a:pt x="795440" y="62458"/>
                  </a:cubicBezTo>
                  <a:cubicBezTo>
                    <a:pt x="794497" y="66234"/>
                    <a:pt x="794497" y="69066"/>
                    <a:pt x="794497" y="72842"/>
                  </a:cubicBezTo>
                  <a:cubicBezTo>
                    <a:pt x="793554" y="74730"/>
                    <a:pt x="791667" y="77563"/>
                    <a:pt x="791667" y="80395"/>
                  </a:cubicBezTo>
                  <a:cubicBezTo>
                    <a:pt x="790724" y="82283"/>
                    <a:pt x="791667" y="84171"/>
                    <a:pt x="790724" y="86059"/>
                  </a:cubicBezTo>
                  <a:cubicBezTo>
                    <a:pt x="789781" y="90779"/>
                    <a:pt x="787895" y="94555"/>
                    <a:pt x="786951" y="99276"/>
                  </a:cubicBezTo>
                  <a:cubicBezTo>
                    <a:pt x="783179" y="100220"/>
                    <a:pt x="776577" y="99276"/>
                    <a:pt x="771861" y="99276"/>
                  </a:cubicBezTo>
                  <a:cubicBezTo>
                    <a:pt x="770918" y="94555"/>
                    <a:pt x="768088" y="90779"/>
                    <a:pt x="766202" y="87003"/>
                  </a:cubicBezTo>
                  <a:cubicBezTo>
                    <a:pt x="760543" y="70010"/>
                    <a:pt x="752054" y="55850"/>
                    <a:pt x="746395" y="39801"/>
                  </a:cubicBezTo>
                  <a:cubicBezTo>
                    <a:pt x="746395" y="37913"/>
                    <a:pt x="744509" y="37913"/>
                    <a:pt x="744509" y="36025"/>
                  </a:cubicBezTo>
                  <a:cubicBezTo>
                    <a:pt x="743566" y="31304"/>
                    <a:pt x="740736" y="27528"/>
                    <a:pt x="738850" y="23752"/>
                  </a:cubicBezTo>
                  <a:cubicBezTo>
                    <a:pt x="733191" y="26584"/>
                    <a:pt x="737906" y="33192"/>
                    <a:pt x="738850" y="36969"/>
                  </a:cubicBezTo>
                  <a:cubicBezTo>
                    <a:pt x="738850" y="37913"/>
                    <a:pt x="737906" y="39801"/>
                    <a:pt x="737906" y="40745"/>
                  </a:cubicBezTo>
                  <a:cubicBezTo>
                    <a:pt x="737906" y="52073"/>
                    <a:pt x="741679" y="66234"/>
                    <a:pt x="742622" y="78507"/>
                  </a:cubicBezTo>
                  <a:cubicBezTo>
                    <a:pt x="742622" y="82283"/>
                    <a:pt x="741679" y="85115"/>
                    <a:pt x="742622" y="88891"/>
                  </a:cubicBezTo>
                  <a:cubicBezTo>
                    <a:pt x="743566" y="93611"/>
                    <a:pt x="746395" y="98332"/>
                    <a:pt x="744509" y="103052"/>
                  </a:cubicBezTo>
                  <a:cubicBezTo>
                    <a:pt x="739793" y="103996"/>
                    <a:pt x="734134" y="105884"/>
                    <a:pt x="729418" y="104940"/>
                  </a:cubicBezTo>
                  <a:cubicBezTo>
                    <a:pt x="725645" y="101164"/>
                    <a:pt x="725645" y="95499"/>
                    <a:pt x="725645" y="90779"/>
                  </a:cubicBezTo>
                  <a:cubicBezTo>
                    <a:pt x="725645" y="86059"/>
                    <a:pt x="725645" y="80395"/>
                    <a:pt x="724702" y="74730"/>
                  </a:cubicBezTo>
                  <a:cubicBezTo>
                    <a:pt x="723759" y="70954"/>
                    <a:pt x="722816" y="66234"/>
                    <a:pt x="722816" y="62458"/>
                  </a:cubicBezTo>
                  <a:cubicBezTo>
                    <a:pt x="721873" y="54905"/>
                    <a:pt x="721873" y="47353"/>
                    <a:pt x="720929" y="40745"/>
                  </a:cubicBezTo>
                  <a:cubicBezTo>
                    <a:pt x="720929" y="38857"/>
                    <a:pt x="719986" y="37913"/>
                    <a:pt x="719043" y="36025"/>
                  </a:cubicBezTo>
                  <a:cubicBezTo>
                    <a:pt x="718100" y="28472"/>
                    <a:pt x="719043" y="20920"/>
                    <a:pt x="718100" y="13368"/>
                  </a:cubicBezTo>
                  <a:cubicBezTo>
                    <a:pt x="719986" y="9591"/>
                    <a:pt x="723759" y="10535"/>
                    <a:pt x="726588" y="10535"/>
                  </a:cubicBezTo>
                  <a:cubicBezTo>
                    <a:pt x="734134" y="9591"/>
                    <a:pt x="743566" y="6759"/>
                    <a:pt x="751111" y="8647"/>
                  </a:cubicBezTo>
                  <a:cubicBezTo>
                    <a:pt x="752997" y="18088"/>
                    <a:pt x="756770" y="25640"/>
                    <a:pt x="760543" y="34137"/>
                  </a:cubicBezTo>
                  <a:cubicBezTo>
                    <a:pt x="761486" y="36025"/>
                    <a:pt x="762429" y="37913"/>
                    <a:pt x="763372" y="39801"/>
                  </a:cubicBezTo>
                  <a:cubicBezTo>
                    <a:pt x="763372" y="41689"/>
                    <a:pt x="763372" y="42633"/>
                    <a:pt x="763372" y="43577"/>
                  </a:cubicBezTo>
                  <a:cubicBezTo>
                    <a:pt x="764315" y="45465"/>
                    <a:pt x="765258" y="46409"/>
                    <a:pt x="766202" y="47353"/>
                  </a:cubicBezTo>
                  <a:cubicBezTo>
                    <a:pt x="768088" y="51129"/>
                    <a:pt x="769031" y="56794"/>
                    <a:pt x="770918" y="60570"/>
                  </a:cubicBezTo>
                  <a:cubicBezTo>
                    <a:pt x="770918" y="61514"/>
                    <a:pt x="772804" y="62458"/>
                    <a:pt x="772804" y="64346"/>
                  </a:cubicBezTo>
                  <a:cubicBezTo>
                    <a:pt x="774690" y="67178"/>
                    <a:pt x="774690" y="71898"/>
                    <a:pt x="778463" y="72842"/>
                  </a:cubicBezTo>
                  <a:cubicBezTo>
                    <a:pt x="782236" y="70954"/>
                    <a:pt x="780349" y="66234"/>
                    <a:pt x="781292" y="63402"/>
                  </a:cubicBezTo>
                  <a:cubicBezTo>
                    <a:pt x="781292" y="60570"/>
                    <a:pt x="783179" y="57738"/>
                    <a:pt x="784122" y="54905"/>
                  </a:cubicBezTo>
                  <a:cubicBezTo>
                    <a:pt x="784122" y="52073"/>
                    <a:pt x="784122" y="50185"/>
                    <a:pt x="784122" y="47353"/>
                  </a:cubicBezTo>
                  <a:cubicBezTo>
                    <a:pt x="785065" y="43577"/>
                    <a:pt x="786008" y="39801"/>
                    <a:pt x="786951" y="36025"/>
                  </a:cubicBezTo>
                  <a:cubicBezTo>
                    <a:pt x="788838" y="24696"/>
                    <a:pt x="790724" y="13368"/>
                    <a:pt x="794497" y="2983"/>
                  </a:cubicBezTo>
                  <a:cubicBezTo>
                    <a:pt x="802985" y="2983"/>
                    <a:pt x="815247" y="-793"/>
                    <a:pt x="823735" y="151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5295994" y="910996"/>
            <a:ext cx="2354267" cy="486945"/>
            <a:chOff x="-4110608" y="3429000"/>
            <a:chExt cx="3776395" cy="781090"/>
          </a:xfrm>
          <a:solidFill>
            <a:schemeClr val="bg1"/>
          </a:solidFill>
        </p:grpSpPr>
        <p:sp>
          <p:nvSpPr>
            <p:cNvPr id="17" name="iṡḻîḍe"/>
            <p:cNvSpPr/>
            <p:nvPr/>
          </p:nvSpPr>
          <p:spPr bwMode="auto">
            <a:xfrm>
              <a:off x="-4110608" y="4115868"/>
              <a:ext cx="3776395" cy="94222"/>
            </a:xfrm>
            <a:custGeom>
              <a:avLst/>
              <a:gdLst>
                <a:gd name="connsiteX0" fmla="*/ 3339520 w 6594582"/>
                <a:gd name="connsiteY0" fmla="*/ 41369 h 164536"/>
                <a:gd name="connsiteX1" fmla="*/ 3312098 w 6594582"/>
                <a:gd name="connsiteY1" fmla="*/ 96528 h 164536"/>
                <a:gd name="connsiteX2" fmla="*/ 3360087 w 6594582"/>
                <a:gd name="connsiteY2" fmla="*/ 96528 h 164536"/>
                <a:gd name="connsiteX3" fmla="*/ 3339520 w 6594582"/>
                <a:gd name="connsiteY3" fmla="*/ 41369 h 164536"/>
                <a:gd name="connsiteX4" fmla="*/ 519384 w 6594582"/>
                <a:gd name="connsiteY4" fmla="*/ 41369 h 164536"/>
                <a:gd name="connsiteX5" fmla="*/ 498817 w 6594582"/>
                <a:gd name="connsiteY5" fmla="*/ 96528 h 164536"/>
                <a:gd name="connsiteX6" fmla="*/ 539951 w 6594582"/>
                <a:gd name="connsiteY6" fmla="*/ 96528 h 164536"/>
                <a:gd name="connsiteX7" fmla="*/ 519384 w 6594582"/>
                <a:gd name="connsiteY7" fmla="*/ 41369 h 164536"/>
                <a:gd name="connsiteX8" fmla="*/ 5473957 w 6594582"/>
                <a:gd name="connsiteY8" fmla="*/ 6895 h 164536"/>
                <a:gd name="connsiteX9" fmla="*/ 5460520 w 6594582"/>
                <a:gd name="connsiteY9" fmla="*/ 13790 h 164536"/>
                <a:gd name="connsiteX10" fmla="*/ 5460520 w 6594582"/>
                <a:gd name="connsiteY10" fmla="*/ 68949 h 164536"/>
                <a:gd name="connsiteX11" fmla="*/ 5494113 w 6594582"/>
                <a:gd name="connsiteY11" fmla="*/ 68949 h 164536"/>
                <a:gd name="connsiteX12" fmla="*/ 5500832 w 6594582"/>
                <a:gd name="connsiteY12" fmla="*/ 41369 h 164536"/>
                <a:gd name="connsiteX13" fmla="*/ 5473957 w 6594582"/>
                <a:gd name="connsiteY13" fmla="*/ 6895 h 164536"/>
                <a:gd name="connsiteX14" fmla="*/ 2711270 w 6594582"/>
                <a:gd name="connsiteY14" fmla="*/ 6895 h 164536"/>
                <a:gd name="connsiteX15" fmla="*/ 2697558 w 6594582"/>
                <a:gd name="connsiteY15" fmla="*/ 13790 h 164536"/>
                <a:gd name="connsiteX16" fmla="*/ 2697558 w 6594582"/>
                <a:gd name="connsiteY16" fmla="*/ 68949 h 164536"/>
                <a:gd name="connsiteX17" fmla="*/ 2731837 w 6594582"/>
                <a:gd name="connsiteY17" fmla="*/ 68949 h 164536"/>
                <a:gd name="connsiteX18" fmla="*/ 2738692 w 6594582"/>
                <a:gd name="connsiteY18" fmla="*/ 41369 h 164536"/>
                <a:gd name="connsiteX19" fmla="*/ 2711270 w 6594582"/>
                <a:gd name="connsiteY19" fmla="*/ 6895 h 164536"/>
                <a:gd name="connsiteX20" fmla="*/ 2415249 w 6594582"/>
                <a:gd name="connsiteY20" fmla="*/ 6881 h 164536"/>
                <a:gd name="connsiteX21" fmla="*/ 2374181 w 6594582"/>
                <a:gd name="connsiteY21" fmla="*/ 75687 h 164536"/>
                <a:gd name="connsiteX22" fmla="*/ 2415249 w 6594582"/>
                <a:gd name="connsiteY22" fmla="*/ 144493 h 164536"/>
                <a:gd name="connsiteX23" fmla="*/ 2456317 w 6594582"/>
                <a:gd name="connsiteY23" fmla="*/ 75687 h 164536"/>
                <a:gd name="connsiteX24" fmla="*/ 2415249 w 6594582"/>
                <a:gd name="connsiteY24" fmla="*/ 6881 h 164536"/>
                <a:gd name="connsiteX25" fmla="*/ 6433336 w 6594582"/>
                <a:gd name="connsiteY25" fmla="*/ 0 h 164536"/>
                <a:gd name="connsiteX26" fmla="*/ 6513959 w 6594582"/>
                <a:gd name="connsiteY26" fmla="*/ 0 h 164536"/>
                <a:gd name="connsiteX27" fmla="*/ 6513959 w 6594582"/>
                <a:gd name="connsiteY27" fmla="*/ 6895 h 164536"/>
                <a:gd name="connsiteX28" fmla="*/ 6493803 w 6594582"/>
                <a:gd name="connsiteY28" fmla="*/ 13790 h 164536"/>
                <a:gd name="connsiteX29" fmla="*/ 6500522 w 6594582"/>
                <a:gd name="connsiteY29" fmla="*/ 20685 h 164536"/>
                <a:gd name="connsiteX30" fmla="*/ 6500522 w 6594582"/>
                <a:gd name="connsiteY30" fmla="*/ 27580 h 164536"/>
                <a:gd name="connsiteX31" fmla="*/ 6527396 w 6594582"/>
                <a:gd name="connsiteY31" fmla="*/ 75844 h 164536"/>
                <a:gd name="connsiteX32" fmla="*/ 6554270 w 6594582"/>
                <a:gd name="connsiteY32" fmla="*/ 34474 h 164536"/>
                <a:gd name="connsiteX33" fmla="*/ 6567708 w 6594582"/>
                <a:gd name="connsiteY33" fmla="*/ 13790 h 164536"/>
                <a:gd name="connsiteX34" fmla="*/ 6547552 w 6594582"/>
                <a:gd name="connsiteY34" fmla="*/ 6895 h 164536"/>
                <a:gd name="connsiteX35" fmla="*/ 6547552 w 6594582"/>
                <a:gd name="connsiteY35" fmla="*/ 0 h 164536"/>
                <a:gd name="connsiteX36" fmla="*/ 6594582 w 6594582"/>
                <a:gd name="connsiteY36" fmla="*/ 0 h 164536"/>
                <a:gd name="connsiteX37" fmla="*/ 6594582 w 6594582"/>
                <a:gd name="connsiteY37" fmla="*/ 6895 h 164536"/>
                <a:gd name="connsiteX38" fmla="*/ 6581145 w 6594582"/>
                <a:gd name="connsiteY38" fmla="*/ 13790 h 164536"/>
                <a:gd name="connsiteX39" fmla="*/ 6534115 w 6594582"/>
                <a:gd name="connsiteY39" fmla="*/ 82738 h 164536"/>
                <a:gd name="connsiteX40" fmla="*/ 6534115 w 6594582"/>
                <a:gd name="connsiteY40" fmla="*/ 124108 h 164536"/>
                <a:gd name="connsiteX41" fmla="*/ 6540833 w 6594582"/>
                <a:gd name="connsiteY41" fmla="*/ 137897 h 164536"/>
                <a:gd name="connsiteX42" fmla="*/ 6554270 w 6594582"/>
                <a:gd name="connsiteY42" fmla="*/ 144792 h 164536"/>
                <a:gd name="connsiteX43" fmla="*/ 6473648 w 6594582"/>
                <a:gd name="connsiteY43" fmla="*/ 144792 h 164536"/>
                <a:gd name="connsiteX44" fmla="*/ 6493803 w 6594582"/>
                <a:gd name="connsiteY44" fmla="*/ 137897 h 164536"/>
                <a:gd name="connsiteX45" fmla="*/ 6493803 w 6594582"/>
                <a:gd name="connsiteY45" fmla="*/ 124108 h 164536"/>
                <a:gd name="connsiteX46" fmla="*/ 6493803 w 6594582"/>
                <a:gd name="connsiteY46" fmla="*/ 89633 h 164536"/>
                <a:gd name="connsiteX47" fmla="*/ 6453492 w 6594582"/>
                <a:gd name="connsiteY47" fmla="*/ 20685 h 164536"/>
                <a:gd name="connsiteX48" fmla="*/ 6433336 w 6594582"/>
                <a:gd name="connsiteY48" fmla="*/ 6895 h 164536"/>
                <a:gd name="connsiteX49" fmla="*/ 6433336 w 6594582"/>
                <a:gd name="connsiteY49" fmla="*/ 0 h 164536"/>
                <a:gd name="connsiteX50" fmla="*/ 6156916 w 6594582"/>
                <a:gd name="connsiteY50" fmla="*/ 0 h 164536"/>
                <a:gd name="connsiteX51" fmla="*/ 6301707 w 6594582"/>
                <a:gd name="connsiteY51" fmla="*/ 0 h 164536"/>
                <a:gd name="connsiteX52" fmla="*/ 6301707 w 6594582"/>
                <a:gd name="connsiteY52" fmla="*/ 41369 h 164536"/>
                <a:gd name="connsiteX53" fmla="*/ 6294812 w 6594582"/>
                <a:gd name="connsiteY53" fmla="*/ 41369 h 164536"/>
                <a:gd name="connsiteX54" fmla="*/ 6246549 w 6594582"/>
                <a:gd name="connsiteY54" fmla="*/ 6895 h 164536"/>
                <a:gd name="connsiteX55" fmla="*/ 6246549 w 6594582"/>
                <a:gd name="connsiteY55" fmla="*/ 124108 h 164536"/>
                <a:gd name="connsiteX56" fmla="*/ 6253443 w 6594582"/>
                <a:gd name="connsiteY56" fmla="*/ 137897 h 164536"/>
                <a:gd name="connsiteX57" fmla="*/ 6274128 w 6594582"/>
                <a:gd name="connsiteY57" fmla="*/ 144792 h 164536"/>
                <a:gd name="connsiteX58" fmla="*/ 6184495 w 6594582"/>
                <a:gd name="connsiteY58" fmla="*/ 144792 h 164536"/>
                <a:gd name="connsiteX59" fmla="*/ 6205180 w 6594582"/>
                <a:gd name="connsiteY59" fmla="*/ 137897 h 164536"/>
                <a:gd name="connsiteX60" fmla="*/ 6212074 w 6594582"/>
                <a:gd name="connsiteY60" fmla="*/ 124108 h 164536"/>
                <a:gd name="connsiteX61" fmla="*/ 6212074 w 6594582"/>
                <a:gd name="connsiteY61" fmla="*/ 6895 h 164536"/>
                <a:gd name="connsiteX62" fmla="*/ 6163811 w 6594582"/>
                <a:gd name="connsiteY62" fmla="*/ 41369 h 164536"/>
                <a:gd name="connsiteX63" fmla="*/ 6156916 w 6594582"/>
                <a:gd name="connsiteY63" fmla="*/ 41369 h 164536"/>
                <a:gd name="connsiteX64" fmla="*/ 6156916 w 6594582"/>
                <a:gd name="connsiteY64" fmla="*/ 0 h 164536"/>
                <a:gd name="connsiteX65" fmla="*/ 5939730 w 6594582"/>
                <a:gd name="connsiteY65" fmla="*/ 0 h 164536"/>
                <a:gd name="connsiteX66" fmla="*/ 6028580 w 6594582"/>
                <a:gd name="connsiteY66" fmla="*/ 0 h 164536"/>
                <a:gd name="connsiteX67" fmla="*/ 6028580 w 6594582"/>
                <a:gd name="connsiteY67" fmla="*/ 6895 h 164536"/>
                <a:gd name="connsiteX68" fmla="*/ 6001242 w 6594582"/>
                <a:gd name="connsiteY68" fmla="*/ 20685 h 164536"/>
                <a:gd name="connsiteX69" fmla="*/ 6001242 w 6594582"/>
                <a:gd name="connsiteY69" fmla="*/ 124108 h 164536"/>
                <a:gd name="connsiteX70" fmla="*/ 6028580 w 6594582"/>
                <a:gd name="connsiteY70" fmla="*/ 144792 h 164536"/>
                <a:gd name="connsiteX71" fmla="*/ 5939730 w 6594582"/>
                <a:gd name="connsiteY71" fmla="*/ 144792 h 164536"/>
                <a:gd name="connsiteX72" fmla="*/ 5960234 w 6594582"/>
                <a:gd name="connsiteY72" fmla="*/ 137897 h 164536"/>
                <a:gd name="connsiteX73" fmla="*/ 5967068 w 6594582"/>
                <a:gd name="connsiteY73" fmla="*/ 124108 h 164536"/>
                <a:gd name="connsiteX74" fmla="*/ 5967068 w 6594582"/>
                <a:gd name="connsiteY74" fmla="*/ 20685 h 164536"/>
                <a:gd name="connsiteX75" fmla="*/ 5939730 w 6594582"/>
                <a:gd name="connsiteY75" fmla="*/ 6895 h 164536"/>
                <a:gd name="connsiteX76" fmla="*/ 5939730 w 6594582"/>
                <a:gd name="connsiteY76" fmla="*/ 0 h 164536"/>
                <a:gd name="connsiteX77" fmla="*/ 5747125 w 6594582"/>
                <a:gd name="connsiteY77" fmla="*/ 0 h 164536"/>
                <a:gd name="connsiteX78" fmla="*/ 5774226 w 6594582"/>
                <a:gd name="connsiteY78" fmla="*/ 0 h 164536"/>
                <a:gd name="connsiteX79" fmla="*/ 5787776 w 6594582"/>
                <a:gd name="connsiteY79" fmla="*/ 6881 h 164536"/>
                <a:gd name="connsiteX80" fmla="*/ 5794551 w 6594582"/>
                <a:gd name="connsiteY80" fmla="*/ 0 h 164536"/>
                <a:gd name="connsiteX81" fmla="*/ 5801326 w 6594582"/>
                <a:gd name="connsiteY81" fmla="*/ 0 h 164536"/>
                <a:gd name="connsiteX82" fmla="*/ 5801326 w 6594582"/>
                <a:gd name="connsiteY82" fmla="*/ 41284 h 164536"/>
                <a:gd name="connsiteX83" fmla="*/ 5794551 w 6594582"/>
                <a:gd name="connsiteY83" fmla="*/ 41284 h 164536"/>
                <a:gd name="connsiteX84" fmla="*/ 5747125 w 6594582"/>
                <a:gd name="connsiteY84" fmla="*/ 6881 h 164536"/>
                <a:gd name="connsiteX85" fmla="*/ 5720025 w 6594582"/>
                <a:gd name="connsiteY85" fmla="*/ 20642 h 164536"/>
                <a:gd name="connsiteX86" fmla="*/ 5726800 w 6594582"/>
                <a:gd name="connsiteY86" fmla="*/ 41284 h 164536"/>
                <a:gd name="connsiteX87" fmla="*/ 5747125 w 6594582"/>
                <a:gd name="connsiteY87" fmla="*/ 48164 h 164536"/>
                <a:gd name="connsiteX88" fmla="*/ 5781001 w 6594582"/>
                <a:gd name="connsiteY88" fmla="*/ 68806 h 164536"/>
                <a:gd name="connsiteX89" fmla="*/ 5808101 w 6594582"/>
                <a:gd name="connsiteY89" fmla="*/ 103209 h 164536"/>
                <a:gd name="connsiteX90" fmla="*/ 5747125 w 6594582"/>
                <a:gd name="connsiteY90" fmla="*/ 151373 h 164536"/>
                <a:gd name="connsiteX91" fmla="*/ 5720025 w 6594582"/>
                <a:gd name="connsiteY91" fmla="*/ 144493 h 164536"/>
                <a:gd name="connsiteX92" fmla="*/ 5706475 w 6594582"/>
                <a:gd name="connsiteY92" fmla="*/ 144493 h 164536"/>
                <a:gd name="connsiteX93" fmla="*/ 5699700 w 6594582"/>
                <a:gd name="connsiteY93" fmla="*/ 151373 h 164536"/>
                <a:gd name="connsiteX94" fmla="*/ 5692925 w 6594582"/>
                <a:gd name="connsiteY94" fmla="*/ 151373 h 164536"/>
                <a:gd name="connsiteX95" fmla="*/ 5692925 w 6594582"/>
                <a:gd name="connsiteY95" fmla="*/ 96328 h 164536"/>
                <a:gd name="connsiteX96" fmla="*/ 5699700 w 6594582"/>
                <a:gd name="connsiteY96" fmla="*/ 96328 h 164536"/>
                <a:gd name="connsiteX97" fmla="*/ 5747125 w 6594582"/>
                <a:gd name="connsiteY97" fmla="*/ 144493 h 164536"/>
                <a:gd name="connsiteX98" fmla="*/ 5781001 w 6594582"/>
                <a:gd name="connsiteY98" fmla="*/ 116970 h 164536"/>
                <a:gd name="connsiteX99" fmla="*/ 5753901 w 6594582"/>
                <a:gd name="connsiteY99" fmla="*/ 96328 h 164536"/>
                <a:gd name="connsiteX100" fmla="*/ 5733575 w 6594582"/>
                <a:gd name="connsiteY100" fmla="*/ 82567 h 164536"/>
                <a:gd name="connsiteX101" fmla="*/ 5692925 w 6594582"/>
                <a:gd name="connsiteY101" fmla="*/ 41284 h 164536"/>
                <a:gd name="connsiteX102" fmla="*/ 5747125 w 6594582"/>
                <a:gd name="connsiteY102" fmla="*/ 0 h 164536"/>
                <a:gd name="connsiteX103" fmla="*/ 5400053 w 6594582"/>
                <a:gd name="connsiteY103" fmla="*/ 0 h 164536"/>
                <a:gd name="connsiteX104" fmla="*/ 5473957 w 6594582"/>
                <a:gd name="connsiteY104" fmla="*/ 0 h 164536"/>
                <a:gd name="connsiteX105" fmla="*/ 5541143 w 6594582"/>
                <a:gd name="connsiteY105" fmla="*/ 41369 h 164536"/>
                <a:gd name="connsiteX106" fmla="*/ 5507550 w 6594582"/>
                <a:gd name="connsiteY106" fmla="*/ 75844 h 164536"/>
                <a:gd name="connsiteX107" fmla="*/ 5554580 w 6594582"/>
                <a:gd name="connsiteY107" fmla="*/ 137897 h 164536"/>
                <a:gd name="connsiteX108" fmla="*/ 5561299 w 6594582"/>
                <a:gd name="connsiteY108" fmla="*/ 144792 h 164536"/>
                <a:gd name="connsiteX109" fmla="*/ 5514269 w 6594582"/>
                <a:gd name="connsiteY109" fmla="*/ 144792 h 164536"/>
                <a:gd name="connsiteX110" fmla="*/ 5467239 w 6594582"/>
                <a:gd name="connsiteY110" fmla="*/ 75844 h 164536"/>
                <a:gd name="connsiteX111" fmla="*/ 5460520 w 6594582"/>
                <a:gd name="connsiteY111" fmla="*/ 75844 h 164536"/>
                <a:gd name="connsiteX112" fmla="*/ 5460520 w 6594582"/>
                <a:gd name="connsiteY112" fmla="*/ 124108 h 164536"/>
                <a:gd name="connsiteX113" fmla="*/ 5460520 w 6594582"/>
                <a:gd name="connsiteY113" fmla="*/ 137897 h 164536"/>
                <a:gd name="connsiteX114" fmla="*/ 5480676 w 6594582"/>
                <a:gd name="connsiteY114" fmla="*/ 144792 h 164536"/>
                <a:gd name="connsiteX115" fmla="*/ 5400053 w 6594582"/>
                <a:gd name="connsiteY115" fmla="*/ 144792 h 164536"/>
                <a:gd name="connsiteX116" fmla="*/ 5413490 w 6594582"/>
                <a:gd name="connsiteY116" fmla="*/ 137897 h 164536"/>
                <a:gd name="connsiteX117" fmla="*/ 5420209 w 6594582"/>
                <a:gd name="connsiteY117" fmla="*/ 124108 h 164536"/>
                <a:gd name="connsiteX118" fmla="*/ 5420209 w 6594582"/>
                <a:gd name="connsiteY118" fmla="*/ 27580 h 164536"/>
                <a:gd name="connsiteX119" fmla="*/ 5413490 w 6594582"/>
                <a:gd name="connsiteY119" fmla="*/ 6895 h 164536"/>
                <a:gd name="connsiteX120" fmla="*/ 5400053 w 6594582"/>
                <a:gd name="connsiteY120" fmla="*/ 6895 h 164536"/>
                <a:gd name="connsiteX121" fmla="*/ 5400053 w 6594582"/>
                <a:gd name="connsiteY121" fmla="*/ 0 h 164536"/>
                <a:gd name="connsiteX122" fmla="*/ 5117052 w 6594582"/>
                <a:gd name="connsiteY122" fmla="*/ 0 h 164536"/>
                <a:gd name="connsiteX123" fmla="*/ 5254664 w 6594582"/>
                <a:gd name="connsiteY123" fmla="*/ 0 h 164536"/>
                <a:gd name="connsiteX124" fmla="*/ 5254664 w 6594582"/>
                <a:gd name="connsiteY124" fmla="*/ 41369 h 164536"/>
                <a:gd name="connsiteX125" fmla="*/ 5247783 w 6594582"/>
                <a:gd name="connsiteY125" fmla="*/ 41369 h 164536"/>
                <a:gd name="connsiteX126" fmla="*/ 5234022 w 6594582"/>
                <a:gd name="connsiteY126" fmla="*/ 13790 h 164536"/>
                <a:gd name="connsiteX127" fmla="*/ 5192738 w 6594582"/>
                <a:gd name="connsiteY127" fmla="*/ 6895 h 164536"/>
                <a:gd name="connsiteX128" fmla="*/ 5172097 w 6594582"/>
                <a:gd name="connsiteY128" fmla="*/ 20685 h 164536"/>
                <a:gd name="connsiteX129" fmla="*/ 5172097 w 6594582"/>
                <a:gd name="connsiteY129" fmla="*/ 68949 h 164536"/>
                <a:gd name="connsiteX130" fmla="*/ 5206500 w 6594582"/>
                <a:gd name="connsiteY130" fmla="*/ 62054 h 164536"/>
                <a:gd name="connsiteX131" fmla="*/ 5213380 w 6594582"/>
                <a:gd name="connsiteY131" fmla="*/ 34474 h 164536"/>
                <a:gd name="connsiteX132" fmla="*/ 5220261 w 6594582"/>
                <a:gd name="connsiteY132" fmla="*/ 34474 h 164536"/>
                <a:gd name="connsiteX133" fmla="*/ 5220261 w 6594582"/>
                <a:gd name="connsiteY133" fmla="*/ 110318 h 164536"/>
                <a:gd name="connsiteX134" fmla="*/ 5213380 w 6594582"/>
                <a:gd name="connsiteY134" fmla="*/ 110318 h 164536"/>
                <a:gd name="connsiteX135" fmla="*/ 5206500 w 6594582"/>
                <a:gd name="connsiteY135" fmla="*/ 82738 h 164536"/>
                <a:gd name="connsiteX136" fmla="*/ 5172097 w 6594582"/>
                <a:gd name="connsiteY136" fmla="*/ 75844 h 164536"/>
                <a:gd name="connsiteX137" fmla="*/ 5172097 w 6594582"/>
                <a:gd name="connsiteY137" fmla="*/ 131002 h 164536"/>
                <a:gd name="connsiteX138" fmla="*/ 5192738 w 6594582"/>
                <a:gd name="connsiteY138" fmla="*/ 137897 h 164536"/>
                <a:gd name="connsiteX139" fmla="*/ 5261544 w 6594582"/>
                <a:gd name="connsiteY139" fmla="*/ 103423 h 164536"/>
                <a:gd name="connsiteX140" fmla="*/ 5268425 w 6594582"/>
                <a:gd name="connsiteY140" fmla="*/ 103423 h 164536"/>
                <a:gd name="connsiteX141" fmla="*/ 5254664 w 6594582"/>
                <a:gd name="connsiteY141" fmla="*/ 144792 h 164536"/>
                <a:gd name="connsiteX142" fmla="*/ 5117052 w 6594582"/>
                <a:gd name="connsiteY142" fmla="*/ 144792 h 164536"/>
                <a:gd name="connsiteX143" fmla="*/ 5130813 w 6594582"/>
                <a:gd name="connsiteY143" fmla="*/ 137897 h 164536"/>
                <a:gd name="connsiteX144" fmla="*/ 5137694 w 6594582"/>
                <a:gd name="connsiteY144" fmla="*/ 124108 h 164536"/>
                <a:gd name="connsiteX145" fmla="*/ 5137694 w 6594582"/>
                <a:gd name="connsiteY145" fmla="*/ 20685 h 164536"/>
                <a:gd name="connsiteX146" fmla="*/ 5117052 w 6594582"/>
                <a:gd name="connsiteY146" fmla="*/ 6895 h 164536"/>
                <a:gd name="connsiteX147" fmla="*/ 4824179 w 6594582"/>
                <a:gd name="connsiteY147" fmla="*/ 0 h 164536"/>
                <a:gd name="connsiteX148" fmla="*/ 4906446 w 6594582"/>
                <a:gd name="connsiteY148" fmla="*/ 0 h 164536"/>
                <a:gd name="connsiteX149" fmla="*/ 4906446 w 6594582"/>
                <a:gd name="connsiteY149" fmla="*/ 6881 h 164536"/>
                <a:gd name="connsiteX150" fmla="*/ 4885880 w 6594582"/>
                <a:gd name="connsiteY150" fmla="*/ 6881 h 164536"/>
                <a:gd name="connsiteX151" fmla="*/ 4885880 w 6594582"/>
                <a:gd name="connsiteY151" fmla="*/ 13761 h 164536"/>
                <a:gd name="connsiteX152" fmla="*/ 4892735 w 6594582"/>
                <a:gd name="connsiteY152" fmla="*/ 34403 h 164536"/>
                <a:gd name="connsiteX153" fmla="*/ 4920158 w 6594582"/>
                <a:gd name="connsiteY153" fmla="*/ 103209 h 164536"/>
                <a:gd name="connsiteX154" fmla="*/ 4954436 w 6594582"/>
                <a:gd name="connsiteY154" fmla="*/ 27522 h 164536"/>
                <a:gd name="connsiteX155" fmla="*/ 4961292 w 6594582"/>
                <a:gd name="connsiteY155" fmla="*/ 13761 h 164536"/>
                <a:gd name="connsiteX156" fmla="*/ 4954436 w 6594582"/>
                <a:gd name="connsiteY156" fmla="*/ 6881 h 164536"/>
                <a:gd name="connsiteX157" fmla="*/ 4933869 w 6594582"/>
                <a:gd name="connsiteY157" fmla="*/ 6881 h 164536"/>
                <a:gd name="connsiteX158" fmla="*/ 4933869 w 6594582"/>
                <a:gd name="connsiteY158" fmla="*/ 0 h 164536"/>
                <a:gd name="connsiteX159" fmla="*/ 4988714 w 6594582"/>
                <a:gd name="connsiteY159" fmla="*/ 0 h 164536"/>
                <a:gd name="connsiteX160" fmla="*/ 4988714 w 6594582"/>
                <a:gd name="connsiteY160" fmla="*/ 6881 h 164536"/>
                <a:gd name="connsiteX161" fmla="*/ 4968147 w 6594582"/>
                <a:gd name="connsiteY161" fmla="*/ 20642 h 164536"/>
                <a:gd name="connsiteX162" fmla="*/ 4913302 w 6594582"/>
                <a:gd name="connsiteY162" fmla="*/ 151373 h 164536"/>
                <a:gd name="connsiteX163" fmla="*/ 4906446 w 6594582"/>
                <a:gd name="connsiteY163" fmla="*/ 151373 h 164536"/>
                <a:gd name="connsiteX164" fmla="*/ 4844746 w 6594582"/>
                <a:gd name="connsiteY164" fmla="*/ 20642 h 164536"/>
                <a:gd name="connsiteX165" fmla="*/ 4824179 w 6594582"/>
                <a:gd name="connsiteY165" fmla="*/ 6881 h 164536"/>
                <a:gd name="connsiteX166" fmla="*/ 4824179 w 6594582"/>
                <a:gd name="connsiteY166" fmla="*/ 0 h 164536"/>
                <a:gd name="connsiteX167" fmla="*/ 4610283 w 6594582"/>
                <a:gd name="connsiteY167" fmla="*/ 0 h 164536"/>
                <a:gd name="connsiteX168" fmla="*/ 4692552 w 6594582"/>
                <a:gd name="connsiteY168" fmla="*/ 0 h 164536"/>
                <a:gd name="connsiteX169" fmla="*/ 4692552 w 6594582"/>
                <a:gd name="connsiteY169" fmla="*/ 6895 h 164536"/>
                <a:gd name="connsiteX170" fmla="*/ 4671985 w 6594582"/>
                <a:gd name="connsiteY170" fmla="*/ 20685 h 164536"/>
                <a:gd name="connsiteX171" fmla="*/ 4671985 w 6594582"/>
                <a:gd name="connsiteY171" fmla="*/ 124108 h 164536"/>
                <a:gd name="connsiteX172" fmla="*/ 4692552 w 6594582"/>
                <a:gd name="connsiteY172" fmla="*/ 144792 h 164536"/>
                <a:gd name="connsiteX173" fmla="*/ 4610283 w 6594582"/>
                <a:gd name="connsiteY173" fmla="*/ 144792 h 164536"/>
                <a:gd name="connsiteX174" fmla="*/ 4623994 w 6594582"/>
                <a:gd name="connsiteY174" fmla="*/ 137897 h 164536"/>
                <a:gd name="connsiteX175" fmla="*/ 4630850 w 6594582"/>
                <a:gd name="connsiteY175" fmla="*/ 124108 h 164536"/>
                <a:gd name="connsiteX176" fmla="*/ 4630850 w 6594582"/>
                <a:gd name="connsiteY176" fmla="*/ 20685 h 164536"/>
                <a:gd name="connsiteX177" fmla="*/ 4610283 w 6594582"/>
                <a:gd name="connsiteY177" fmla="*/ 6895 h 164536"/>
                <a:gd name="connsiteX178" fmla="*/ 4610283 w 6594582"/>
                <a:gd name="connsiteY178" fmla="*/ 0 h 164536"/>
                <a:gd name="connsiteX179" fmla="*/ 4317409 w 6594582"/>
                <a:gd name="connsiteY179" fmla="*/ 0 h 164536"/>
                <a:gd name="connsiteX180" fmla="*/ 4365398 w 6594582"/>
                <a:gd name="connsiteY180" fmla="*/ 0 h 164536"/>
                <a:gd name="connsiteX181" fmla="*/ 4454521 w 6594582"/>
                <a:gd name="connsiteY181" fmla="*/ 89448 h 164536"/>
                <a:gd name="connsiteX182" fmla="*/ 4454521 w 6594582"/>
                <a:gd name="connsiteY182" fmla="*/ 27522 h 164536"/>
                <a:gd name="connsiteX183" fmla="*/ 4427099 w 6594582"/>
                <a:gd name="connsiteY183" fmla="*/ 6881 h 164536"/>
                <a:gd name="connsiteX184" fmla="*/ 4427099 w 6594582"/>
                <a:gd name="connsiteY184" fmla="*/ 0 h 164536"/>
                <a:gd name="connsiteX185" fmla="*/ 4481944 w 6594582"/>
                <a:gd name="connsiteY185" fmla="*/ 0 h 164536"/>
                <a:gd name="connsiteX186" fmla="*/ 4481944 w 6594582"/>
                <a:gd name="connsiteY186" fmla="*/ 6881 h 164536"/>
                <a:gd name="connsiteX187" fmla="*/ 4461377 w 6594582"/>
                <a:gd name="connsiteY187" fmla="*/ 20642 h 164536"/>
                <a:gd name="connsiteX188" fmla="*/ 4461377 w 6594582"/>
                <a:gd name="connsiteY188" fmla="*/ 151373 h 164536"/>
                <a:gd name="connsiteX189" fmla="*/ 4454521 w 6594582"/>
                <a:gd name="connsiteY189" fmla="*/ 151373 h 164536"/>
                <a:gd name="connsiteX190" fmla="*/ 4351687 w 6594582"/>
                <a:gd name="connsiteY190" fmla="*/ 34403 h 164536"/>
                <a:gd name="connsiteX191" fmla="*/ 4351687 w 6594582"/>
                <a:gd name="connsiteY191" fmla="*/ 116970 h 164536"/>
                <a:gd name="connsiteX192" fmla="*/ 4372254 w 6594582"/>
                <a:gd name="connsiteY192" fmla="*/ 144493 h 164536"/>
                <a:gd name="connsiteX193" fmla="*/ 4317409 w 6594582"/>
                <a:gd name="connsiteY193" fmla="*/ 144493 h 164536"/>
                <a:gd name="connsiteX194" fmla="*/ 4331120 w 6594582"/>
                <a:gd name="connsiteY194" fmla="*/ 137612 h 164536"/>
                <a:gd name="connsiteX195" fmla="*/ 4337976 w 6594582"/>
                <a:gd name="connsiteY195" fmla="*/ 123851 h 164536"/>
                <a:gd name="connsiteX196" fmla="*/ 4337976 w 6594582"/>
                <a:gd name="connsiteY196" fmla="*/ 20642 h 164536"/>
                <a:gd name="connsiteX197" fmla="*/ 4317409 w 6594582"/>
                <a:gd name="connsiteY197" fmla="*/ 6881 h 164536"/>
                <a:gd name="connsiteX198" fmla="*/ 4317409 w 6594582"/>
                <a:gd name="connsiteY198" fmla="*/ 0 h 164536"/>
                <a:gd name="connsiteX199" fmla="*/ 4024537 w 6594582"/>
                <a:gd name="connsiteY199" fmla="*/ 0 h 164536"/>
                <a:gd name="connsiteX200" fmla="*/ 4106804 w 6594582"/>
                <a:gd name="connsiteY200" fmla="*/ 0 h 164536"/>
                <a:gd name="connsiteX201" fmla="*/ 4106804 w 6594582"/>
                <a:gd name="connsiteY201" fmla="*/ 6881 h 164536"/>
                <a:gd name="connsiteX202" fmla="*/ 4086237 w 6594582"/>
                <a:gd name="connsiteY202" fmla="*/ 6881 h 164536"/>
                <a:gd name="connsiteX203" fmla="*/ 4086237 w 6594582"/>
                <a:gd name="connsiteY203" fmla="*/ 27522 h 164536"/>
                <a:gd name="connsiteX204" fmla="*/ 4086237 w 6594582"/>
                <a:gd name="connsiteY204" fmla="*/ 96328 h 164536"/>
                <a:gd name="connsiteX205" fmla="*/ 4120516 w 6594582"/>
                <a:gd name="connsiteY205" fmla="*/ 137612 h 164536"/>
                <a:gd name="connsiteX206" fmla="*/ 4161649 w 6594582"/>
                <a:gd name="connsiteY206" fmla="*/ 96328 h 164536"/>
                <a:gd name="connsiteX207" fmla="*/ 4161649 w 6594582"/>
                <a:gd name="connsiteY207" fmla="*/ 27522 h 164536"/>
                <a:gd name="connsiteX208" fmla="*/ 4141082 w 6594582"/>
                <a:gd name="connsiteY208" fmla="*/ 6881 h 164536"/>
                <a:gd name="connsiteX209" fmla="*/ 4141082 w 6594582"/>
                <a:gd name="connsiteY209" fmla="*/ 0 h 164536"/>
                <a:gd name="connsiteX210" fmla="*/ 4189072 w 6594582"/>
                <a:gd name="connsiteY210" fmla="*/ 0 h 164536"/>
                <a:gd name="connsiteX211" fmla="*/ 4189072 w 6594582"/>
                <a:gd name="connsiteY211" fmla="*/ 6881 h 164536"/>
                <a:gd name="connsiteX212" fmla="*/ 4168505 w 6594582"/>
                <a:gd name="connsiteY212" fmla="*/ 20642 h 164536"/>
                <a:gd name="connsiteX213" fmla="*/ 4168505 w 6594582"/>
                <a:gd name="connsiteY213" fmla="*/ 96328 h 164536"/>
                <a:gd name="connsiteX214" fmla="*/ 4161649 w 6594582"/>
                <a:gd name="connsiteY214" fmla="*/ 137612 h 164536"/>
                <a:gd name="connsiteX215" fmla="*/ 4113660 w 6594582"/>
                <a:gd name="connsiteY215" fmla="*/ 151373 h 164536"/>
                <a:gd name="connsiteX216" fmla="*/ 4058815 w 6594582"/>
                <a:gd name="connsiteY216" fmla="*/ 137612 h 164536"/>
                <a:gd name="connsiteX217" fmla="*/ 4045104 w 6594582"/>
                <a:gd name="connsiteY217" fmla="*/ 96328 h 164536"/>
                <a:gd name="connsiteX218" fmla="*/ 4045104 w 6594582"/>
                <a:gd name="connsiteY218" fmla="*/ 27522 h 164536"/>
                <a:gd name="connsiteX219" fmla="*/ 4038248 w 6594582"/>
                <a:gd name="connsiteY219" fmla="*/ 13761 h 164536"/>
                <a:gd name="connsiteX220" fmla="*/ 4024537 w 6594582"/>
                <a:gd name="connsiteY220" fmla="*/ 6881 h 164536"/>
                <a:gd name="connsiteX221" fmla="*/ 4024537 w 6594582"/>
                <a:gd name="connsiteY221" fmla="*/ 0 h 164536"/>
                <a:gd name="connsiteX222" fmla="*/ 3563838 w 6594582"/>
                <a:gd name="connsiteY222" fmla="*/ 0 h 164536"/>
                <a:gd name="connsiteX223" fmla="*/ 3646405 w 6594582"/>
                <a:gd name="connsiteY223" fmla="*/ 0 h 164536"/>
                <a:gd name="connsiteX224" fmla="*/ 3646405 w 6594582"/>
                <a:gd name="connsiteY224" fmla="*/ 6895 h 164536"/>
                <a:gd name="connsiteX225" fmla="*/ 3632644 w 6594582"/>
                <a:gd name="connsiteY225" fmla="*/ 6895 h 164536"/>
                <a:gd name="connsiteX226" fmla="*/ 3625763 w 6594582"/>
                <a:gd name="connsiteY226" fmla="*/ 27580 h 164536"/>
                <a:gd name="connsiteX227" fmla="*/ 3625763 w 6594582"/>
                <a:gd name="connsiteY227" fmla="*/ 131002 h 164536"/>
                <a:gd name="connsiteX228" fmla="*/ 3646405 w 6594582"/>
                <a:gd name="connsiteY228" fmla="*/ 137897 h 164536"/>
                <a:gd name="connsiteX229" fmla="*/ 3708330 w 6594582"/>
                <a:gd name="connsiteY229" fmla="*/ 96528 h 164536"/>
                <a:gd name="connsiteX230" fmla="*/ 3715211 w 6594582"/>
                <a:gd name="connsiteY230" fmla="*/ 96528 h 164536"/>
                <a:gd name="connsiteX231" fmla="*/ 3708330 w 6594582"/>
                <a:gd name="connsiteY231" fmla="*/ 144792 h 164536"/>
                <a:gd name="connsiteX232" fmla="*/ 3563838 w 6594582"/>
                <a:gd name="connsiteY232" fmla="*/ 144792 h 164536"/>
                <a:gd name="connsiteX233" fmla="*/ 3577599 w 6594582"/>
                <a:gd name="connsiteY233" fmla="*/ 137897 h 164536"/>
                <a:gd name="connsiteX234" fmla="*/ 3584480 w 6594582"/>
                <a:gd name="connsiteY234" fmla="*/ 124108 h 164536"/>
                <a:gd name="connsiteX235" fmla="*/ 3584480 w 6594582"/>
                <a:gd name="connsiteY235" fmla="*/ 20685 h 164536"/>
                <a:gd name="connsiteX236" fmla="*/ 3563838 w 6594582"/>
                <a:gd name="connsiteY236" fmla="*/ 6895 h 164536"/>
                <a:gd name="connsiteX237" fmla="*/ 3563838 w 6594582"/>
                <a:gd name="connsiteY237" fmla="*/ 0 h 164536"/>
                <a:gd name="connsiteX238" fmla="*/ 3346376 w 6594582"/>
                <a:gd name="connsiteY238" fmla="*/ 0 h 164536"/>
                <a:gd name="connsiteX239" fmla="*/ 3353231 w 6594582"/>
                <a:gd name="connsiteY239" fmla="*/ 0 h 164536"/>
                <a:gd name="connsiteX240" fmla="*/ 3408076 w 6594582"/>
                <a:gd name="connsiteY240" fmla="*/ 110318 h 164536"/>
                <a:gd name="connsiteX241" fmla="*/ 3421788 w 6594582"/>
                <a:gd name="connsiteY241" fmla="*/ 137897 h 164536"/>
                <a:gd name="connsiteX242" fmla="*/ 3435499 w 6594582"/>
                <a:gd name="connsiteY242" fmla="*/ 144792 h 164536"/>
                <a:gd name="connsiteX243" fmla="*/ 3360087 w 6594582"/>
                <a:gd name="connsiteY243" fmla="*/ 144792 h 164536"/>
                <a:gd name="connsiteX244" fmla="*/ 3373798 w 6594582"/>
                <a:gd name="connsiteY244" fmla="*/ 131002 h 164536"/>
                <a:gd name="connsiteX245" fmla="*/ 3366943 w 6594582"/>
                <a:gd name="connsiteY245" fmla="*/ 103423 h 164536"/>
                <a:gd name="connsiteX246" fmla="*/ 3312098 w 6594582"/>
                <a:gd name="connsiteY246" fmla="*/ 103423 h 164536"/>
                <a:gd name="connsiteX247" fmla="*/ 3298386 w 6594582"/>
                <a:gd name="connsiteY247" fmla="*/ 131002 h 164536"/>
                <a:gd name="connsiteX248" fmla="*/ 3318953 w 6594582"/>
                <a:gd name="connsiteY248" fmla="*/ 144792 h 164536"/>
                <a:gd name="connsiteX249" fmla="*/ 3270964 w 6594582"/>
                <a:gd name="connsiteY249" fmla="*/ 144792 h 164536"/>
                <a:gd name="connsiteX250" fmla="*/ 3291531 w 6594582"/>
                <a:gd name="connsiteY250" fmla="*/ 117213 h 164536"/>
                <a:gd name="connsiteX251" fmla="*/ 3346376 w 6594582"/>
                <a:gd name="connsiteY251" fmla="*/ 0 h 164536"/>
                <a:gd name="connsiteX252" fmla="*/ 2928731 w 6594582"/>
                <a:gd name="connsiteY252" fmla="*/ 0 h 164536"/>
                <a:gd name="connsiteX253" fmla="*/ 2990740 w 6594582"/>
                <a:gd name="connsiteY253" fmla="*/ 0 h 164536"/>
                <a:gd name="connsiteX254" fmla="*/ 3038970 w 6594582"/>
                <a:gd name="connsiteY254" fmla="*/ 103423 h 164536"/>
                <a:gd name="connsiteX255" fmla="*/ 3087200 w 6594582"/>
                <a:gd name="connsiteY255" fmla="*/ 0 h 164536"/>
                <a:gd name="connsiteX256" fmla="*/ 3149210 w 6594582"/>
                <a:gd name="connsiteY256" fmla="*/ 0 h 164536"/>
                <a:gd name="connsiteX257" fmla="*/ 3149210 w 6594582"/>
                <a:gd name="connsiteY257" fmla="*/ 6895 h 164536"/>
                <a:gd name="connsiteX258" fmla="*/ 3128540 w 6594582"/>
                <a:gd name="connsiteY258" fmla="*/ 6895 h 164536"/>
                <a:gd name="connsiteX259" fmla="*/ 3121650 w 6594582"/>
                <a:gd name="connsiteY259" fmla="*/ 27580 h 164536"/>
                <a:gd name="connsiteX260" fmla="*/ 3121650 w 6594582"/>
                <a:gd name="connsiteY260" fmla="*/ 124108 h 164536"/>
                <a:gd name="connsiteX261" fmla="*/ 3128540 w 6594582"/>
                <a:gd name="connsiteY261" fmla="*/ 137897 h 164536"/>
                <a:gd name="connsiteX262" fmla="*/ 3149210 w 6594582"/>
                <a:gd name="connsiteY262" fmla="*/ 144792 h 164536"/>
                <a:gd name="connsiteX263" fmla="*/ 3066530 w 6594582"/>
                <a:gd name="connsiteY263" fmla="*/ 144792 h 164536"/>
                <a:gd name="connsiteX264" fmla="*/ 3080310 w 6594582"/>
                <a:gd name="connsiteY264" fmla="*/ 137897 h 164536"/>
                <a:gd name="connsiteX265" fmla="*/ 3087200 w 6594582"/>
                <a:gd name="connsiteY265" fmla="*/ 124108 h 164536"/>
                <a:gd name="connsiteX266" fmla="*/ 3087200 w 6594582"/>
                <a:gd name="connsiteY266" fmla="*/ 13790 h 164536"/>
                <a:gd name="connsiteX267" fmla="*/ 3025190 w 6594582"/>
                <a:gd name="connsiteY267" fmla="*/ 144792 h 164536"/>
                <a:gd name="connsiteX268" fmla="*/ 3018300 w 6594582"/>
                <a:gd name="connsiteY268" fmla="*/ 144792 h 164536"/>
                <a:gd name="connsiteX269" fmla="*/ 2956291 w 6594582"/>
                <a:gd name="connsiteY269" fmla="*/ 20685 h 164536"/>
                <a:gd name="connsiteX270" fmla="*/ 2956291 w 6594582"/>
                <a:gd name="connsiteY270" fmla="*/ 117213 h 164536"/>
                <a:gd name="connsiteX271" fmla="*/ 2963181 w 6594582"/>
                <a:gd name="connsiteY271" fmla="*/ 137897 h 164536"/>
                <a:gd name="connsiteX272" fmla="*/ 2983851 w 6594582"/>
                <a:gd name="connsiteY272" fmla="*/ 144792 h 164536"/>
                <a:gd name="connsiteX273" fmla="*/ 2928731 w 6594582"/>
                <a:gd name="connsiteY273" fmla="*/ 144792 h 164536"/>
                <a:gd name="connsiteX274" fmla="*/ 2942511 w 6594582"/>
                <a:gd name="connsiteY274" fmla="*/ 137897 h 164536"/>
                <a:gd name="connsiteX275" fmla="*/ 2949401 w 6594582"/>
                <a:gd name="connsiteY275" fmla="*/ 124108 h 164536"/>
                <a:gd name="connsiteX276" fmla="*/ 2949401 w 6594582"/>
                <a:gd name="connsiteY276" fmla="*/ 20685 h 164536"/>
                <a:gd name="connsiteX277" fmla="*/ 2928731 w 6594582"/>
                <a:gd name="connsiteY277" fmla="*/ 6895 h 164536"/>
                <a:gd name="connsiteX278" fmla="*/ 2928731 w 6594582"/>
                <a:gd name="connsiteY278" fmla="*/ 0 h 164536"/>
                <a:gd name="connsiteX279" fmla="*/ 2635858 w 6594582"/>
                <a:gd name="connsiteY279" fmla="*/ 0 h 164536"/>
                <a:gd name="connsiteX280" fmla="*/ 2711270 w 6594582"/>
                <a:gd name="connsiteY280" fmla="*/ 0 h 164536"/>
                <a:gd name="connsiteX281" fmla="*/ 2779826 w 6594582"/>
                <a:gd name="connsiteY281" fmla="*/ 41369 h 164536"/>
                <a:gd name="connsiteX282" fmla="*/ 2745548 w 6594582"/>
                <a:gd name="connsiteY282" fmla="*/ 75844 h 164536"/>
                <a:gd name="connsiteX283" fmla="*/ 2793537 w 6594582"/>
                <a:gd name="connsiteY283" fmla="*/ 137897 h 164536"/>
                <a:gd name="connsiteX284" fmla="*/ 2800393 w 6594582"/>
                <a:gd name="connsiteY284" fmla="*/ 144792 h 164536"/>
                <a:gd name="connsiteX285" fmla="*/ 2752403 w 6594582"/>
                <a:gd name="connsiteY285" fmla="*/ 144792 h 164536"/>
                <a:gd name="connsiteX286" fmla="*/ 2704414 w 6594582"/>
                <a:gd name="connsiteY286" fmla="*/ 75844 h 164536"/>
                <a:gd name="connsiteX287" fmla="*/ 2697558 w 6594582"/>
                <a:gd name="connsiteY287" fmla="*/ 75844 h 164536"/>
                <a:gd name="connsiteX288" fmla="*/ 2697558 w 6594582"/>
                <a:gd name="connsiteY288" fmla="*/ 124108 h 164536"/>
                <a:gd name="connsiteX289" fmla="*/ 2704414 w 6594582"/>
                <a:gd name="connsiteY289" fmla="*/ 137897 h 164536"/>
                <a:gd name="connsiteX290" fmla="*/ 2718125 w 6594582"/>
                <a:gd name="connsiteY290" fmla="*/ 144792 h 164536"/>
                <a:gd name="connsiteX291" fmla="*/ 2635858 w 6594582"/>
                <a:gd name="connsiteY291" fmla="*/ 144792 h 164536"/>
                <a:gd name="connsiteX292" fmla="*/ 2656425 w 6594582"/>
                <a:gd name="connsiteY292" fmla="*/ 137897 h 164536"/>
                <a:gd name="connsiteX293" fmla="*/ 2656425 w 6594582"/>
                <a:gd name="connsiteY293" fmla="*/ 124108 h 164536"/>
                <a:gd name="connsiteX294" fmla="*/ 2656425 w 6594582"/>
                <a:gd name="connsiteY294" fmla="*/ 27580 h 164536"/>
                <a:gd name="connsiteX295" fmla="*/ 2656425 w 6594582"/>
                <a:gd name="connsiteY295" fmla="*/ 6895 h 164536"/>
                <a:gd name="connsiteX296" fmla="*/ 2635858 w 6594582"/>
                <a:gd name="connsiteY296" fmla="*/ 6895 h 164536"/>
                <a:gd name="connsiteX297" fmla="*/ 2635858 w 6594582"/>
                <a:gd name="connsiteY297" fmla="*/ 0 h 164536"/>
                <a:gd name="connsiteX298" fmla="*/ 2415249 w 6594582"/>
                <a:gd name="connsiteY298" fmla="*/ 0 h 164536"/>
                <a:gd name="connsiteX299" fmla="*/ 2504230 w 6594582"/>
                <a:gd name="connsiteY299" fmla="*/ 75687 h 164536"/>
                <a:gd name="connsiteX300" fmla="*/ 2415249 w 6594582"/>
                <a:gd name="connsiteY300" fmla="*/ 151373 h 164536"/>
                <a:gd name="connsiteX301" fmla="*/ 2333113 w 6594582"/>
                <a:gd name="connsiteY301" fmla="*/ 75687 h 164536"/>
                <a:gd name="connsiteX302" fmla="*/ 2415249 w 6594582"/>
                <a:gd name="connsiteY302" fmla="*/ 0 h 164536"/>
                <a:gd name="connsiteX303" fmla="*/ 2033658 w 6594582"/>
                <a:gd name="connsiteY303" fmla="*/ 0 h 164536"/>
                <a:gd name="connsiteX304" fmla="*/ 2088503 w 6594582"/>
                <a:gd name="connsiteY304" fmla="*/ 0 h 164536"/>
                <a:gd name="connsiteX305" fmla="*/ 2170770 w 6594582"/>
                <a:gd name="connsiteY305" fmla="*/ 89448 h 164536"/>
                <a:gd name="connsiteX306" fmla="*/ 2170770 w 6594582"/>
                <a:gd name="connsiteY306" fmla="*/ 27522 h 164536"/>
                <a:gd name="connsiteX307" fmla="*/ 2150203 w 6594582"/>
                <a:gd name="connsiteY307" fmla="*/ 6881 h 164536"/>
                <a:gd name="connsiteX308" fmla="*/ 2150203 w 6594582"/>
                <a:gd name="connsiteY308" fmla="*/ 0 h 164536"/>
                <a:gd name="connsiteX309" fmla="*/ 2198193 w 6594582"/>
                <a:gd name="connsiteY309" fmla="*/ 0 h 164536"/>
                <a:gd name="connsiteX310" fmla="*/ 2198193 w 6594582"/>
                <a:gd name="connsiteY310" fmla="*/ 6881 h 164536"/>
                <a:gd name="connsiteX311" fmla="*/ 2177626 w 6594582"/>
                <a:gd name="connsiteY311" fmla="*/ 20642 h 164536"/>
                <a:gd name="connsiteX312" fmla="*/ 2177626 w 6594582"/>
                <a:gd name="connsiteY312" fmla="*/ 151373 h 164536"/>
                <a:gd name="connsiteX313" fmla="*/ 2170770 w 6594582"/>
                <a:gd name="connsiteY313" fmla="*/ 151373 h 164536"/>
                <a:gd name="connsiteX314" fmla="*/ 2067936 w 6594582"/>
                <a:gd name="connsiteY314" fmla="*/ 34403 h 164536"/>
                <a:gd name="connsiteX315" fmla="*/ 2067936 w 6594582"/>
                <a:gd name="connsiteY315" fmla="*/ 116970 h 164536"/>
                <a:gd name="connsiteX316" fmla="*/ 2088503 w 6594582"/>
                <a:gd name="connsiteY316" fmla="*/ 144493 h 164536"/>
                <a:gd name="connsiteX317" fmla="*/ 2033658 w 6594582"/>
                <a:gd name="connsiteY317" fmla="*/ 144493 h 164536"/>
                <a:gd name="connsiteX318" fmla="*/ 2054225 w 6594582"/>
                <a:gd name="connsiteY318" fmla="*/ 137612 h 164536"/>
                <a:gd name="connsiteX319" fmla="*/ 2054225 w 6594582"/>
                <a:gd name="connsiteY319" fmla="*/ 123851 h 164536"/>
                <a:gd name="connsiteX320" fmla="*/ 2054225 w 6594582"/>
                <a:gd name="connsiteY320" fmla="*/ 20642 h 164536"/>
                <a:gd name="connsiteX321" fmla="*/ 2033658 w 6594582"/>
                <a:gd name="connsiteY321" fmla="*/ 6881 h 164536"/>
                <a:gd name="connsiteX322" fmla="*/ 2033658 w 6594582"/>
                <a:gd name="connsiteY322" fmla="*/ 0 h 164536"/>
                <a:gd name="connsiteX323" fmla="*/ 1642065 w 6594582"/>
                <a:gd name="connsiteY323" fmla="*/ 0 h 164536"/>
                <a:gd name="connsiteX324" fmla="*/ 1724334 w 6594582"/>
                <a:gd name="connsiteY324" fmla="*/ 0 h 164536"/>
                <a:gd name="connsiteX325" fmla="*/ 1724334 w 6594582"/>
                <a:gd name="connsiteY325" fmla="*/ 6895 h 164536"/>
                <a:gd name="connsiteX326" fmla="*/ 1703767 w 6594582"/>
                <a:gd name="connsiteY326" fmla="*/ 20685 h 164536"/>
                <a:gd name="connsiteX327" fmla="*/ 1703767 w 6594582"/>
                <a:gd name="connsiteY327" fmla="*/ 124108 h 164536"/>
                <a:gd name="connsiteX328" fmla="*/ 1724334 w 6594582"/>
                <a:gd name="connsiteY328" fmla="*/ 144792 h 164536"/>
                <a:gd name="connsiteX329" fmla="*/ 1642065 w 6594582"/>
                <a:gd name="connsiteY329" fmla="*/ 144792 h 164536"/>
                <a:gd name="connsiteX330" fmla="*/ 1662632 w 6594582"/>
                <a:gd name="connsiteY330" fmla="*/ 137897 h 164536"/>
                <a:gd name="connsiteX331" fmla="*/ 1662632 w 6594582"/>
                <a:gd name="connsiteY331" fmla="*/ 124108 h 164536"/>
                <a:gd name="connsiteX332" fmla="*/ 1662632 w 6594582"/>
                <a:gd name="connsiteY332" fmla="*/ 20685 h 164536"/>
                <a:gd name="connsiteX333" fmla="*/ 1642065 w 6594582"/>
                <a:gd name="connsiteY333" fmla="*/ 6895 h 164536"/>
                <a:gd name="connsiteX334" fmla="*/ 1642065 w 6594582"/>
                <a:gd name="connsiteY334" fmla="*/ 0 h 164536"/>
                <a:gd name="connsiteX335" fmla="*/ 1349190 w 6594582"/>
                <a:gd name="connsiteY335" fmla="*/ 0 h 164536"/>
                <a:gd name="connsiteX336" fmla="*/ 1431457 w 6594582"/>
                <a:gd name="connsiteY336" fmla="*/ 0 h 164536"/>
                <a:gd name="connsiteX337" fmla="*/ 1431457 w 6594582"/>
                <a:gd name="connsiteY337" fmla="*/ 6895 h 164536"/>
                <a:gd name="connsiteX338" fmla="*/ 1417746 w 6594582"/>
                <a:gd name="connsiteY338" fmla="*/ 6895 h 164536"/>
                <a:gd name="connsiteX339" fmla="*/ 1410890 w 6594582"/>
                <a:gd name="connsiteY339" fmla="*/ 13790 h 164536"/>
                <a:gd name="connsiteX340" fmla="*/ 1417746 w 6594582"/>
                <a:gd name="connsiteY340" fmla="*/ 20685 h 164536"/>
                <a:gd name="connsiteX341" fmla="*/ 1438313 w 6594582"/>
                <a:gd name="connsiteY341" fmla="*/ 55159 h 164536"/>
                <a:gd name="connsiteX342" fmla="*/ 1465735 w 6594582"/>
                <a:gd name="connsiteY342" fmla="*/ 20685 h 164536"/>
                <a:gd name="connsiteX343" fmla="*/ 1465735 w 6594582"/>
                <a:gd name="connsiteY343" fmla="*/ 13790 h 164536"/>
                <a:gd name="connsiteX344" fmla="*/ 1452024 w 6594582"/>
                <a:gd name="connsiteY344" fmla="*/ 6895 h 164536"/>
                <a:gd name="connsiteX345" fmla="*/ 1452024 w 6594582"/>
                <a:gd name="connsiteY345" fmla="*/ 0 h 164536"/>
                <a:gd name="connsiteX346" fmla="*/ 1513725 w 6594582"/>
                <a:gd name="connsiteY346" fmla="*/ 0 h 164536"/>
                <a:gd name="connsiteX347" fmla="*/ 1513725 w 6594582"/>
                <a:gd name="connsiteY347" fmla="*/ 6895 h 164536"/>
                <a:gd name="connsiteX348" fmla="*/ 1486302 w 6594582"/>
                <a:gd name="connsiteY348" fmla="*/ 13790 h 164536"/>
                <a:gd name="connsiteX349" fmla="*/ 1445169 w 6594582"/>
                <a:gd name="connsiteY349" fmla="*/ 62054 h 164536"/>
                <a:gd name="connsiteX350" fmla="*/ 1493158 w 6594582"/>
                <a:gd name="connsiteY350" fmla="*/ 124108 h 164536"/>
                <a:gd name="connsiteX351" fmla="*/ 1506869 w 6594582"/>
                <a:gd name="connsiteY351" fmla="*/ 137897 h 164536"/>
                <a:gd name="connsiteX352" fmla="*/ 1513725 w 6594582"/>
                <a:gd name="connsiteY352" fmla="*/ 144792 h 164536"/>
                <a:gd name="connsiteX353" fmla="*/ 1431457 w 6594582"/>
                <a:gd name="connsiteY353" fmla="*/ 144792 h 164536"/>
                <a:gd name="connsiteX354" fmla="*/ 1452024 w 6594582"/>
                <a:gd name="connsiteY354" fmla="*/ 131002 h 164536"/>
                <a:gd name="connsiteX355" fmla="*/ 1445169 w 6594582"/>
                <a:gd name="connsiteY355" fmla="*/ 124108 h 164536"/>
                <a:gd name="connsiteX356" fmla="*/ 1424602 w 6594582"/>
                <a:gd name="connsiteY356" fmla="*/ 89633 h 164536"/>
                <a:gd name="connsiteX357" fmla="*/ 1410890 w 6594582"/>
                <a:gd name="connsiteY357" fmla="*/ 96528 h 164536"/>
                <a:gd name="connsiteX358" fmla="*/ 1390324 w 6594582"/>
                <a:gd name="connsiteY358" fmla="*/ 131002 h 164536"/>
                <a:gd name="connsiteX359" fmla="*/ 1410890 w 6594582"/>
                <a:gd name="connsiteY359" fmla="*/ 144792 h 164536"/>
                <a:gd name="connsiteX360" fmla="*/ 1349190 w 6594582"/>
                <a:gd name="connsiteY360" fmla="*/ 144792 h 164536"/>
                <a:gd name="connsiteX361" fmla="*/ 1376612 w 6594582"/>
                <a:gd name="connsiteY361" fmla="*/ 131002 h 164536"/>
                <a:gd name="connsiteX362" fmla="*/ 1417746 w 6594582"/>
                <a:gd name="connsiteY362" fmla="*/ 82738 h 164536"/>
                <a:gd name="connsiteX363" fmla="*/ 1369757 w 6594582"/>
                <a:gd name="connsiteY363" fmla="*/ 20685 h 164536"/>
                <a:gd name="connsiteX364" fmla="*/ 1349190 w 6594582"/>
                <a:gd name="connsiteY364" fmla="*/ 6895 h 164536"/>
                <a:gd name="connsiteX365" fmla="*/ 1349190 w 6594582"/>
                <a:gd name="connsiteY365" fmla="*/ 0 h 164536"/>
                <a:gd name="connsiteX366" fmla="*/ 1128581 w 6594582"/>
                <a:gd name="connsiteY366" fmla="*/ 0 h 164536"/>
                <a:gd name="connsiteX367" fmla="*/ 1169649 w 6594582"/>
                <a:gd name="connsiteY367" fmla="*/ 6881 h 164536"/>
                <a:gd name="connsiteX368" fmla="*/ 1176494 w 6594582"/>
                <a:gd name="connsiteY368" fmla="*/ 6881 h 164536"/>
                <a:gd name="connsiteX369" fmla="*/ 1190183 w 6594582"/>
                <a:gd name="connsiteY369" fmla="*/ 0 h 164536"/>
                <a:gd name="connsiteX370" fmla="*/ 1197028 w 6594582"/>
                <a:gd name="connsiteY370" fmla="*/ 0 h 164536"/>
                <a:gd name="connsiteX371" fmla="*/ 1197028 w 6594582"/>
                <a:gd name="connsiteY371" fmla="*/ 48164 h 164536"/>
                <a:gd name="connsiteX372" fmla="*/ 1190183 w 6594582"/>
                <a:gd name="connsiteY372" fmla="*/ 48164 h 164536"/>
                <a:gd name="connsiteX373" fmla="*/ 1135426 w 6594582"/>
                <a:gd name="connsiteY373" fmla="*/ 6881 h 164536"/>
                <a:gd name="connsiteX374" fmla="*/ 1087513 w 6594582"/>
                <a:gd name="connsiteY374" fmla="*/ 75687 h 164536"/>
                <a:gd name="connsiteX375" fmla="*/ 1135426 w 6594582"/>
                <a:gd name="connsiteY375" fmla="*/ 144493 h 164536"/>
                <a:gd name="connsiteX376" fmla="*/ 1162804 w 6594582"/>
                <a:gd name="connsiteY376" fmla="*/ 130731 h 164536"/>
                <a:gd name="connsiteX377" fmla="*/ 1162804 w 6594582"/>
                <a:gd name="connsiteY377" fmla="*/ 103209 h 164536"/>
                <a:gd name="connsiteX378" fmla="*/ 1155960 w 6594582"/>
                <a:gd name="connsiteY378" fmla="*/ 96328 h 164536"/>
                <a:gd name="connsiteX379" fmla="*/ 1135426 w 6594582"/>
                <a:gd name="connsiteY379" fmla="*/ 89448 h 164536"/>
                <a:gd name="connsiteX380" fmla="*/ 1135426 w 6594582"/>
                <a:gd name="connsiteY380" fmla="*/ 82567 h 164536"/>
                <a:gd name="connsiteX381" fmla="*/ 1217562 w 6594582"/>
                <a:gd name="connsiteY381" fmla="*/ 82567 h 164536"/>
                <a:gd name="connsiteX382" fmla="*/ 1217562 w 6594582"/>
                <a:gd name="connsiteY382" fmla="*/ 89448 h 164536"/>
                <a:gd name="connsiteX383" fmla="*/ 1203872 w 6594582"/>
                <a:gd name="connsiteY383" fmla="*/ 96328 h 164536"/>
                <a:gd name="connsiteX384" fmla="*/ 1197028 w 6594582"/>
                <a:gd name="connsiteY384" fmla="*/ 110090 h 164536"/>
                <a:gd name="connsiteX385" fmla="*/ 1197028 w 6594582"/>
                <a:gd name="connsiteY385" fmla="*/ 137612 h 164536"/>
                <a:gd name="connsiteX386" fmla="*/ 1135426 w 6594582"/>
                <a:gd name="connsiteY386" fmla="*/ 151373 h 164536"/>
                <a:gd name="connsiteX387" fmla="*/ 1046445 w 6594582"/>
                <a:gd name="connsiteY387" fmla="*/ 75687 h 164536"/>
                <a:gd name="connsiteX388" fmla="*/ 1128581 w 6594582"/>
                <a:gd name="connsiteY388" fmla="*/ 0 h 164536"/>
                <a:gd name="connsiteX389" fmla="*/ 746992 w 6594582"/>
                <a:gd name="connsiteY389" fmla="*/ 0 h 164536"/>
                <a:gd name="connsiteX390" fmla="*/ 801837 w 6594582"/>
                <a:gd name="connsiteY390" fmla="*/ 0 h 164536"/>
                <a:gd name="connsiteX391" fmla="*/ 884104 w 6594582"/>
                <a:gd name="connsiteY391" fmla="*/ 89448 h 164536"/>
                <a:gd name="connsiteX392" fmla="*/ 884104 w 6594582"/>
                <a:gd name="connsiteY392" fmla="*/ 27522 h 164536"/>
                <a:gd name="connsiteX393" fmla="*/ 863537 w 6594582"/>
                <a:gd name="connsiteY393" fmla="*/ 6881 h 164536"/>
                <a:gd name="connsiteX394" fmla="*/ 863537 w 6594582"/>
                <a:gd name="connsiteY394" fmla="*/ 0 h 164536"/>
                <a:gd name="connsiteX395" fmla="*/ 911527 w 6594582"/>
                <a:gd name="connsiteY395" fmla="*/ 0 h 164536"/>
                <a:gd name="connsiteX396" fmla="*/ 911527 w 6594582"/>
                <a:gd name="connsiteY396" fmla="*/ 6881 h 164536"/>
                <a:gd name="connsiteX397" fmla="*/ 897816 w 6594582"/>
                <a:gd name="connsiteY397" fmla="*/ 20642 h 164536"/>
                <a:gd name="connsiteX398" fmla="*/ 897816 w 6594582"/>
                <a:gd name="connsiteY398" fmla="*/ 151373 h 164536"/>
                <a:gd name="connsiteX399" fmla="*/ 890960 w 6594582"/>
                <a:gd name="connsiteY399" fmla="*/ 151373 h 164536"/>
                <a:gd name="connsiteX400" fmla="*/ 781270 w 6594582"/>
                <a:gd name="connsiteY400" fmla="*/ 34403 h 164536"/>
                <a:gd name="connsiteX401" fmla="*/ 781270 w 6594582"/>
                <a:gd name="connsiteY401" fmla="*/ 116970 h 164536"/>
                <a:gd name="connsiteX402" fmla="*/ 801837 w 6594582"/>
                <a:gd name="connsiteY402" fmla="*/ 144493 h 164536"/>
                <a:gd name="connsiteX403" fmla="*/ 746992 w 6594582"/>
                <a:gd name="connsiteY403" fmla="*/ 144493 h 164536"/>
                <a:gd name="connsiteX404" fmla="*/ 767559 w 6594582"/>
                <a:gd name="connsiteY404" fmla="*/ 137612 h 164536"/>
                <a:gd name="connsiteX405" fmla="*/ 767559 w 6594582"/>
                <a:gd name="connsiteY405" fmla="*/ 123851 h 164536"/>
                <a:gd name="connsiteX406" fmla="*/ 767559 w 6594582"/>
                <a:gd name="connsiteY406" fmla="*/ 20642 h 164536"/>
                <a:gd name="connsiteX407" fmla="*/ 746992 w 6594582"/>
                <a:gd name="connsiteY407" fmla="*/ 6881 h 164536"/>
                <a:gd name="connsiteX408" fmla="*/ 746992 w 6594582"/>
                <a:gd name="connsiteY408" fmla="*/ 0 h 164536"/>
                <a:gd name="connsiteX409" fmla="*/ 533095 w 6594582"/>
                <a:gd name="connsiteY409" fmla="*/ 0 h 164536"/>
                <a:gd name="connsiteX410" fmla="*/ 587940 w 6594582"/>
                <a:gd name="connsiteY410" fmla="*/ 110318 h 164536"/>
                <a:gd name="connsiteX411" fmla="*/ 601652 w 6594582"/>
                <a:gd name="connsiteY411" fmla="*/ 137897 h 164536"/>
                <a:gd name="connsiteX412" fmla="*/ 615363 w 6594582"/>
                <a:gd name="connsiteY412" fmla="*/ 144792 h 164536"/>
                <a:gd name="connsiteX413" fmla="*/ 539951 w 6594582"/>
                <a:gd name="connsiteY413" fmla="*/ 144792 h 164536"/>
                <a:gd name="connsiteX414" fmla="*/ 560518 w 6594582"/>
                <a:gd name="connsiteY414" fmla="*/ 131002 h 164536"/>
                <a:gd name="connsiteX415" fmla="*/ 546807 w 6594582"/>
                <a:gd name="connsiteY415" fmla="*/ 103423 h 164536"/>
                <a:gd name="connsiteX416" fmla="*/ 491962 w 6594582"/>
                <a:gd name="connsiteY416" fmla="*/ 103423 h 164536"/>
                <a:gd name="connsiteX417" fmla="*/ 478250 w 6594582"/>
                <a:gd name="connsiteY417" fmla="*/ 131002 h 164536"/>
                <a:gd name="connsiteX418" fmla="*/ 498817 w 6594582"/>
                <a:gd name="connsiteY418" fmla="*/ 144792 h 164536"/>
                <a:gd name="connsiteX419" fmla="*/ 450828 w 6594582"/>
                <a:gd name="connsiteY419" fmla="*/ 144792 h 164536"/>
                <a:gd name="connsiteX420" fmla="*/ 478250 w 6594582"/>
                <a:gd name="connsiteY420" fmla="*/ 117213 h 164536"/>
                <a:gd name="connsiteX421" fmla="*/ 533095 w 6594582"/>
                <a:gd name="connsiteY421" fmla="*/ 0 h 164536"/>
                <a:gd name="connsiteX422" fmla="*/ 246804 w 6594582"/>
                <a:gd name="connsiteY422" fmla="*/ 0 h 164536"/>
                <a:gd name="connsiteX423" fmla="*/ 329073 w 6594582"/>
                <a:gd name="connsiteY423" fmla="*/ 0 h 164536"/>
                <a:gd name="connsiteX424" fmla="*/ 329073 w 6594582"/>
                <a:gd name="connsiteY424" fmla="*/ 6895 h 164536"/>
                <a:gd name="connsiteX425" fmla="*/ 308506 w 6594582"/>
                <a:gd name="connsiteY425" fmla="*/ 20685 h 164536"/>
                <a:gd name="connsiteX426" fmla="*/ 308506 w 6594582"/>
                <a:gd name="connsiteY426" fmla="*/ 124108 h 164536"/>
                <a:gd name="connsiteX427" fmla="*/ 329073 w 6594582"/>
                <a:gd name="connsiteY427" fmla="*/ 144792 h 164536"/>
                <a:gd name="connsiteX428" fmla="*/ 246804 w 6594582"/>
                <a:gd name="connsiteY428" fmla="*/ 144792 h 164536"/>
                <a:gd name="connsiteX429" fmla="*/ 260515 w 6594582"/>
                <a:gd name="connsiteY429" fmla="*/ 137897 h 164536"/>
                <a:gd name="connsiteX430" fmla="*/ 267371 w 6594582"/>
                <a:gd name="connsiteY430" fmla="*/ 124108 h 164536"/>
                <a:gd name="connsiteX431" fmla="*/ 267371 w 6594582"/>
                <a:gd name="connsiteY431" fmla="*/ 20685 h 164536"/>
                <a:gd name="connsiteX432" fmla="*/ 246804 w 6594582"/>
                <a:gd name="connsiteY432" fmla="*/ 6895 h 164536"/>
                <a:gd name="connsiteX433" fmla="*/ 246804 w 6594582"/>
                <a:gd name="connsiteY433" fmla="*/ 0 h 164536"/>
                <a:gd name="connsiteX434" fmla="*/ 27874 w 6594582"/>
                <a:gd name="connsiteY434" fmla="*/ 0 h 164536"/>
                <a:gd name="connsiteX435" fmla="*/ 118465 w 6594582"/>
                <a:gd name="connsiteY435" fmla="*/ 0 h 164536"/>
                <a:gd name="connsiteX436" fmla="*/ 118465 w 6594582"/>
                <a:gd name="connsiteY436" fmla="*/ 6856 h 164536"/>
                <a:gd name="connsiteX437" fmla="*/ 97559 w 6594582"/>
                <a:gd name="connsiteY437" fmla="*/ 6856 h 164536"/>
                <a:gd name="connsiteX438" fmla="*/ 97559 w 6594582"/>
                <a:gd name="connsiteY438" fmla="*/ 27423 h 164536"/>
                <a:gd name="connsiteX439" fmla="*/ 97559 w 6594582"/>
                <a:gd name="connsiteY439" fmla="*/ 116546 h 164536"/>
                <a:gd name="connsiteX440" fmla="*/ 41811 w 6594582"/>
                <a:gd name="connsiteY440" fmla="*/ 164536 h 164536"/>
                <a:gd name="connsiteX441" fmla="*/ 0 w 6594582"/>
                <a:gd name="connsiteY441" fmla="*/ 137113 h 164536"/>
                <a:gd name="connsiteX442" fmla="*/ 13937 w 6594582"/>
                <a:gd name="connsiteY442" fmla="*/ 123402 h 164536"/>
                <a:gd name="connsiteX443" fmla="*/ 34843 w 6594582"/>
                <a:gd name="connsiteY443" fmla="*/ 137113 h 164536"/>
                <a:gd name="connsiteX444" fmla="*/ 27874 w 6594582"/>
                <a:gd name="connsiteY444" fmla="*/ 143969 h 164536"/>
                <a:gd name="connsiteX445" fmla="*/ 27874 w 6594582"/>
                <a:gd name="connsiteY445" fmla="*/ 150825 h 164536"/>
                <a:gd name="connsiteX446" fmla="*/ 41811 w 6594582"/>
                <a:gd name="connsiteY446" fmla="*/ 157680 h 164536"/>
                <a:gd name="connsiteX447" fmla="*/ 55748 w 6594582"/>
                <a:gd name="connsiteY447" fmla="*/ 143969 h 164536"/>
                <a:gd name="connsiteX448" fmla="*/ 55748 w 6594582"/>
                <a:gd name="connsiteY448" fmla="*/ 20567 h 164536"/>
                <a:gd name="connsiteX449" fmla="*/ 48780 w 6594582"/>
                <a:gd name="connsiteY449" fmla="*/ 6856 h 164536"/>
                <a:gd name="connsiteX450" fmla="*/ 27874 w 6594582"/>
                <a:gd name="connsiteY450" fmla="*/ 6856 h 164536"/>
                <a:gd name="connsiteX451" fmla="*/ 27874 w 6594582"/>
                <a:gd name="connsiteY451" fmla="*/ 0 h 16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</a:cxnLst>
              <a:rect l="l" t="t" r="r" b="b"/>
              <a:pathLst>
                <a:path w="6594582" h="164536">
                  <a:moveTo>
                    <a:pt x="3339520" y="41369"/>
                  </a:moveTo>
                  <a:cubicBezTo>
                    <a:pt x="3312098" y="96528"/>
                    <a:pt x="3312098" y="96528"/>
                    <a:pt x="3312098" y="96528"/>
                  </a:cubicBezTo>
                  <a:lnTo>
                    <a:pt x="3360087" y="96528"/>
                  </a:lnTo>
                  <a:cubicBezTo>
                    <a:pt x="3339520" y="41369"/>
                    <a:pt x="3339520" y="41369"/>
                    <a:pt x="3339520" y="41369"/>
                  </a:cubicBezTo>
                  <a:close/>
                  <a:moveTo>
                    <a:pt x="519384" y="41369"/>
                  </a:moveTo>
                  <a:cubicBezTo>
                    <a:pt x="498817" y="96528"/>
                    <a:pt x="498817" y="96528"/>
                    <a:pt x="498817" y="96528"/>
                  </a:cubicBezTo>
                  <a:lnTo>
                    <a:pt x="539951" y="96528"/>
                  </a:lnTo>
                  <a:cubicBezTo>
                    <a:pt x="519384" y="41369"/>
                    <a:pt x="519384" y="41369"/>
                    <a:pt x="519384" y="41369"/>
                  </a:cubicBezTo>
                  <a:close/>
                  <a:moveTo>
                    <a:pt x="5473957" y="6895"/>
                  </a:moveTo>
                  <a:cubicBezTo>
                    <a:pt x="5460520" y="6895"/>
                    <a:pt x="5460520" y="6895"/>
                    <a:pt x="5460520" y="13790"/>
                  </a:cubicBezTo>
                  <a:lnTo>
                    <a:pt x="5460520" y="68949"/>
                  </a:lnTo>
                  <a:cubicBezTo>
                    <a:pt x="5473957" y="68949"/>
                    <a:pt x="5487395" y="68949"/>
                    <a:pt x="5494113" y="68949"/>
                  </a:cubicBezTo>
                  <a:cubicBezTo>
                    <a:pt x="5500832" y="62054"/>
                    <a:pt x="5500832" y="55159"/>
                    <a:pt x="5500832" y="41369"/>
                  </a:cubicBezTo>
                  <a:cubicBezTo>
                    <a:pt x="5500832" y="20685"/>
                    <a:pt x="5494113" y="6895"/>
                    <a:pt x="5473957" y="6895"/>
                  </a:cubicBezTo>
                  <a:close/>
                  <a:moveTo>
                    <a:pt x="2711270" y="6895"/>
                  </a:moveTo>
                  <a:cubicBezTo>
                    <a:pt x="2704414" y="6895"/>
                    <a:pt x="2697558" y="6895"/>
                    <a:pt x="2697558" y="13790"/>
                  </a:cubicBezTo>
                  <a:lnTo>
                    <a:pt x="2697558" y="68949"/>
                  </a:lnTo>
                  <a:cubicBezTo>
                    <a:pt x="2718125" y="68949"/>
                    <a:pt x="2724981" y="68949"/>
                    <a:pt x="2731837" y="68949"/>
                  </a:cubicBezTo>
                  <a:cubicBezTo>
                    <a:pt x="2738692" y="62054"/>
                    <a:pt x="2738692" y="55159"/>
                    <a:pt x="2738692" y="41369"/>
                  </a:cubicBezTo>
                  <a:cubicBezTo>
                    <a:pt x="2738692" y="20685"/>
                    <a:pt x="2731837" y="6895"/>
                    <a:pt x="2711270" y="6895"/>
                  </a:cubicBezTo>
                  <a:close/>
                  <a:moveTo>
                    <a:pt x="2415249" y="6881"/>
                  </a:moveTo>
                  <a:cubicBezTo>
                    <a:pt x="2387870" y="6881"/>
                    <a:pt x="2374181" y="27522"/>
                    <a:pt x="2374181" y="75687"/>
                  </a:cubicBezTo>
                  <a:cubicBezTo>
                    <a:pt x="2374181" y="116970"/>
                    <a:pt x="2387870" y="144493"/>
                    <a:pt x="2415249" y="144493"/>
                  </a:cubicBezTo>
                  <a:cubicBezTo>
                    <a:pt x="2442628" y="144493"/>
                    <a:pt x="2456317" y="116970"/>
                    <a:pt x="2456317" y="75687"/>
                  </a:cubicBezTo>
                  <a:cubicBezTo>
                    <a:pt x="2456317" y="27522"/>
                    <a:pt x="2442628" y="6881"/>
                    <a:pt x="2415249" y="6881"/>
                  </a:cubicBezTo>
                  <a:close/>
                  <a:moveTo>
                    <a:pt x="6433336" y="0"/>
                  </a:moveTo>
                  <a:cubicBezTo>
                    <a:pt x="6513959" y="0"/>
                    <a:pt x="6513959" y="0"/>
                    <a:pt x="6513959" y="0"/>
                  </a:cubicBezTo>
                  <a:cubicBezTo>
                    <a:pt x="6513959" y="6895"/>
                    <a:pt x="6513959" y="6895"/>
                    <a:pt x="6513959" y="6895"/>
                  </a:cubicBezTo>
                  <a:cubicBezTo>
                    <a:pt x="6500522" y="6895"/>
                    <a:pt x="6493803" y="6895"/>
                    <a:pt x="6493803" y="13790"/>
                  </a:cubicBezTo>
                  <a:cubicBezTo>
                    <a:pt x="6493803" y="13790"/>
                    <a:pt x="6493803" y="20685"/>
                    <a:pt x="6500522" y="20685"/>
                  </a:cubicBezTo>
                  <a:cubicBezTo>
                    <a:pt x="6500522" y="27580"/>
                    <a:pt x="6500522" y="27580"/>
                    <a:pt x="6500522" y="27580"/>
                  </a:cubicBezTo>
                  <a:cubicBezTo>
                    <a:pt x="6527396" y="75844"/>
                    <a:pt x="6527396" y="75844"/>
                    <a:pt x="6527396" y="75844"/>
                  </a:cubicBezTo>
                  <a:cubicBezTo>
                    <a:pt x="6554270" y="34474"/>
                    <a:pt x="6554270" y="34474"/>
                    <a:pt x="6554270" y="34474"/>
                  </a:cubicBezTo>
                  <a:cubicBezTo>
                    <a:pt x="6560989" y="27580"/>
                    <a:pt x="6560989" y="20685"/>
                    <a:pt x="6567708" y="13790"/>
                  </a:cubicBezTo>
                  <a:cubicBezTo>
                    <a:pt x="6567708" y="6895"/>
                    <a:pt x="6560989" y="6895"/>
                    <a:pt x="6547552" y="6895"/>
                  </a:cubicBezTo>
                  <a:cubicBezTo>
                    <a:pt x="6547552" y="0"/>
                    <a:pt x="6547552" y="0"/>
                    <a:pt x="6547552" y="0"/>
                  </a:cubicBezTo>
                  <a:cubicBezTo>
                    <a:pt x="6594582" y="0"/>
                    <a:pt x="6594582" y="0"/>
                    <a:pt x="6594582" y="0"/>
                  </a:cubicBezTo>
                  <a:lnTo>
                    <a:pt x="6594582" y="6895"/>
                  </a:lnTo>
                  <a:cubicBezTo>
                    <a:pt x="6587863" y="6895"/>
                    <a:pt x="6581145" y="6895"/>
                    <a:pt x="6581145" y="13790"/>
                  </a:cubicBezTo>
                  <a:cubicBezTo>
                    <a:pt x="6534115" y="82738"/>
                    <a:pt x="6534115" y="82738"/>
                    <a:pt x="6534115" y="82738"/>
                  </a:cubicBezTo>
                  <a:cubicBezTo>
                    <a:pt x="6534115" y="124108"/>
                    <a:pt x="6534115" y="124108"/>
                    <a:pt x="6534115" y="124108"/>
                  </a:cubicBezTo>
                  <a:cubicBezTo>
                    <a:pt x="6534115" y="131002"/>
                    <a:pt x="6534115" y="137897"/>
                    <a:pt x="6540833" y="137897"/>
                  </a:cubicBezTo>
                  <a:cubicBezTo>
                    <a:pt x="6540833" y="137897"/>
                    <a:pt x="6547552" y="137897"/>
                    <a:pt x="6554270" y="144792"/>
                  </a:cubicBezTo>
                  <a:cubicBezTo>
                    <a:pt x="6473648" y="144792"/>
                    <a:pt x="6473648" y="144792"/>
                    <a:pt x="6473648" y="144792"/>
                  </a:cubicBezTo>
                  <a:cubicBezTo>
                    <a:pt x="6487085" y="137897"/>
                    <a:pt x="6487085" y="137897"/>
                    <a:pt x="6493803" y="137897"/>
                  </a:cubicBezTo>
                  <a:cubicBezTo>
                    <a:pt x="6493803" y="131002"/>
                    <a:pt x="6493803" y="131002"/>
                    <a:pt x="6493803" y="124108"/>
                  </a:cubicBezTo>
                  <a:cubicBezTo>
                    <a:pt x="6493803" y="89633"/>
                    <a:pt x="6493803" y="89633"/>
                    <a:pt x="6493803" y="89633"/>
                  </a:cubicBezTo>
                  <a:cubicBezTo>
                    <a:pt x="6453492" y="20685"/>
                    <a:pt x="6453492" y="20685"/>
                    <a:pt x="6453492" y="20685"/>
                  </a:cubicBezTo>
                  <a:cubicBezTo>
                    <a:pt x="6446773" y="6895"/>
                    <a:pt x="6440055" y="6895"/>
                    <a:pt x="6433336" y="6895"/>
                  </a:cubicBezTo>
                  <a:cubicBezTo>
                    <a:pt x="6433336" y="0"/>
                    <a:pt x="6433336" y="0"/>
                    <a:pt x="6433336" y="0"/>
                  </a:cubicBezTo>
                  <a:close/>
                  <a:moveTo>
                    <a:pt x="6156916" y="0"/>
                  </a:moveTo>
                  <a:cubicBezTo>
                    <a:pt x="6301707" y="0"/>
                    <a:pt x="6301707" y="0"/>
                    <a:pt x="6301707" y="0"/>
                  </a:cubicBezTo>
                  <a:cubicBezTo>
                    <a:pt x="6301707" y="41369"/>
                    <a:pt x="6301707" y="41369"/>
                    <a:pt x="6301707" y="41369"/>
                  </a:cubicBezTo>
                  <a:cubicBezTo>
                    <a:pt x="6294812" y="41369"/>
                    <a:pt x="6294812" y="41369"/>
                    <a:pt x="6294812" y="41369"/>
                  </a:cubicBezTo>
                  <a:cubicBezTo>
                    <a:pt x="6294812" y="20685"/>
                    <a:pt x="6281023" y="6895"/>
                    <a:pt x="6246549" y="6895"/>
                  </a:cubicBezTo>
                  <a:cubicBezTo>
                    <a:pt x="6246549" y="124108"/>
                    <a:pt x="6246549" y="124108"/>
                    <a:pt x="6246549" y="124108"/>
                  </a:cubicBezTo>
                  <a:cubicBezTo>
                    <a:pt x="6246549" y="131002"/>
                    <a:pt x="6253443" y="137897"/>
                    <a:pt x="6253443" y="137897"/>
                  </a:cubicBezTo>
                  <a:cubicBezTo>
                    <a:pt x="6253443" y="137897"/>
                    <a:pt x="6260338" y="137897"/>
                    <a:pt x="6274128" y="144792"/>
                  </a:cubicBezTo>
                  <a:cubicBezTo>
                    <a:pt x="6184495" y="144792"/>
                    <a:pt x="6184495" y="144792"/>
                    <a:pt x="6184495" y="144792"/>
                  </a:cubicBezTo>
                  <a:cubicBezTo>
                    <a:pt x="6198285" y="137897"/>
                    <a:pt x="6205180" y="137897"/>
                    <a:pt x="6205180" y="137897"/>
                  </a:cubicBezTo>
                  <a:cubicBezTo>
                    <a:pt x="6212074" y="137897"/>
                    <a:pt x="6212074" y="131002"/>
                    <a:pt x="6212074" y="124108"/>
                  </a:cubicBezTo>
                  <a:cubicBezTo>
                    <a:pt x="6212074" y="6895"/>
                    <a:pt x="6212074" y="6895"/>
                    <a:pt x="6212074" y="6895"/>
                  </a:cubicBezTo>
                  <a:cubicBezTo>
                    <a:pt x="6184495" y="6895"/>
                    <a:pt x="6163811" y="20685"/>
                    <a:pt x="6163811" y="41369"/>
                  </a:cubicBezTo>
                  <a:cubicBezTo>
                    <a:pt x="6156916" y="41369"/>
                    <a:pt x="6156916" y="41369"/>
                    <a:pt x="6156916" y="41369"/>
                  </a:cubicBezTo>
                  <a:cubicBezTo>
                    <a:pt x="6156916" y="0"/>
                    <a:pt x="6156916" y="0"/>
                    <a:pt x="6156916" y="0"/>
                  </a:cubicBezTo>
                  <a:close/>
                  <a:moveTo>
                    <a:pt x="5939730" y="0"/>
                  </a:moveTo>
                  <a:cubicBezTo>
                    <a:pt x="6028580" y="0"/>
                    <a:pt x="6028580" y="0"/>
                    <a:pt x="6028580" y="0"/>
                  </a:cubicBezTo>
                  <a:cubicBezTo>
                    <a:pt x="6028580" y="6895"/>
                    <a:pt x="6028580" y="6895"/>
                    <a:pt x="6028580" y="6895"/>
                  </a:cubicBezTo>
                  <a:cubicBezTo>
                    <a:pt x="6008076" y="6895"/>
                    <a:pt x="6001242" y="13790"/>
                    <a:pt x="6001242" y="20685"/>
                  </a:cubicBezTo>
                  <a:cubicBezTo>
                    <a:pt x="6001242" y="124108"/>
                    <a:pt x="6001242" y="124108"/>
                    <a:pt x="6001242" y="124108"/>
                  </a:cubicBezTo>
                  <a:cubicBezTo>
                    <a:pt x="6001242" y="137897"/>
                    <a:pt x="6008076" y="144792"/>
                    <a:pt x="6028580" y="144792"/>
                  </a:cubicBezTo>
                  <a:cubicBezTo>
                    <a:pt x="5939730" y="144792"/>
                    <a:pt x="5939730" y="144792"/>
                    <a:pt x="5939730" y="144792"/>
                  </a:cubicBezTo>
                  <a:cubicBezTo>
                    <a:pt x="5953399" y="137897"/>
                    <a:pt x="5960234" y="137897"/>
                    <a:pt x="5960234" y="137897"/>
                  </a:cubicBezTo>
                  <a:cubicBezTo>
                    <a:pt x="5960234" y="137897"/>
                    <a:pt x="5967068" y="131002"/>
                    <a:pt x="5967068" y="124108"/>
                  </a:cubicBezTo>
                  <a:cubicBezTo>
                    <a:pt x="5967068" y="20685"/>
                    <a:pt x="5967068" y="20685"/>
                    <a:pt x="5967068" y="20685"/>
                  </a:cubicBezTo>
                  <a:cubicBezTo>
                    <a:pt x="5967068" y="13790"/>
                    <a:pt x="5960234" y="6895"/>
                    <a:pt x="5939730" y="6895"/>
                  </a:cubicBezTo>
                  <a:cubicBezTo>
                    <a:pt x="5939730" y="0"/>
                    <a:pt x="5939730" y="0"/>
                    <a:pt x="5939730" y="0"/>
                  </a:cubicBezTo>
                  <a:close/>
                  <a:moveTo>
                    <a:pt x="5747125" y="0"/>
                  </a:moveTo>
                  <a:cubicBezTo>
                    <a:pt x="5753901" y="0"/>
                    <a:pt x="5767451" y="0"/>
                    <a:pt x="5774226" y="0"/>
                  </a:cubicBezTo>
                  <a:cubicBezTo>
                    <a:pt x="5781001" y="6881"/>
                    <a:pt x="5781001" y="6881"/>
                    <a:pt x="5787776" y="6881"/>
                  </a:cubicBezTo>
                  <a:cubicBezTo>
                    <a:pt x="5787776" y="6881"/>
                    <a:pt x="5794551" y="0"/>
                    <a:pt x="5794551" y="0"/>
                  </a:cubicBezTo>
                  <a:cubicBezTo>
                    <a:pt x="5801326" y="0"/>
                    <a:pt x="5801326" y="0"/>
                    <a:pt x="5801326" y="0"/>
                  </a:cubicBezTo>
                  <a:cubicBezTo>
                    <a:pt x="5801326" y="41284"/>
                    <a:pt x="5801326" y="41284"/>
                    <a:pt x="5801326" y="41284"/>
                  </a:cubicBezTo>
                  <a:lnTo>
                    <a:pt x="5794551" y="41284"/>
                  </a:lnTo>
                  <a:cubicBezTo>
                    <a:pt x="5781001" y="20642"/>
                    <a:pt x="5767451" y="6881"/>
                    <a:pt x="5747125" y="6881"/>
                  </a:cubicBezTo>
                  <a:cubicBezTo>
                    <a:pt x="5726800" y="6881"/>
                    <a:pt x="5720025" y="13761"/>
                    <a:pt x="5720025" y="20642"/>
                  </a:cubicBezTo>
                  <a:cubicBezTo>
                    <a:pt x="5720025" y="27522"/>
                    <a:pt x="5720025" y="34403"/>
                    <a:pt x="5726800" y="41284"/>
                  </a:cubicBezTo>
                  <a:cubicBezTo>
                    <a:pt x="5726800" y="41284"/>
                    <a:pt x="5733575" y="48164"/>
                    <a:pt x="5747125" y="48164"/>
                  </a:cubicBezTo>
                  <a:cubicBezTo>
                    <a:pt x="5781001" y="68806"/>
                    <a:pt x="5781001" y="68806"/>
                    <a:pt x="5781001" y="68806"/>
                  </a:cubicBezTo>
                  <a:cubicBezTo>
                    <a:pt x="5794551" y="75687"/>
                    <a:pt x="5808101" y="89448"/>
                    <a:pt x="5808101" y="103209"/>
                  </a:cubicBezTo>
                  <a:cubicBezTo>
                    <a:pt x="5801326" y="130731"/>
                    <a:pt x="5787776" y="151373"/>
                    <a:pt x="5747125" y="151373"/>
                  </a:cubicBezTo>
                  <a:cubicBezTo>
                    <a:pt x="5740350" y="151373"/>
                    <a:pt x="5726800" y="144493"/>
                    <a:pt x="5720025" y="144493"/>
                  </a:cubicBezTo>
                  <a:cubicBezTo>
                    <a:pt x="5713250" y="144493"/>
                    <a:pt x="5706475" y="144493"/>
                    <a:pt x="5706475" y="144493"/>
                  </a:cubicBezTo>
                  <a:cubicBezTo>
                    <a:pt x="5699700" y="144493"/>
                    <a:pt x="5699700" y="144493"/>
                    <a:pt x="5699700" y="151373"/>
                  </a:cubicBezTo>
                  <a:cubicBezTo>
                    <a:pt x="5692925" y="151373"/>
                    <a:pt x="5692925" y="151373"/>
                    <a:pt x="5692925" y="151373"/>
                  </a:cubicBezTo>
                  <a:cubicBezTo>
                    <a:pt x="5692925" y="96328"/>
                    <a:pt x="5692925" y="96328"/>
                    <a:pt x="5692925" y="96328"/>
                  </a:cubicBezTo>
                  <a:cubicBezTo>
                    <a:pt x="5699700" y="96328"/>
                    <a:pt x="5699700" y="96328"/>
                    <a:pt x="5699700" y="96328"/>
                  </a:cubicBezTo>
                  <a:cubicBezTo>
                    <a:pt x="5706475" y="130731"/>
                    <a:pt x="5726800" y="144493"/>
                    <a:pt x="5747125" y="144493"/>
                  </a:cubicBezTo>
                  <a:cubicBezTo>
                    <a:pt x="5767451" y="144493"/>
                    <a:pt x="5774226" y="137612"/>
                    <a:pt x="5781001" y="116970"/>
                  </a:cubicBezTo>
                  <a:cubicBezTo>
                    <a:pt x="5781001" y="110090"/>
                    <a:pt x="5767451" y="96328"/>
                    <a:pt x="5753901" y="96328"/>
                  </a:cubicBezTo>
                  <a:cubicBezTo>
                    <a:pt x="5733575" y="82567"/>
                    <a:pt x="5733575" y="82567"/>
                    <a:pt x="5733575" y="82567"/>
                  </a:cubicBezTo>
                  <a:cubicBezTo>
                    <a:pt x="5706475" y="75687"/>
                    <a:pt x="5692925" y="55045"/>
                    <a:pt x="5692925" y="41284"/>
                  </a:cubicBezTo>
                  <a:cubicBezTo>
                    <a:pt x="5692925" y="13761"/>
                    <a:pt x="5713250" y="0"/>
                    <a:pt x="5747125" y="0"/>
                  </a:cubicBezTo>
                  <a:close/>
                  <a:moveTo>
                    <a:pt x="5400053" y="0"/>
                  </a:moveTo>
                  <a:cubicBezTo>
                    <a:pt x="5473957" y="0"/>
                    <a:pt x="5473957" y="0"/>
                    <a:pt x="5473957" y="0"/>
                  </a:cubicBezTo>
                  <a:cubicBezTo>
                    <a:pt x="5520988" y="0"/>
                    <a:pt x="5541143" y="13790"/>
                    <a:pt x="5541143" y="41369"/>
                  </a:cubicBezTo>
                  <a:cubicBezTo>
                    <a:pt x="5541143" y="55159"/>
                    <a:pt x="5527706" y="68949"/>
                    <a:pt x="5507550" y="75844"/>
                  </a:cubicBezTo>
                  <a:cubicBezTo>
                    <a:pt x="5554580" y="137897"/>
                    <a:pt x="5554580" y="137897"/>
                    <a:pt x="5554580" y="137897"/>
                  </a:cubicBezTo>
                  <a:cubicBezTo>
                    <a:pt x="5554580" y="137897"/>
                    <a:pt x="5561299" y="144792"/>
                    <a:pt x="5561299" y="144792"/>
                  </a:cubicBezTo>
                  <a:cubicBezTo>
                    <a:pt x="5514269" y="144792"/>
                    <a:pt x="5514269" y="144792"/>
                    <a:pt x="5514269" y="144792"/>
                  </a:cubicBezTo>
                  <a:cubicBezTo>
                    <a:pt x="5467239" y="75844"/>
                    <a:pt x="5467239" y="75844"/>
                    <a:pt x="5467239" y="75844"/>
                  </a:cubicBezTo>
                  <a:cubicBezTo>
                    <a:pt x="5460520" y="75844"/>
                    <a:pt x="5460520" y="75844"/>
                    <a:pt x="5460520" y="75844"/>
                  </a:cubicBezTo>
                  <a:cubicBezTo>
                    <a:pt x="5460520" y="124108"/>
                    <a:pt x="5460520" y="124108"/>
                    <a:pt x="5460520" y="124108"/>
                  </a:cubicBezTo>
                  <a:cubicBezTo>
                    <a:pt x="5460520" y="131002"/>
                    <a:pt x="5460520" y="131002"/>
                    <a:pt x="5460520" y="137897"/>
                  </a:cubicBezTo>
                  <a:cubicBezTo>
                    <a:pt x="5460520" y="137897"/>
                    <a:pt x="5467239" y="137897"/>
                    <a:pt x="5480676" y="144792"/>
                  </a:cubicBezTo>
                  <a:cubicBezTo>
                    <a:pt x="5400053" y="144792"/>
                    <a:pt x="5400053" y="144792"/>
                    <a:pt x="5400053" y="144792"/>
                  </a:cubicBezTo>
                  <a:cubicBezTo>
                    <a:pt x="5406772" y="137897"/>
                    <a:pt x="5413490" y="137897"/>
                    <a:pt x="5413490" y="137897"/>
                  </a:cubicBezTo>
                  <a:cubicBezTo>
                    <a:pt x="5420209" y="137897"/>
                    <a:pt x="5420209" y="131002"/>
                    <a:pt x="5420209" y="124108"/>
                  </a:cubicBezTo>
                  <a:cubicBezTo>
                    <a:pt x="5420209" y="27580"/>
                    <a:pt x="5420209" y="27580"/>
                    <a:pt x="5420209" y="27580"/>
                  </a:cubicBezTo>
                  <a:cubicBezTo>
                    <a:pt x="5420209" y="20685"/>
                    <a:pt x="5420209" y="13790"/>
                    <a:pt x="5413490" y="6895"/>
                  </a:cubicBezTo>
                  <a:cubicBezTo>
                    <a:pt x="5413490" y="6895"/>
                    <a:pt x="5406772" y="6895"/>
                    <a:pt x="5400053" y="6895"/>
                  </a:cubicBezTo>
                  <a:cubicBezTo>
                    <a:pt x="5400053" y="0"/>
                    <a:pt x="5400053" y="0"/>
                    <a:pt x="5400053" y="0"/>
                  </a:cubicBezTo>
                  <a:close/>
                  <a:moveTo>
                    <a:pt x="5117052" y="0"/>
                  </a:moveTo>
                  <a:cubicBezTo>
                    <a:pt x="5254664" y="0"/>
                    <a:pt x="5254664" y="0"/>
                    <a:pt x="5254664" y="0"/>
                  </a:cubicBezTo>
                  <a:cubicBezTo>
                    <a:pt x="5254664" y="41369"/>
                    <a:pt x="5254664" y="41369"/>
                    <a:pt x="5254664" y="41369"/>
                  </a:cubicBezTo>
                  <a:cubicBezTo>
                    <a:pt x="5247783" y="41369"/>
                    <a:pt x="5247783" y="41369"/>
                    <a:pt x="5247783" y="41369"/>
                  </a:cubicBezTo>
                  <a:cubicBezTo>
                    <a:pt x="5247783" y="27580"/>
                    <a:pt x="5240903" y="20685"/>
                    <a:pt x="5234022" y="13790"/>
                  </a:cubicBezTo>
                  <a:cubicBezTo>
                    <a:pt x="5227141" y="13790"/>
                    <a:pt x="5213380" y="6895"/>
                    <a:pt x="5192738" y="6895"/>
                  </a:cubicBezTo>
                  <a:cubicBezTo>
                    <a:pt x="5178977" y="6895"/>
                    <a:pt x="5172097" y="6895"/>
                    <a:pt x="5172097" y="20685"/>
                  </a:cubicBezTo>
                  <a:cubicBezTo>
                    <a:pt x="5172097" y="68949"/>
                    <a:pt x="5172097" y="68949"/>
                    <a:pt x="5172097" y="68949"/>
                  </a:cubicBezTo>
                  <a:cubicBezTo>
                    <a:pt x="5185858" y="68949"/>
                    <a:pt x="5199619" y="68949"/>
                    <a:pt x="5206500" y="62054"/>
                  </a:cubicBezTo>
                  <a:cubicBezTo>
                    <a:pt x="5206500" y="55159"/>
                    <a:pt x="5213380" y="48264"/>
                    <a:pt x="5213380" y="34474"/>
                  </a:cubicBezTo>
                  <a:cubicBezTo>
                    <a:pt x="5220261" y="34474"/>
                    <a:pt x="5220261" y="34474"/>
                    <a:pt x="5220261" y="34474"/>
                  </a:cubicBezTo>
                  <a:cubicBezTo>
                    <a:pt x="5220261" y="110318"/>
                    <a:pt x="5220261" y="110318"/>
                    <a:pt x="5220261" y="110318"/>
                  </a:cubicBezTo>
                  <a:cubicBezTo>
                    <a:pt x="5213380" y="110318"/>
                    <a:pt x="5213380" y="110318"/>
                    <a:pt x="5213380" y="110318"/>
                  </a:cubicBezTo>
                  <a:cubicBezTo>
                    <a:pt x="5213380" y="96528"/>
                    <a:pt x="5206500" y="89633"/>
                    <a:pt x="5206500" y="82738"/>
                  </a:cubicBezTo>
                  <a:cubicBezTo>
                    <a:pt x="5199619" y="75844"/>
                    <a:pt x="5185858" y="75844"/>
                    <a:pt x="5172097" y="75844"/>
                  </a:cubicBezTo>
                  <a:cubicBezTo>
                    <a:pt x="5172097" y="131002"/>
                    <a:pt x="5172097" y="131002"/>
                    <a:pt x="5172097" y="131002"/>
                  </a:cubicBezTo>
                  <a:cubicBezTo>
                    <a:pt x="5172097" y="137897"/>
                    <a:pt x="5178977" y="137897"/>
                    <a:pt x="5192738" y="137897"/>
                  </a:cubicBezTo>
                  <a:cubicBezTo>
                    <a:pt x="5227141" y="137897"/>
                    <a:pt x="5247783" y="131002"/>
                    <a:pt x="5261544" y="103423"/>
                  </a:cubicBezTo>
                  <a:cubicBezTo>
                    <a:pt x="5268425" y="103423"/>
                    <a:pt x="5268425" y="103423"/>
                    <a:pt x="5268425" y="103423"/>
                  </a:cubicBezTo>
                  <a:cubicBezTo>
                    <a:pt x="5254664" y="144792"/>
                    <a:pt x="5254664" y="144792"/>
                    <a:pt x="5254664" y="144792"/>
                  </a:cubicBezTo>
                  <a:cubicBezTo>
                    <a:pt x="5117052" y="144792"/>
                    <a:pt x="5117052" y="144792"/>
                    <a:pt x="5117052" y="144792"/>
                  </a:cubicBezTo>
                  <a:cubicBezTo>
                    <a:pt x="5123933" y="137897"/>
                    <a:pt x="5130813" y="137897"/>
                    <a:pt x="5130813" y="137897"/>
                  </a:cubicBezTo>
                  <a:cubicBezTo>
                    <a:pt x="5137694" y="137897"/>
                    <a:pt x="5137694" y="131002"/>
                    <a:pt x="5137694" y="124108"/>
                  </a:cubicBezTo>
                  <a:cubicBezTo>
                    <a:pt x="5137694" y="20685"/>
                    <a:pt x="5137694" y="20685"/>
                    <a:pt x="5137694" y="20685"/>
                  </a:cubicBezTo>
                  <a:cubicBezTo>
                    <a:pt x="5137694" y="13790"/>
                    <a:pt x="5130813" y="6895"/>
                    <a:pt x="5117052" y="6895"/>
                  </a:cubicBezTo>
                  <a:close/>
                  <a:moveTo>
                    <a:pt x="4824179" y="0"/>
                  </a:moveTo>
                  <a:cubicBezTo>
                    <a:pt x="4906446" y="0"/>
                    <a:pt x="4906446" y="0"/>
                    <a:pt x="4906446" y="0"/>
                  </a:cubicBezTo>
                  <a:cubicBezTo>
                    <a:pt x="4906446" y="6881"/>
                    <a:pt x="4906446" y="6881"/>
                    <a:pt x="4906446" y="6881"/>
                  </a:cubicBezTo>
                  <a:cubicBezTo>
                    <a:pt x="4892735" y="6881"/>
                    <a:pt x="4885880" y="6881"/>
                    <a:pt x="4885880" y="6881"/>
                  </a:cubicBezTo>
                  <a:cubicBezTo>
                    <a:pt x="4885880" y="6881"/>
                    <a:pt x="4885880" y="13761"/>
                    <a:pt x="4885880" y="13761"/>
                  </a:cubicBezTo>
                  <a:cubicBezTo>
                    <a:pt x="4885880" y="20642"/>
                    <a:pt x="4885880" y="27522"/>
                    <a:pt x="4892735" y="34403"/>
                  </a:cubicBezTo>
                  <a:cubicBezTo>
                    <a:pt x="4920158" y="103209"/>
                    <a:pt x="4920158" y="103209"/>
                    <a:pt x="4920158" y="103209"/>
                  </a:cubicBezTo>
                  <a:cubicBezTo>
                    <a:pt x="4954436" y="27522"/>
                    <a:pt x="4954436" y="27522"/>
                    <a:pt x="4954436" y="27522"/>
                  </a:cubicBezTo>
                  <a:cubicBezTo>
                    <a:pt x="4954436" y="20642"/>
                    <a:pt x="4961292" y="20642"/>
                    <a:pt x="4961292" y="13761"/>
                  </a:cubicBezTo>
                  <a:cubicBezTo>
                    <a:pt x="4961292" y="13761"/>
                    <a:pt x="4954436" y="6881"/>
                    <a:pt x="4954436" y="6881"/>
                  </a:cubicBezTo>
                  <a:cubicBezTo>
                    <a:pt x="4954436" y="6881"/>
                    <a:pt x="4947580" y="6881"/>
                    <a:pt x="4933869" y="6881"/>
                  </a:cubicBezTo>
                  <a:cubicBezTo>
                    <a:pt x="4933869" y="0"/>
                    <a:pt x="4933869" y="0"/>
                    <a:pt x="4933869" y="0"/>
                  </a:cubicBezTo>
                  <a:cubicBezTo>
                    <a:pt x="4988714" y="0"/>
                    <a:pt x="4988714" y="0"/>
                    <a:pt x="4988714" y="0"/>
                  </a:cubicBezTo>
                  <a:lnTo>
                    <a:pt x="4988714" y="6881"/>
                  </a:lnTo>
                  <a:cubicBezTo>
                    <a:pt x="4975003" y="6881"/>
                    <a:pt x="4968147" y="13761"/>
                    <a:pt x="4968147" y="20642"/>
                  </a:cubicBezTo>
                  <a:cubicBezTo>
                    <a:pt x="4913302" y="151373"/>
                    <a:pt x="4913302" y="151373"/>
                    <a:pt x="4913302" y="151373"/>
                  </a:cubicBezTo>
                  <a:cubicBezTo>
                    <a:pt x="4906446" y="151373"/>
                    <a:pt x="4906446" y="151373"/>
                    <a:pt x="4906446" y="151373"/>
                  </a:cubicBezTo>
                  <a:cubicBezTo>
                    <a:pt x="4844746" y="20642"/>
                    <a:pt x="4844746" y="20642"/>
                    <a:pt x="4844746" y="20642"/>
                  </a:cubicBezTo>
                  <a:cubicBezTo>
                    <a:pt x="4837890" y="13761"/>
                    <a:pt x="4831035" y="6881"/>
                    <a:pt x="4824179" y="6881"/>
                  </a:cubicBezTo>
                  <a:cubicBezTo>
                    <a:pt x="4824179" y="0"/>
                    <a:pt x="4824179" y="0"/>
                    <a:pt x="4824179" y="0"/>
                  </a:cubicBezTo>
                  <a:close/>
                  <a:moveTo>
                    <a:pt x="4610283" y="0"/>
                  </a:moveTo>
                  <a:cubicBezTo>
                    <a:pt x="4692552" y="0"/>
                    <a:pt x="4692552" y="0"/>
                    <a:pt x="4692552" y="0"/>
                  </a:cubicBezTo>
                  <a:cubicBezTo>
                    <a:pt x="4692552" y="6895"/>
                    <a:pt x="4692552" y="6895"/>
                    <a:pt x="4692552" y="6895"/>
                  </a:cubicBezTo>
                  <a:cubicBezTo>
                    <a:pt x="4678840" y="6895"/>
                    <a:pt x="4671985" y="13790"/>
                    <a:pt x="4671985" y="20685"/>
                  </a:cubicBezTo>
                  <a:cubicBezTo>
                    <a:pt x="4671985" y="124108"/>
                    <a:pt x="4671985" y="124108"/>
                    <a:pt x="4671985" y="124108"/>
                  </a:cubicBezTo>
                  <a:cubicBezTo>
                    <a:pt x="4671985" y="137897"/>
                    <a:pt x="4678840" y="144792"/>
                    <a:pt x="4692552" y="144792"/>
                  </a:cubicBezTo>
                  <a:cubicBezTo>
                    <a:pt x="4610283" y="144792"/>
                    <a:pt x="4610283" y="144792"/>
                    <a:pt x="4610283" y="144792"/>
                  </a:cubicBezTo>
                  <a:cubicBezTo>
                    <a:pt x="4617139" y="137897"/>
                    <a:pt x="4623994" y="137897"/>
                    <a:pt x="4623994" y="137897"/>
                  </a:cubicBezTo>
                  <a:cubicBezTo>
                    <a:pt x="4630850" y="137897"/>
                    <a:pt x="4630850" y="131002"/>
                    <a:pt x="4630850" y="124108"/>
                  </a:cubicBezTo>
                  <a:cubicBezTo>
                    <a:pt x="4630850" y="20685"/>
                    <a:pt x="4630850" y="20685"/>
                    <a:pt x="4630850" y="20685"/>
                  </a:cubicBezTo>
                  <a:cubicBezTo>
                    <a:pt x="4630850" y="13790"/>
                    <a:pt x="4623994" y="6895"/>
                    <a:pt x="4610283" y="6895"/>
                  </a:cubicBezTo>
                  <a:cubicBezTo>
                    <a:pt x="4610283" y="0"/>
                    <a:pt x="4610283" y="0"/>
                    <a:pt x="4610283" y="0"/>
                  </a:cubicBezTo>
                  <a:close/>
                  <a:moveTo>
                    <a:pt x="4317409" y="0"/>
                  </a:moveTo>
                  <a:cubicBezTo>
                    <a:pt x="4365398" y="0"/>
                    <a:pt x="4365398" y="0"/>
                    <a:pt x="4365398" y="0"/>
                  </a:cubicBezTo>
                  <a:cubicBezTo>
                    <a:pt x="4454521" y="89448"/>
                    <a:pt x="4454521" y="89448"/>
                    <a:pt x="4454521" y="89448"/>
                  </a:cubicBezTo>
                  <a:cubicBezTo>
                    <a:pt x="4454521" y="27522"/>
                    <a:pt x="4454521" y="27522"/>
                    <a:pt x="4454521" y="27522"/>
                  </a:cubicBezTo>
                  <a:cubicBezTo>
                    <a:pt x="4454521" y="13761"/>
                    <a:pt x="4447666" y="6881"/>
                    <a:pt x="4427099" y="6881"/>
                  </a:cubicBezTo>
                  <a:cubicBezTo>
                    <a:pt x="4427099" y="0"/>
                    <a:pt x="4427099" y="0"/>
                    <a:pt x="4427099" y="0"/>
                  </a:cubicBezTo>
                  <a:cubicBezTo>
                    <a:pt x="4481944" y="0"/>
                    <a:pt x="4481944" y="0"/>
                    <a:pt x="4481944" y="0"/>
                  </a:cubicBezTo>
                  <a:cubicBezTo>
                    <a:pt x="4481944" y="6881"/>
                    <a:pt x="4481944" y="6881"/>
                    <a:pt x="4481944" y="6881"/>
                  </a:cubicBezTo>
                  <a:cubicBezTo>
                    <a:pt x="4468233" y="6881"/>
                    <a:pt x="4461377" y="13761"/>
                    <a:pt x="4461377" y="20642"/>
                  </a:cubicBezTo>
                  <a:cubicBezTo>
                    <a:pt x="4461377" y="151373"/>
                    <a:pt x="4461377" y="151373"/>
                    <a:pt x="4461377" y="151373"/>
                  </a:cubicBezTo>
                  <a:cubicBezTo>
                    <a:pt x="4454521" y="151373"/>
                    <a:pt x="4454521" y="151373"/>
                    <a:pt x="4454521" y="151373"/>
                  </a:cubicBezTo>
                  <a:cubicBezTo>
                    <a:pt x="4351687" y="34403"/>
                    <a:pt x="4351687" y="34403"/>
                    <a:pt x="4351687" y="34403"/>
                  </a:cubicBezTo>
                  <a:cubicBezTo>
                    <a:pt x="4351687" y="116970"/>
                    <a:pt x="4351687" y="116970"/>
                    <a:pt x="4351687" y="116970"/>
                  </a:cubicBezTo>
                  <a:cubicBezTo>
                    <a:pt x="4344831" y="130731"/>
                    <a:pt x="4358543" y="144493"/>
                    <a:pt x="4372254" y="144493"/>
                  </a:cubicBezTo>
                  <a:cubicBezTo>
                    <a:pt x="4317409" y="144493"/>
                    <a:pt x="4317409" y="144493"/>
                    <a:pt x="4317409" y="144493"/>
                  </a:cubicBezTo>
                  <a:cubicBezTo>
                    <a:pt x="4324264" y="137612"/>
                    <a:pt x="4331120" y="137612"/>
                    <a:pt x="4331120" y="137612"/>
                  </a:cubicBezTo>
                  <a:cubicBezTo>
                    <a:pt x="4337976" y="130731"/>
                    <a:pt x="4337976" y="130731"/>
                    <a:pt x="4337976" y="123851"/>
                  </a:cubicBezTo>
                  <a:cubicBezTo>
                    <a:pt x="4337976" y="20642"/>
                    <a:pt x="4337976" y="20642"/>
                    <a:pt x="4337976" y="20642"/>
                  </a:cubicBezTo>
                  <a:cubicBezTo>
                    <a:pt x="4331120" y="6881"/>
                    <a:pt x="4324264" y="6881"/>
                    <a:pt x="4317409" y="6881"/>
                  </a:cubicBezTo>
                  <a:cubicBezTo>
                    <a:pt x="4317409" y="0"/>
                    <a:pt x="4317409" y="0"/>
                    <a:pt x="4317409" y="0"/>
                  </a:cubicBezTo>
                  <a:close/>
                  <a:moveTo>
                    <a:pt x="4024537" y="0"/>
                  </a:moveTo>
                  <a:cubicBezTo>
                    <a:pt x="4106804" y="0"/>
                    <a:pt x="4106804" y="0"/>
                    <a:pt x="4106804" y="0"/>
                  </a:cubicBezTo>
                  <a:cubicBezTo>
                    <a:pt x="4106804" y="6881"/>
                    <a:pt x="4106804" y="6881"/>
                    <a:pt x="4106804" y="6881"/>
                  </a:cubicBezTo>
                  <a:cubicBezTo>
                    <a:pt x="4099949" y="6881"/>
                    <a:pt x="4093093" y="6881"/>
                    <a:pt x="4086237" y="6881"/>
                  </a:cubicBezTo>
                  <a:cubicBezTo>
                    <a:pt x="4086237" y="13761"/>
                    <a:pt x="4086237" y="20642"/>
                    <a:pt x="4086237" y="27522"/>
                  </a:cubicBezTo>
                  <a:cubicBezTo>
                    <a:pt x="4086237" y="96328"/>
                    <a:pt x="4086237" y="96328"/>
                    <a:pt x="4086237" y="96328"/>
                  </a:cubicBezTo>
                  <a:cubicBezTo>
                    <a:pt x="4086237" y="123851"/>
                    <a:pt x="4093093" y="137612"/>
                    <a:pt x="4120516" y="137612"/>
                  </a:cubicBezTo>
                  <a:cubicBezTo>
                    <a:pt x="4147938" y="137612"/>
                    <a:pt x="4161649" y="123851"/>
                    <a:pt x="4161649" y="96328"/>
                  </a:cubicBezTo>
                  <a:cubicBezTo>
                    <a:pt x="4161649" y="27522"/>
                    <a:pt x="4161649" y="27522"/>
                    <a:pt x="4161649" y="27522"/>
                  </a:cubicBezTo>
                  <a:cubicBezTo>
                    <a:pt x="4161649" y="13761"/>
                    <a:pt x="4154794" y="6881"/>
                    <a:pt x="4141082" y="6881"/>
                  </a:cubicBezTo>
                  <a:cubicBezTo>
                    <a:pt x="4141082" y="0"/>
                    <a:pt x="4141082" y="0"/>
                    <a:pt x="4141082" y="0"/>
                  </a:cubicBezTo>
                  <a:cubicBezTo>
                    <a:pt x="4189072" y="0"/>
                    <a:pt x="4189072" y="0"/>
                    <a:pt x="4189072" y="0"/>
                  </a:cubicBezTo>
                  <a:lnTo>
                    <a:pt x="4189072" y="6881"/>
                  </a:lnTo>
                  <a:cubicBezTo>
                    <a:pt x="4175361" y="6881"/>
                    <a:pt x="4168505" y="13761"/>
                    <a:pt x="4168505" y="20642"/>
                  </a:cubicBezTo>
                  <a:cubicBezTo>
                    <a:pt x="4168505" y="96328"/>
                    <a:pt x="4168505" y="96328"/>
                    <a:pt x="4168505" y="96328"/>
                  </a:cubicBezTo>
                  <a:cubicBezTo>
                    <a:pt x="4168505" y="110090"/>
                    <a:pt x="4168505" y="123851"/>
                    <a:pt x="4161649" y="137612"/>
                  </a:cubicBezTo>
                  <a:cubicBezTo>
                    <a:pt x="4147938" y="144493"/>
                    <a:pt x="4134227" y="151373"/>
                    <a:pt x="4113660" y="151373"/>
                  </a:cubicBezTo>
                  <a:cubicBezTo>
                    <a:pt x="4093093" y="151373"/>
                    <a:pt x="4072526" y="144493"/>
                    <a:pt x="4058815" y="137612"/>
                  </a:cubicBezTo>
                  <a:cubicBezTo>
                    <a:pt x="4051959" y="130731"/>
                    <a:pt x="4045104" y="116970"/>
                    <a:pt x="4045104" y="96328"/>
                  </a:cubicBezTo>
                  <a:cubicBezTo>
                    <a:pt x="4045104" y="27522"/>
                    <a:pt x="4045104" y="27522"/>
                    <a:pt x="4045104" y="27522"/>
                  </a:cubicBezTo>
                  <a:cubicBezTo>
                    <a:pt x="4045104" y="20642"/>
                    <a:pt x="4045104" y="13761"/>
                    <a:pt x="4038248" y="13761"/>
                  </a:cubicBezTo>
                  <a:cubicBezTo>
                    <a:pt x="4038248" y="6881"/>
                    <a:pt x="4031392" y="6881"/>
                    <a:pt x="4024537" y="6881"/>
                  </a:cubicBezTo>
                  <a:cubicBezTo>
                    <a:pt x="4024537" y="0"/>
                    <a:pt x="4024537" y="0"/>
                    <a:pt x="4024537" y="0"/>
                  </a:cubicBezTo>
                  <a:close/>
                  <a:moveTo>
                    <a:pt x="3563838" y="0"/>
                  </a:moveTo>
                  <a:cubicBezTo>
                    <a:pt x="3646405" y="0"/>
                    <a:pt x="3646405" y="0"/>
                    <a:pt x="3646405" y="0"/>
                  </a:cubicBezTo>
                  <a:cubicBezTo>
                    <a:pt x="3646405" y="6895"/>
                    <a:pt x="3646405" y="6895"/>
                    <a:pt x="3646405" y="6895"/>
                  </a:cubicBezTo>
                  <a:cubicBezTo>
                    <a:pt x="3639524" y="6895"/>
                    <a:pt x="3632644" y="6895"/>
                    <a:pt x="3632644" y="6895"/>
                  </a:cubicBezTo>
                  <a:cubicBezTo>
                    <a:pt x="3625763" y="13790"/>
                    <a:pt x="3625763" y="20685"/>
                    <a:pt x="3625763" y="27580"/>
                  </a:cubicBezTo>
                  <a:cubicBezTo>
                    <a:pt x="3625763" y="131002"/>
                    <a:pt x="3625763" y="131002"/>
                    <a:pt x="3625763" y="131002"/>
                  </a:cubicBezTo>
                  <a:cubicBezTo>
                    <a:pt x="3625763" y="137897"/>
                    <a:pt x="3632644" y="137897"/>
                    <a:pt x="3646405" y="137897"/>
                  </a:cubicBezTo>
                  <a:cubicBezTo>
                    <a:pt x="3673927" y="137897"/>
                    <a:pt x="3694569" y="124108"/>
                    <a:pt x="3708330" y="96528"/>
                  </a:cubicBezTo>
                  <a:cubicBezTo>
                    <a:pt x="3715211" y="96528"/>
                    <a:pt x="3715211" y="96528"/>
                    <a:pt x="3715211" y="96528"/>
                  </a:cubicBezTo>
                  <a:lnTo>
                    <a:pt x="3708330" y="144792"/>
                  </a:lnTo>
                  <a:cubicBezTo>
                    <a:pt x="3563838" y="144792"/>
                    <a:pt x="3563838" y="144792"/>
                    <a:pt x="3563838" y="144792"/>
                  </a:cubicBezTo>
                  <a:cubicBezTo>
                    <a:pt x="3570718" y="137897"/>
                    <a:pt x="3577599" y="137897"/>
                    <a:pt x="3577599" y="137897"/>
                  </a:cubicBezTo>
                  <a:cubicBezTo>
                    <a:pt x="3584480" y="137897"/>
                    <a:pt x="3584480" y="131002"/>
                    <a:pt x="3584480" y="124108"/>
                  </a:cubicBezTo>
                  <a:cubicBezTo>
                    <a:pt x="3584480" y="20685"/>
                    <a:pt x="3584480" y="20685"/>
                    <a:pt x="3584480" y="20685"/>
                  </a:cubicBezTo>
                  <a:cubicBezTo>
                    <a:pt x="3584480" y="13790"/>
                    <a:pt x="3577599" y="6895"/>
                    <a:pt x="3563838" y="6895"/>
                  </a:cubicBezTo>
                  <a:cubicBezTo>
                    <a:pt x="3563838" y="0"/>
                    <a:pt x="3563838" y="0"/>
                    <a:pt x="3563838" y="0"/>
                  </a:cubicBezTo>
                  <a:close/>
                  <a:moveTo>
                    <a:pt x="3346376" y="0"/>
                  </a:moveTo>
                  <a:cubicBezTo>
                    <a:pt x="3353231" y="0"/>
                    <a:pt x="3353231" y="0"/>
                    <a:pt x="3353231" y="0"/>
                  </a:cubicBezTo>
                  <a:cubicBezTo>
                    <a:pt x="3408076" y="110318"/>
                    <a:pt x="3408076" y="110318"/>
                    <a:pt x="3408076" y="110318"/>
                  </a:cubicBezTo>
                  <a:cubicBezTo>
                    <a:pt x="3414932" y="124108"/>
                    <a:pt x="3421788" y="131002"/>
                    <a:pt x="3421788" y="137897"/>
                  </a:cubicBezTo>
                  <a:cubicBezTo>
                    <a:pt x="3428643" y="137897"/>
                    <a:pt x="3428643" y="144792"/>
                    <a:pt x="3435499" y="144792"/>
                  </a:cubicBezTo>
                  <a:lnTo>
                    <a:pt x="3360087" y="144792"/>
                  </a:lnTo>
                  <a:cubicBezTo>
                    <a:pt x="3373798" y="137897"/>
                    <a:pt x="3380654" y="137897"/>
                    <a:pt x="3373798" y="131002"/>
                  </a:cubicBezTo>
                  <a:cubicBezTo>
                    <a:pt x="3373798" y="131002"/>
                    <a:pt x="3373798" y="117213"/>
                    <a:pt x="3366943" y="103423"/>
                  </a:cubicBezTo>
                  <a:cubicBezTo>
                    <a:pt x="3312098" y="103423"/>
                    <a:pt x="3312098" y="103423"/>
                    <a:pt x="3312098" y="103423"/>
                  </a:cubicBezTo>
                  <a:cubicBezTo>
                    <a:pt x="3305242" y="117213"/>
                    <a:pt x="3298386" y="131002"/>
                    <a:pt x="3298386" y="131002"/>
                  </a:cubicBezTo>
                  <a:cubicBezTo>
                    <a:pt x="3298386" y="137897"/>
                    <a:pt x="3305242" y="137897"/>
                    <a:pt x="3318953" y="144792"/>
                  </a:cubicBezTo>
                  <a:cubicBezTo>
                    <a:pt x="3270964" y="144792"/>
                    <a:pt x="3270964" y="144792"/>
                    <a:pt x="3270964" y="144792"/>
                  </a:cubicBezTo>
                  <a:cubicBezTo>
                    <a:pt x="3277819" y="144792"/>
                    <a:pt x="3291531" y="131002"/>
                    <a:pt x="3291531" y="117213"/>
                  </a:cubicBezTo>
                  <a:cubicBezTo>
                    <a:pt x="3346376" y="0"/>
                    <a:pt x="3346376" y="0"/>
                    <a:pt x="3346376" y="0"/>
                  </a:cubicBezTo>
                  <a:close/>
                  <a:moveTo>
                    <a:pt x="2928731" y="0"/>
                  </a:moveTo>
                  <a:cubicBezTo>
                    <a:pt x="2990740" y="0"/>
                    <a:pt x="2990740" y="0"/>
                    <a:pt x="2990740" y="0"/>
                  </a:cubicBezTo>
                  <a:cubicBezTo>
                    <a:pt x="3038970" y="103423"/>
                    <a:pt x="3038970" y="103423"/>
                    <a:pt x="3038970" y="103423"/>
                  </a:cubicBezTo>
                  <a:cubicBezTo>
                    <a:pt x="3087200" y="0"/>
                    <a:pt x="3087200" y="0"/>
                    <a:pt x="3087200" y="0"/>
                  </a:cubicBezTo>
                  <a:cubicBezTo>
                    <a:pt x="3149210" y="0"/>
                    <a:pt x="3149210" y="0"/>
                    <a:pt x="3149210" y="0"/>
                  </a:cubicBezTo>
                  <a:cubicBezTo>
                    <a:pt x="3149210" y="6895"/>
                    <a:pt x="3149210" y="6895"/>
                    <a:pt x="3149210" y="6895"/>
                  </a:cubicBezTo>
                  <a:cubicBezTo>
                    <a:pt x="3135430" y="6895"/>
                    <a:pt x="3128540" y="6895"/>
                    <a:pt x="3128540" y="6895"/>
                  </a:cubicBezTo>
                  <a:cubicBezTo>
                    <a:pt x="3128540" y="13790"/>
                    <a:pt x="3121650" y="20685"/>
                    <a:pt x="3121650" y="27580"/>
                  </a:cubicBezTo>
                  <a:cubicBezTo>
                    <a:pt x="3121650" y="124108"/>
                    <a:pt x="3121650" y="124108"/>
                    <a:pt x="3121650" y="124108"/>
                  </a:cubicBezTo>
                  <a:cubicBezTo>
                    <a:pt x="3121650" y="131002"/>
                    <a:pt x="3128540" y="131002"/>
                    <a:pt x="3128540" y="137897"/>
                  </a:cubicBezTo>
                  <a:cubicBezTo>
                    <a:pt x="3128540" y="137897"/>
                    <a:pt x="3135430" y="137897"/>
                    <a:pt x="3149210" y="144792"/>
                  </a:cubicBezTo>
                  <a:cubicBezTo>
                    <a:pt x="3066530" y="144792"/>
                    <a:pt x="3066530" y="144792"/>
                    <a:pt x="3066530" y="144792"/>
                  </a:cubicBezTo>
                  <a:cubicBezTo>
                    <a:pt x="3073420" y="137897"/>
                    <a:pt x="3080310" y="137897"/>
                    <a:pt x="3080310" y="137897"/>
                  </a:cubicBezTo>
                  <a:cubicBezTo>
                    <a:pt x="3087200" y="137897"/>
                    <a:pt x="3087200" y="131002"/>
                    <a:pt x="3087200" y="124108"/>
                  </a:cubicBezTo>
                  <a:cubicBezTo>
                    <a:pt x="3087200" y="13790"/>
                    <a:pt x="3087200" y="13790"/>
                    <a:pt x="3087200" y="13790"/>
                  </a:cubicBezTo>
                  <a:cubicBezTo>
                    <a:pt x="3025190" y="144792"/>
                    <a:pt x="3025190" y="144792"/>
                    <a:pt x="3025190" y="144792"/>
                  </a:cubicBezTo>
                  <a:cubicBezTo>
                    <a:pt x="3018300" y="144792"/>
                    <a:pt x="3018300" y="144792"/>
                    <a:pt x="3018300" y="144792"/>
                  </a:cubicBezTo>
                  <a:cubicBezTo>
                    <a:pt x="2956291" y="20685"/>
                    <a:pt x="2956291" y="20685"/>
                    <a:pt x="2956291" y="20685"/>
                  </a:cubicBezTo>
                  <a:cubicBezTo>
                    <a:pt x="2956291" y="117213"/>
                    <a:pt x="2956291" y="117213"/>
                    <a:pt x="2956291" y="117213"/>
                  </a:cubicBezTo>
                  <a:cubicBezTo>
                    <a:pt x="2956291" y="131002"/>
                    <a:pt x="2956291" y="131002"/>
                    <a:pt x="2963181" y="137897"/>
                  </a:cubicBezTo>
                  <a:cubicBezTo>
                    <a:pt x="2963181" y="137897"/>
                    <a:pt x="2970071" y="137897"/>
                    <a:pt x="2983851" y="144792"/>
                  </a:cubicBezTo>
                  <a:cubicBezTo>
                    <a:pt x="2928731" y="144792"/>
                    <a:pt x="2928731" y="144792"/>
                    <a:pt x="2928731" y="144792"/>
                  </a:cubicBezTo>
                  <a:cubicBezTo>
                    <a:pt x="2935621" y="137897"/>
                    <a:pt x="2942511" y="137897"/>
                    <a:pt x="2942511" y="137897"/>
                  </a:cubicBezTo>
                  <a:cubicBezTo>
                    <a:pt x="2949401" y="137897"/>
                    <a:pt x="2949401" y="131002"/>
                    <a:pt x="2949401" y="124108"/>
                  </a:cubicBezTo>
                  <a:cubicBezTo>
                    <a:pt x="2949401" y="20685"/>
                    <a:pt x="2949401" y="20685"/>
                    <a:pt x="2949401" y="20685"/>
                  </a:cubicBezTo>
                  <a:cubicBezTo>
                    <a:pt x="2949401" y="13790"/>
                    <a:pt x="2942511" y="6895"/>
                    <a:pt x="2928731" y="6895"/>
                  </a:cubicBezTo>
                  <a:cubicBezTo>
                    <a:pt x="2928731" y="0"/>
                    <a:pt x="2928731" y="0"/>
                    <a:pt x="2928731" y="0"/>
                  </a:cubicBezTo>
                  <a:close/>
                  <a:moveTo>
                    <a:pt x="2635858" y="0"/>
                  </a:moveTo>
                  <a:cubicBezTo>
                    <a:pt x="2711270" y="0"/>
                    <a:pt x="2711270" y="0"/>
                    <a:pt x="2711270" y="0"/>
                  </a:cubicBezTo>
                  <a:cubicBezTo>
                    <a:pt x="2759259" y="0"/>
                    <a:pt x="2779826" y="13790"/>
                    <a:pt x="2779826" y="41369"/>
                  </a:cubicBezTo>
                  <a:cubicBezTo>
                    <a:pt x="2779826" y="55159"/>
                    <a:pt x="2772970" y="68949"/>
                    <a:pt x="2745548" y="75844"/>
                  </a:cubicBezTo>
                  <a:cubicBezTo>
                    <a:pt x="2793537" y="137897"/>
                    <a:pt x="2793537" y="137897"/>
                    <a:pt x="2793537" y="137897"/>
                  </a:cubicBezTo>
                  <a:cubicBezTo>
                    <a:pt x="2800393" y="137897"/>
                    <a:pt x="2800393" y="144792"/>
                    <a:pt x="2800393" y="144792"/>
                  </a:cubicBezTo>
                  <a:cubicBezTo>
                    <a:pt x="2752403" y="144792"/>
                    <a:pt x="2752403" y="144792"/>
                    <a:pt x="2752403" y="144792"/>
                  </a:cubicBezTo>
                  <a:cubicBezTo>
                    <a:pt x="2704414" y="75844"/>
                    <a:pt x="2704414" y="75844"/>
                    <a:pt x="2704414" y="75844"/>
                  </a:cubicBezTo>
                  <a:cubicBezTo>
                    <a:pt x="2697558" y="75844"/>
                    <a:pt x="2697558" y="75844"/>
                    <a:pt x="2697558" y="75844"/>
                  </a:cubicBezTo>
                  <a:cubicBezTo>
                    <a:pt x="2697558" y="124108"/>
                    <a:pt x="2697558" y="124108"/>
                    <a:pt x="2697558" y="124108"/>
                  </a:cubicBezTo>
                  <a:cubicBezTo>
                    <a:pt x="2697558" y="131002"/>
                    <a:pt x="2697558" y="131002"/>
                    <a:pt x="2704414" y="137897"/>
                  </a:cubicBezTo>
                  <a:cubicBezTo>
                    <a:pt x="2704414" y="137897"/>
                    <a:pt x="2711270" y="137897"/>
                    <a:pt x="2718125" y="144792"/>
                  </a:cubicBezTo>
                  <a:cubicBezTo>
                    <a:pt x="2635858" y="144792"/>
                    <a:pt x="2635858" y="144792"/>
                    <a:pt x="2635858" y="144792"/>
                  </a:cubicBezTo>
                  <a:cubicBezTo>
                    <a:pt x="2649569" y="137897"/>
                    <a:pt x="2649569" y="137897"/>
                    <a:pt x="2656425" y="137897"/>
                  </a:cubicBezTo>
                  <a:cubicBezTo>
                    <a:pt x="2656425" y="137897"/>
                    <a:pt x="2656425" y="131002"/>
                    <a:pt x="2656425" y="124108"/>
                  </a:cubicBezTo>
                  <a:cubicBezTo>
                    <a:pt x="2656425" y="27580"/>
                    <a:pt x="2656425" y="27580"/>
                    <a:pt x="2656425" y="27580"/>
                  </a:cubicBezTo>
                  <a:cubicBezTo>
                    <a:pt x="2656425" y="20685"/>
                    <a:pt x="2656425" y="13790"/>
                    <a:pt x="2656425" y="6895"/>
                  </a:cubicBezTo>
                  <a:cubicBezTo>
                    <a:pt x="2649569" y="6895"/>
                    <a:pt x="2642713" y="6895"/>
                    <a:pt x="2635858" y="6895"/>
                  </a:cubicBezTo>
                  <a:cubicBezTo>
                    <a:pt x="2635858" y="0"/>
                    <a:pt x="2635858" y="0"/>
                    <a:pt x="2635858" y="0"/>
                  </a:cubicBezTo>
                  <a:close/>
                  <a:moveTo>
                    <a:pt x="2415249" y="0"/>
                  </a:moveTo>
                  <a:cubicBezTo>
                    <a:pt x="2470006" y="0"/>
                    <a:pt x="2497385" y="27522"/>
                    <a:pt x="2504230" y="75687"/>
                  </a:cubicBezTo>
                  <a:cubicBezTo>
                    <a:pt x="2497385" y="123851"/>
                    <a:pt x="2470006" y="144493"/>
                    <a:pt x="2415249" y="151373"/>
                  </a:cubicBezTo>
                  <a:cubicBezTo>
                    <a:pt x="2360491" y="144493"/>
                    <a:pt x="2333113" y="123851"/>
                    <a:pt x="2333113" y="75687"/>
                  </a:cubicBezTo>
                  <a:cubicBezTo>
                    <a:pt x="2333113" y="27522"/>
                    <a:pt x="2360491" y="0"/>
                    <a:pt x="2415249" y="0"/>
                  </a:cubicBezTo>
                  <a:close/>
                  <a:moveTo>
                    <a:pt x="2033658" y="0"/>
                  </a:moveTo>
                  <a:cubicBezTo>
                    <a:pt x="2088503" y="0"/>
                    <a:pt x="2088503" y="0"/>
                    <a:pt x="2088503" y="0"/>
                  </a:cubicBezTo>
                  <a:cubicBezTo>
                    <a:pt x="2170770" y="89448"/>
                    <a:pt x="2170770" y="89448"/>
                    <a:pt x="2170770" y="89448"/>
                  </a:cubicBezTo>
                  <a:cubicBezTo>
                    <a:pt x="2170770" y="27522"/>
                    <a:pt x="2170770" y="27522"/>
                    <a:pt x="2170770" y="27522"/>
                  </a:cubicBezTo>
                  <a:cubicBezTo>
                    <a:pt x="2170770" y="13761"/>
                    <a:pt x="2163915" y="6881"/>
                    <a:pt x="2150203" y="6881"/>
                  </a:cubicBezTo>
                  <a:cubicBezTo>
                    <a:pt x="2150203" y="0"/>
                    <a:pt x="2150203" y="0"/>
                    <a:pt x="2150203" y="0"/>
                  </a:cubicBezTo>
                  <a:cubicBezTo>
                    <a:pt x="2198193" y="0"/>
                    <a:pt x="2198193" y="0"/>
                    <a:pt x="2198193" y="0"/>
                  </a:cubicBezTo>
                  <a:cubicBezTo>
                    <a:pt x="2198193" y="6881"/>
                    <a:pt x="2198193" y="6881"/>
                    <a:pt x="2198193" y="6881"/>
                  </a:cubicBezTo>
                  <a:cubicBezTo>
                    <a:pt x="2184482" y="6881"/>
                    <a:pt x="2177626" y="13761"/>
                    <a:pt x="2177626" y="20642"/>
                  </a:cubicBezTo>
                  <a:cubicBezTo>
                    <a:pt x="2177626" y="151373"/>
                    <a:pt x="2177626" y="151373"/>
                    <a:pt x="2177626" y="151373"/>
                  </a:cubicBezTo>
                  <a:cubicBezTo>
                    <a:pt x="2170770" y="151373"/>
                    <a:pt x="2170770" y="151373"/>
                    <a:pt x="2170770" y="151373"/>
                  </a:cubicBezTo>
                  <a:cubicBezTo>
                    <a:pt x="2067936" y="34403"/>
                    <a:pt x="2067936" y="34403"/>
                    <a:pt x="2067936" y="34403"/>
                  </a:cubicBezTo>
                  <a:cubicBezTo>
                    <a:pt x="2067936" y="116970"/>
                    <a:pt x="2067936" y="116970"/>
                    <a:pt x="2067936" y="116970"/>
                  </a:cubicBezTo>
                  <a:cubicBezTo>
                    <a:pt x="2067936" y="130731"/>
                    <a:pt x="2074792" y="144493"/>
                    <a:pt x="2088503" y="144493"/>
                  </a:cubicBezTo>
                  <a:cubicBezTo>
                    <a:pt x="2033658" y="144493"/>
                    <a:pt x="2033658" y="144493"/>
                    <a:pt x="2033658" y="144493"/>
                  </a:cubicBezTo>
                  <a:cubicBezTo>
                    <a:pt x="2040513" y="137612"/>
                    <a:pt x="2047369" y="137612"/>
                    <a:pt x="2054225" y="137612"/>
                  </a:cubicBezTo>
                  <a:cubicBezTo>
                    <a:pt x="2054225" y="130731"/>
                    <a:pt x="2054225" y="130731"/>
                    <a:pt x="2054225" y="123851"/>
                  </a:cubicBezTo>
                  <a:cubicBezTo>
                    <a:pt x="2054225" y="20642"/>
                    <a:pt x="2054225" y="20642"/>
                    <a:pt x="2054225" y="20642"/>
                  </a:cubicBezTo>
                  <a:cubicBezTo>
                    <a:pt x="2047369" y="6881"/>
                    <a:pt x="2040513" y="6881"/>
                    <a:pt x="2033658" y="6881"/>
                  </a:cubicBezTo>
                  <a:cubicBezTo>
                    <a:pt x="2033658" y="0"/>
                    <a:pt x="2033658" y="0"/>
                    <a:pt x="2033658" y="0"/>
                  </a:cubicBezTo>
                  <a:close/>
                  <a:moveTo>
                    <a:pt x="1642065" y="0"/>
                  </a:moveTo>
                  <a:cubicBezTo>
                    <a:pt x="1724334" y="0"/>
                    <a:pt x="1724334" y="0"/>
                    <a:pt x="1724334" y="0"/>
                  </a:cubicBezTo>
                  <a:cubicBezTo>
                    <a:pt x="1724334" y="6895"/>
                    <a:pt x="1724334" y="6895"/>
                    <a:pt x="1724334" y="6895"/>
                  </a:cubicBezTo>
                  <a:cubicBezTo>
                    <a:pt x="1710622" y="6895"/>
                    <a:pt x="1703767" y="13790"/>
                    <a:pt x="1703767" y="20685"/>
                  </a:cubicBezTo>
                  <a:cubicBezTo>
                    <a:pt x="1703767" y="124108"/>
                    <a:pt x="1703767" y="124108"/>
                    <a:pt x="1703767" y="124108"/>
                  </a:cubicBezTo>
                  <a:cubicBezTo>
                    <a:pt x="1703767" y="137897"/>
                    <a:pt x="1710622" y="144792"/>
                    <a:pt x="1724334" y="144792"/>
                  </a:cubicBezTo>
                  <a:cubicBezTo>
                    <a:pt x="1642065" y="144792"/>
                    <a:pt x="1642065" y="144792"/>
                    <a:pt x="1642065" y="144792"/>
                  </a:cubicBezTo>
                  <a:cubicBezTo>
                    <a:pt x="1648921" y="137897"/>
                    <a:pt x="1655776" y="137897"/>
                    <a:pt x="1662632" y="137897"/>
                  </a:cubicBezTo>
                  <a:cubicBezTo>
                    <a:pt x="1662632" y="137897"/>
                    <a:pt x="1662632" y="131002"/>
                    <a:pt x="1662632" y="124108"/>
                  </a:cubicBezTo>
                  <a:cubicBezTo>
                    <a:pt x="1662632" y="20685"/>
                    <a:pt x="1662632" y="20685"/>
                    <a:pt x="1662632" y="20685"/>
                  </a:cubicBezTo>
                  <a:cubicBezTo>
                    <a:pt x="1662632" y="13790"/>
                    <a:pt x="1655776" y="6895"/>
                    <a:pt x="1642065" y="6895"/>
                  </a:cubicBezTo>
                  <a:cubicBezTo>
                    <a:pt x="1642065" y="0"/>
                    <a:pt x="1642065" y="0"/>
                    <a:pt x="1642065" y="0"/>
                  </a:cubicBezTo>
                  <a:close/>
                  <a:moveTo>
                    <a:pt x="1349190" y="0"/>
                  </a:moveTo>
                  <a:cubicBezTo>
                    <a:pt x="1431457" y="0"/>
                    <a:pt x="1431457" y="0"/>
                    <a:pt x="1431457" y="0"/>
                  </a:cubicBezTo>
                  <a:cubicBezTo>
                    <a:pt x="1431457" y="6895"/>
                    <a:pt x="1431457" y="6895"/>
                    <a:pt x="1431457" y="6895"/>
                  </a:cubicBezTo>
                  <a:cubicBezTo>
                    <a:pt x="1424602" y="6895"/>
                    <a:pt x="1417746" y="6895"/>
                    <a:pt x="1417746" y="6895"/>
                  </a:cubicBezTo>
                  <a:cubicBezTo>
                    <a:pt x="1417746" y="6895"/>
                    <a:pt x="1410890" y="6895"/>
                    <a:pt x="1410890" y="13790"/>
                  </a:cubicBezTo>
                  <a:cubicBezTo>
                    <a:pt x="1410890" y="13790"/>
                    <a:pt x="1417746" y="20685"/>
                    <a:pt x="1417746" y="20685"/>
                  </a:cubicBezTo>
                  <a:cubicBezTo>
                    <a:pt x="1438313" y="55159"/>
                    <a:pt x="1438313" y="55159"/>
                    <a:pt x="1438313" y="55159"/>
                  </a:cubicBezTo>
                  <a:cubicBezTo>
                    <a:pt x="1458880" y="34474"/>
                    <a:pt x="1465735" y="27580"/>
                    <a:pt x="1465735" y="20685"/>
                  </a:cubicBezTo>
                  <a:cubicBezTo>
                    <a:pt x="1465735" y="20685"/>
                    <a:pt x="1472591" y="13790"/>
                    <a:pt x="1465735" y="13790"/>
                  </a:cubicBezTo>
                  <a:cubicBezTo>
                    <a:pt x="1465735" y="6895"/>
                    <a:pt x="1465735" y="6895"/>
                    <a:pt x="1452024" y="6895"/>
                  </a:cubicBezTo>
                  <a:cubicBezTo>
                    <a:pt x="1452024" y="0"/>
                    <a:pt x="1452024" y="0"/>
                    <a:pt x="1452024" y="0"/>
                  </a:cubicBezTo>
                  <a:cubicBezTo>
                    <a:pt x="1513725" y="0"/>
                    <a:pt x="1513725" y="0"/>
                    <a:pt x="1513725" y="0"/>
                  </a:cubicBezTo>
                  <a:lnTo>
                    <a:pt x="1513725" y="6895"/>
                  </a:lnTo>
                  <a:cubicBezTo>
                    <a:pt x="1500014" y="6895"/>
                    <a:pt x="1493158" y="6895"/>
                    <a:pt x="1486302" y="13790"/>
                  </a:cubicBezTo>
                  <a:cubicBezTo>
                    <a:pt x="1479447" y="20685"/>
                    <a:pt x="1465735" y="34474"/>
                    <a:pt x="1445169" y="62054"/>
                  </a:cubicBezTo>
                  <a:cubicBezTo>
                    <a:pt x="1493158" y="124108"/>
                    <a:pt x="1493158" y="124108"/>
                    <a:pt x="1493158" y="124108"/>
                  </a:cubicBezTo>
                  <a:cubicBezTo>
                    <a:pt x="1493158" y="131002"/>
                    <a:pt x="1500014" y="137897"/>
                    <a:pt x="1506869" y="137897"/>
                  </a:cubicBezTo>
                  <a:cubicBezTo>
                    <a:pt x="1506869" y="137897"/>
                    <a:pt x="1506869" y="144792"/>
                    <a:pt x="1513725" y="144792"/>
                  </a:cubicBezTo>
                  <a:cubicBezTo>
                    <a:pt x="1431457" y="144792"/>
                    <a:pt x="1431457" y="144792"/>
                    <a:pt x="1431457" y="144792"/>
                  </a:cubicBezTo>
                  <a:cubicBezTo>
                    <a:pt x="1445169" y="137897"/>
                    <a:pt x="1452024" y="137897"/>
                    <a:pt x="1452024" y="131002"/>
                  </a:cubicBezTo>
                  <a:cubicBezTo>
                    <a:pt x="1452024" y="131002"/>
                    <a:pt x="1452024" y="124108"/>
                    <a:pt x="1445169" y="124108"/>
                  </a:cubicBezTo>
                  <a:cubicBezTo>
                    <a:pt x="1424602" y="89633"/>
                    <a:pt x="1424602" y="89633"/>
                    <a:pt x="1424602" y="89633"/>
                  </a:cubicBezTo>
                  <a:cubicBezTo>
                    <a:pt x="1410890" y="96528"/>
                    <a:pt x="1410890" y="96528"/>
                    <a:pt x="1410890" y="96528"/>
                  </a:cubicBezTo>
                  <a:cubicBezTo>
                    <a:pt x="1397179" y="117213"/>
                    <a:pt x="1390324" y="131002"/>
                    <a:pt x="1390324" y="131002"/>
                  </a:cubicBezTo>
                  <a:cubicBezTo>
                    <a:pt x="1390324" y="137897"/>
                    <a:pt x="1397179" y="137897"/>
                    <a:pt x="1410890" y="144792"/>
                  </a:cubicBezTo>
                  <a:cubicBezTo>
                    <a:pt x="1349190" y="144792"/>
                    <a:pt x="1349190" y="144792"/>
                    <a:pt x="1349190" y="144792"/>
                  </a:cubicBezTo>
                  <a:cubicBezTo>
                    <a:pt x="1362901" y="137897"/>
                    <a:pt x="1369757" y="137897"/>
                    <a:pt x="1376612" y="131002"/>
                  </a:cubicBezTo>
                  <a:cubicBezTo>
                    <a:pt x="1417746" y="82738"/>
                    <a:pt x="1417746" y="82738"/>
                    <a:pt x="1417746" y="82738"/>
                  </a:cubicBezTo>
                  <a:cubicBezTo>
                    <a:pt x="1369757" y="20685"/>
                    <a:pt x="1369757" y="20685"/>
                    <a:pt x="1369757" y="20685"/>
                  </a:cubicBezTo>
                  <a:cubicBezTo>
                    <a:pt x="1362901" y="6895"/>
                    <a:pt x="1356045" y="6895"/>
                    <a:pt x="1349190" y="6895"/>
                  </a:cubicBezTo>
                  <a:cubicBezTo>
                    <a:pt x="1349190" y="0"/>
                    <a:pt x="1349190" y="0"/>
                    <a:pt x="1349190" y="0"/>
                  </a:cubicBezTo>
                  <a:close/>
                  <a:moveTo>
                    <a:pt x="1128581" y="0"/>
                  </a:moveTo>
                  <a:cubicBezTo>
                    <a:pt x="1142270" y="0"/>
                    <a:pt x="1149115" y="0"/>
                    <a:pt x="1169649" y="6881"/>
                  </a:cubicBezTo>
                  <a:cubicBezTo>
                    <a:pt x="1169649" y="6881"/>
                    <a:pt x="1176494" y="6881"/>
                    <a:pt x="1176494" y="6881"/>
                  </a:cubicBezTo>
                  <a:cubicBezTo>
                    <a:pt x="1183338" y="6881"/>
                    <a:pt x="1183338" y="6881"/>
                    <a:pt x="1190183" y="0"/>
                  </a:cubicBezTo>
                  <a:cubicBezTo>
                    <a:pt x="1197028" y="0"/>
                    <a:pt x="1197028" y="0"/>
                    <a:pt x="1197028" y="0"/>
                  </a:cubicBezTo>
                  <a:cubicBezTo>
                    <a:pt x="1197028" y="48164"/>
                    <a:pt x="1197028" y="48164"/>
                    <a:pt x="1197028" y="48164"/>
                  </a:cubicBezTo>
                  <a:cubicBezTo>
                    <a:pt x="1190183" y="48164"/>
                    <a:pt x="1190183" y="48164"/>
                    <a:pt x="1190183" y="48164"/>
                  </a:cubicBezTo>
                  <a:cubicBezTo>
                    <a:pt x="1176494" y="20642"/>
                    <a:pt x="1155960" y="6881"/>
                    <a:pt x="1135426" y="6881"/>
                  </a:cubicBezTo>
                  <a:cubicBezTo>
                    <a:pt x="1101202" y="6881"/>
                    <a:pt x="1087513" y="27522"/>
                    <a:pt x="1087513" y="75687"/>
                  </a:cubicBezTo>
                  <a:cubicBezTo>
                    <a:pt x="1087513" y="116970"/>
                    <a:pt x="1101202" y="144493"/>
                    <a:pt x="1135426" y="144493"/>
                  </a:cubicBezTo>
                  <a:cubicBezTo>
                    <a:pt x="1155960" y="144493"/>
                    <a:pt x="1162804" y="137612"/>
                    <a:pt x="1162804" y="130731"/>
                  </a:cubicBezTo>
                  <a:cubicBezTo>
                    <a:pt x="1162804" y="103209"/>
                    <a:pt x="1162804" y="103209"/>
                    <a:pt x="1162804" y="103209"/>
                  </a:cubicBezTo>
                  <a:cubicBezTo>
                    <a:pt x="1162804" y="96328"/>
                    <a:pt x="1155960" y="96328"/>
                    <a:pt x="1155960" y="96328"/>
                  </a:cubicBezTo>
                  <a:cubicBezTo>
                    <a:pt x="1155960" y="89448"/>
                    <a:pt x="1149115" y="89448"/>
                    <a:pt x="1135426" y="89448"/>
                  </a:cubicBezTo>
                  <a:cubicBezTo>
                    <a:pt x="1135426" y="82567"/>
                    <a:pt x="1135426" y="82567"/>
                    <a:pt x="1135426" y="82567"/>
                  </a:cubicBezTo>
                  <a:cubicBezTo>
                    <a:pt x="1217562" y="82567"/>
                    <a:pt x="1217562" y="82567"/>
                    <a:pt x="1217562" y="82567"/>
                  </a:cubicBezTo>
                  <a:lnTo>
                    <a:pt x="1217562" y="89448"/>
                  </a:lnTo>
                  <a:cubicBezTo>
                    <a:pt x="1210717" y="89448"/>
                    <a:pt x="1203872" y="89448"/>
                    <a:pt x="1203872" y="96328"/>
                  </a:cubicBezTo>
                  <a:cubicBezTo>
                    <a:pt x="1197028" y="96328"/>
                    <a:pt x="1197028" y="103209"/>
                    <a:pt x="1197028" y="110090"/>
                  </a:cubicBezTo>
                  <a:cubicBezTo>
                    <a:pt x="1197028" y="137612"/>
                    <a:pt x="1197028" y="137612"/>
                    <a:pt x="1197028" y="137612"/>
                  </a:cubicBezTo>
                  <a:cubicBezTo>
                    <a:pt x="1183338" y="144493"/>
                    <a:pt x="1162804" y="151373"/>
                    <a:pt x="1135426" y="151373"/>
                  </a:cubicBezTo>
                  <a:cubicBezTo>
                    <a:pt x="1080668" y="144493"/>
                    <a:pt x="1046445" y="123851"/>
                    <a:pt x="1046445" y="75687"/>
                  </a:cubicBezTo>
                  <a:cubicBezTo>
                    <a:pt x="1046445" y="27522"/>
                    <a:pt x="1080668" y="0"/>
                    <a:pt x="1128581" y="0"/>
                  </a:cubicBezTo>
                  <a:close/>
                  <a:moveTo>
                    <a:pt x="746992" y="0"/>
                  </a:moveTo>
                  <a:cubicBezTo>
                    <a:pt x="801837" y="0"/>
                    <a:pt x="801837" y="0"/>
                    <a:pt x="801837" y="0"/>
                  </a:cubicBezTo>
                  <a:cubicBezTo>
                    <a:pt x="884104" y="89448"/>
                    <a:pt x="884104" y="89448"/>
                    <a:pt x="884104" y="89448"/>
                  </a:cubicBezTo>
                  <a:cubicBezTo>
                    <a:pt x="884104" y="27522"/>
                    <a:pt x="884104" y="27522"/>
                    <a:pt x="884104" y="27522"/>
                  </a:cubicBezTo>
                  <a:cubicBezTo>
                    <a:pt x="884104" y="13761"/>
                    <a:pt x="877249" y="6881"/>
                    <a:pt x="863537" y="6881"/>
                  </a:cubicBezTo>
                  <a:cubicBezTo>
                    <a:pt x="863537" y="0"/>
                    <a:pt x="863537" y="0"/>
                    <a:pt x="863537" y="0"/>
                  </a:cubicBezTo>
                  <a:cubicBezTo>
                    <a:pt x="911527" y="0"/>
                    <a:pt x="911527" y="0"/>
                    <a:pt x="911527" y="0"/>
                  </a:cubicBezTo>
                  <a:cubicBezTo>
                    <a:pt x="911527" y="6881"/>
                    <a:pt x="911527" y="6881"/>
                    <a:pt x="911527" y="6881"/>
                  </a:cubicBezTo>
                  <a:cubicBezTo>
                    <a:pt x="897816" y="6881"/>
                    <a:pt x="890960" y="13761"/>
                    <a:pt x="897816" y="20642"/>
                  </a:cubicBezTo>
                  <a:cubicBezTo>
                    <a:pt x="897816" y="151373"/>
                    <a:pt x="897816" y="151373"/>
                    <a:pt x="897816" y="151373"/>
                  </a:cubicBezTo>
                  <a:cubicBezTo>
                    <a:pt x="890960" y="151373"/>
                    <a:pt x="890960" y="151373"/>
                    <a:pt x="890960" y="151373"/>
                  </a:cubicBezTo>
                  <a:cubicBezTo>
                    <a:pt x="781270" y="34403"/>
                    <a:pt x="781270" y="34403"/>
                    <a:pt x="781270" y="34403"/>
                  </a:cubicBezTo>
                  <a:cubicBezTo>
                    <a:pt x="781270" y="116970"/>
                    <a:pt x="781270" y="116970"/>
                    <a:pt x="781270" y="116970"/>
                  </a:cubicBezTo>
                  <a:cubicBezTo>
                    <a:pt x="781270" y="130731"/>
                    <a:pt x="788126" y="144493"/>
                    <a:pt x="801837" y="144493"/>
                  </a:cubicBezTo>
                  <a:cubicBezTo>
                    <a:pt x="746992" y="144493"/>
                    <a:pt x="746992" y="144493"/>
                    <a:pt x="746992" y="144493"/>
                  </a:cubicBezTo>
                  <a:cubicBezTo>
                    <a:pt x="760703" y="137612"/>
                    <a:pt x="760703" y="137612"/>
                    <a:pt x="767559" y="137612"/>
                  </a:cubicBezTo>
                  <a:cubicBezTo>
                    <a:pt x="767559" y="130731"/>
                    <a:pt x="767559" y="130731"/>
                    <a:pt x="767559" y="123851"/>
                  </a:cubicBezTo>
                  <a:cubicBezTo>
                    <a:pt x="767559" y="20642"/>
                    <a:pt x="767559" y="20642"/>
                    <a:pt x="767559" y="20642"/>
                  </a:cubicBezTo>
                  <a:cubicBezTo>
                    <a:pt x="760703" y="6881"/>
                    <a:pt x="753847" y="6881"/>
                    <a:pt x="746992" y="6881"/>
                  </a:cubicBezTo>
                  <a:cubicBezTo>
                    <a:pt x="746992" y="0"/>
                    <a:pt x="746992" y="0"/>
                    <a:pt x="746992" y="0"/>
                  </a:cubicBezTo>
                  <a:close/>
                  <a:moveTo>
                    <a:pt x="533095" y="0"/>
                  </a:moveTo>
                  <a:cubicBezTo>
                    <a:pt x="587940" y="110318"/>
                    <a:pt x="587940" y="110318"/>
                    <a:pt x="587940" y="110318"/>
                  </a:cubicBezTo>
                  <a:cubicBezTo>
                    <a:pt x="594796" y="124108"/>
                    <a:pt x="601652" y="131002"/>
                    <a:pt x="601652" y="137897"/>
                  </a:cubicBezTo>
                  <a:cubicBezTo>
                    <a:pt x="608507" y="137897"/>
                    <a:pt x="608507" y="144792"/>
                    <a:pt x="615363" y="144792"/>
                  </a:cubicBezTo>
                  <a:cubicBezTo>
                    <a:pt x="539951" y="144792"/>
                    <a:pt x="539951" y="144792"/>
                    <a:pt x="539951" y="144792"/>
                  </a:cubicBezTo>
                  <a:cubicBezTo>
                    <a:pt x="553662" y="137897"/>
                    <a:pt x="560518" y="137897"/>
                    <a:pt x="560518" y="131002"/>
                  </a:cubicBezTo>
                  <a:cubicBezTo>
                    <a:pt x="560518" y="131002"/>
                    <a:pt x="553662" y="117213"/>
                    <a:pt x="546807" y="103423"/>
                  </a:cubicBezTo>
                  <a:cubicBezTo>
                    <a:pt x="491962" y="103423"/>
                    <a:pt x="491962" y="103423"/>
                    <a:pt x="491962" y="103423"/>
                  </a:cubicBezTo>
                  <a:cubicBezTo>
                    <a:pt x="485106" y="117213"/>
                    <a:pt x="478250" y="131002"/>
                    <a:pt x="478250" y="131002"/>
                  </a:cubicBezTo>
                  <a:cubicBezTo>
                    <a:pt x="478250" y="137897"/>
                    <a:pt x="485106" y="137897"/>
                    <a:pt x="498817" y="144792"/>
                  </a:cubicBezTo>
                  <a:cubicBezTo>
                    <a:pt x="450828" y="144792"/>
                    <a:pt x="450828" y="144792"/>
                    <a:pt x="450828" y="144792"/>
                  </a:cubicBezTo>
                  <a:cubicBezTo>
                    <a:pt x="464539" y="144792"/>
                    <a:pt x="471395" y="131002"/>
                    <a:pt x="478250" y="117213"/>
                  </a:cubicBezTo>
                  <a:cubicBezTo>
                    <a:pt x="533095" y="0"/>
                    <a:pt x="533095" y="0"/>
                    <a:pt x="533095" y="0"/>
                  </a:cubicBezTo>
                  <a:close/>
                  <a:moveTo>
                    <a:pt x="246804" y="0"/>
                  </a:moveTo>
                  <a:cubicBezTo>
                    <a:pt x="329073" y="0"/>
                    <a:pt x="329073" y="0"/>
                    <a:pt x="329073" y="0"/>
                  </a:cubicBezTo>
                  <a:cubicBezTo>
                    <a:pt x="329073" y="6895"/>
                    <a:pt x="329073" y="6895"/>
                    <a:pt x="329073" y="6895"/>
                  </a:cubicBezTo>
                  <a:cubicBezTo>
                    <a:pt x="308506" y="6895"/>
                    <a:pt x="301650" y="13790"/>
                    <a:pt x="308506" y="20685"/>
                  </a:cubicBezTo>
                  <a:cubicBezTo>
                    <a:pt x="308506" y="124108"/>
                    <a:pt x="308506" y="124108"/>
                    <a:pt x="308506" y="124108"/>
                  </a:cubicBezTo>
                  <a:cubicBezTo>
                    <a:pt x="301650" y="137897"/>
                    <a:pt x="315361" y="144792"/>
                    <a:pt x="329073" y="144792"/>
                  </a:cubicBezTo>
                  <a:cubicBezTo>
                    <a:pt x="246804" y="144792"/>
                    <a:pt x="246804" y="144792"/>
                    <a:pt x="246804" y="144792"/>
                  </a:cubicBezTo>
                  <a:cubicBezTo>
                    <a:pt x="253660" y="137897"/>
                    <a:pt x="260515" y="137897"/>
                    <a:pt x="260515" y="137897"/>
                  </a:cubicBezTo>
                  <a:cubicBezTo>
                    <a:pt x="267371" y="137897"/>
                    <a:pt x="267371" y="131002"/>
                    <a:pt x="267371" y="124108"/>
                  </a:cubicBezTo>
                  <a:cubicBezTo>
                    <a:pt x="267371" y="20685"/>
                    <a:pt x="267371" y="20685"/>
                    <a:pt x="267371" y="20685"/>
                  </a:cubicBezTo>
                  <a:cubicBezTo>
                    <a:pt x="267371" y="13790"/>
                    <a:pt x="260515" y="6895"/>
                    <a:pt x="246804" y="6895"/>
                  </a:cubicBezTo>
                  <a:cubicBezTo>
                    <a:pt x="246804" y="0"/>
                    <a:pt x="246804" y="0"/>
                    <a:pt x="246804" y="0"/>
                  </a:cubicBezTo>
                  <a:close/>
                  <a:moveTo>
                    <a:pt x="27874" y="0"/>
                  </a:moveTo>
                  <a:cubicBezTo>
                    <a:pt x="118465" y="0"/>
                    <a:pt x="118465" y="0"/>
                    <a:pt x="118465" y="0"/>
                  </a:cubicBezTo>
                  <a:lnTo>
                    <a:pt x="118465" y="6856"/>
                  </a:lnTo>
                  <a:cubicBezTo>
                    <a:pt x="104528" y="6856"/>
                    <a:pt x="104528" y="6856"/>
                    <a:pt x="97559" y="6856"/>
                  </a:cubicBezTo>
                  <a:cubicBezTo>
                    <a:pt x="97559" y="13711"/>
                    <a:pt x="97559" y="20567"/>
                    <a:pt x="97559" y="27423"/>
                  </a:cubicBezTo>
                  <a:cubicBezTo>
                    <a:pt x="97559" y="116546"/>
                    <a:pt x="97559" y="116546"/>
                    <a:pt x="97559" y="116546"/>
                  </a:cubicBezTo>
                  <a:cubicBezTo>
                    <a:pt x="97559" y="150825"/>
                    <a:pt x="76654" y="164536"/>
                    <a:pt x="41811" y="164536"/>
                  </a:cubicBezTo>
                  <a:cubicBezTo>
                    <a:pt x="13937" y="164536"/>
                    <a:pt x="0" y="157680"/>
                    <a:pt x="0" y="137113"/>
                  </a:cubicBezTo>
                  <a:cubicBezTo>
                    <a:pt x="0" y="130258"/>
                    <a:pt x="6968" y="123402"/>
                    <a:pt x="13937" y="123402"/>
                  </a:cubicBezTo>
                  <a:cubicBezTo>
                    <a:pt x="27874" y="123402"/>
                    <a:pt x="34843" y="130258"/>
                    <a:pt x="34843" y="137113"/>
                  </a:cubicBezTo>
                  <a:cubicBezTo>
                    <a:pt x="34843" y="143969"/>
                    <a:pt x="34843" y="143969"/>
                    <a:pt x="27874" y="143969"/>
                  </a:cubicBezTo>
                  <a:cubicBezTo>
                    <a:pt x="27874" y="150825"/>
                    <a:pt x="27874" y="150825"/>
                    <a:pt x="27874" y="150825"/>
                  </a:cubicBezTo>
                  <a:cubicBezTo>
                    <a:pt x="27874" y="157680"/>
                    <a:pt x="34843" y="157680"/>
                    <a:pt x="41811" y="157680"/>
                  </a:cubicBezTo>
                  <a:cubicBezTo>
                    <a:pt x="48780" y="157680"/>
                    <a:pt x="55748" y="150825"/>
                    <a:pt x="55748" y="143969"/>
                  </a:cubicBezTo>
                  <a:cubicBezTo>
                    <a:pt x="55748" y="20567"/>
                    <a:pt x="55748" y="20567"/>
                    <a:pt x="55748" y="20567"/>
                  </a:cubicBezTo>
                  <a:cubicBezTo>
                    <a:pt x="55748" y="13711"/>
                    <a:pt x="55748" y="13711"/>
                    <a:pt x="48780" y="6856"/>
                  </a:cubicBezTo>
                  <a:cubicBezTo>
                    <a:pt x="48780" y="6856"/>
                    <a:pt x="41811" y="6856"/>
                    <a:pt x="27874" y="6856"/>
                  </a:cubicBezTo>
                  <a:cubicBezTo>
                    <a:pt x="27874" y="0"/>
                    <a:pt x="27874" y="0"/>
                    <a:pt x="278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8" name="îṥḻiďé"/>
            <p:cNvGrpSpPr/>
            <p:nvPr/>
          </p:nvGrpSpPr>
          <p:grpSpPr>
            <a:xfrm>
              <a:off x="-4104027" y="3429000"/>
              <a:ext cx="3767531" cy="550928"/>
              <a:chOff x="3823180" y="2750620"/>
              <a:chExt cx="6579103" cy="962067"/>
            </a:xfrm>
            <a:grpFill/>
          </p:grpSpPr>
          <p:sp>
            <p:nvSpPr>
              <p:cNvPr id="19" name="íṩľïde"/>
              <p:cNvSpPr/>
              <p:nvPr/>
            </p:nvSpPr>
            <p:spPr bwMode="auto">
              <a:xfrm>
                <a:off x="3823180" y="2828832"/>
                <a:ext cx="897027" cy="791908"/>
              </a:xfrm>
              <a:custGeom>
                <a:avLst/>
                <a:gdLst>
                  <a:gd name="connsiteX0" fmla="*/ 236853 w 897027"/>
                  <a:gd name="connsiteY0" fmla="*/ 448176 h 791908"/>
                  <a:gd name="connsiteX1" fmla="*/ 244389 w 897027"/>
                  <a:gd name="connsiteY1" fmla="*/ 450480 h 791908"/>
                  <a:gd name="connsiteX2" fmla="*/ 225839 w 897027"/>
                  <a:gd name="connsiteY2" fmla="*/ 490417 h 791908"/>
                  <a:gd name="connsiteX3" fmla="*/ 173282 w 897027"/>
                  <a:gd name="connsiteY3" fmla="*/ 579507 h 791908"/>
                  <a:gd name="connsiteX4" fmla="*/ 164007 w 897027"/>
                  <a:gd name="connsiteY4" fmla="*/ 622516 h 791908"/>
                  <a:gd name="connsiteX5" fmla="*/ 160916 w 897027"/>
                  <a:gd name="connsiteY5" fmla="*/ 717750 h 791908"/>
                  <a:gd name="connsiteX6" fmla="*/ 55802 w 897027"/>
                  <a:gd name="connsiteY6" fmla="*/ 769975 h 791908"/>
                  <a:gd name="connsiteX7" fmla="*/ 31070 w 897027"/>
                  <a:gd name="connsiteY7" fmla="*/ 674741 h 791908"/>
                  <a:gd name="connsiteX8" fmla="*/ 43436 w 897027"/>
                  <a:gd name="connsiteY8" fmla="*/ 585651 h 791908"/>
                  <a:gd name="connsiteX9" fmla="*/ 120725 w 897027"/>
                  <a:gd name="connsiteY9" fmla="*/ 530354 h 791908"/>
                  <a:gd name="connsiteX10" fmla="*/ 207290 w 897027"/>
                  <a:gd name="connsiteY10" fmla="*/ 468913 h 791908"/>
                  <a:gd name="connsiteX11" fmla="*/ 236853 w 897027"/>
                  <a:gd name="connsiteY11" fmla="*/ 448176 h 791908"/>
                  <a:gd name="connsiteX12" fmla="*/ 76290 w 897027"/>
                  <a:gd name="connsiteY12" fmla="*/ 291465 h 791908"/>
                  <a:gd name="connsiteX13" fmla="*/ 150773 w 897027"/>
                  <a:gd name="connsiteY13" fmla="*/ 320613 h 791908"/>
                  <a:gd name="connsiteX14" fmla="*/ 147711 w 897027"/>
                  <a:gd name="connsiteY14" fmla="*/ 391768 h 791908"/>
                  <a:gd name="connsiteX15" fmla="*/ 52801 w 897027"/>
                  <a:gd name="connsiteY15" fmla="*/ 416517 h 791908"/>
                  <a:gd name="connsiteX16" fmla="*/ 3816 w 897027"/>
                  <a:gd name="connsiteY16" fmla="*/ 329894 h 791908"/>
                  <a:gd name="connsiteX17" fmla="*/ 52801 w 897027"/>
                  <a:gd name="connsiteY17" fmla="*/ 295864 h 791908"/>
                  <a:gd name="connsiteX18" fmla="*/ 76290 w 897027"/>
                  <a:gd name="connsiteY18" fmla="*/ 291465 h 791908"/>
                  <a:gd name="connsiteX19" fmla="*/ 718585 w 897027"/>
                  <a:gd name="connsiteY19" fmla="*/ 91855 h 791908"/>
                  <a:gd name="connsiteX20" fmla="*/ 897027 w 897027"/>
                  <a:gd name="connsiteY20" fmla="*/ 153802 h 791908"/>
                  <a:gd name="connsiteX21" fmla="*/ 832349 w 897027"/>
                  <a:gd name="connsiteY21" fmla="*/ 258539 h 791908"/>
                  <a:gd name="connsiteX22" fmla="*/ 767671 w 897027"/>
                  <a:gd name="connsiteY22" fmla="*/ 277022 h 791908"/>
                  <a:gd name="connsiteX23" fmla="*/ 699913 w 897027"/>
                  <a:gd name="connsiteY23" fmla="*/ 304746 h 791908"/>
                  <a:gd name="connsiteX24" fmla="*/ 696834 w 897027"/>
                  <a:gd name="connsiteY24" fmla="*/ 347873 h 791908"/>
                  <a:gd name="connsiteX25" fmla="*/ 758432 w 897027"/>
                  <a:gd name="connsiteY25" fmla="*/ 363276 h 791908"/>
                  <a:gd name="connsiteX26" fmla="*/ 823110 w 897027"/>
                  <a:gd name="connsiteY26" fmla="*/ 471093 h 791908"/>
                  <a:gd name="connsiteX27" fmla="*/ 813870 w 897027"/>
                  <a:gd name="connsiteY27" fmla="*/ 538864 h 791908"/>
                  <a:gd name="connsiteX28" fmla="*/ 792311 w 897027"/>
                  <a:gd name="connsiteY28" fmla="*/ 588152 h 791908"/>
                  <a:gd name="connsiteX29" fmla="*/ 860068 w 897027"/>
                  <a:gd name="connsiteY29" fmla="*/ 668245 h 791908"/>
                  <a:gd name="connsiteX30" fmla="*/ 832349 w 897027"/>
                  <a:gd name="connsiteY30" fmla="*/ 751419 h 791908"/>
                  <a:gd name="connsiteX31" fmla="*/ 706073 w 897027"/>
                  <a:gd name="connsiteY31" fmla="*/ 748338 h 791908"/>
                  <a:gd name="connsiteX32" fmla="*/ 459681 w 897027"/>
                  <a:gd name="connsiteY32" fmla="*/ 788385 h 791908"/>
                  <a:gd name="connsiteX33" fmla="*/ 327245 w 897027"/>
                  <a:gd name="connsiteY33" fmla="*/ 736016 h 791908"/>
                  <a:gd name="connsiteX34" fmla="*/ 435042 w 897027"/>
                  <a:gd name="connsiteY34" fmla="*/ 652843 h 791908"/>
                  <a:gd name="connsiteX35" fmla="*/ 484320 w 897027"/>
                  <a:gd name="connsiteY35" fmla="*/ 643601 h 791908"/>
                  <a:gd name="connsiteX36" fmla="*/ 561318 w 897027"/>
                  <a:gd name="connsiteY36" fmla="*/ 643601 h 791908"/>
                  <a:gd name="connsiteX37" fmla="*/ 666035 w 897027"/>
                  <a:gd name="connsiteY37" fmla="*/ 625118 h 791908"/>
                  <a:gd name="connsiteX38" fmla="*/ 718393 w 897027"/>
                  <a:gd name="connsiteY38" fmla="*/ 591233 h 791908"/>
                  <a:gd name="connsiteX39" fmla="*/ 699913 w 897027"/>
                  <a:gd name="connsiteY39" fmla="*/ 486496 h 791908"/>
                  <a:gd name="connsiteX40" fmla="*/ 619836 w 897027"/>
                  <a:gd name="connsiteY40" fmla="*/ 489576 h 791908"/>
                  <a:gd name="connsiteX41" fmla="*/ 536679 w 897027"/>
                  <a:gd name="connsiteY41" fmla="*/ 440288 h 791908"/>
                  <a:gd name="connsiteX42" fmla="*/ 585957 w 897027"/>
                  <a:gd name="connsiteY42" fmla="*/ 326310 h 791908"/>
                  <a:gd name="connsiteX43" fmla="*/ 619836 w 897027"/>
                  <a:gd name="connsiteY43" fmla="*/ 252378 h 791908"/>
                  <a:gd name="connsiteX44" fmla="*/ 558238 w 897027"/>
                  <a:gd name="connsiteY44" fmla="*/ 258539 h 791908"/>
                  <a:gd name="connsiteX45" fmla="*/ 465841 w 897027"/>
                  <a:gd name="connsiteY45" fmla="*/ 273941 h 791908"/>
                  <a:gd name="connsiteX46" fmla="*/ 410403 w 897027"/>
                  <a:gd name="connsiteY46" fmla="*/ 187687 h 791908"/>
                  <a:gd name="connsiteX47" fmla="*/ 456601 w 897027"/>
                  <a:gd name="connsiteY47" fmla="*/ 126077 h 791908"/>
                  <a:gd name="connsiteX48" fmla="*/ 518199 w 897027"/>
                  <a:gd name="connsiteY48" fmla="*/ 107594 h 791908"/>
                  <a:gd name="connsiteX49" fmla="*/ 610596 w 897027"/>
                  <a:gd name="connsiteY49" fmla="*/ 95272 h 791908"/>
                  <a:gd name="connsiteX50" fmla="*/ 662955 w 897027"/>
                  <a:gd name="connsiteY50" fmla="*/ 92192 h 791908"/>
                  <a:gd name="connsiteX51" fmla="*/ 718585 w 897027"/>
                  <a:gd name="connsiteY51" fmla="*/ 91855 h 791908"/>
                  <a:gd name="connsiteX52" fmla="*/ 190537 w 897027"/>
                  <a:gd name="connsiteY52" fmla="*/ 135 h 791908"/>
                  <a:gd name="connsiteX53" fmla="*/ 262026 w 897027"/>
                  <a:gd name="connsiteY53" fmla="*/ 15379 h 791908"/>
                  <a:gd name="connsiteX54" fmla="*/ 274350 w 897027"/>
                  <a:gd name="connsiteY54" fmla="*/ 114491 h 791908"/>
                  <a:gd name="connsiteX55" fmla="*/ 117219 w 897027"/>
                  <a:gd name="connsiteY55" fmla="*/ 139269 h 791908"/>
                  <a:gd name="connsiteX56" fmla="*/ 98733 w 897027"/>
                  <a:gd name="connsiteY56" fmla="*/ 123783 h 791908"/>
                  <a:gd name="connsiteX57" fmla="*/ 111057 w 897027"/>
                  <a:gd name="connsiteY57" fmla="*/ 43254 h 791908"/>
                  <a:gd name="connsiteX58" fmla="*/ 172677 w 897027"/>
                  <a:gd name="connsiteY58" fmla="*/ 2990 h 791908"/>
                  <a:gd name="connsiteX59" fmla="*/ 190537 w 897027"/>
                  <a:gd name="connsiteY59" fmla="*/ 135 h 791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897027" h="791908">
                    <a:moveTo>
                      <a:pt x="236853" y="448176"/>
                    </a:moveTo>
                    <a:cubicBezTo>
                      <a:pt x="239558" y="447600"/>
                      <a:pt x="242070" y="448176"/>
                      <a:pt x="244389" y="450480"/>
                    </a:cubicBezTo>
                    <a:cubicBezTo>
                      <a:pt x="256755" y="459696"/>
                      <a:pt x="238205" y="478129"/>
                      <a:pt x="225839" y="490417"/>
                    </a:cubicBezTo>
                    <a:cubicBezTo>
                      <a:pt x="222747" y="496561"/>
                      <a:pt x="179465" y="564147"/>
                      <a:pt x="173282" y="579507"/>
                    </a:cubicBezTo>
                    <a:cubicBezTo>
                      <a:pt x="170191" y="591795"/>
                      <a:pt x="167099" y="610227"/>
                      <a:pt x="164007" y="622516"/>
                    </a:cubicBezTo>
                    <a:cubicBezTo>
                      <a:pt x="160916" y="656308"/>
                      <a:pt x="170191" y="696245"/>
                      <a:pt x="160916" y="717750"/>
                    </a:cubicBezTo>
                    <a:cubicBezTo>
                      <a:pt x="145458" y="769975"/>
                      <a:pt x="92901" y="797623"/>
                      <a:pt x="55802" y="769975"/>
                    </a:cubicBezTo>
                    <a:cubicBezTo>
                      <a:pt x="27978" y="748470"/>
                      <a:pt x="34161" y="705461"/>
                      <a:pt x="31070" y="674741"/>
                    </a:cubicBezTo>
                    <a:cubicBezTo>
                      <a:pt x="31070" y="637876"/>
                      <a:pt x="21795" y="622516"/>
                      <a:pt x="43436" y="585651"/>
                    </a:cubicBezTo>
                    <a:cubicBezTo>
                      <a:pt x="65077" y="554930"/>
                      <a:pt x="89810" y="548786"/>
                      <a:pt x="120725" y="530354"/>
                    </a:cubicBezTo>
                    <a:cubicBezTo>
                      <a:pt x="148550" y="508849"/>
                      <a:pt x="179465" y="490417"/>
                      <a:pt x="207290" y="468913"/>
                    </a:cubicBezTo>
                    <a:cubicBezTo>
                      <a:pt x="218883" y="462000"/>
                      <a:pt x="228737" y="449904"/>
                      <a:pt x="236853" y="448176"/>
                    </a:cubicBezTo>
                    <a:close/>
                    <a:moveTo>
                      <a:pt x="76290" y="291465"/>
                    </a:moveTo>
                    <a:cubicBezTo>
                      <a:pt x="100256" y="289870"/>
                      <a:pt x="125515" y="297411"/>
                      <a:pt x="150773" y="320613"/>
                    </a:cubicBezTo>
                    <a:cubicBezTo>
                      <a:pt x="156896" y="342269"/>
                      <a:pt x="153834" y="373206"/>
                      <a:pt x="147711" y="391768"/>
                    </a:cubicBezTo>
                    <a:cubicBezTo>
                      <a:pt x="138526" y="441266"/>
                      <a:pt x="86479" y="425798"/>
                      <a:pt x="52801" y="416517"/>
                    </a:cubicBezTo>
                    <a:cubicBezTo>
                      <a:pt x="22185" y="410330"/>
                      <a:pt x="-11492" y="367018"/>
                      <a:pt x="3816" y="329894"/>
                    </a:cubicBezTo>
                    <a:cubicBezTo>
                      <a:pt x="9939" y="314426"/>
                      <a:pt x="28309" y="305145"/>
                      <a:pt x="52801" y="295864"/>
                    </a:cubicBezTo>
                    <a:cubicBezTo>
                      <a:pt x="60455" y="293544"/>
                      <a:pt x="68301" y="291997"/>
                      <a:pt x="76290" y="291465"/>
                    </a:cubicBezTo>
                    <a:close/>
                    <a:moveTo>
                      <a:pt x="718585" y="91855"/>
                    </a:moveTo>
                    <a:cubicBezTo>
                      <a:pt x="790193" y="92577"/>
                      <a:pt x="894717" y="100663"/>
                      <a:pt x="897027" y="153802"/>
                    </a:cubicBezTo>
                    <a:cubicBezTo>
                      <a:pt x="897027" y="181526"/>
                      <a:pt x="869308" y="240056"/>
                      <a:pt x="832349" y="258539"/>
                    </a:cubicBezTo>
                    <a:cubicBezTo>
                      <a:pt x="816950" y="267780"/>
                      <a:pt x="786151" y="273941"/>
                      <a:pt x="767671" y="277022"/>
                    </a:cubicBezTo>
                    <a:cubicBezTo>
                      <a:pt x="746112" y="283183"/>
                      <a:pt x="718393" y="280102"/>
                      <a:pt x="699913" y="304746"/>
                    </a:cubicBezTo>
                    <a:cubicBezTo>
                      <a:pt x="690674" y="317068"/>
                      <a:pt x="690674" y="341712"/>
                      <a:pt x="696834" y="347873"/>
                    </a:cubicBezTo>
                    <a:cubicBezTo>
                      <a:pt x="706073" y="360195"/>
                      <a:pt x="739952" y="354034"/>
                      <a:pt x="758432" y="363276"/>
                    </a:cubicBezTo>
                    <a:cubicBezTo>
                      <a:pt x="810790" y="384839"/>
                      <a:pt x="826189" y="427966"/>
                      <a:pt x="823110" y="471093"/>
                    </a:cubicBezTo>
                    <a:cubicBezTo>
                      <a:pt x="820030" y="498818"/>
                      <a:pt x="826189" y="514220"/>
                      <a:pt x="813870" y="538864"/>
                    </a:cubicBezTo>
                    <a:cubicBezTo>
                      <a:pt x="804630" y="554267"/>
                      <a:pt x="795390" y="569669"/>
                      <a:pt x="792311" y="588152"/>
                    </a:cubicBezTo>
                    <a:cubicBezTo>
                      <a:pt x="795390" y="631279"/>
                      <a:pt x="847749" y="634360"/>
                      <a:pt x="860068" y="668245"/>
                    </a:cubicBezTo>
                    <a:cubicBezTo>
                      <a:pt x="866228" y="699050"/>
                      <a:pt x="863148" y="736016"/>
                      <a:pt x="832349" y="751419"/>
                    </a:cubicBezTo>
                    <a:cubicBezTo>
                      <a:pt x="798470" y="766821"/>
                      <a:pt x="739952" y="754499"/>
                      <a:pt x="706073" y="748338"/>
                    </a:cubicBezTo>
                    <a:cubicBezTo>
                      <a:pt x="619836" y="732936"/>
                      <a:pt x="542838" y="766821"/>
                      <a:pt x="459681" y="788385"/>
                    </a:cubicBezTo>
                    <a:cubicBezTo>
                      <a:pt x="416562" y="797626"/>
                      <a:pt x="342645" y="791465"/>
                      <a:pt x="327245" y="736016"/>
                    </a:cubicBezTo>
                    <a:cubicBezTo>
                      <a:pt x="348804" y="705211"/>
                      <a:pt x="398083" y="662084"/>
                      <a:pt x="435042" y="652843"/>
                    </a:cubicBezTo>
                    <a:cubicBezTo>
                      <a:pt x="453521" y="646682"/>
                      <a:pt x="462761" y="643601"/>
                      <a:pt x="484320" y="643601"/>
                    </a:cubicBezTo>
                    <a:cubicBezTo>
                      <a:pt x="508960" y="640521"/>
                      <a:pt x="533599" y="640521"/>
                      <a:pt x="561318" y="643601"/>
                    </a:cubicBezTo>
                    <a:cubicBezTo>
                      <a:pt x="595197" y="646682"/>
                      <a:pt x="638315" y="646682"/>
                      <a:pt x="666035" y="625118"/>
                    </a:cubicBezTo>
                    <a:cubicBezTo>
                      <a:pt x="678354" y="618957"/>
                      <a:pt x="709153" y="603555"/>
                      <a:pt x="718393" y="591233"/>
                    </a:cubicBezTo>
                    <a:cubicBezTo>
                      <a:pt x="743032" y="563508"/>
                      <a:pt x="733792" y="508059"/>
                      <a:pt x="699913" y="486496"/>
                    </a:cubicBezTo>
                    <a:cubicBezTo>
                      <a:pt x="681434" y="471093"/>
                      <a:pt x="644475" y="486496"/>
                      <a:pt x="619836" y="489576"/>
                    </a:cubicBezTo>
                    <a:cubicBezTo>
                      <a:pt x="589037" y="492657"/>
                      <a:pt x="552078" y="471093"/>
                      <a:pt x="536679" y="440288"/>
                    </a:cubicBezTo>
                    <a:cubicBezTo>
                      <a:pt x="536679" y="403322"/>
                      <a:pt x="564398" y="363276"/>
                      <a:pt x="585957" y="326310"/>
                    </a:cubicBezTo>
                    <a:cubicBezTo>
                      <a:pt x="595197" y="310907"/>
                      <a:pt x="622916" y="261619"/>
                      <a:pt x="619836" y="252378"/>
                    </a:cubicBezTo>
                    <a:cubicBezTo>
                      <a:pt x="604436" y="227734"/>
                      <a:pt x="573637" y="252378"/>
                      <a:pt x="558238" y="258539"/>
                    </a:cubicBezTo>
                    <a:cubicBezTo>
                      <a:pt x="527439" y="273941"/>
                      <a:pt x="496640" y="292424"/>
                      <a:pt x="465841" y="273941"/>
                    </a:cubicBezTo>
                    <a:cubicBezTo>
                      <a:pt x="431962" y="252378"/>
                      <a:pt x="422722" y="218492"/>
                      <a:pt x="410403" y="187687"/>
                    </a:cubicBezTo>
                    <a:cubicBezTo>
                      <a:pt x="416562" y="150721"/>
                      <a:pt x="425802" y="138399"/>
                      <a:pt x="456601" y="126077"/>
                    </a:cubicBezTo>
                    <a:cubicBezTo>
                      <a:pt x="481240" y="116836"/>
                      <a:pt x="490480" y="110675"/>
                      <a:pt x="518199" y="107594"/>
                    </a:cubicBezTo>
                    <a:cubicBezTo>
                      <a:pt x="548998" y="101433"/>
                      <a:pt x="576717" y="98353"/>
                      <a:pt x="610596" y="95272"/>
                    </a:cubicBezTo>
                    <a:cubicBezTo>
                      <a:pt x="629076" y="95272"/>
                      <a:pt x="647555" y="92192"/>
                      <a:pt x="662955" y="92192"/>
                    </a:cubicBezTo>
                    <a:cubicBezTo>
                      <a:pt x="674504" y="92192"/>
                      <a:pt x="694716" y="91614"/>
                      <a:pt x="718585" y="91855"/>
                    </a:cubicBezTo>
                    <a:close/>
                    <a:moveTo>
                      <a:pt x="190537" y="135"/>
                    </a:moveTo>
                    <a:cubicBezTo>
                      <a:pt x="213500" y="-881"/>
                      <a:pt x="248161" y="3765"/>
                      <a:pt x="262026" y="15379"/>
                    </a:cubicBezTo>
                    <a:cubicBezTo>
                      <a:pt x="289755" y="40157"/>
                      <a:pt x="295917" y="80421"/>
                      <a:pt x="274350" y="114491"/>
                    </a:cubicBezTo>
                    <a:cubicBezTo>
                      <a:pt x="243540" y="167144"/>
                      <a:pt x="157272" y="164047"/>
                      <a:pt x="117219" y="139269"/>
                    </a:cubicBezTo>
                    <a:cubicBezTo>
                      <a:pt x="111057" y="136172"/>
                      <a:pt x="101814" y="126880"/>
                      <a:pt x="98733" y="123783"/>
                    </a:cubicBezTo>
                    <a:cubicBezTo>
                      <a:pt x="86409" y="105199"/>
                      <a:pt x="92571" y="58741"/>
                      <a:pt x="111057" y="43254"/>
                    </a:cubicBezTo>
                    <a:cubicBezTo>
                      <a:pt x="120300" y="27768"/>
                      <a:pt x="160353" y="6088"/>
                      <a:pt x="172677" y="2990"/>
                    </a:cubicBezTo>
                    <a:cubicBezTo>
                      <a:pt x="176528" y="1442"/>
                      <a:pt x="182883" y="474"/>
                      <a:pt x="190537" y="1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iṥ1íďé"/>
              <p:cNvSpPr/>
              <p:nvPr/>
            </p:nvSpPr>
            <p:spPr bwMode="auto">
              <a:xfrm>
                <a:off x="4917965" y="2856957"/>
                <a:ext cx="1088655" cy="738171"/>
              </a:xfrm>
              <a:custGeom>
                <a:avLst/>
                <a:gdLst>
                  <a:gd name="T0" fmla="*/ 241 w 353"/>
                  <a:gd name="T1" fmla="*/ 144 h 240"/>
                  <a:gd name="T2" fmla="*/ 219 w 353"/>
                  <a:gd name="T3" fmla="*/ 160 h 240"/>
                  <a:gd name="T4" fmla="*/ 186 w 353"/>
                  <a:gd name="T5" fmla="*/ 185 h 240"/>
                  <a:gd name="T6" fmla="*/ 223 w 353"/>
                  <a:gd name="T7" fmla="*/ 192 h 240"/>
                  <a:gd name="T8" fmla="*/ 229 w 353"/>
                  <a:gd name="T9" fmla="*/ 193 h 240"/>
                  <a:gd name="T10" fmla="*/ 270 w 353"/>
                  <a:gd name="T11" fmla="*/ 184 h 240"/>
                  <a:gd name="T12" fmla="*/ 283 w 353"/>
                  <a:gd name="T13" fmla="*/ 169 h 240"/>
                  <a:gd name="T14" fmla="*/ 290 w 353"/>
                  <a:gd name="T15" fmla="*/ 139 h 240"/>
                  <a:gd name="T16" fmla="*/ 277 w 353"/>
                  <a:gd name="T17" fmla="*/ 130 h 240"/>
                  <a:gd name="T18" fmla="*/ 269 w 353"/>
                  <a:gd name="T19" fmla="*/ 129 h 240"/>
                  <a:gd name="T20" fmla="*/ 250 w 353"/>
                  <a:gd name="T21" fmla="*/ 133 h 240"/>
                  <a:gd name="T22" fmla="*/ 241 w 353"/>
                  <a:gd name="T23" fmla="*/ 144 h 240"/>
                  <a:gd name="T24" fmla="*/ 177 w 353"/>
                  <a:gd name="T25" fmla="*/ 157 h 240"/>
                  <a:gd name="T26" fmla="*/ 205 w 353"/>
                  <a:gd name="T27" fmla="*/ 151 h 240"/>
                  <a:gd name="T28" fmla="*/ 227 w 353"/>
                  <a:gd name="T29" fmla="*/ 126 h 240"/>
                  <a:gd name="T30" fmla="*/ 195 w 353"/>
                  <a:gd name="T31" fmla="*/ 127 h 240"/>
                  <a:gd name="T32" fmla="*/ 172 w 353"/>
                  <a:gd name="T33" fmla="*/ 135 h 240"/>
                  <a:gd name="T34" fmla="*/ 177 w 353"/>
                  <a:gd name="T35" fmla="*/ 157 h 240"/>
                  <a:gd name="T36" fmla="*/ 70 w 353"/>
                  <a:gd name="T37" fmla="*/ 130 h 240"/>
                  <a:gd name="T38" fmla="*/ 115 w 353"/>
                  <a:gd name="T39" fmla="*/ 115 h 240"/>
                  <a:gd name="T40" fmla="*/ 135 w 353"/>
                  <a:gd name="T41" fmla="*/ 110 h 240"/>
                  <a:gd name="T42" fmla="*/ 150 w 353"/>
                  <a:gd name="T43" fmla="*/ 98 h 240"/>
                  <a:gd name="T44" fmla="*/ 171 w 353"/>
                  <a:gd name="T45" fmla="*/ 88 h 240"/>
                  <a:gd name="T46" fmla="*/ 173 w 353"/>
                  <a:gd name="T47" fmla="*/ 99 h 240"/>
                  <a:gd name="T48" fmla="*/ 192 w 353"/>
                  <a:gd name="T49" fmla="*/ 101 h 240"/>
                  <a:gd name="T50" fmla="*/ 201 w 353"/>
                  <a:gd name="T51" fmla="*/ 100 h 240"/>
                  <a:gd name="T52" fmla="*/ 226 w 353"/>
                  <a:gd name="T53" fmla="*/ 85 h 240"/>
                  <a:gd name="T54" fmla="*/ 253 w 353"/>
                  <a:gd name="T55" fmla="*/ 90 h 240"/>
                  <a:gd name="T56" fmla="*/ 284 w 353"/>
                  <a:gd name="T57" fmla="*/ 101 h 240"/>
                  <a:gd name="T58" fmla="*/ 313 w 353"/>
                  <a:gd name="T59" fmla="*/ 133 h 240"/>
                  <a:gd name="T60" fmla="*/ 285 w 353"/>
                  <a:gd name="T61" fmla="*/ 179 h 240"/>
                  <a:gd name="T62" fmla="*/ 275 w 353"/>
                  <a:gd name="T63" fmla="*/ 192 h 240"/>
                  <a:gd name="T64" fmla="*/ 258 w 353"/>
                  <a:gd name="T65" fmla="*/ 204 h 240"/>
                  <a:gd name="T66" fmla="*/ 244 w 353"/>
                  <a:gd name="T67" fmla="*/ 230 h 240"/>
                  <a:gd name="T68" fmla="*/ 136 w 353"/>
                  <a:gd name="T69" fmla="*/ 225 h 240"/>
                  <a:gd name="T70" fmla="*/ 125 w 353"/>
                  <a:gd name="T71" fmla="*/ 212 h 240"/>
                  <a:gd name="T72" fmla="*/ 125 w 353"/>
                  <a:gd name="T73" fmla="*/ 200 h 240"/>
                  <a:gd name="T74" fmla="*/ 131 w 353"/>
                  <a:gd name="T75" fmla="*/ 191 h 240"/>
                  <a:gd name="T76" fmla="*/ 156 w 353"/>
                  <a:gd name="T77" fmla="*/ 174 h 240"/>
                  <a:gd name="T78" fmla="*/ 167 w 353"/>
                  <a:gd name="T79" fmla="*/ 163 h 240"/>
                  <a:gd name="T80" fmla="*/ 168 w 353"/>
                  <a:gd name="T81" fmla="*/ 156 h 240"/>
                  <a:gd name="T82" fmla="*/ 140 w 353"/>
                  <a:gd name="T83" fmla="*/ 166 h 240"/>
                  <a:gd name="T84" fmla="*/ 126 w 353"/>
                  <a:gd name="T85" fmla="*/ 149 h 240"/>
                  <a:gd name="T86" fmla="*/ 123 w 353"/>
                  <a:gd name="T87" fmla="*/ 137 h 240"/>
                  <a:gd name="T88" fmla="*/ 96 w 353"/>
                  <a:gd name="T89" fmla="*/ 145 h 240"/>
                  <a:gd name="T90" fmla="*/ 81 w 353"/>
                  <a:gd name="T91" fmla="*/ 173 h 240"/>
                  <a:gd name="T92" fmla="*/ 96 w 353"/>
                  <a:gd name="T93" fmla="*/ 203 h 240"/>
                  <a:gd name="T94" fmla="*/ 77 w 353"/>
                  <a:gd name="T95" fmla="*/ 216 h 240"/>
                  <a:gd name="T96" fmla="*/ 44 w 353"/>
                  <a:gd name="T97" fmla="*/ 129 h 240"/>
                  <a:gd name="T98" fmla="*/ 60 w 353"/>
                  <a:gd name="T99" fmla="*/ 105 h 240"/>
                  <a:gd name="T100" fmla="*/ 149 w 353"/>
                  <a:gd name="T101" fmla="*/ 55 h 240"/>
                  <a:gd name="T102" fmla="*/ 28 w 353"/>
                  <a:gd name="T103" fmla="*/ 76 h 240"/>
                  <a:gd name="T104" fmla="*/ 10 w 353"/>
                  <a:gd name="T105" fmla="*/ 48 h 240"/>
                  <a:gd name="T106" fmla="*/ 313 w 353"/>
                  <a:gd name="T107" fmla="*/ 26 h 240"/>
                  <a:gd name="T108" fmla="*/ 334 w 353"/>
                  <a:gd name="T109" fmla="*/ 33 h 240"/>
                  <a:gd name="T110" fmla="*/ 348 w 353"/>
                  <a:gd name="T111" fmla="*/ 44 h 240"/>
                  <a:gd name="T112" fmla="*/ 328 w 353"/>
                  <a:gd name="T113" fmla="*/ 64 h 240"/>
                  <a:gd name="T114" fmla="*/ 283 w 353"/>
                  <a:gd name="T115" fmla="*/ 53 h 240"/>
                  <a:gd name="T116" fmla="*/ 212 w 353"/>
                  <a:gd name="T117" fmla="*/ 56 h 240"/>
                  <a:gd name="T118" fmla="*/ 140 w 353"/>
                  <a:gd name="T119" fmla="*/ 78 h 240"/>
                  <a:gd name="T120" fmla="*/ 79 w 353"/>
                  <a:gd name="T121" fmla="*/ 110 h 240"/>
                  <a:gd name="T122" fmla="*/ 70 w 353"/>
                  <a:gd name="T123" fmla="*/ 13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53" h="240">
                    <a:moveTo>
                      <a:pt x="241" y="144"/>
                    </a:moveTo>
                    <a:cubicBezTo>
                      <a:pt x="236" y="150"/>
                      <a:pt x="227" y="156"/>
                      <a:pt x="219" y="160"/>
                    </a:cubicBezTo>
                    <a:cubicBezTo>
                      <a:pt x="205" y="167"/>
                      <a:pt x="181" y="170"/>
                      <a:pt x="186" y="185"/>
                    </a:cubicBezTo>
                    <a:cubicBezTo>
                      <a:pt x="193" y="203"/>
                      <a:pt x="210" y="197"/>
                      <a:pt x="223" y="192"/>
                    </a:cubicBezTo>
                    <a:cubicBezTo>
                      <a:pt x="226" y="191"/>
                      <a:pt x="226" y="192"/>
                      <a:pt x="229" y="193"/>
                    </a:cubicBezTo>
                    <a:cubicBezTo>
                      <a:pt x="240" y="196"/>
                      <a:pt x="253" y="197"/>
                      <a:pt x="270" y="184"/>
                    </a:cubicBezTo>
                    <a:cubicBezTo>
                      <a:pt x="275" y="181"/>
                      <a:pt x="279" y="174"/>
                      <a:pt x="283" y="169"/>
                    </a:cubicBezTo>
                    <a:cubicBezTo>
                      <a:pt x="292" y="159"/>
                      <a:pt x="298" y="152"/>
                      <a:pt x="290" y="139"/>
                    </a:cubicBezTo>
                    <a:cubicBezTo>
                      <a:pt x="288" y="137"/>
                      <a:pt x="281" y="131"/>
                      <a:pt x="277" y="130"/>
                    </a:cubicBezTo>
                    <a:cubicBezTo>
                      <a:pt x="275" y="129"/>
                      <a:pt x="271" y="130"/>
                      <a:pt x="269" y="129"/>
                    </a:cubicBezTo>
                    <a:cubicBezTo>
                      <a:pt x="260" y="127"/>
                      <a:pt x="258" y="127"/>
                      <a:pt x="250" y="133"/>
                    </a:cubicBezTo>
                    <a:cubicBezTo>
                      <a:pt x="245" y="137"/>
                      <a:pt x="244" y="141"/>
                      <a:pt x="241" y="144"/>
                    </a:cubicBezTo>
                    <a:close/>
                    <a:moveTo>
                      <a:pt x="177" y="157"/>
                    </a:moveTo>
                    <a:cubicBezTo>
                      <a:pt x="187" y="162"/>
                      <a:pt x="193" y="158"/>
                      <a:pt x="205" y="151"/>
                    </a:cubicBezTo>
                    <a:cubicBezTo>
                      <a:pt x="217" y="144"/>
                      <a:pt x="231" y="137"/>
                      <a:pt x="227" y="126"/>
                    </a:cubicBezTo>
                    <a:cubicBezTo>
                      <a:pt x="221" y="112"/>
                      <a:pt x="207" y="122"/>
                      <a:pt x="195" y="127"/>
                    </a:cubicBezTo>
                    <a:cubicBezTo>
                      <a:pt x="185" y="130"/>
                      <a:pt x="177" y="131"/>
                      <a:pt x="172" y="135"/>
                    </a:cubicBezTo>
                    <a:cubicBezTo>
                      <a:pt x="168" y="142"/>
                      <a:pt x="171" y="149"/>
                      <a:pt x="177" y="157"/>
                    </a:cubicBezTo>
                    <a:close/>
                    <a:moveTo>
                      <a:pt x="70" y="130"/>
                    </a:moveTo>
                    <a:cubicBezTo>
                      <a:pt x="85" y="131"/>
                      <a:pt x="100" y="120"/>
                      <a:pt x="115" y="115"/>
                    </a:cubicBezTo>
                    <a:cubicBezTo>
                      <a:pt x="122" y="113"/>
                      <a:pt x="129" y="113"/>
                      <a:pt x="135" y="110"/>
                    </a:cubicBezTo>
                    <a:cubicBezTo>
                      <a:pt x="141" y="107"/>
                      <a:pt x="146" y="102"/>
                      <a:pt x="150" y="98"/>
                    </a:cubicBezTo>
                    <a:cubicBezTo>
                      <a:pt x="155" y="93"/>
                      <a:pt x="164" y="80"/>
                      <a:pt x="171" y="88"/>
                    </a:cubicBezTo>
                    <a:cubicBezTo>
                      <a:pt x="174" y="92"/>
                      <a:pt x="172" y="97"/>
                      <a:pt x="173" y="99"/>
                    </a:cubicBezTo>
                    <a:cubicBezTo>
                      <a:pt x="177" y="105"/>
                      <a:pt x="185" y="103"/>
                      <a:pt x="192" y="101"/>
                    </a:cubicBezTo>
                    <a:cubicBezTo>
                      <a:pt x="196" y="100"/>
                      <a:pt x="199" y="101"/>
                      <a:pt x="201" y="100"/>
                    </a:cubicBezTo>
                    <a:cubicBezTo>
                      <a:pt x="210" y="96"/>
                      <a:pt x="217" y="88"/>
                      <a:pt x="226" y="85"/>
                    </a:cubicBezTo>
                    <a:cubicBezTo>
                      <a:pt x="234" y="83"/>
                      <a:pt x="248" y="83"/>
                      <a:pt x="253" y="90"/>
                    </a:cubicBezTo>
                    <a:cubicBezTo>
                      <a:pt x="261" y="102"/>
                      <a:pt x="273" y="101"/>
                      <a:pt x="284" y="101"/>
                    </a:cubicBezTo>
                    <a:cubicBezTo>
                      <a:pt x="297" y="102"/>
                      <a:pt x="315" y="120"/>
                      <a:pt x="313" y="133"/>
                    </a:cubicBezTo>
                    <a:cubicBezTo>
                      <a:pt x="311" y="149"/>
                      <a:pt x="296" y="165"/>
                      <a:pt x="285" y="179"/>
                    </a:cubicBezTo>
                    <a:cubicBezTo>
                      <a:pt x="282" y="184"/>
                      <a:pt x="278" y="189"/>
                      <a:pt x="275" y="192"/>
                    </a:cubicBezTo>
                    <a:cubicBezTo>
                      <a:pt x="270" y="196"/>
                      <a:pt x="263" y="199"/>
                      <a:pt x="258" y="204"/>
                    </a:cubicBezTo>
                    <a:cubicBezTo>
                      <a:pt x="252" y="211"/>
                      <a:pt x="250" y="226"/>
                      <a:pt x="244" y="230"/>
                    </a:cubicBezTo>
                    <a:cubicBezTo>
                      <a:pt x="226" y="240"/>
                      <a:pt x="154" y="234"/>
                      <a:pt x="136" y="225"/>
                    </a:cubicBezTo>
                    <a:cubicBezTo>
                      <a:pt x="131" y="223"/>
                      <a:pt x="127" y="218"/>
                      <a:pt x="125" y="212"/>
                    </a:cubicBezTo>
                    <a:cubicBezTo>
                      <a:pt x="123" y="207"/>
                      <a:pt x="123" y="205"/>
                      <a:pt x="125" y="200"/>
                    </a:cubicBezTo>
                    <a:cubicBezTo>
                      <a:pt x="127" y="196"/>
                      <a:pt x="130" y="193"/>
                      <a:pt x="131" y="191"/>
                    </a:cubicBezTo>
                    <a:cubicBezTo>
                      <a:pt x="137" y="184"/>
                      <a:pt x="148" y="180"/>
                      <a:pt x="156" y="174"/>
                    </a:cubicBezTo>
                    <a:cubicBezTo>
                      <a:pt x="158" y="172"/>
                      <a:pt x="166" y="166"/>
                      <a:pt x="167" y="163"/>
                    </a:cubicBezTo>
                    <a:cubicBezTo>
                      <a:pt x="168" y="161"/>
                      <a:pt x="170" y="159"/>
                      <a:pt x="168" y="156"/>
                    </a:cubicBezTo>
                    <a:cubicBezTo>
                      <a:pt x="163" y="148"/>
                      <a:pt x="149" y="167"/>
                      <a:pt x="140" y="166"/>
                    </a:cubicBezTo>
                    <a:cubicBezTo>
                      <a:pt x="134" y="162"/>
                      <a:pt x="130" y="157"/>
                      <a:pt x="126" y="149"/>
                    </a:cubicBezTo>
                    <a:cubicBezTo>
                      <a:pt x="125" y="145"/>
                      <a:pt x="125" y="140"/>
                      <a:pt x="123" y="137"/>
                    </a:cubicBezTo>
                    <a:cubicBezTo>
                      <a:pt x="117" y="130"/>
                      <a:pt x="101" y="141"/>
                      <a:pt x="96" y="145"/>
                    </a:cubicBezTo>
                    <a:cubicBezTo>
                      <a:pt x="87" y="152"/>
                      <a:pt x="78" y="164"/>
                      <a:pt x="81" y="173"/>
                    </a:cubicBezTo>
                    <a:cubicBezTo>
                      <a:pt x="85" y="183"/>
                      <a:pt x="95" y="192"/>
                      <a:pt x="96" y="203"/>
                    </a:cubicBezTo>
                    <a:cubicBezTo>
                      <a:pt x="97" y="213"/>
                      <a:pt x="88" y="222"/>
                      <a:pt x="77" y="216"/>
                    </a:cubicBezTo>
                    <a:cubicBezTo>
                      <a:pt x="51" y="203"/>
                      <a:pt x="36" y="154"/>
                      <a:pt x="44" y="129"/>
                    </a:cubicBezTo>
                    <a:cubicBezTo>
                      <a:pt x="47" y="121"/>
                      <a:pt x="51" y="112"/>
                      <a:pt x="60" y="105"/>
                    </a:cubicBezTo>
                    <a:cubicBezTo>
                      <a:pt x="80" y="88"/>
                      <a:pt x="139" y="75"/>
                      <a:pt x="149" y="55"/>
                    </a:cubicBezTo>
                    <a:cubicBezTo>
                      <a:pt x="142" y="46"/>
                      <a:pt x="51" y="70"/>
                      <a:pt x="28" y="76"/>
                    </a:cubicBezTo>
                    <a:cubicBezTo>
                      <a:pt x="13" y="79"/>
                      <a:pt x="0" y="59"/>
                      <a:pt x="10" y="48"/>
                    </a:cubicBezTo>
                    <a:cubicBezTo>
                      <a:pt x="136" y="0"/>
                      <a:pt x="241" y="10"/>
                      <a:pt x="313" y="26"/>
                    </a:cubicBezTo>
                    <a:cubicBezTo>
                      <a:pt x="321" y="28"/>
                      <a:pt x="327" y="29"/>
                      <a:pt x="334" y="33"/>
                    </a:cubicBezTo>
                    <a:cubicBezTo>
                      <a:pt x="337" y="34"/>
                      <a:pt x="346" y="40"/>
                      <a:pt x="348" y="44"/>
                    </a:cubicBezTo>
                    <a:cubicBezTo>
                      <a:pt x="353" y="55"/>
                      <a:pt x="337" y="65"/>
                      <a:pt x="328" y="64"/>
                    </a:cubicBezTo>
                    <a:cubicBezTo>
                      <a:pt x="312" y="62"/>
                      <a:pt x="299" y="54"/>
                      <a:pt x="283" y="53"/>
                    </a:cubicBezTo>
                    <a:cubicBezTo>
                      <a:pt x="259" y="52"/>
                      <a:pt x="235" y="52"/>
                      <a:pt x="212" y="56"/>
                    </a:cubicBezTo>
                    <a:cubicBezTo>
                      <a:pt x="187" y="60"/>
                      <a:pt x="166" y="65"/>
                      <a:pt x="140" y="78"/>
                    </a:cubicBezTo>
                    <a:cubicBezTo>
                      <a:pt x="120" y="88"/>
                      <a:pt x="98" y="97"/>
                      <a:pt x="79" y="110"/>
                    </a:cubicBezTo>
                    <a:cubicBezTo>
                      <a:pt x="71" y="115"/>
                      <a:pt x="67" y="121"/>
                      <a:pt x="70" y="1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îṣḷîḍê"/>
              <p:cNvSpPr/>
              <p:nvPr/>
            </p:nvSpPr>
            <p:spPr bwMode="auto">
              <a:xfrm>
                <a:off x="6204378" y="2866745"/>
                <a:ext cx="885021" cy="845862"/>
              </a:xfrm>
              <a:custGeom>
                <a:avLst/>
                <a:gdLst>
                  <a:gd name="T0" fmla="*/ 234 w 287"/>
                  <a:gd name="T1" fmla="*/ 159 h 275"/>
                  <a:gd name="T2" fmla="*/ 217 w 287"/>
                  <a:gd name="T3" fmla="*/ 124 h 275"/>
                  <a:gd name="T4" fmla="*/ 170 w 287"/>
                  <a:gd name="T5" fmla="*/ 74 h 275"/>
                  <a:gd name="T6" fmla="*/ 179 w 287"/>
                  <a:gd name="T7" fmla="*/ 92 h 275"/>
                  <a:gd name="T8" fmla="*/ 170 w 287"/>
                  <a:gd name="T9" fmla="*/ 74 h 275"/>
                  <a:gd name="T10" fmla="*/ 130 w 287"/>
                  <a:gd name="T11" fmla="*/ 98 h 275"/>
                  <a:gd name="T12" fmla="*/ 151 w 287"/>
                  <a:gd name="T13" fmla="*/ 75 h 275"/>
                  <a:gd name="T14" fmla="*/ 129 w 287"/>
                  <a:gd name="T15" fmla="*/ 80 h 275"/>
                  <a:gd name="T16" fmla="*/ 113 w 287"/>
                  <a:gd name="T17" fmla="*/ 32 h 275"/>
                  <a:gd name="T18" fmla="*/ 101 w 287"/>
                  <a:gd name="T19" fmla="*/ 81 h 275"/>
                  <a:gd name="T20" fmla="*/ 123 w 287"/>
                  <a:gd name="T21" fmla="*/ 79 h 275"/>
                  <a:gd name="T22" fmla="*/ 140 w 287"/>
                  <a:gd name="T23" fmla="*/ 22 h 275"/>
                  <a:gd name="T24" fmla="*/ 262 w 287"/>
                  <a:gd name="T25" fmla="*/ 19 h 275"/>
                  <a:gd name="T26" fmla="*/ 232 w 287"/>
                  <a:gd name="T27" fmla="*/ 53 h 275"/>
                  <a:gd name="T28" fmla="*/ 216 w 287"/>
                  <a:gd name="T29" fmla="*/ 83 h 275"/>
                  <a:gd name="T30" fmla="*/ 270 w 287"/>
                  <a:gd name="T31" fmla="*/ 89 h 275"/>
                  <a:gd name="T32" fmla="*/ 277 w 287"/>
                  <a:gd name="T33" fmla="*/ 141 h 275"/>
                  <a:gd name="T34" fmla="*/ 250 w 287"/>
                  <a:gd name="T35" fmla="*/ 173 h 275"/>
                  <a:gd name="T36" fmla="*/ 213 w 287"/>
                  <a:gd name="T37" fmla="*/ 185 h 275"/>
                  <a:gd name="T38" fmla="*/ 185 w 287"/>
                  <a:gd name="T39" fmla="*/ 275 h 275"/>
                  <a:gd name="T40" fmla="*/ 181 w 287"/>
                  <a:gd name="T41" fmla="*/ 159 h 275"/>
                  <a:gd name="T42" fmla="*/ 151 w 287"/>
                  <a:gd name="T43" fmla="*/ 139 h 275"/>
                  <a:gd name="T44" fmla="*/ 144 w 287"/>
                  <a:gd name="T45" fmla="*/ 175 h 275"/>
                  <a:gd name="T46" fmla="*/ 120 w 287"/>
                  <a:gd name="T47" fmla="*/ 158 h 275"/>
                  <a:gd name="T48" fmla="*/ 105 w 287"/>
                  <a:gd name="T49" fmla="*/ 144 h 275"/>
                  <a:gd name="T50" fmla="*/ 84 w 287"/>
                  <a:gd name="T51" fmla="*/ 188 h 275"/>
                  <a:gd name="T52" fmla="*/ 62 w 287"/>
                  <a:gd name="T53" fmla="*/ 173 h 275"/>
                  <a:gd name="T54" fmla="*/ 80 w 287"/>
                  <a:gd name="T55" fmla="*/ 142 h 275"/>
                  <a:gd name="T56" fmla="*/ 61 w 287"/>
                  <a:gd name="T57" fmla="*/ 119 h 275"/>
                  <a:gd name="T58" fmla="*/ 63 w 287"/>
                  <a:gd name="T59" fmla="*/ 74 h 275"/>
                  <a:gd name="T60" fmla="*/ 30 w 287"/>
                  <a:gd name="T61" fmla="*/ 98 h 275"/>
                  <a:gd name="T62" fmla="*/ 37 w 287"/>
                  <a:gd name="T63" fmla="*/ 220 h 275"/>
                  <a:gd name="T64" fmla="*/ 6 w 287"/>
                  <a:gd name="T65" fmla="*/ 155 h 275"/>
                  <a:gd name="T66" fmla="*/ 65 w 287"/>
                  <a:gd name="T67" fmla="*/ 30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7" h="275">
                    <a:moveTo>
                      <a:pt x="210" y="153"/>
                    </a:moveTo>
                    <a:cubicBezTo>
                      <a:pt x="212" y="160"/>
                      <a:pt x="225" y="163"/>
                      <a:pt x="234" y="159"/>
                    </a:cubicBezTo>
                    <a:cubicBezTo>
                      <a:pt x="239" y="151"/>
                      <a:pt x="251" y="144"/>
                      <a:pt x="248" y="133"/>
                    </a:cubicBezTo>
                    <a:cubicBezTo>
                      <a:pt x="245" y="122"/>
                      <a:pt x="229" y="125"/>
                      <a:pt x="217" y="124"/>
                    </a:cubicBezTo>
                    <a:cubicBezTo>
                      <a:pt x="213" y="131"/>
                      <a:pt x="208" y="145"/>
                      <a:pt x="210" y="153"/>
                    </a:cubicBezTo>
                    <a:close/>
                    <a:moveTo>
                      <a:pt x="170" y="74"/>
                    </a:moveTo>
                    <a:cubicBezTo>
                      <a:pt x="164" y="80"/>
                      <a:pt x="155" y="87"/>
                      <a:pt x="152" y="92"/>
                    </a:cubicBezTo>
                    <a:cubicBezTo>
                      <a:pt x="156" y="105"/>
                      <a:pt x="171" y="97"/>
                      <a:pt x="179" y="92"/>
                    </a:cubicBezTo>
                    <a:cubicBezTo>
                      <a:pt x="181" y="87"/>
                      <a:pt x="182" y="81"/>
                      <a:pt x="181" y="74"/>
                    </a:cubicBezTo>
                    <a:cubicBezTo>
                      <a:pt x="178" y="73"/>
                      <a:pt x="171" y="72"/>
                      <a:pt x="170" y="74"/>
                    </a:cubicBezTo>
                    <a:close/>
                    <a:moveTo>
                      <a:pt x="129" y="80"/>
                    </a:moveTo>
                    <a:cubicBezTo>
                      <a:pt x="127" y="85"/>
                      <a:pt x="121" y="98"/>
                      <a:pt x="130" y="98"/>
                    </a:cubicBezTo>
                    <a:cubicBezTo>
                      <a:pt x="136" y="98"/>
                      <a:pt x="141" y="86"/>
                      <a:pt x="146" y="82"/>
                    </a:cubicBezTo>
                    <a:cubicBezTo>
                      <a:pt x="148" y="79"/>
                      <a:pt x="150" y="78"/>
                      <a:pt x="151" y="75"/>
                    </a:cubicBezTo>
                    <a:cubicBezTo>
                      <a:pt x="152" y="67"/>
                      <a:pt x="158" y="64"/>
                      <a:pt x="156" y="55"/>
                    </a:cubicBezTo>
                    <a:cubicBezTo>
                      <a:pt x="140" y="46"/>
                      <a:pt x="134" y="69"/>
                      <a:pt x="129" y="80"/>
                    </a:cubicBezTo>
                    <a:close/>
                    <a:moveTo>
                      <a:pt x="65" y="30"/>
                    </a:moveTo>
                    <a:cubicBezTo>
                      <a:pt x="79" y="35"/>
                      <a:pt x="107" y="12"/>
                      <a:pt x="113" y="32"/>
                    </a:cubicBezTo>
                    <a:cubicBezTo>
                      <a:pt x="114" y="37"/>
                      <a:pt x="110" y="54"/>
                      <a:pt x="109" y="60"/>
                    </a:cubicBezTo>
                    <a:cubicBezTo>
                      <a:pt x="107" y="67"/>
                      <a:pt x="102" y="74"/>
                      <a:pt x="101" y="81"/>
                    </a:cubicBezTo>
                    <a:cubicBezTo>
                      <a:pt x="101" y="89"/>
                      <a:pt x="103" y="98"/>
                      <a:pt x="109" y="105"/>
                    </a:cubicBezTo>
                    <a:cubicBezTo>
                      <a:pt x="116" y="99"/>
                      <a:pt x="119" y="89"/>
                      <a:pt x="123" y="79"/>
                    </a:cubicBezTo>
                    <a:cubicBezTo>
                      <a:pt x="127" y="68"/>
                      <a:pt x="130" y="60"/>
                      <a:pt x="128" y="45"/>
                    </a:cubicBezTo>
                    <a:cubicBezTo>
                      <a:pt x="127" y="37"/>
                      <a:pt x="132" y="26"/>
                      <a:pt x="140" y="22"/>
                    </a:cubicBezTo>
                    <a:cubicBezTo>
                      <a:pt x="146" y="19"/>
                      <a:pt x="152" y="23"/>
                      <a:pt x="158" y="22"/>
                    </a:cubicBezTo>
                    <a:cubicBezTo>
                      <a:pt x="193" y="20"/>
                      <a:pt x="225" y="11"/>
                      <a:pt x="262" y="19"/>
                    </a:cubicBezTo>
                    <a:cubicBezTo>
                      <a:pt x="268" y="21"/>
                      <a:pt x="270" y="29"/>
                      <a:pt x="266" y="34"/>
                    </a:cubicBezTo>
                    <a:cubicBezTo>
                      <a:pt x="259" y="43"/>
                      <a:pt x="245" y="52"/>
                      <a:pt x="232" y="53"/>
                    </a:cubicBezTo>
                    <a:cubicBezTo>
                      <a:pt x="227" y="54"/>
                      <a:pt x="202" y="45"/>
                      <a:pt x="201" y="59"/>
                    </a:cubicBezTo>
                    <a:cubicBezTo>
                      <a:pt x="201" y="61"/>
                      <a:pt x="214" y="82"/>
                      <a:pt x="216" y="83"/>
                    </a:cubicBezTo>
                    <a:cubicBezTo>
                      <a:pt x="223" y="87"/>
                      <a:pt x="237" y="82"/>
                      <a:pt x="247" y="83"/>
                    </a:cubicBezTo>
                    <a:cubicBezTo>
                      <a:pt x="256" y="84"/>
                      <a:pt x="263" y="86"/>
                      <a:pt x="270" y="89"/>
                    </a:cubicBezTo>
                    <a:cubicBezTo>
                      <a:pt x="275" y="91"/>
                      <a:pt x="281" y="93"/>
                      <a:pt x="283" y="100"/>
                    </a:cubicBezTo>
                    <a:cubicBezTo>
                      <a:pt x="287" y="111"/>
                      <a:pt x="282" y="131"/>
                      <a:pt x="277" y="141"/>
                    </a:cubicBezTo>
                    <a:cubicBezTo>
                      <a:pt x="274" y="147"/>
                      <a:pt x="266" y="155"/>
                      <a:pt x="261" y="161"/>
                    </a:cubicBezTo>
                    <a:cubicBezTo>
                      <a:pt x="256" y="167"/>
                      <a:pt x="256" y="168"/>
                      <a:pt x="250" y="173"/>
                    </a:cubicBezTo>
                    <a:cubicBezTo>
                      <a:pt x="242" y="179"/>
                      <a:pt x="236" y="190"/>
                      <a:pt x="223" y="189"/>
                    </a:cubicBezTo>
                    <a:cubicBezTo>
                      <a:pt x="218" y="189"/>
                      <a:pt x="218" y="186"/>
                      <a:pt x="213" y="185"/>
                    </a:cubicBezTo>
                    <a:cubicBezTo>
                      <a:pt x="208" y="192"/>
                      <a:pt x="204" y="201"/>
                      <a:pt x="203" y="212"/>
                    </a:cubicBezTo>
                    <a:cubicBezTo>
                      <a:pt x="201" y="230"/>
                      <a:pt x="205" y="268"/>
                      <a:pt x="185" y="275"/>
                    </a:cubicBezTo>
                    <a:cubicBezTo>
                      <a:pt x="173" y="273"/>
                      <a:pt x="182" y="192"/>
                      <a:pt x="182" y="185"/>
                    </a:cubicBezTo>
                    <a:cubicBezTo>
                      <a:pt x="182" y="176"/>
                      <a:pt x="180" y="167"/>
                      <a:pt x="181" y="159"/>
                    </a:cubicBezTo>
                    <a:cubicBezTo>
                      <a:pt x="181" y="154"/>
                      <a:pt x="183" y="145"/>
                      <a:pt x="180" y="136"/>
                    </a:cubicBezTo>
                    <a:cubicBezTo>
                      <a:pt x="174" y="130"/>
                      <a:pt x="157" y="133"/>
                      <a:pt x="151" y="139"/>
                    </a:cubicBezTo>
                    <a:cubicBezTo>
                      <a:pt x="147" y="144"/>
                      <a:pt x="150" y="154"/>
                      <a:pt x="149" y="162"/>
                    </a:cubicBezTo>
                    <a:cubicBezTo>
                      <a:pt x="149" y="163"/>
                      <a:pt x="144" y="174"/>
                      <a:pt x="144" y="175"/>
                    </a:cubicBezTo>
                    <a:cubicBezTo>
                      <a:pt x="141" y="179"/>
                      <a:pt x="135" y="180"/>
                      <a:pt x="129" y="179"/>
                    </a:cubicBezTo>
                    <a:cubicBezTo>
                      <a:pt x="124" y="175"/>
                      <a:pt x="123" y="166"/>
                      <a:pt x="120" y="158"/>
                    </a:cubicBezTo>
                    <a:cubicBezTo>
                      <a:pt x="118" y="152"/>
                      <a:pt x="115" y="132"/>
                      <a:pt x="110" y="133"/>
                    </a:cubicBezTo>
                    <a:cubicBezTo>
                      <a:pt x="108" y="134"/>
                      <a:pt x="107" y="138"/>
                      <a:pt x="105" y="144"/>
                    </a:cubicBezTo>
                    <a:cubicBezTo>
                      <a:pt x="103" y="151"/>
                      <a:pt x="98" y="166"/>
                      <a:pt x="94" y="172"/>
                    </a:cubicBezTo>
                    <a:cubicBezTo>
                      <a:pt x="92" y="176"/>
                      <a:pt x="87" y="185"/>
                      <a:pt x="84" y="188"/>
                    </a:cubicBezTo>
                    <a:cubicBezTo>
                      <a:pt x="82" y="191"/>
                      <a:pt x="73" y="199"/>
                      <a:pt x="69" y="200"/>
                    </a:cubicBezTo>
                    <a:cubicBezTo>
                      <a:pt x="53" y="205"/>
                      <a:pt x="54" y="181"/>
                      <a:pt x="62" y="173"/>
                    </a:cubicBezTo>
                    <a:cubicBezTo>
                      <a:pt x="66" y="168"/>
                      <a:pt x="73" y="167"/>
                      <a:pt x="77" y="163"/>
                    </a:cubicBezTo>
                    <a:cubicBezTo>
                      <a:pt x="82" y="159"/>
                      <a:pt x="87" y="148"/>
                      <a:pt x="80" y="142"/>
                    </a:cubicBezTo>
                    <a:cubicBezTo>
                      <a:pt x="72" y="142"/>
                      <a:pt x="62" y="148"/>
                      <a:pt x="56" y="144"/>
                    </a:cubicBezTo>
                    <a:cubicBezTo>
                      <a:pt x="48" y="137"/>
                      <a:pt x="54" y="122"/>
                      <a:pt x="61" y="119"/>
                    </a:cubicBezTo>
                    <a:cubicBezTo>
                      <a:pt x="69" y="114"/>
                      <a:pt x="75" y="109"/>
                      <a:pt x="75" y="100"/>
                    </a:cubicBezTo>
                    <a:cubicBezTo>
                      <a:pt x="74" y="90"/>
                      <a:pt x="65" y="84"/>
                      <a:pt x="63" y="74"/>
                    </a:cubicBezTo>
                    <a:cubicBezTo>
                      <a:pt x="56" y="71"/>
                      <a:pt x="49" y="75"/>
                      <a:pt x="44" y="79"/>
                    </a:cubicBezTo>
                    <a:cubicBezTo>
                      <a:pt x="38" y="85"/>
                      <a:pt x="33" y="89"/>
                      <a:pt x="30" y="98"/>
                    </a:cubicBezTo>
                    <a:cubicBezTo>
                      <a:pt x="20" y="126"/>
                      <a:pt x="26" y="152"/>
                      <a:pt x="30" y="180"/>
                    </a:cubicBezTo>
                    <a:cubicBezTo>
                      <a:pt x="32" y="193"/>
                      <a:pt x="37" y="208"/>
                      <a:pt x="37" y="220"/>
                    </a:cubicBezTo>
                    <a:cubicBezTo>
                      <a:pt x="36" y="224"/>
                      <a:pt x="33" y="227"/>
                      <a:pt x="32" y="230"/>
                    </a:cubicBezTo>
                    <a:cubicBezTo>
                      <a:pt x="9" y="223"/>
                      <a:pt x="5" y="180"/>
                      <a:pt x="6" y="155"/>
                    </a:cubicBezTo>
                    <a:cubicBezTo>
                      <a:pt x="6" y="104"/>
                      <a:pt x="0" y="54"/>
                      <a:pt x="29" y="10"/>
                    </a:cubicBezTo>
                    <a:cubicBezTo>
                      <a:pt x="42" y="0"/>
                      <a:pt x="65" y="5"/>
                      <a:pt x="6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ṧľïḑe"/>
              <p:cNvSpPr/>
              <p:nvPr/>
            </p:nvSpPr>
            <p:spPr bwMode="auto">
              <a:xfrm>
                <a:off x="7324618" y="2750620"/>
                <a:ext cx="799342" cy="878036"/>
              </a:xfrm>
              <a:custGeom>
                <a:avLst/>
                <a:gdLst>
                  <a:gd name="connsiteX0" fmla="*/ 534804 w 799342"/>
                  <a:gd name="connsiteY0" fmla="*/ 351389 h 878036"/>
                  <a:gd name="connsiteX1" fmla="*/ 634729 w 799342"/>
                  <a:gd name="connsiteY1" fmla="*/ 384065 h 878036"/>
                  <a:gd name="connsiteX2" fmla="*/ 628556 w 799342"/>
                  <a:gd name="connsiteY2" fmla="*/ 448649 h 878036"/>
                  <a:gd name="connsiteX3" fmla="*/ 591519 w 799342"/>
                  <a:gd name="connsiteY3" fmla="*/ 510157 h 878036"/>
                  <a:gd name="connsiteX4" fmla="*/ 613124 w 799342"/>
                  <a:gd name="connsiteY4" fmla="*/ 543987 h 878036"/>
                  <a:gd name="connsiteX5" fmla="*/ 545221 w 799342"/>
                  <a:gd name="connsiteY5" fmla="*/ 583967 h 878036"/>
                  <a:gd name="connsiteX6" fmla="*/ 356945 w 799342"/>
                  <a:gd name="connsiteY6" fmla="*/ 667004 h 878036"/>
                  <a:gd name="connsiteX7" fmla="*/ 360032 w 799342"/>
                  <a:gd name="connsiteY7" fmla="*/ 719286 h 878036"/>
                  <a:gd name="connsiteX8" fmla="*/ 390897 w 799342"/>
                  <a:gd name="connsiteY8" fmla="*/ 765417 h 878036"/>
                  <a:gd name="connsiteX9" fmla="*/ 529789 w 799342"/>
                  <a:gd name="connsiteY9" fmla="*/ 793096 h 878036"/>
                  <a:gd name="connsiteX10" fmla="*/ 714978 w 799342"/>
                  <a:gd name="connsiteY10" fmla="*/ 725437 h 878036"/>
                  <a:gd name="connsiteX11" fmla="*/ 758189 w 799342"/>
                  <a:gd name="connsiteY11" fmla="*/ 627023 h 878036"/>
                  <a:gd name="connsiteX12" fmla="*/ 795227 w 799342"/>
                  <a:gd name="connsiteY12" fmla="*/ 667004 h 878036"/>
                  <a:gd name="connsiteX13" fmla="*/ 795227 w 799342"/>
                  <a:gd name="connsiteY13" fmla="*/ 750040 h 878036"/>
                  <a:gd name="connsiteX14" fmla="*/ 390897 w 799342"/>
                  <a:gd name="connsiteY14" fmla="*/ 860755 h 878036"/>
                  <a:gd name="connsiteX15" fmla="*/ 282870 w 799342"/>
                  <a:gd name="connsiteY15" fmla="*/ 783870 h 878036"/>
                  <a:gd name="connsiteX16" fmla="*/ 295216 w 799342"/>
                  <a:gd name="connsiteY16" fmla="*/ 660853 h 878036"/>
                  <a:gd name="connsiteX17" fmla="*/ 397070 w 799342"/>
                  <a:gd name="connsiteY17" fmla="*/ 547062 h 878036"/>
                  <a:gd name="connsiteX18" fmla="*/ 514356 w 799342"/>
                  <a:gd name="connsiteY18" fmla="*/ 510157 h 878036"/>
                  <a:gd name="connsiteX19" fmla="*/ 520529 w 799342"/>
                  <a:gd name="connsiteY19" fmla="*/ 488629 h 878036"/>
                  <a:gd name="connsiteX20" fmla="*/ 529789 w 799342"/>
                  <a:gd name="connsiteY20" fmla="*/ 460951 h 878036"/>
                  <a:gd name="connsiteX21" fmla="*/ 434108 w 799342"/>
                  <a:gd name="connsiteY21" fmla="*/ 448649 h 878036"/>
                  <a:gd name="connsiteX22" fmla="*/ 347686 w 799342"/>
                  <a:gd name="connsiteY22" fmla="*/ 476328 h 878036"/>
                  <a:gd name="connsiteX23" fmla="*/ 316821 w 799342"/>
                  <a:gd name="connsiteY23" fmla="*/ 494780 h 878036"/>
                  <a:gd name="connsiteX24" fmla="*/ 140891 w 799342"/>
                  <a:gd name="connsiteY24" fmla="*/ 783870 h 878036"/>
                  <a:gd name="connsiteX25" fmla="*/ 110026 w 799342"/>
                  <a:gd name="connsiteY25" fmla="*/ 863830 h 878036"/>
                  <a:gd name="connsiteX26" fmla="*/ 51383 w 799342"/>
                  <a:gd name="connsiteY26" fmla="*/ 869981 h 878036"/>
                  <a:gd name="connsiteX27" fmla="*/ 26691 w 799342"/>
                  <a:gd name="connsiteY27" fmla="*/ 808473 h 878036"/>
                  <a:gd name="connsiteX28" fmla="*/ 35951 w 799342"/>
                  <a:gd name="connsiteY28" fmla="*/ 759266 h 878036"/>
                  <a:gd name="connsiteX29" fmla="*/ 1999 w 799342"/>
                  <a:gd name="connsiteY29" fmla="*/ 688532 h 878036"/>
                  <a:gd name="connsiteX30" fmla="*/ 14345 w 799342"/>
                  <a:gd name="connsiteY30" fmla="*/ 593194 h 878036"/>
                  <a:gd name="connsiteX31" fmla="*/ 45210 w 799342"/>
                  <a:gd name="connsiteY31" fmla="*/ 516308 h 878036"/>
                  <a:gd name="connsiteX32" fmla="*/ 85334 w 799342"/>
                  <a:gd name="connsiteY32" fmla="*/ 436347 h 878036"/>
                  <a:gd name="connsiteX33" fmla="*/ 165583 w 799342"/>
                  <a:gd name="connsiteY33" fmla="*/ 405593 h 878036"/>
                  <a:gd name="connsiteX34" fmla="*/ 150151 w 799342"/>
                  <a:gd name="connsiteY34" fmla="*/ 470177 h 878036"/>
                  <a:gd name="connsiteX35" fmla="*/ 88421 w 799342"/>
                  <a:gd name="connsiteY35" fmla="*/ 513233 h 878036"/>
                  <a:gd name="connsiteX36" fmla="*/ 57556 w 799342"/>
                  <a:gd name="connsiteY36" fmla="*/ 565515 h 878036"/>
                  <a:gd name="connsiteX37" fmla="*/ 82248 w 799342"/>
                  <a:gd name="connsiteY37" fmla="*/ 623948 h 878036"/>
                  <a:gd name="connsiteX38" fmla="*/ 88421 w 799342"/>
                  <a:gd name="connsiteY38" fmla="*/ 759266 h 878036"/>
                  <a:gd name="connsiteX39" fmla="*/ 134718 w 799342"/>
                  <a:gd name="connsiteY39" fmla="*/ 716210 h 878036"/>
                  <a:gd name="connsiteX40" fmla="*/ 273610 w 799342"/>
                  <a:gd name="connsiteY40" fmla="*/ 500931 h 878036"/>
                  <a:gd name="connsiteX41" fmla="*/ 409416 w 799342"/>
                  <a:gd name="connsiteY41" fmla="*/ 371763 h 878036"/>
                  <a:gd name="connsiteX42" fmla="*/ 534804 w 799342"/>
                  <a:gd name="connsiteY42" fmla="*/ 351389 h 878036"/>
                  <a:gd name="connsiteX43" fmla="*/ 245388 w 799342"/>
                  <a:gd name="connsiteY43" fmla="*/ 841 h 878036"/>
                  <a:gd name="connsiteX44" fmla="*/ 271169 w 799342"/>
                  <a:gd name="connsiteY44" fmla="*/ 29668 h 878036"/>
                  <a:gd name="connsiteX45" fmla="*/ 274247 w 799342"/>
                  <a:gd name="connsiteY45" fmla="*/ 69640 h 878036"/>
                  <a:gd name="connsiteX46" fmla="*/ 255777 w 799342"/>
                  <a:gd name="connsiteY46" fmla="*/ 220306 h 878036"/>
                  <a:gd name="connsiteX47" fmla="*/ 428163 w 799342"/>
                  <a:gd name="connsiteY47" fmla="*/ 189558 h 878036"/>
                  <a:gd name="connsiteX48" fmla="*/ 625176 w 799342"/>
                  <a:gd name="connsiteY48" fmla="*/ 75790 h 878036"/>
                  <a:gd name="connsiteX49" fmla="*/ 643646 w 799342"/>
                  <a:gd name="connsiteY49" fmla="*/ 140361 h 878036"/>
                  <a:gd name="connsiteX50" fmla="*/ 532826 w 799342"/>
                  <a:gd name="connsiteY50" fmla="*/ 244904 h 878036"/>
                  <a:gd name="connsiteX51" fmla="*/ 268091 w 799342"/>
                  <a:gd name="connsiteY51" fmla="*/ 407869 h 878036"/>
                  <a:gd name="connsiteX52" fmla="*/ 381988 w 799342"/>
                  <a:gd name="connsiteY52" fmla="*/ 235680 h 878036"/>
                  <a:gd name="connsiteX53" fmla="*/ 240386 w 799342"/>
                  <a:gd name="connsiteY53" fmla="*/ 260278 h 878036"/>
                  <a:gd name="connsiteX54" fmla="*/ 194211 w 799342"/>
                  <a:gd name="connsiteY54" fmla="*/ 343298 h 878036"/>
                  <a:gd name="connsiteX55" fmla="*/ 151114 w 799342"/>
                  <a:gd name="connsiteY55" fmla="*/ 337149 h 878036"/>
                  <a:gd name="connsiteX56" fmla="*/ 138801 w 799342"/>
                  <a:gd name="connsiteY56" fmla="*/ 318699 h 878036"/>
                  <a:gd name="connsiteX57" fmla="*/ 74156 w 799342"/>
                  <a:gd name="connsiteY57" fmla="*/ 340223 h 878036"/>
                  <a:gd name="connsiteX58" fmla="*/ 64922 w 799342"/>
                  <a:gd name="connsiteY58" fmla="*/ 281802 h 878036"/>
                  <a:gd name="connsiteX59" fmla="*/ 148036 w 799342"/>
                  <a:gd name="connsiteY59" fmla="*/ 229530 h 878036"/>
                  <a:gd name="connsiteX60" fmla="*/ 166506 w 799342"/>
                  <a:gd name="connsiteY60" fmla="*/ 118837 h 878036"/>
                  <a:gd name="connsiteX61" fmla="*/ 212681 w 799342"/>
                  <a:gd name="connsiteY61" fmla="*/ 11219 h 878036"/>
                  <a:gd name="connsiteX62" fmla="*/ 245388 w 799342"/>
                  <a:gd name="connsiteY62" fmla="*/ 841 h 878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99342" h="878036">
                    <a:moveTo>
                      <a:pt x="534804" y="351389"/>
                    </a:moveTo>
                    <a:cubicBezTo>
                      <a:pt x="579172" y="348698"/>
                      <a:pt x="619297" y="354849"/>
                      <a:pt x="634729" y="384065"/>
                    </a:cubicBezTo>
                    <a:cubicBezTo>
                      <a:pt x="643989" y="402518"/>
                      <a:pt x="640902" y="424046"/>
                      <a:pt x="628556" y="448649"/>
                    </a:cubicBezTo>
                    <a:cubicBezTo>
                      <a:pt x="619297" y="470177"/>
                      <a:pt x="594605" y="488629"/>
                      <a:pt x="591519" y="510157"/>
                    </a:cubicBezTo>
                    <a:cubicBezTo>
                      <a:pt x="591519" y="525534"/>
                      <a:pt x="610037" y="531685"/>
                      <a:pt x="613124" y="543987"/>
                    </a:cubicBezTo>
                    <a:cubicBezTo>
                      <a:pt x="613124" y="562439"/>
                      <a:pt x="566827" y="580892"/>
                      <a:pt x="545221" y="583967"/>
                    </a:cubicBezTo>
                    <a:cubicBezTo>
                      <a:pt x="486578" y="590118"/>
                      <a:pt x="381637" y="580892"/>
                      <a:pt x="356945" y="667004"/>
                    </a:cubicBezTo>
                    <a:cubicBezTo>
                      <a:pt x="353859" y="679305"/>
                      <a:pt x="356945" y="706984"/>
                      <a:pt x="360032" y="719286"/>
                    </a:cubicBezTo>
                    <a:cubicBezTo>
                      <a:pt x="363118" y="734663"/>
                      <a:pt x="378551" y="756191"/>
                      <a:pt x="390897" y="765417"/>
                    </a:cubicBezTo>
                    <a:cubicBezTo>
                      <a:pt x="431021" y="796171"/>
                      <a:pt x="483491" y="796171"/>
                      <a:pt x="529789" y="793096"/>
                    </a:cubicBezTo>
                    <a:cubicBezTo>
                      <a:pt x="576086" y="783870"/>
                      <a:pt x="684113" y="771568"/>
                      <a:pt x="714978" y="725437"/>
                    </a:cubicBezTo>
                    <a:cubicBezTo>
                      <a:pt x="733497" y="697758"/>
                      <a:pt x="745843" y="660853"/>
                      <a:pt x="758189" y="627023"/>
                    </a:cubicBezTo>
                    <a:cubicBezTo>
                      <a:pt x="782881" y="623948"/>
                      <a:pt x="782881" y="654702"/>
                      <a:pt x="795227" y="667004"/>
                    </a:cubicBezTo>
                    <a:cubicBezTo>
                      <a:pt x="795227" y="694682"/>
                      <a:pt x="804486" y="716210"/>
                      <a:pt x="795227" y="750040"/>
                    </a:cubicBezTo>
                    <a:cubicBezTo>
                      <a:pt x="705719" y="836152"/>
                      <a:pt x="554481" y="913037"/>
                      <a:pt x="390897" y="860755"/>
                    </a:cubicBezTo>
                    <a:cubicBezTo>
                      <a:pt x="350772" y="848453"/>
                      <a:pt x="316821" y="842303"/>
                      <a:pt x="282870" y="783870"/>
                    </a:cubicBezTo>
                    <a:cubicBezTo>
                      <a:pt x="276697" y="746965"/>
                      <a:pt x="276697" y="703909"/>
                      <a:pt x="295216" y="660853"/>
                    </a:cubicBezTo>
                    <a:cubicBezTo>
                      <a:pt x="313735" y="623948"/>
                      <a:pt x="356945" y="559364"/>
                      <a:pt x="397070" y="547062"/>
                    </a:cubicBezTo>
                    <a:cubicBezTo>
                      <a:pt x="434108" y="534761"/>
                      <a:pt x="486578" y="547062"/>
                      <a:pt x="514356" y="510157"/>
                    </a:cubicBezTo>
                    <a:cubicBezTo>
                      <a:pt x="520529" y="507082"/>
                      <a:pt x="517443" y="494780"/>
                      <a:pt x="520529" y="488629"/>
                    </a:cubicBezTo>
                    <a:cubicBezTo>
                      <a:pt x="523616" y="479403"/>
                      <a:pt x="529789" y="470177"/>
                      <a:pt x="529789" y="460951"/>
                    </a:cubicBezTo>
                    <a:cubicBezTo>
                      <a:pt x="508183" y="433272"/>
                      <a:pt x="464972" y="445573"/>
                      <a:pt x="434108" y="448649"/>
                    </a:cubicBezTo>
                    <a:cubicBezTo>
                      <a:pt x="403243" y="454800"/>
                      <a:pt x="375464" y="460951"/>
                      <a:pt x="347686" y="476328"/>
                    </a:cubicBezTo>
                    <a:cubicBezTo>
                      <a:pt x="335340" y="482478"/>
                      <a:pt x="319908" y="488629"/>
                      <a:pt x="316821" y="494780"/>
                    </a:cubicBezTo>
                    <a:cubicBezTo>
                      <a:pt x="255091" y="547062"/>
                      <a:pt x="168670" y="706984"/>
                      <a:pt x="140891" y="783870"/>
                    </a:cubicBezTo>
                    <a:cubicBezTo>
                      <a:pt x="128545" y="811548"/>
                      <a:pt x="128545" y="845378"/>
                      <a:pt x="110026" y="863830"/>
                    </a:cubicBezTo>
                    <a:cubicBezTo>
                      <a:pt x="91507" y="876132"/>
                      <a:pt x="69902" y="885358"/>
                      <a:pt x="51383" y="869981"/>
                    </a:cubicBezTo>
                    <a:cubicBezTo>
                      <a:pt x="45210" y="863830"/>
                      <a:pt x="32864" y="830001"/>
                      <a:pt x="26691" y="808473"/>
                    </a:cubicBezTo>
                    <a:cubicBezTo>
                      <a:pt x="23605" y="786945"/>
                      <a:pt x="32864" y="777719"/>
                      <a:pt x="35951" y="759266"/>
                    </a:cubicBezTo>
                    <a:cubicBezTo>
                      <a:pt x="39037" y="728512"/>
                      <a:pt x="11259" y="710059"/>
                      <a:pt x="1999" y="688532"/>
                    </a:cubicBezTo>
                    <a:cubicBezTo>
                      <a:pt x="-4174" y="651627"/>
                      <a:pt x="5086" y="630099"/>
                      <a:pt x="14345" y="593194"/>
                    </a:cubicBezTo>
                    <a:cubicBezTo>
                      <a:pt x="26691" y="559364"/>
                      <a:pt x="29778" y="540911"/>
                      <a:pt x="45210" y="516308"/>
                    </a:cubicBezTo>
                    <a:cubicBezTo>
                      <a:pt x="66815" y="482478"/>
                      <a:pt x="69902" y="470177"/>
                      <a:pt x="85334" y="436347"/>
                    </a:cubicBezTo>
                    <a:cubicBezTo>
                      <a:pt x="100767" y="408668"/>
                      <a:pt x="140891" y="399442"/>
                      <a:pt x="165583" y="405593"/>
                    </a:cubicBezTo>
                    <a:cubicBezTo>
                      <a:pt x="174843" y="420970"/>
                      <a:pt x="162497" y="454800"/>
                      <a:pt x="150151" y="470177"/>
                    </a:cubicBezTo>
                    <a:cubicBezTo>
                      <a:pt x="147064" y="476328"/>
                      <a:pt x="97680" y="516308"/>
                      <a:pt x="88421" y="513233"/>
                    </a:cubicBezTo>
                    <a:cubicBezTo>
                      <a:pt x="79161" y="528610"/>
                      <a:pt x="60643" y="543987"/>
                      <a:pt x="57556" y="565515"/>
                    </a:cubicBezTo>
                    <a:cubicBezTo>
                      <a:pt x="54470" y="583967"/>
                      <a:pt x="82248" y="602420"/>
                      <a:pt x="82248" y="623948"/>
                    </a:cubicBezTo>
                    <a:cubicBezTo>
                      <a:pt x="79161" y="651627"/>
                      <a:pt x="54470" y="746965"/>
                      <a:pt x="88421" y="759266"/>
                    </a:cubicBezTo>
                    <a:cubicBezTo>
                      <a:pt x="113113" y="768492"/>
                      <a:pt x="119286" y="737738"/>
                      <a:pt x="134718" y="716210"/>
                    </a:cubicBezTo>
                    <a:cubicBezTo>
                      <a:pt x="174843" y="639325"/>
                      <a:pt x="227313" y="571666"/>
                      <a:pt x="273610" y="500931"/>
                    </a:cubicBezTo>
                    <a:cubicBezTo>
                      <a:pt x="298302" y="457875"/>
                      <a:pt x="360032" y="380990"/>
                      <a:pt x="409416" y="371763"/>
                    </a:cubicBezTo>
                    <a:cubicBezTo>
                      <a:pt x="441824" y="365613"/>
                      <a:pt x="490436" y="354080"/>
                      <a:pt x="534804" y="351389"/>
                    </a:cubicBezTo>
                    <a:close/>
                    <a:moveTo>
                      <a:pt x="245388" y="841"/>
                    </a:moveTo>
                    <a:cubicBezTo>
                      <a:pt x="255777" y="3532"/>
                      <a:pt x="265012" y="12756"/>
                      <a:pt x="271169" y="29668"/>
                    </a:cubicBezTo>
                    <a:cubicBezTo>
                      <a:pt x="274247" y="41967"/>
                      <a:pt x="277326" y="60416"/>
                      <a:pt x="274247" y="69640"/>
                    </a:cubicBezTo>
                    <a:cubicBezTo>
                      <a:pt x="271169" y="115762"/>
                      <a:pt x="224994" y="204932"/>
                      <a:pt x="255777" y="220306"/>
                    </a:cubicBezTo>
                    <a:cubicBezTo>
                      <a:pt x="283482" y="232605"/>
                      <a:pt x="406615" y="198782"/>
                      <a:pt x="428163" y="189558"/>
                    </a:cubicBezTo>
                    <a:cubicBezTo>
                      <a:pt x="489730" y="168034"/>
                      <a:pt x="572844" y="75790"/>
                      <a:pt x="625176" y="75790"/>
                    </a:cubicBezTo>
                    <a:cubicBezTo>
                      <a:pt x="649802" y="81939"/>
                      <a:pt x="646724" y="115762"/>
                      <a:pt x="643646" y="140361"/>
                    </a:cubicBezTo>
                    <a:cubicBezTo>
                      <a:pt x="631332" y="198782"/>
                      <a:pt x="585158" y="238754"/>
                      <a:pt x="532826" y="244904"/>
                    </a:cubicBezTo>
                    <a:cubicBezTo>
                      <a:pt x="422007" y="260278"/>
                      <a:pt x="323500" y="386345"/>
                      <a:pt x="268091" y="407869"/>
                    </a:cubicBezTo>
                    <a:cubicBezTo>
                      <a:pt x="203446" y="367897"/>
                      <a:pt x="397380" y="294101"/>
                      <a:pt x="381988" y="235680"/>
                    </a:cubicBezTo>
                    <a:cubicBezTo>
                      <a:pt x="335814" y="229530"/>
                      <a:pt x="283482" y="247979"/>
                      <a:pt x="240386" y="260278"/>
                    </a:cubicBezTo>
                    <a:cubicBezTo>
                      <a:pt x="231151" y="294101"/>
                      <a:pt x="218837" y="324849"/>
                      <a:pt x="194211" y="343298"/>
                    </a:cubicBezTo>
                    <a:cubicBezTo>
                      <a:pt x="175741" y="358672"/>
                      <a:pt x="166506" y="358672"/>
                      <a:pt x="151114" y="337149"/>
                    </a:cubicBezTo>
                    <a:cubicBezTo>
                      <a:pt x="148036" y="330999"/>
                      <a:pt x="148036" y="321774"/>
                      <a:pt x="138801" y="318699"/>
                    </a:cubicBezTo>
                    <a:cubicBezTo>
                      <a:pt x="117253" y="306400"/>
                      <a:pt x="95705" y="349448"/>
                      <a:pt x="74156" y="340223"/>
                    </a:cubicBezTo>
                    <a:cubicBezTo>
                      <a:pt x="52608" y="334074"/>
                      <a:pt x="55687" y="303325"/>
                      <a:pt x="64922" y="281802"/>
                    </a:cubicBezTo>
                    <a:cubicBezTo>
                      <a:pt x="74156" y="251054"/>
                      <a:pt x="120331" y="226455"/>
                      <a:pt x="148036" y="229530"/>
                    </a:cubicBezTo>
                    <a:cubicBezTo>
                      <a:pt x="175741" y="211081"/>
                      <a:pt x="160349" y="164959"/>
                      <a:pt x="166506" y="118837"/>
                    </a:cubicBezTo>
                    <a:cubicBezTo>
                      <a:pt x="175741" y="78864"/>
                      <a:pt x="194211" y="29668"/>
                      <a:pt x="212681" y="11219"/>
                    </a:cubicBezTo>
                    <a:cubicBezTo>
                      <a:pt x="223455" y="1994"/>
                      <a:pt x="234999" y="-1849"/>
                      <a:pt x="245388" y="8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ṩlïḑè"/>
              <p:cNvSpPr/>
              <p:nvPr/>
            </p:nvSpPr>
            <p:spPr bwMode="auto">
              <a:xfrm>
                <a:off x="8323125" y="2822499"/>
                <a:ext cx="989600" cy="802466"/>
              </a:xfrm>
              <a:custGeom>
                <a:avLst/>
                <a:gdLst>
                  <a:gd name="connsiteX0" fmla="*/ 535248 w 989600"/>
                  <a:gd name="connsiteY0" fmla="*/ 433036 h 802466"/>
                  <a:gd name="connsiteX1" fmla="*/ 574586 w 989600"/>
                  <a:gd name="connsiteY1" fmla="*/ 440370 h 802466"/>
                  <a:gd name="connsiteX2" fmla="*/ 639379 w 989600"/>
                  <a:gd name="connsiteY2" fmla="*/ 495958 h 802466"/>
                  <a:gd name="connsiteX3" fmla="*/ 725769 w 989600"/>
                  <a:gd name="connsiteY3" fmla="*/ 573165 h 802466"/>
                  <a:gd name="connsiteX4" fmla="*/ 941743 w 989600"/>
                  <a:gd name="connsiteY4" fmla="*/ 681253 h 802466"/>
                  <a:gd name="connsiteX5" fmla="*/ 966426 w 989600"/>
                  <a:gd name="connsiteY5" fmla="*/ 705959 h 802466"/>
                  <a:gd name="connsiteX6" fmla="*/ 981853 w 989600"/>
                  <a:gd name="connsiteY6" fmla="*/ 770812 h 802466"/>
                  <a:gd name="connsiteX7" fmla="*/ 950999 w 989600"/>
                  <a:gd name="connsiteY7" fmla="*/ 792430 h 802466"/>
                  <a:gd name="connsiteX8" fmla="*/ 839927 w 989600"/>
                  <a:gd name="connsiteY8" fmla="*/ 789342 h 802466"/>
                  <a:gd name="connsiteX9" fmla="*/ 710342 w 989600"/>
                  <a:gd name="connsiteY9" fmla="*/ 705959 h 802466"/>
                  <a:gd name="connsiteX10" fmla="*/ 537562 w 989600"/>
                  <a:gd name="connsiteY10" fmla="*/ 557723 h 802466"/>
                  <a:gd name="connsiteX11" fmla="*/ 506709 w 989600"/>
                  <a:gd name="connsiteY11" fmla="*/ 502135 h 802466"/>
                  <a:gd name="connsiteX12" fmla="*/ 500538 w 989600"/>
                  <a:gd name="connsiteY12" fmla="*/ 446547 h 802466"/>
                  <a:gd name="connsiteX13" fmla="*/ 535248 w 989600"/>
                  <a:gd name="connsiteY13" fmla="*/ 433036 h 802466"/>
                  <a:gd name="connsiteX14" fmla="*/ 644381 w 989600"/>
                  <a:gd name="connsiteY14" fmla="*/ 230 h 802466"/>
                  <a:gd name="connsiteX15" fmla="*/ 728591 w 989600"/>
                  <a:gd name="connsiteY15" fmla="*/ 59096 h 802466"/>
                  <a:gd name="connsiteX16" fmla="*/ 654509 w 989600"/>
                  <a:gd name="connsiteY16" fmla="*/ 142201 h 802466"/>
                  <a:gd name="connsiteX17" fmla="*/ 629816 w 989600"/>
                  <a:gd name="connsiteY17" fmla="*/ 166825 h 802466"/>
                  <a:gd name="connsiteX18" fmla="*/ 635989 w 989600"/>
                  <a:gd name="connsiteY18" fmla="*/ 188371 h 802466"/>
                  <a:gd name="connsiteX19" fmla="*/ 716244 w 989600"/>
                  <a:gd name="connsiteY19" fmla="*/ 182215 h 802466"/>
                  <a:gd name="connsiteX20" fmla="*/ 765632 w 989600"/>
                  <a:gd name="connsiteY20" fmla="*/ 222229 h 802466"/>
                  <a:gd name="connsiteX21" fmla="*/ 740938 w 989600"/>
                  <a:gd name="connsiteY21" fmla="*/ 305334 h 802466"/>
                  <a:gd name="connsiteX22" fmla="*/ 706984 w 989600"/>
                  <a:gd name="connsiteY22" fmla="*/ 336113 h 802466"/>
                  <a:gd name="connsiteX23" fmla="*/ 487825 w 989600"/>
                  <a:gd name="connsiteY23" fmla="*/ 391517 h 802466"/>
                  <a:gd name="connsiteX24" fmla="*/ 469305 w 989600"/>
                  <a:gd name="connsiteY24" fmla="*/ 434609 h 802466"/>
                  <a:gd name="connsiteX25" fmla="*/ 120503 w 989600"/>
                  <a:gd name="connsiteY25" fmla="*/ 739328 h 802466"/>
                  <a:gd name="connsiteX26" fmla="*/ 21726 w 989600"/>
                  <a:gd name="connsiteY26" fmla="*/ 757795 h 802466"/>
                  <a:gd name="connsiteX27" fmla="*/ 6293 w 989600"/>
                  <a:gd name="connsiteY27" fmla="*/ 680846 h 802466"/>
                  <a:gd name="connsiteX28" fmla="*/ 111242 w 989600"/>
                  <a:gd name="connsiteY28" fmla="*/ 634677 h 802466"/>
                  <a:gd name="connsiteX29" fmla="*/ 148283 w 989600"/>
                  <a:gd name="connsiteY29" fmla="*/ 606975 h 802466"/>
                  <a:gd name="connsiteX30" fmla="*/ 302620 w 989600"/>
                  <a:gd name="connsiteY30" fmla="*/ 422297 h 802466"/>
                  <a:gd name="connsiteX31" fmla="*/ 287187 w 989600"/>
                  <a:gd name="connsiteY31" fmla="*/ 409985 h 802466"/>
                  <a:gd name="connsiteX32" fmla="*/ 210018 w 989600"/>
                  <a:gd name="connsiteY32" fmla="*/ 416141 h 802466"/>
                  <a:gd name="connsiteX33" fmla="*/ 145197 w 989600"/>
                  <a:gd name="connsiteY33" fmla="*/ 416141 h 802466"/>
                  <a:gd name="connsiteX34" fmla="*/ 203845 w 989600"/>
                  <a:gd name="connsiteY34" fmla="*/ 274554 h 802466"/>
                  <a:gd name="connsiteX35" fmla="*/ 271753 w 989600"/>
                  <a:gd name="connsiteY35" fmla="*/ 274554 h 802466"/>
                  <a:gd name="connsiteX36" fmla="*/ 358182 w 989600"/>
                  <a:gd name="connsiteY36" fmla="*/ 256086 h 802466"/>
                  <a:gd name="connsiteX37" fmla="*/ 404483 w 989600"/>
                  <a:gd name="connsiteY37" fmla="*/ 240696 h 802466"/>
                  <a:gd name="connsiteX38" fmla="*/ 466218 w 989600"/>
                  <a:gd name="connsiteY38" fmla="*/ 139123 h 802466"/>
                  <a:gd name="connsiteX39" fmla="*/ 611295 w 989600"/>
                  <a:gd name="connsiteY39" fmla="*/ 3693 h 802466"/>
                  <a:gd name="connsiteX40" fmla="*/ 644381 w 989600"/>
                  <a:gd name="connsiteY40" fmla="*/ 230 h 80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989600" h="802466">
                    <a:moveTo>
                      <a:pt x="535248" y="433036"/>
                    </a:moveTo>
                    <a:cubicBezTo>
                      <a:pt x="549132" y="432649"/>
                      <a:pt x="563787" y="435738"/>
                      <a:pt x="574586" y="440370"/>
                    </a:cubicBezTo>
                    <a:cubicBezTo>
                      <a:pt x="596184" y="452723"/>
                      <a:pt x="623952" y="474341"/>
                      <a:pt x="639379" y="495958"/>
                    </a:cubicBezTo>
                    <a:cubicBezTo>
                      <a:pt x="670232" y="536106"/>
                      <a:pt x="682574" y="545370"/>
                      <a:pt x="725769" y="573165"/>
                    </a:cubicBezTo>
                    <a:cubicBezTo>
                      <a:pt x="796732" y="622576"/>
                      <a:pt x="873866" y="653459"/>
                      <a:pt x="941743" y="681253"/>
                    </a:cubicBezTo>
                    <a:cubicBezTo>
                      <a:pt x="954085" y="687430"/>
                      <a:pt x="960255" y="696694"/>
                      <a:pt x="966426" y="705959"/>
                    </a:cubicBezTo>
                    <a:cubicBezTo>
                      <a:pt x="981853" y="730665"/>
                      <a:pt x="1000365" y="746106"/>
                      <a:pt x="981853" y="770812"/>
                    </a:cubicBezTo>
                    <a:cubicBezTo>
                      <a:pt x="972597" y="783165"/>
                      <a:pt x="963341" y="786253"/>
                      <a:pt x="950999" y="792430"/>
                    </a:cubicBezTo>
                    <a:cubicBezTo>
                      <a:pt x="920146" y="804783"/>
                      <a:pt x="889292" y="807871"/>
                      <a:pt x="839927" y="789342"/>
                    </a:cubicBezTo>
                    <a:cubicBezTo>
                      <a:pt x="796732" y="767724"/>
                      <a:pt x="753537" y="730665"/>
                      <a:pt x="710342" y="705959"/>
                    </a:cubicBezTo>
                    <a:cubicBezTo>
                      <a:pt x="645550" y="662724"/>
                      <a:pt x="577672" y="613312"/>
                      <a:pt x="537562" y="557723"/>
                    </a:cubicBezTo>
                    <a:cubicBezTo>
                      <a:pt x="525221" y="542282"/>
                      <a:pt x="515965" y="520664"/>
                      <a:pt x="506709" y="502135"/>
                    </a:cubicBezTo>
                    <a:cubicBezTo>
                      <a:pt x="494367" y="480517"/>
                      <a:pt x="491282" y="458900"/>
                      <a:pt x="500538" y="446547"/>
                    </a:cubicBezTo>
                    <a:cubicBezTo>
                      <a:pt x="508252" y="437282"/>
                      <a:pt x="521364" y="433422"/>
                      <a:pt x="535248" y="433036"/>
                    </a:cubicBezTo>
                    <a:close/>
                    <a:moveTo>
                      <a:pt x="644381" y="230"/>
                    </a:moveTo>
                    <a:cubicBezTo>
                      <a:pt x="682869" y="2538"/>
                      <a:pt x="730906" y="22161"/>
                      <a:pt x="728591" y="59096"/>
                    </a:cubicBezTo>
                    <a:cubicBezTo>
                      <a:pt x="725505" y="80642"/>
                      <a:pt x="682290" y="123734"/>
                      <a:pt x="654509" y="142201"/>
                    </a:cubicBezTo>
                    <a:cubicBezTo>
                      <a:pt x="639076" y="151435"/>
                      <a:pt x="632902" y="148357"/>
                      <a:pt x="629816" y="166825"/>
                    </a:cubicBezTo>
                    <a:cubicBezTo>
                      <a:pt x="629816" y="176059"/>
                      <a:pt x="629816" y="182215"/>
                      <a:pt x="635989" y="188371"/>
                    </a:cubicBezTo>
                    <a:cubicBezTo>
                      <a:pt x="645249" y="197605"/>
                      <a:pt x="697724" y="179137"/>
                      <a:pt x="716244" y="182215"/>
                    </a:cubicBezTo>
                    <a:cubicBezTo>
                      <a:pt x="744025" y="188371"/>
                      <a:pt x="753285" y="200683"/>
                      <a:pt x="765632" y="222229"/>
                    </a:cubicBezTo>
                    <a:cubicBezTo>
                      <a:pt x="781066" y="249930"/>
                      <a:pt x="762546" y="280710"/>
                      <a:pt x="740938" y="305334"/>
                    </a:cubicBezTo>
                    <a:cubicBezTo>
                      <a:pt x="731678" y="314568"/>
                      <a:pt x="716244" y="329957"/>
                      <a:pt x="706984" y="336113"/>
                    </a:cubicBezTo>
                    <a:cubicBezTo>
                      <a:pt x="648336" y="373049"/>
                      <a:pt x="527953" y="333035"/>
                      <a:pt x="487825" y="391517"/>
                    </a:cubicBezTo>
                    <a:cubicBezTo>
                      <a:pt x="478565" y="403829"/>
                      <a:pt x="478565" y="422297"/>
                      <a:pt x="469305" y="434609"/>
                    </a:cubicBezTo>
                    <a:cubicBezTo>
                      <a:pt x="423004" y="505402"/>
                      <a:pt x="231625" y="662378"/>
                      <a:pt x="120503" y="739328"/>
                    </a:cubicBezTo>
                    <a:cubicBezTo>
                      <a:pt x="89635" y="757795"/>
                      <a:pt x="55681" y="782419"/>
                      <a:pt x="21726" y="757795"/>
                    </a:cubicBezTo>
                    <a:cubicBezTo>
                      <a:pt x="119" y="745484"/>
                      <a:pt x="-6054" y="699314"/>
                      <a:pt x="6293" y="680846"/>
                    </a:cubicBezTo>
                    <a:cubicBezTo>
                      <a:pt x="18640" y="662378"/>
                      <a:pt x="74201" y="659300"/>
                      <a:pt x="111242" y="634677"/>
                    </a:cubicBezTo>
                    <a:cubicBezTo>
                      <a:pt x="120503" y="628521"/>
                      <a:pt x="135936" y="619287"/>
                      <a:pt x="148283" y="606975"/>
                    </a:cubicBezTo>
                    <a:cubicBezTo>
                      <a:pt x="206931" y="557727"/>
                      <a:pt x="290274" y="471544"/>
                      <a:pt x="302620" y="422297"/>
                    </a:cubicBezTo>
                    <a:cubicBezTo>
                      <a:pt x="302620" y="409985"/>
                      <a:pt x="296447" y="413063"/>
                      <a:pt x="287187" y="409985"/>
                    </a:cubicBezTo>
                    <a:cubicBezTo>
                      <a:pt x="259406" y="406907"/>
                      <a:pt x="234712" y="413063"/>
                      <a:pt x="210018" y="416141"/>
                    </a:cubicBezTo>
                    <a:cubicBezTo>
                      <a:pt x="191498" y="419219"/>
                      <a:pt x="163717" y="419219"/>
                      <a:pt x="145197" y="416141"/>
                    </a:cubicBezTo>
                    <a:cubicBezTo>
                      <a:pt x="61854" y="391517"/>
                      <a:pt x="151370" y="289944"/>
                      <a:pt x="203845" y="274554"/>
                    </a:cubicBezTo>
                    <a:cubicBezTo>
                      <a:pt x="216192" y="271476"/>
                      <a:pt x="256319" y="274554"/>
                      <a:pt x="271753" y="274554"/>
                    </a:cubicBezTo>
                    <a:cubicBezTo>
                      <a:pt x="299534" y="274554"/>
                      <a:pt x="327314" y="268398"/>
                      <a:pt x="358182" y="256086"/>
                    </a:cubicBezTo>
                    <a:cubicBezTo>
                      <a:pt x="370529" y="253008"/>
                      <a:pt x="398310" y="246852"/>
                      <a:pt x="404483" y="240696"/>
                    </a:cubicBezTo>
                    <a:cubicBezTo>
                      <a:pt x="429177" y="222229"/>
                      <a:pt x="444611" y="172981"/>
                      <a:pt x="466218" y="139123"/>
                    </a:cubicBezTo>
                    <a:cubicBezTo>
                      <a:pt x="503259" y="89876"/>
                      <a:pt x="549560" y="25239"/>
                      <a:pt x="611295" y="3693"/>
                    </a:cubicBezTo>
                    <a:cubicBezTo>
                      <a:pt x="619783" y="615"/>
                      <a:pt x="631552" y="-539"/>
                      <a:pt x="644381" y="2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íṡlîḑê"/>
              <p:cNvSpPr/>
              <p:nvPr/>
            </p:nvSpPr>
            <p:spPr bwMode="auto">
              <a:xfrm>
                <a:off x="9526115" y="2793026"/>
                <a:ext cx="876168" cy="919661"/>
              </a:xfrm>
              <a:custGeom>
                <a:avLst/>
                <a:gdLst>
                  <a:gd name="connsiteX0" fmla="*/ 504427 w 876168"/>
                  <a:gd name="connsiteY0" fmla="*/ 339373 h 919661"/>
                  <a:gd name="connsiteX1" fmla="*/ 595620 w 876168"/>
                  <a:gd name="connsiteY1" fmla="*/ 374437 h 919661"/>
                  <a:gd name="connsiteX2" fmla="*/ 595620 w 876168"/>
                  <a:gd name="connsiteY2" fmla="*/ 423690 h 919661"/>
                  <a:gd name="connsiteX3" fmla="*/ 564740 w 876168"/>
                  <a:gd name="connsiteY3" fmla="*/ 466787 h 919661"/>
                  <a:gd name="connsiteX4" fmla="*/ 536948 w 876168"/>
                  <a:gd name="connsiteY4" fmla="*/ 491413 h 919661"/>
                  <a:gd name="connsiteX5" fmla="*/ 607972 w 876168"/>
                  <a:gd name="connsiteY5" fmla="*/ 528353 h 919661"/>
                  <a:gd name="connsiteX6" fmla="*/ 759285 w 876168"/>
                  <a:gd name="connsiteY6" fmla="*/ 559136 h 919661"/>
                  <a:gd name="connsiteX7" fmla="*/ 675909 w 876168"/>
                  <a:gd name="connsiteY7" fmla="*/ 642251 h 919661"/>
                  <a:gd name="connsiteX8" fmla="*/ 564740 w 876168"/>
                  <a:gd name="connsiteY8" fmla="*/ 651486 h 919661"/>
                  <a:gd name="connsiteX9" fmla="*/ 530772 w 876168"/>
                  <a:gd name="connsiteY9" fmla="*/ 669956 h 919661"/>
                  <a:gd name="connsiteX10" fmla="*/ 524596 w 876168"/>
                  <a:gd name="connsiteY10" fmla="*/ 688426 h 919661"/>
                  <a:gd name="connsiteX11" fmla="*/ 499892 w 876168"/>
                  <a:gd name="connsiteY11" fmla="*/ 774618 h 919661"/>
                  <a:gd name="connsiteX12" fmla="*/ 475188 w 876168"/>
                  <a:gd name="connsiteY12" fmla="*/ 805402 h 919661"/>
                  <a:gd name="connsiteX13" fmla="*/ 326963 w 876168"/>
                  <a:gd name="connsiteY13" fmla="*/ 919300 h 919661"/>
                  <a:gd name="connsiteX14" fmla="*/ 289907 w 876168"/>
                  <a:gd name="connsiteY14" fmla="*/ 820793 h 919661"/>
                  <a:gd name="connsiteX15" fmla="*/ 326963 w 876168"/>
                  <a:gd name="connsiteY15" fmla="*/ 823872 h 919661"/>
                  <a:gd name="connsiteX16" fmla="*/ 401075 w 876168"/>
                  <a:gd name="connsiteY16" fmla="*/ 783853 h 919661"/>
                  <a:gd name="connsiteX17" fmla="*/ 419603 w 876168"/>
                  <a:gd name="connsiteY17" fmla="*/ 737679 h 919661"/>
                  <a:gd name="connsiteX18" fmla="*/ 416515 w 876168"/>
                  <a:gd name="connsiteY18" fmla="*/ 666877 h 919661"/>
                  <a:gd name="connsiteX19" fmla="*/ 382547 w 876168"/>
                  <a:gd name="connsiteY19" fmla="*/ 663799 h 919661"/>
                  <a:gd name="connsiteX20" fmla="*/ 203442 w 876168"/>
                  <a:gd name="connsiteY20" fmla="*/ 694582 h 919661"/>
                  <a:gd name="connsiteX21" fmla="*/ 154034 w 876168"/>
                  <a:gd name="connsiteY21" fmla="*/ 679191 h 919661"/>
                  <a:gd name="connsiteX22" fmla="*/ 160210 w 876168"/>
                  <a:gd name="connsiteY22" fmla="*/ 626859 h 919661"/>
                  <a:gd name="connsiteX23" fmla="*/ 364019 w 876168"/>
                  <a:gd name="connsiteY23" fmla="*/ 559136 h 919661"/>
                  <a:gd name="connsiteX24" fmla="*/ 404163 w 876168"/>
                  <a:gd name="connsiteY24" fmla="*/ 552979 h 919661"/>
                  <a:gd name="connsiteX25" fmla="*/ 419603 w 876168"/>
                  <a:gd name="connsiteY25" fmla="*/ 472943 h 919661"/>
                  <a:gd name="connsiteX26" fmla="*/ 234322 w 876168"/>
                  <a:gd name="connsiteY26" fmla="*/ 445238 h 919661"/>
                  <a:gd name="connsiteX27" fmla="*/ 302259 w 876168"/>
                  <a:gd name="connsiteY27" fmla="*/ 362124 h 919661"/>
                  <a:gd name="connsiteX28" fmla="*/ 472100 w 876168"/>
                  <a:gd name="connsiteY28" fmla="*/ 340575 h 919661"/>
                  <a:gd name="connsiteX29" fmla="*/ 504427 w 876168"/>
                  <a:gd name="connsiteY29" fmla="*/ 339373 h 919661"/>
                  <a:gd name="connsiteX30" fmla="*/ 623485 w 876168"/>
                  <a:gd name="connsiteY30" fmla="*/ 1517 h 919661"/>
                  <a:gd name="connsiteX31" fmla="*/ 731998 w 876168"/>
                  <a:gd name="connsiteY31" fmla="*/ 49140 h 919661"/>
                  <a:gd name="connsiteX32" fmla="*/ 738171 w 876168"/>
                  <a:gd name="connsiteY32" fmla="*/ 98398 h 919661"/>
                  <a:gd name="connsiteX33" fmla="*/ 688786 w 876168"/>
                  <a:gd name="connsiteY33" fmla="*/ 184600 h 919661"/>
                  <a:gd name="connsiteX34" fmla="*/ 756690 w 876168"/>
                  <a:gd name="connsiteY34" fmla="*/ 169206 h 919661"/>
                  <a:gd name="connsiteX35" fmla="*/ 793730 w 876168"/>
                  <a:gd name="connsiteY35" fmla="*/ 169206 h 919661"/>
                  <a:gd name="connsiteX36" fmla="*/ 846202 w 876168"/>
                  <a:gd name="connsiteY36" fmla="*/ 187678 h 919661"/>
                  <a:gd name="connsiteX37" fmla="*/ 873981 w 876168"/>
                  <a:gd name="connsiteY37" fmla="*/ 246172 h 919661"/>
                  <a:gd name="connsiteX38" fmla="*/ 815336 w 876168"/>
                  <a:gd name="connsiteY38" fmla="*/ 341610 h 919661"/>
                  <a:gd name="connsiteX39" fmla="*/ 719652 w 876168"/>
                  <a:gd name="connsiteY39" fmla="*/ 326217 h 919661"/>
                  <a:gd name="connsiteX40" fmla="*/ 185672 w 876168"/>
                  <a:gd name="connsiteY40" fmla="*/ 310824 h 919661"/>
                  <a:gd name="connsiteX41" fmla="*/ 120854 w 876168"/>
                  <a:gd name="connsiteY41" fmla="*/ 338532 h 919661"/>
                  <a:gd name="connsiteX42" fmla="*/ 99248 w 876168"/>
                  <a:gd name="connsiteY42" fmla="*/ 406262 h 919661"/>
                  <a:gd name="connsiteX43" fmla="*/ 68382 w 876168"/>
                  <a:gd name="connsiteY43" fmla="*/ 461677 h 919661"/>
                  <a:gd name="connsiteX44" fmla="*/ 6650 w 876168"/>
                  <a:gd name="connsiteY44" fmla="*/ 452441 h 919661"/>
                  <a:gd name="connsiteX45" fmla="*/ 12823 w 876168"/>
                  <a:gd name="connsiteY45" fmla="*/ 350846 h 919661"/>
                  <a:gd name="connsiteX46" fmla="*/ 34429 w 876168"/>
                  <a:gd name="connsiteY46" fmla="*/ 270801 h 919661"/>
                  <a:gd name="connsiteX47" fmla="*/ 204191 w 876168"/>
                  <a:gd name="connsiteY47" fmla="*/ 206150 h 919661"/>
                  <a:gd name="connsiteX48" fmla="*/ 534456 w 876168"/>
                  <a:gd name="connsiteY48" fmla="*/ 166128 h 919661"/>
                  <a:gd name="connsiteX49" fmla="*/ 571495 w 876168"/>
                  <a:gd name="connsiteY49" fmla="*/ 79926 h 919661"/>
                  <a:gd name="connsiteX50" fmla="*/ 497417 w 876168"/>
                  <a:gd name="connsiteY50" fmla="*/ 89162 h 919661"/>
                  <a:gd name="connsiteX51" fmla="*/ 454205 w 876168"/>
                  <a:gd name="connsiteY51" fmla="*/ 135341 h 919661"/>
                  <a:gd name="connsiteX52" fmla="*/ 414079 w 876168"/>
                  <a:gd name="connsiteY52" fmla="*/ 141499 h 919661"/>
                  <a:gd name="connsiteX53" fmla="*/ 383214 w 876168"/>
                  <a:gd name="connsiteY53" fmla="*/ 116870 h 919661"/>
                  <a:gd name="connsiteX54" fmla="*/ 315309 w 876168"/>
                  <a:gd name="connsiteY54" fmla="*/ 76847 h 919661"/>
                  <a:gd name="connsiteX55" fmla="*/ 167152 w 876168"/>
                  <a:gd name="connsiteY55" fmla="*/ 159970 h 919661"/>
                  <a:gd name="connsiteX56" fmla="*/ 136287 w 876168"/>
                  <a:gd name="connsiteY56" fmla="*/ 104555 h 919661"/>
                  <a:gd name="connsiteX57" fmla="*/ 167152 w 876168"/>
                  <a:gd name="connsiteY57" fmla="*/ 30668 h 919661"/>
                  <a:gd name="connsiteX58" fmla="*/ 269010 w 876168"/>
                  <a:gd name="connsiteY58" fmla="*/ 49140 h 919661"/>
                  <a:gd name="connsiteX59" fmla="*/ 318395 w 876168"/>
                  <a:gd name="connsiteY59" fmla="*/ 21432 h 919661"/>
                  <a:gd name="connsiteX60" fmla="*/ 361607 w 876168"/>
                  <a:gd name="connsiteY60" fmla="*/ 12196 h 919661"/>
                  <a:gd name="connsiteX61" fmla="*/ 438772 w 876168"/>
                  <a:gd name="connsiteY61" fmla="*/ 18353 h 919661"/>
                  <a:gd name="connsiteX62" fmla="*/ 469638 w 876168"/>
                  <a:gd name="connsiteY62" fmla="*/ 46061 h 919661"/>
                  <a:gd name="connsiteX63" fmla="*/ 586928 w 876168"/>
                  <a:gd name="connsiteY63" fmla="*/ 15275 h 919661"/>
                  <a:gd name="connsiteX64" fmla="*/ 623485 w 876168"/>
                  <a:gd name="connsiteY64" fmla="*/ 1517 h 919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876168" h="919661">
                    <a:moveTo>
                      <a:pt x="504427" y="339373"/>
                    </a:moveTo>
                    <a:cubicBezTo>
                      <a:pt x="541773" y="338074"/>
                      <a:pt x="588672" y="339806"/>
                      <a:pt x="595620" y="374437"/>
                    </a:cubicBezTo>
                    <a:cubicBezTo>
                      <a:pt x="601796" y="392907"/>
                      <a:pt x="598708" y="414455"/>
                      <a:pt x="595620" y="423690"/>
                    </a:cubicBezTo>
                    <a:cubicBezTo>
                      <a:pt x="589444" y="436003"/>
                      <a:pt x="574004" y="454473"/>
                      <a:pt x="564740" y="466787"/>
                    </a:cubicBezTo>
                    <a:cubicBezTo>
                      <a:pt x="552388" y="476021"/>
                      <a:pt x="540036" y="479100"/>
                      <a:pt x="536948" y="491413"/>
                    </a:cubicBezTo>
                    <a:cubicBezTo>
                      <a:pt x="512244" y="531431"/>
                      <a:pt x="580180" y="531431"/>
                      <a:pt x="607972" y="528353"/>
                    </a:cubicBezTo>
                    <a:cubicBezTo>
                      <a:pt x="663556" y="522196"/>
                      <a:pt x="737669" y="491413"/>
                      <a:pt x="759285" y="559136"/>
                    </a:cubicBezTo>
                    <a:cubicBezTo>
                      <a:pt x="768549" y="596076"/>
                      <a:pt x="712965" y="629937"/>
                      <a:pt x="675909" y="642251"/>
                    </a:cubicBezTo>
                    <a:cubicBezTo>
                      <a:pt x="641940" y="651486"/>
                      <a:pt x="601796" y="645329"/>
                      <a:pt x="564740" y="651486"/>
                    </a:cubicBezTo>
                    <a:cubicBezTo>
                      <a:pt x="549300" y="654564"/>
                      <a:pt x="536948" y="660721"/>
                      <a:pt x="530772" y="669956"/>
                    </a:cubicBezTo>
                    <a:cubicBezTo>
                      <a:pt x="524596" y="676112"/>
                      <a:pt x="524596" y="682269"/>
                      <a:pt x="524596" y="688426"/>
                    </a:cubicBezTo>
                    <a:cubicBezTo>
                      <a:pt x="527684" y="709974"/>
                      <a:pt x="512244" y="753070"/>
                      <a:pt x="499892" y="774618"/>
                    </a:cubicBezTo>
                    <a:cubicBezTo>
                      <a:pt x="493716" y="783853"/>
                      <a:pt x="487540" y="793088"/>
                      <a:pt x="475188" y="805402"/>
                    </a:cubicBezTo>
                    <a:cubicBezTo>
                      <a:pt x="438131" y="851576"/>
                      <a:pt x="388723" y="925456"/>
                      <a:pt x="326963" y="919300"/>
                    </a:cubicBezTo>
                    <a:cubicBezTo>
                      <a:pt x="299171" y="900830"/>
                      <a:pt x="274467" y="833107"/>
                      <a:pt x="289907" y="820793"/>
                    </a:cubicBezTo>
                    <a:cubicBezTo>
                      <a:pt x="302259" y="811558"/>
                      <a:pt x="317699" y="823872"/>
                      <a:pt x="326963" y="823872"/>
                    </a:cubicBezTo>
                    <a:cubicBezTo>
                      <a:pt x="360931" y="830028"/>
                      <a:pt x="376371" y="820793"/>
                      <a:pt x="401075" y="783853"/>
                    </a:cubicBezTo>
                    <a:cubicBezTo>
                      <a:pt x="407251" y="771540"/>
                      <a:pt x="416515" y="753070"/>
                      <a:pt x="419603" y="737679"/>
                    </a:cubicBezTo>
                    <a:cubicBezTo>
                      <a:pt x="425779" y="722287"/>
                      <a:pt x="435043" y="679191"/>
                      <a:pt x="416515" y="666877"/>
                    </a:cubicBezTo>
                    <a:cubicBezTo>
                      <a:pt x="410339" y="663799"/>
                      <a:pt x="397987" y="663799"/>
                      <a:pt x="382547" y="663799"/>
                    </a:cubicBezTo>
                    <a:cubicBezTo>
                      <a:pt x="320787" y="666877"/>
                      <a:pt x="265203" y="691504"/>
                      <a:pt x="203442" y="694582"/>
                    </a:cubicBezTo>
                    <a:cubicBezTo>
                      <a:pt x="184914" y="697660"/>
                      <a:pt x="166386" y="694582"/>
                      <a:pt x="154034" y="679191"/>
                    </a:cubicBezTo>
                    <a:cubicBezTo>
                      <a:pt x="147858" y="669956"/>
                      <a:pt x="147858" y="639172"/>
                      <a:pt x="160210" y="626859"/>
                    </a:cubicBezTo>
                    <a:cubicBezTo>
                      <a:pt x="184914" y="602233"/>
                      <a:pt x="336227" y="559136"/>
                      <a:pt x="364019" y="559136"/>
                    </a:cubicBezTo>
                    <a:cubicBezTo>
                      <a:pt x="379459" y="559136"/>
                      <a:pt x="388723" y="568371"/>
                      <a:pt x="404163" y="552979"/>
                    </a:cubicBezTo>
                    <a:cubicBezTo>
                      <a:pt x="419603" y="537588"/>
                      <a:pt x="413427" y="500648"/>
                      <a:pt x="419603" y="472943"/>
                    </a:cubicBezTo>
                    <a:cubicBezTo>
                      <a:pt x="354755" y="460630"/>
                      <a:pt x="277555" y="509883"/>
                      <a:pt x="234322" y="445238"/>
                    </a:cubicBezTo>
                    <a:cubicBezTo>
                      <a:pt x="212706" y="408298"/>
                      <a:pt x="271379" y="371359"/>
                      <a:pt x="302259" y="362124"/>
                    </a:cubicBezTo>
                    <a:cubicBezTo>
                      <a:pt x="370195" y="346732"/>
                      <a:pt x="404163" y="343654"/>
                      <a:pt x="472100" y="340575"/>
                    </a:cubicBezTo>
                    <a:cubicBezTo>
                      <a:pt x="480592" y="340575"/>
                      <a:pt x="491979" y="339806"/>
                      <a:pt x="504427" y="339373"/>
                    </a:cubicBezTo>
                    <a:close/>
                    <a:moveTo>
                      <a:pt x="623485" y="1517"/>
                    </a:moveTo>
                    <a:cubicBezTo>
                      <a:pt x="664865" y="-5121"/>
                      <a:pt x="715793" y="9887"/>
                      <a:pt x="731998" y="49140"/>
                    </a:cubicBezTo>
                    <a:cubicBezTo>
                      <a:pt x="738171" y="58375"/>
                      <a:pt x="741258" y="86083"/>
                      <a:pt x="738171" y="98398"/>
                    </a:cubicBezTo>
                    <a:cubicBezTo>
                      <a:pt x="728911" y="129184"/>
                      <a:pt x="679526" y="150735"/>
                      <a:pt x="688786" y="184600"/>
                    </a:cubicBezTo>
                    <a:cubicBezTo>
                      <a:pt x="698045" y="190757"/>
                      <a:pt x="738171" y="178442"/>
                      <a:pt x="756690" y="169206"/>
                    </a:cubicBezTo>
                    <a:cubicBezTo>
                      <a:pt x="769037" y="163049"/>
                      <a:pt x="778297" y="169206"/>
                      <a:pt x="793730" y="169206"/>
                    </a:cubicBezTo>
                    <a:cubicBezTo>
                      <a:pt x="809162" y="172285"/>
                      <a:pt x="827682" y="175364"/>
                      <a:pt x="846202" y="187678"/>
                    </a:cubicBezTo>
                    <a:cubicBezTo>
                      <a:pt x="873981" y="203071"/>
                      <a:pt x="880154" y="215386"/>
                      <a:pt x="873981" y="246172"/>
                    </a:cubicBezTo>
                    <a:cubicBezTo>
                      <a:pt x="867808" y="280037"/>
                      <a:pt x="849288" y="320059"/>
                      <a:pt x="815336" y="341610"/>
                    </a:cubicBezTo>
                    <a:cubicBezTo>
                      <a:pt x="784470" y="366239"/>
                      <a:pt x="747431" y="353925"/>
                      <a:pt x="719652" y="326217"/>
                    </a:cubicBezTo>
                    <a:cubicBezTo>
                      <a:pt x="614708" y="224622"/>
                      <a:pt x="302962" y="295430"/>
                      <a:pt x="185672" y="310824"/>
                    </a:cubicBezTo>
                    <a:cubicBezTo>
                      <a:pt x="167152" y="313902"/>
                      <a:pt x="142460" y="313902"/>
                      <a:pt x="120854" y="338532"/>
                    </a:cubicBezTo>
                    <a:cubicBezTo>
                      <a:pt x="102334" y="357003"/>
                      <a:pt x="105421" y="384711"/>
                      <a:pt x="99248" y="406262"/>
                    </a:cubicBezTo>
                    <a:cubicBezTo>
                      <a:pt x="96161" y="421655"/>
                      <a:pt x="83815" y="452441"/>
                      <a:pt x="68382" y="461677"/>
                    </a:cubicBezTo>
                    <a:cubicBezTo>
                      <a:pt x="56035" y="470913"/>
                      <a:pt x="18996" y="477070"/>
                      <a:pt x="6650" y="452441"/>
                    </a:cubicBezTo>
                    <a:cubicBezTo>
                      <a:pt x="-8783" y="424733"/>
                      <a:pt x="6650" y="375475"/>
                      <a:pt x="12823" y="350846"/>
                    </a:cubicBezTo>
                    <a:cubicBezTo>
                      <a:pt x="15910" y="329296"/>
                      <a:pt x="22083" y="286194"/>
                      <a:pt x="34429" y="270801"/>
                    </a:cubicBezTo>
                    <a:cubicBezTo>
                      <a:pt x="74555" y="203071"/>
                      <a:pt x="154806" y="212307"/>
                      <a:pt x="204191" y="206150"/>
                    </a:cubicBezTo>
                    <a:cubicBezTo>
                      <a:pt x="284443" y="196914"/>
                      <a:pt x="478898" y="212307"/>
                      <a:pt x="534456" y="166128"/>
                    </a:cubicBezTo>
                    <a:cubicBezTo>
                      <a:pt x="556062" y="144577"/>
                      <a:pt x="586928" y="98398"/>
                      <a:pt x="571495" y="79926"/>
                    </a:cubicBezTo>
                    <a:cubicBezTo>
                      <a:pt x="556062" y="61454"/>
                      <a:pt x="515937" y="73769"/>
                      <a:pt x="497417" y="89162"/>
                    </a:cubicBezTo>
                    <a:cubicBezTo>
                      <a:pt x="478898" y="104555"/>
                      <a:pt x="475811" y="126105"/>
                      <a:pt x="454205" y="135341"/>
                    </a:cubicBezTo>
                    <a:cubicBezTo>
                      <a:pt x="444945" y="141499"/>
                      <a:pt x="426426" y="144577"/>
                      <a:pt x="414079" y="141499"/>
                    </a:cubicBezTo>
                    <a:cubicBezTo>
                      <a:pt x="401733" y="138420"/>
                      <a:pt x="392473" y="126105"/>
                      <a:pt x="383214" y="116870"/>
                    </a:cubicBezTo>
                    <a:cubicBezTo>
                      <a:pt x="361607" y="95319"/>
                      <a:pt x="336915" y="95319"/>
                      <a:pt x="315309" y="76847"/>
                    </a:cubicBezTo>
                    <a:cubicBezTo>
                      <a:pt x="250490" y="76847"/>
                      <a:pt x="225798" y="184600"/>
                      <a:pt x="167152" y="159970"/>
                    </a:cubicBezTo>
                    <a:cubicBezTo>
                      <a:pt x="139373" y="147656"/>
                      <a:pt x="136287" y="126105"/>
                      <a:pt x="136287" y="104555"/>
                    </a:cubicBezTo>
                    <a:cubicBezTo>
                      <a:pt x="133200" y="79926"/>
                      <a:pt x="133200" y="52218"/>
                      <a:pt x="167152" y="30668"/>
                    </a:cubicBezTo>
                    <a:cubicBezTo>
                      <a:pt x="194932" y="9117"/>
                      <a:pt x="238144" y="12196"/>
                      <a:pt x="269010" y="49140"/>
                    </a:cubicBezTo>
                    <a:cubicBezTo>
                      <a:pt x="290616" y="55297"/>
                      <a:pt x="302962" y="30668"/>
                      <a:pt x="318395" y="21432"/>
                    </a:cubicBezTo>
                    <a:cubicBezTo>
                      <a:pt x="330742" y="15275"/>
                      <a:pt x="349261" y="12196"/>
                      <a:pt x="361607" y="12196"/>
                    </a:cubicBezTo>
                    <a:cubicBezTo>
                      <a:pt x="386300" y="6039"/>
                      <a:pt x="417166" y="6039"/>
                      <a:pt x="438772" y="18353"/>
                    </a:cubicBezTo>
                    <a:cubicBezTo>
                      <a:pt x="448032" y="24510"/>
                      <a:pt x="457292" y="39904"/>
                      <a:pt x="469638" y="46061"/>
                    </a:cubicBezTo>
                    <a:cubicBezTo>
                      <a:pt x="497417" y="55297"/>
                      <a:pt x="549889" y="39904"/>
                      <a:pt x="586928" y="15275"/>
                    </a:cubicBezTo>
                    <a:cubicBezTo>
                      <a:pt x="596960" y="8348"/>
                      <a:pt x="609692" y="3730"/>
                      <a:pt x="623485" y="15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</p:grpSp>
      </p:grpSp>
      <p:sp>
        <p:nvSpPr>
          <p:cNvPr id="44" name="任意多边形: 形状 43"/>
          <p:cNvSpPr/>
          <p:nvPr/>
        </p:nvSpPr>
        <p:spPr bwMode="auto">
          <a:xfrm>
            <a:off x="-8866" y="0"/>
            <a:ext cx="12209732" cy="4789252"/>
          </a:xfrm>
          <a:custGeom>
            <a:avLst/>
            <a:gdLst>
              <a:gd name="connsiteX0" fmla="*/ 1703655 w 12209732"/>
              <a:gd name="connsiteY0" fmla="*/ 92712 h 4789252"/>
              <a:gd name="connsiteX1" fmla="*/ 1256785 w 12209732"/>
              <a:gd name="connsiteY1" fmla="*/ 95676 h 4789252"/>
              <a:gd name="connsiteX2" fmla="*/ 824881 w 12209732"/>
              <a:gd name="connsiteY2" fmla="*/ 95676 h 4789252"/>
              <a:gd name="connsiteX3" fmla="*/ 407945 w 12209732"/>
              <a:gd name="connsiteY3" fmla="*/ 98640 h 4789252"/>
              <a:gd name="connsiteX4" fmla="*/ 91514 w 12209732"/>
              <a:gd name="connsiteY4" fmla="*/ 99794 h 4789252"/>
              <a:gd name="connsiteX5" fmla="*/ 91514 w 12209732"/>
              <a:gd name="connsiteY5" fmla="*/ 4212477 h 4789252"/>
              <a:gd name="connsiteX6" fmla="*/ 419876 w 12209732"/>
              <a:gd name="connsiteY6" fmla="*/ 4211279 h 4789252"/>
              <a:gd name="connsiteX7" fmla="*/ 836813 w 12209732"/>
              <a:gd name="connsiteY7" fmla="*/ 4208315 h 4789252"/>
              <a:gd name="connsiteX8" fmla="*/ 1268716 w 12209732"/>
              <a:gd name="connsiteY8" fmla="*/ 4208315 h 4789252"/>
              <a:gd name="connsiteX9" fmla="*/ 1715586 w 12209732"/>
              <a:gd name="connsiteY9" fmla="*/ 4205351 h 4789252"/>
              <a:gd name="connsiteX10" fmla="*/ 2181700 w 12209732"/>
              <a:gd name="connsiteY10" fmla="*/ 4205351 h 4789252"/>
              <a:gd name="connsiteX11" fmla="*/ 2545183 w 12209732"/>
              <a:gd name="connsiteY11" fmla="*/ 4205351 h 4789252"/>
              <a:gd name="connsiteX12" fmla="*/ 2887284 w 12209732"/>
              <a:gd name="connsiteY12" fmla="*/ 4205351 h 4789252"/>
              <a:gd name="connsiteX13" fmla="*/ 3203729 w 12209732"/>
              <a:gd name="connsiteY13" fmla="*/ 4208315 h 4789252"/>
              <a:gd name="connsiteX14" fmla="*/ 3498791 w 12209732"/>
              <a:gd name="connsiteY14" fmla="*/ 4211279 h 4789252"/>
              <a:gd name="connsiteX15" fmla="*/ 3763920 w 12209732"/>
              <a:gd name="connsiteY15" fmla="*/ 4212761 h 4789252"/>
              <a:gd name="connsiteX16" fmla="*/ 4005529 w 12209732"/>
              <a:gd name="connsiteY16" fmla="*/ 4215725 h 4789252"/>
              <a:gd name="connsiteX17" fmla="*/ 4221482 w 12209732"/>
              <a:gd name="connsiteY17" fmla="*/ 4221653 h 4789252"/>
              <a:gd name="connsiteX18" fmla="*/ 4407499 w 12209732"/>
              <a:gd name="connsiteY18" fmla="*/ 4223135 h 4789252"/>
              <a:gd name="connsiteX19" fmla="*/ 4623450 w 12209732"/>
              <a:gd name="connsiteY19" fmla="*/ 4233509 h 4789252"/>
              <a:gd name="connsiteX20" fmla="*/ 4820158 w 12209732"/>
              <a:gd name="connsiteY20" fmla="*/ 4249811 h 4789252"/>
              <a:gd name="connsiteX21" fmla="*/ 5001899 w 12209732"/>
              <a:gd name="connsiteY21" fmla="*/ 4267595 h 4789252"/>
              <a:gd name="connsiteX22" fmla="*/ 5166537 w 12209732"/>
              <a:gd name="connsiteY22" fmla="*/ 4292788 h 4789252"/>
              <a:gd name="connsiteX23" fmla="*/ 5316206 w 12209732"/>
              <a:gd name="connsiteY23" fmla="*/ 4320946 h 4789252"/>
              <a:gd name="connsiteX24" fmla="*/ 5448771 w 12209732"/>
              <a:gd name="connsiteY24" fmla="*/ 4352067 h 4789252"/>
              <a:gd name="connsiteX25" fmla="*/ 5568507 w 12209732"/>
              <a:gd name="connsiteY25" fmla="*/ 4386153 h 4789252"/>
              <a:gd name="connsiteX26" fmla="*/ 5673275 w 12209732"/>
              <a:gd name="connsiteY26" fmla="*/ 4421721 h 4789252"/>
              <a:gd name="connsiteX27" fmla="*/ 5765215 w 12209732"/>
              <a:gd name="connsiteY27" fmla="*/ 4460252 h 4789252"/>
              <a:gd name="connsiteX28" fmla="*/ 5850741 w 12209732"/>
              <a:gd name="connsiteY28" fmla="*/ 4500266 h 4789252"/>
              <a:gd name="connsiteX29" fmla="*/ 5921299 w 12209732"/>
              <a:gd name="connsiteY29" fmla="*/ 4538797 h 4789252"/>
              <a:gd name="connsiteX30" fmla="*/ 5981166 w 12209732"/>
              <a:gd name="connsiteY30" fmla="*/ 4580293 h 4789252"/>
              <a:gd name="connsiteX31" fmla="*/ 6034620 w 12209732"/>
              <a:gd name="connsiteY31" fmla="*/ 4615860 h 4789252"/>
              <a:gd name="connsiteX32" fmla="*/ 6075244 w 12209732"/>
              <a:gd name="connsiteY32" fmla="*/ 4654392 h 4789252"/>
              <a:gd name="connsiteX33" fmla="*/ 6111593 w 12209732"/>
              <a:gd name="connsiteY33" fmla="*/ 4688477 h 4789252"/>
              <a:gd name="connsiteX34" fmla="*/ 6145802 w 12209732"/>
              <a:gd name="connsiteY34" fmla="*/ 4654392 h 4789252"/>
              <a:gd name="connsiteX35" fmla="*/ 6186426 w 12209732"/>
              <a:gd name="connsiteY35" fmla="*/ 4615860 h 4789252"/>
              <a:gd name="connsiteX36" fmla="*/ 6237741 w 12209732"/>
              <a:gd name="connsiteY36" fmla="*/ 4580293 h 4789252"/>
              <a:gd name="connsiteX37" fmla="*/ 6297609 w 12209732"/>
              <a:gd name="connsiteY37" fmla="*/ 4538797 h 4789252"/>
              <a:gd name="connsiteX38" fmla="*/ 6372445 w 12209732"/>
              <a:gd name="connsiteY38" fmla="*/ 4500266 h 4789252"/>
              <a:gd name="connsiteX39" fmla="*/ 6453694 w 12209732"/>
              <a:gd name="connsiteY39" fmla="*/ 4460252 h 4789252"/>
              <a:gd name="connsiteX40" fmla="*/ 6547771 w 12209732"/>
              <a:gd name="connsiteY40" fmla="*/ 4421721 h 4789252"/>
              <a:gd name="connsiteX41" fmla="*/ 6652540 w 12209732"/>
              <a:gd name="connsiteY41" fmla="*/ 4386153 h 4789252"/>
              <a:gd name="connsiteX42" fmla="*/ 6774413 w 12209732"/>
              <a:gd name="connsiteY42" fmla="*/ 4352067 h 4789252"/>
              <a:gd name="connsiteX43" fmla="*/ 6904840 w 12209732"/>
              <a:gd name="connsiteY43" fmla="*/ 4320946 h 4789252"/>
              <a:gd name="connsiteX44" fmla="*/ 7054509 w 12209732"/>
              <a:gd name="connsiteY44" fmla="*/ 4292788 h 4789252"/>
              <a:gd name="connsiteX45" fmla="*/ 7217007 w 12209732"/>
              <a:gd name="connsiteY45" fmla="*/ 4267595 h 4789252"/>
              <a:gd name="connsiteX46" fmla="*/ 7400887 w 12209732"/>
              <a:gd name="connsiteY46" fmla="*/ 4249811 h 4789252"/>
              <a:gd name="connsiteX47" fmla="*/ 7597595 w 12209732"/>
              <a:gd name="connsiteY47" fmla="*/ 4233509 h 4789252"/>
              <a:gd name="connsiteX48" fmla="*/ 7813547 w 12209732"/>
              <a:gd name="connsiteY48" fmla="*/ 4223135 h 4789252"/>
              <a:gd name="connsiteX49" fmla="*/ 7999565 w 12209732"/>
              <a:gd name="connsiteY49" fmla="*/ 4221653 h 4789252"/>
              <a:gd name="connsiteX50" fmla="*/ 8215516 w 12209732"/>
              <a:gd name="connsiteY50" fmla="*/ 4215725 h 4789252"/>
              <a:gd name="connsiteX51" fmla="*/ 8457125 w 12209732"/>
              <a:gd name="connsiteY51" fmla="*/ 4212761 h 4789252"/>
              <a:gd name="connsiteX52" fmla="*/ 8722254 w 12209732"/>
              <a:gd name="connsiteY52" fmla="*/ 4211279 h 4789252"/>
              <a:gd name="connsiteX53" fmla="*/ 9015179 w 12209732"/>
              <a:gd name="connsiteY53" fmla="*/ 4208315 h 4789252"/>
              <a:gd name="connsiteX54" fmla="*/ 9331623 w 12209732"/>
              <a:gd name="connsiteY54" fmla="*/ 4205351 h 4789252"/>
              <a:gd name="connsiteX55" fmla="*/ 9675862 w 12209732"/>
              <a:gd name="connsiteY55" fmla="*/ 4205351 h 4789252"/>
              <a:gd name="connsiteX56" fmla="*/ 10039345 w 12209732"/>
              <a:gd name="connsiteY56" fmla="*/ 4205351 h 4789252"/>
              <a:gd name="connsiteX57" fmla="*/ 10505459 w 12209732"/>
              <a:gd name="connsiteY57" fmla="*/ 4205351 h 4789252"/>
              <a:gd name="connsiteX58" fmla="*/ 10952329 w 12209732"/>
              <a:gd name="connsiteY58" fmla="*/ 4208315 h 4789252"/>
              <a:gd name="connsiteX59" fmla="*/ 11384232 w 12209732"/>
              <a:gd name="connsiteY59" fmla="*/ 4208315 h 4789252"/>
              <a:gd name="connsiteX60" fmla="*/ 11801168 w 12209732"/>
              <a:gd name="connsiteY60" fmla="*/ 4211279 h 4789252"/>
              <a:gd name="connsiteX61" fmla="*/ 12117483 w 12209732"/>
              <a:gd name="connsiteY61" fmla="*/ 4212439 h 4789252"/>
              <a:gd name="connsiteX62" fmla="*/ 12117483 w 12209732"/>
              <a:gd name="connsiteY62" fmla="*/ 99844 h 4789252"/>
              <a:gd name="connsiteX63" fmla="*/ 11789237 w 12209732"/>
              <a:gd name="connsiteY63" fmla="*/ 98640 h 4789252"/>
              <a:gd name="connsiteX64" fmla="*/ 11372301 w 12209732"/>
              <a:gd name="connsiteY64" fmla="*/ 95676 h 4789252"/>
              <a:gd name="connsiteX65" fmla="*/ 10940398 w 12209732"/>
              <a:gd name="connsiteY65" fmla="*/ 95676 h 4789252"/>
              <a:gd name="connsiteX66" fmla="*/ 10493528 w 12209732"/>
              <a:gd name="connsiteY66" fmla="*/ 92712 h 4789252"/>
              <a:gd name="connsiteX67" fmla="*/ 10027414 w 12209732"/>
              <a:gd name="connsiteY67" fmla="*/ 92712 h 4789252"/>
              <a:gd name="connsiteX68" fmla="*/ 9663931 w 12209732"/>
              <a:gd name="connsiteY68" fmla="*/ 92712 h 4789252"/>
              <a:gd name="connsiteX69" fmla="*/ 9319692 w 12209732"/>
              <a:gd name="connsiteY69" fmla="*/ 95676 h 4789252"/>
              <a:gd name="connsiteX70" fmla="*/ 9003248 w 12209732"/>
              <a:gd name="connsiteY70" fmla="*/ 95676 h 4789252"/>
              <a:gd name="connsiteX71" fmla="*/ 8710323 w 12209732"/>
              <a:gd name="connsiteY71" fmla="*/ 98640 h 4789252"/>
              <a:gd name="connsiteX72" fmla="*/ 8445194 w 12209732"/>
              <a:gd name="connsiteY72" fmla="*/ 100122 h 4789252"/>
              <a:gd name="connsiteX73" fmla="*/ 8203585 w 12209732"/>
              <a:gd name="connsiteY73" fmla="*/ 103086 h 4789252"/>
              <a:gd name="connsiteX74" fmla="*/ 7987634 w 12209732"/>
              <a:gd name="connsiteY74" fmla="*/ 107532 h 4789252"/>
              <a:gd name="connsiteX75" fmla="*/ 7801616 w 12209732"/>
              <a:gd name="connsiteY75" fmla="*/ 110496 h 4789252"/>
              <a:gd name="connsiteX76" fmla="*/ 7585664 w 12209732"/>
              <a:gd name="connsiteY76" fmla="*/ 120870 h 4789252"/>
              <a:gd name="connsiteX77" fmla="*/ 7388956 w 12209732"/>
              <a:gd name="connsiteY77" fmla="*/ 137171 h 4789252"/>
              <a:gd name="connsiteX78" fmla="*/ 7205076 w 12209732"/>
              <a:gd name="connsiteY78" fmla="*/ 154955 h 4789252"/>
              <a:gd name="connsiteX79" fmla="*/ 7042578 w 12209732"/>
              <a:gd name="connsiteY79" fmla="*/ 180149 h 4789252"/>
              <a:gd name="connsiteX80" fmla="*/ 6892908 w 12209732"/>
              <a:gd name="connsiteY80" fmla="*/ 208307 h 4789252"/>
              <a:gd name="connsiteX81" fmla="*/ 6762482 w 12209732"/>
              <a:gd name="connsiteY81" fmla="*/ 239428 h 4789252"/>
              <a:gd name="connsiteX82" fmla="*/ 6640609 w 12209732"/>
              <a:gd name="connsiteY82" fmla="*/ 273514 h 4789252"/>
              <a:gd name="connsiteX83" fmla="*/ 6535841 w 12209732"/>
              <a:gd name="connsiteY83" fmla="*/ 309081 h 4789252"/>
              <a:gd name="connsiteX84" fmla="*/ 6441762 w 12209732"/>
              <a:gd name="connsiteY84" fmla="*/ 347613 h 4789252"/>
              <a:gd name="connsiteX85" fmla="*/ 6360513 w 12209732"/>
              <a:gd name="connsiteY85" fmla="*/ 386144 h 4789252"/>
              <a:gd name="connsiteX86" fmla="*/ 6285679 w 12209732"/>
              <a:gd name="connsiteY86" fmla="*/ 426158 h 4789252"/>
              <a:gd name="connsiteX87" fmla="*/ 6225810 w 12209732"/>
              <a:gd name="connsiteY87" fmla="*/ 466171 h 4789252"/>
              <a:gd name="connsiteX88" fmla="*/ 6174495 w 12209732"/>
              <a:gd name="connsiteY88" fmla="*/ 503221 h 4789252"/>
              <a:gd name="connsiteX89" fmla="*/ 6133871 w 12209732"/>
              <a:gd name="connsiteY89" fmla="*/ 541753 h 4789252"/>
              <a:gd name="connsiteX90" fmla="*/ 6099661 w 12209732"/>
              <a:gd name="connsiteY90" fmla="*/ 575838 h 4789252"/>
              <a:gd name="connsiteX91" fmla="*/ 6063313 w 12209732"/>
              <a:gd name="connsiteY91" fmla="*/ 541753 h 4789252"/>
              <a:gd name="connsiteX92" fmla="*/ 6022688 w 12209732"/>
              <a:gd name="connsiteY92" fmla="*/ 503221 h 4789252"/>
              <a:gd name="connsiteX93" fmla="*/ 5969237 w 12209732"/>
              <a:gd name="connsiteY93" fmla="*/ 466171 h 4789252"/>
              <a:gd name="connsiteX94" fmla="*/ 5909367 w 12209732"/>
              <a:gd name="connsiteY94" fmla="*/ 426158 h 4789252"/>
              <a:gd name="connsiteX95" fmla="*/ 5838810 w 12209732"/>
              <a:gd name="connsiteY95" fmla="*/ 386144 h 4789252"/>
              <a:gd name="connsiteX96" fmla="*/ 5753285 w 12209732"/>
              <a:gd name="connsiteY96" fmla="*/ 347613 h 4789252"/>
              <a:gd name="connsiteX97" fmla="*/ 5661345 w 12209732"/>
              <a:gd name="connsiteY97" fmla="*/ 309081 h 4789252"/>
              <a:gd name="connsiteX98" fmla="*/ 5556574 w 12209732"/>
              <a:gd name="connsiteY98" fmla="*/ 273514 h 4789252"/>
              <a:gd name="connsiteX99" fmla="*/ 5436841 w 12209732"/>
              <a:gd name="connsiteY99" fmla="*/ 239428 h 4789252"/>
              <a:gd name="connsiteX100" fmla="*/ 5304274 w 12209732"/>
              <a:gd name="connsiteY100" fmla="*/ 208307 h 4789252"/>
              <a:gd name="connsiteX101" fmla="*/ 5154606 w 12209732"/>
              <a:gd name="connsiteY101" fmla="*/ 180149 h 4789252"/>
              <a:gd name="connsiteX102" fmla="*/ 4989971 w 12209732"/>
              <a:gd name="connsiteY102" fmla="*/ 154955 h 4789252"/>
              <a:gd name="connsiteX103" fmla="*/ 4808227 w 12209732"/>
              <a:gd name="connsiteY103" fmla="*/ 137171 h 4789252"/>
              <a:gd name="connsiteX104" fmla="*/ 4611521 w 12209732"/>
              <a:gd name="connsiteY104" fmla="*/ 120870 h 4789252"/>
              <a:gd name="connsiteX105" fmla="*/ 4395567 w 12209732"/>
              <a:gd name="connsiteY105" fmla="*/ 110496 h 4789252"/>
              <a:gd name="connsiteX106" fmla="*/ 4209551 w 12209732"/>
              <a:gd name="connsiteY106" fmla="*/ 107532 h 4789252"/>
              <a:gd name="connsiteX107" fmla="*/ 3993597 w 12209732"/>
              <a:gd name="connsiteY107" fmla="*/ 103086 h 4789252"/>
              <a:gd name="connsiteX108" fmla="*/ 3751988 w 12209732"/>
              <a:gd name="connsiteY108" fmla="*/ 100122 h 4789252"/>
              <a:gd name="connsiteX109" fmla="*/ 3486860 w 12209732"/>
              <a:gd name="connsiteY109" fmla="*/ 98640 h 4789252"/>
              <a:gd name="connsiteX110" fmla="*/ 3191797 w 12209732"/>
              <a:gd name="connsiteY110" fmla="*/ 95676 h 4789252"/>
              <a:gd name="connsiteX111" fmla="*/ 2875353 w 12209732"/>
              <a:gd name="connsiteY111" fmla="*/ 95676 h 4789252"/>
              <a:gd name="connsiteX112" fmla="*/ 2533252 w 12209732"/>
              <a:gd name="connsiteY112" fmla="*/ 92712 h 4789252"/>
              <a:gd name="connsiteX113" fmla="*/ 2169768 w 12209732"/>
              <a:gd name="connsiteY113" fmla="*/ 92712 h 4789252"/>
              <a:gd name="connsiteX114" fmla="*/ 0 w 12209732"/>
              <a:gd name="connsiteY114" fmla="*/ 0 h 4789252"/>
              <a:gd name="connsiteX115" fmla="*/ 12209732 w 12209732"/>
              <a:gd name="connsiteY115" fmla="*/ 0 h 4789252"/>
              <a:gd name="connsiteX116" fmla="*/ 12209732 w 12209732"/>
              <a:gd name="connsiteY116" fmla="*/ 89157 h 4789252"/>
              <a:gd name="connsiteX117" fmla="*/ 12208879 w 12209732"/>
              <a:gd name="connsiteY117" fmla="*/ 89157 h 4789252"/>
              <a:gd name="connsiteX118" fmla="*/ 12208879 w 12209732"/>
              <a:gd name="connsiteY118" fmla="*/ 4299596 h 4789252"/>
              <a:gd name="connsiteX119" fmla="*/ 12205276 w 12209732"/>
              <a:gd name="connsiteY119" fmla="*/ 4299596 h 4789252"/>
              <a:gd name="connsiteX120" fmla="*/ 12205276 w 12209732"/>
              <a:gd name="connsiteY120" fmla="*/ 4313536 h 4789252"/>
              <a:gd name="connsiteX121" fmla="*/ 11801168 w 12209732"/>
              <a:gd name="connsiteY121" fmla="*/ 4312054 h 4789252"/>
              <a:gd name="connsiteX122" fmla="*/ 11384232 w 12209732"/>
              <a:gd name="connsiteY122" fmla="*/ 4309090 h 4789252"/>
              <a:gd name="connsiteX123" fmla="*/ 10952329 w 12209732"/>
              <a:gd name="connsiteY123" fmla="*/ 4309090 h 4789252"/>
              <a:gd name="connsiteX124" fmla="*/ 10505459 w 12209732"/>
              <a:gd name="connsiteY124" fmla="*/ 4306126 h 4789252"/>
              <a:gd name="connsiteX125" fmla="*/ 10039345 w 12209732"/>
              <a:gd name="connsiteY125" fmla="*/ 4306126 h 4789252"/>
              <a:gd name="connsiteX126" fmla="*/ 9675862 w 12209732"/>
              <a:gd name="connsiteY126" fmla="*/ 4306126 h 4789252"/>
              <a:gd name="connsiteX127" fmla="*/ 9331623 w 12209732"/>
              <a:gd name="connsiteY127" fmla="*/ 4309090 h 4789252"/>
              <a:gd name="connsiteX128" fmla="*/ 9015179 w 12209732"/>
              <a:gd name="connsiteY128" fmla="*/ 4309090 h 4789252"/>
              <a:gd name="connsiteX129" fmla="*/ 8722254 w 12209732"/>
              <a:gd name="connsiteY129" fmla="*/ 4312054 h 4789252"/>
              <a:gd name="connsiteX130" fmla="*/ 8457125 w 12209732"/>
              <a:gd name="connsiteY130" fmla="*/ 4313536 h 4789252"/>
              <a:gd name="connsiteX131" fmla="*/ 8215516 w 12209732"/>
              <a:gd name="connsiteY131" fmla="*/ 4316500 h 4789252"/>
              <a:gd name="connsiteX132" fmla="*/ 7999565 w 12209732"/>
              <a:gd name="connsiteY132" fmla="*/ 4320946 h 4789252"/>
              <a:gd name="connsiteX133" fmla="*/ 7813547 w 12209732"/>
              <a:gd name="connsiteY133" fmla="*/ 4323910 h 4789252"/>
              <a:gd name="connsiteX134" fmla="*/ 7597595 w 12209732"/>
              <a:gd name="connsiteY134" fmla="*/ 4334284 h 4789252"/>
              <a:gd name="connsiteX135" fmla="*/ 7400887 w 12209732"/>
              <a:gd name="connsiteY135" fmla="*/ 4350586 h 4789252"/>
              <a:gd name="connsiteX136" fmla="*/ 7217007 w 12209732"/>
              <a:gd name="connsiteY136" fmla="*/ 4368369 h 4789252"/>
              <a:gd name="connsiteX137" fmla="*/ 7054509 w 12209732"/>
              <a:gd name="connsiteY137" fmla="*/ 4393563 h 4789252"/>
              <a:gd name="connsiteX138" fmla="*/ 6904840 w 12209732"/>
              <a:gd name="connsiteY138" fmla="*/ 4421721 h 4789252"/>
              <a:gd name="connsiteX139" fmla="*/ 6774413 w 12209732"/>
              <a:gd name="connsiteY139" fmla="*/ 4452842 h 4789252"/>
              <a:gd name="connsiteX140" fmla="*/ 6652540 w 12209732"/>
              <a:gd name="connsiteY140" fmla="*/ 4486928 h 4789252"/>
              <a:gd name="connsiteX141" fmla="*/ 6547771 w 12209732"/>
              <a:gd name="connsiteY141" fmla="*/ 4522495 h 4789252"/>
              <a:gd name="connsiteX142" fmla="*/ 6453694 w 12209732"/>
              <a:gd name="connsiteY142" fmla="*/ 4561027 h 4789252"/>
              <a:gd name="connsiteX143" fmla="*/ 6372445 w 12209732"/>
              <a:gd name="connsiteY143" fmla="*/ 4599559 h 4789252"/>
              <a:gd name="connsiteX144" fmla="*/ 6297609 w 12209732"/>
              <a:gd name="connsiteY144" fmla="*/ 4639572 h 4789252"/>
              <a:gd name="connsiteX145" fmla="*/ 6237741 w 12209732"/>
              <a:gd name="connsiteY145" fmla="*/ 4679586 h 4789252"/>
              <a:gd name="connsiteX146" fmla="*/ 6186426 w 12209732"/>
              <a:gd name="connsiteY146" fmla="*/ 4716635 h 4789252"/>
              <a:gd name="connsiteX147" fmla="*/ 6145802 w 12209732"/>
              <a:gd name="connsiteY147" fmla="*/ 4755167 h 4789252"/>
              <a:gd name="connsiteX148" fmla="*/ 6111593 w 12209732"/>
              <a:gd name="connsiteY148" fmla="*/ 4789252 h 4789252"/>
              <a:gd name="connsiteX149" fmla="*/ 6075244 w 12209732"/>
              <a:gd name="connsiteY149" fmla="*/ 4755167 h 4789252"/>
              <a:gd name="connsiteX150" fmla="*/ 6034620 w 12209732"/>
              <a:gd name="connsiteY150" fmla="*/ 4716635 h 4789252"/>
              <a:gd name="connsiteX151" fmla="*/ 5981166 w 12209732"/>
              <a:gd name="connsiteY151" fmla="*/ 4679586 h 4789252"/>
              <a:gd name="connsiteX152" fmla="*/ 5921299 w 12209732"/>
              <a:gd name="connsiteY152" fmla="*/ 4639572 h 4789252"/>
              <a:gd name="connsiteX153" fmla="*/ 5850741 w 12209732"/>
              <a:gd name="connsiteY153" fmla="*/ 4599559 h 4789252"/>
              <a:gd name="connsiteX154" fmla="*/ 5765215 w 12209732"/>
              <a:gd name="connsiteY154" fmla="*/ 4561027 h 4789252"/>
              <a:gd name="connsiteX155" fmla="*/ 5673275 w 12209732"/>
              <a:gd name="connsiteY155" fmla="*/ 4522495 h 4789252"/>
              <a:gd name="connsiteX156" fmla="*/ 5568507 w 12209732"/>
              <a:gd name="connsiteY156" fmla="*/ 4486928 h 4789252"/>
              <a:gd name="connsiteX157" fmla="*/ 5448771 w 12209732"/>
              <a:gd name="connsiteY157" fmla="*/ 4452842 h 4789252"/>
              <a:gd name="connsiteX158" fmla="*/ 5316206 w 12209732"/>
              <a:gd name="connsiteY158" fmla="*/ 4421721 h 4789252"/>
              <a:gd name="connsiteX159" fmla="*/ 5166537 w 12209732"/>
              <a:gd name="connsiteY159" fmla="*/ 4393563 h 4789252"/>
              <a:gd name="connsiteX160" fmla="*/ 5001899 w 12209732"/>
              <a:gd name="connsiteY160" fmla="*/ 4368369 h 4789252"/>
              <a:gd name="connsiteX161" fmla="*/ 4820158 w 12209732"/>
              <a:gd name="connsiteY161" fmla="*/ 4350586 h 4789252"/>
              <a:gd name="connsiteX162" fmla="*/ 4623450 w 12209732"/>
              <a:gd name="connsiteY162" fmla="*/ 4334284 h 4789252"/>
              <a:gd name="connsiteX163" fmla="*/ 4407499 w 12209732"/>
              <a:gd name="connsiteY163" fmla="*/ 4323910 h 4789252"/>
              <a:gd name="connsiteX164" fmla="*/ 4221482 w 12209732"/>
              <a:gd name="connsiteY164" fmla="*/ 4320946 h 4789252"/>
              <a:gd name="connsiteX165" fmla="*/ 4005529 w 12209732"/>
              <a:gd name="connsiteY165" fmla="*/ 4316500 h 4789252"/>
              <a:gd name="connsiteX166" fmla="*/ 3763920 w 12209732"/>
              <a:gd name="connsiteY166" fmla="*/ 4313536 h 4789252"/>
              <a:gd name="connsiteX167" fmla="*/ 3498791 w 12209732"/>
              <a:gd name="connsiteY167" fmla="*/ 4312054 h 4789252"/>
              <a:gd name="connsiteX168" fmla="*/ 3203729 w 12209732"/>
              <a:gd name="connsiteY168" fmla="*/ 4309090 h 4789252"/>
              <a:gd name="connsiteX169" fmla="*/ 2887284 w 12209732"/>
              <a:gd name="connsiteY169" fmla="*/ 4309090 h 4789252"/>
              <a:gd name="connsiteX170" fmla="*/ 2545183 w 12209732"/>
              <a:gd name="connsiteY170" fmla="*/ 4306126 h 4789252"/>
              <a:gd name="connsiteX171" fmla="*/ 2181700 w 12209732"/>
              <a:gd name="connsiteY171" fmla="*/ 4306126 h 4789252"/>
              <a:gd name="connsiteX172" fmla="*/ 1715586 w 12209732"/>
              <a:gd name="connsiteY172" fmla="*/ 4306126 h 4789252"/>
              <a:gd name="connsiteX173" fmla="*/ 1268716 w 12209732"/>
              <a:gd name="connsiteY173" fmla="*/ 4309090 h 4789252"/>
              <a:gd name="connsiteX174" fmla="*/ 836813 w 12209732"/>
              <a:gd name="connsiteY174" fmla="*/ 4309090 h 4789252"/>
              <a:gd name="connsiteX175" fmla="*/ 419876 w 12209732"/>
              <a:gd name="connsiteY175" fmla="*/ 4312054 h 4789252"/>
              <a:gd name="connsiteX176" fmla="*/ 13631 w 12209732"/>
              <a:gd name="connsiteY176" fmla="*/ 4313536 h 4789252"/>
              <a:gd name="connsiteX177" fmla="*/ 13631 w 12209732"/>
              <a:gd name="connsiteY177" fmla="*/ 4307773 h 4789252"/>
              <a:gd name="connsiteX178" fmla="*/ 1325 w 12209732"/>
              <a:gd name="connsiteY178" fmla="*/ 4307773 h 4789252"/>
              <a:gd name="connsiteX179" fmla="*/ 1325 w 12209732"/>
              <a:gd name="connsiteY179" fmla="*/ 89158 h 4789252"/>
              <a:gd name="connsiteX180" fmla="*/ 0 w 12209732"/>
              <a:gd name="connsiteY180" fmla="*/ 89158 h 4789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12209732" h="4789252">
                <a:moveTo>
                  <a:pt x="1703655" y="92712"/>
                </a:moveTo>
                <a:lnTo>
                  <a:pt x="1256785" y="95676"/>
                </a:lnTo>
                <a:lnTo>
                  <a:pt x="824881" y="95676"/>
                </a:lnTo>
                <a:lnTo>
                  <a:pt x="407945" y="98640"/>
                </a:lnTo>
                <a:lnTo>
                  <a:pt x="91514" y="99794"/>
                </a:lnTo>
                <a:lnTo>
                  <a:pt x="91514" y="4212477"/>
                </a:lnTo>
                <a:lnTo>
                  <a:pt x="419876" y="4211279"/>
                </a:lnTo>
                <a:lnTo>
                  <a:pt x="836813" y="4208315"/>
                </a:lnTo>
                <a:lnTo>
                  <a:pt x="1268716" y="4208315"/>
                </a:lnTo>
                <a:lnTo>
                  <a:pt x="1715586" y="4205351"/>
                </a:lnTo>
                <a:lnTo>
                  <a:pt x="2181700" y="4205351"/>
                </a:lnTo>
                <a:lnTo>
                  <a:pt x="2545183" y="4205351"/>
                </a:lnTo>
                <a:lnTo>
                  <a:pt x="2887284" y="4205351"/>
                </a:lnTo>
                <a:lnTo>
                  <a:pt x="3203729" y="4208315"/>
                </a:lnTo>
                <a:lnTo>
                  <a:pt x="3498791" y="4211279"/>
                </a:lnTo>
                <a:lnTo>
                  <a:pt x="3763920" y="4212761"/>
                </a:lnTo>
                <a:lnTo>
                  <a:pt x="4005529" y="4215725"/>
                </a:lnTo>
                <a:lnTo>
                  <a:pt x="4221482" y="4221653"/>
                </a:lnTo>
                <a:lnTo>
                  <a:pt x="4407499" y="4223135"/>
                </a:lnTo>
                <a:lnTo>
                  <a:pt x="4623450" y="4233509"/>
                </a:lnTo>
                <a:lnTo>
                  <a:pt x="4820158" y="4249811"/>
                </a:lnTo>
                <a:lnTo>
                  <a:pt x="5001899" y="4267595"/>
                </a:lnTo>
                <a:lnTo>
                  <a:pt x="5166537" y="4292788"/>
                </a:lnTo>
                <a:lnTo>
                  <a:pt x="5316206" y="4320946"/>
                </a:lnTo>
                <a:lnTo>
                  <a:pt x="5448771" y="4352067"/>
                </a:lnTo>
                <a:lnTo>
                  <a:pt x="5568507" y="4386153"/>
                </a:lnTo>
                <a:lnTo>
                  <a:pt x="5673275" y="4421721"/>
                </a:lnTo>
                <a:lnTo>
                  <a:pt x="5765215" y="4460252"/>
                </a:lnTo>
                <a:lnTo>
                  <a:pt x="5850741" y="4500266"/>
                </a:lnTo>
                <a:lnTo>
                  <a:pt x="5921299" y="4538797"/>
                </a:lnTo>
                <a:lnTo>
                  <a:pt x="5981166" y="4580293"/>
                </a:lnTo>
                <a:lnTo>
                  <a:pt x="6034620" y="4615860"/>
                </a:lnTo>
                <a:lnTo>
                  <a:pt x="6075244" y="4654392"/>
                </a:lnTo>
                <a:lnTo>
                  <a:pt x="6111593" y="4688477"/>
                </a:lnTo>
                <a:lnTo>
                  <a:pt x="6145802" y="4654392"/>
                </a:lnTo>
                <a:lnTo>
                  <a:pt x="6186426" y="4615860"/>
                </a:lnTo>
                <a:lnTo>
                  <a:pt x="6237741" y="4580293"/>
                </a:lnTo>
                <a:lnTo>
                  <a:pt x="6297609" y="4538797"/>
                </a:lnTo>
                <a:lnTo>
                  <a:pt x="6372445" y="4500266"/>
                </a:lnTo>
                <a:lnTo>
                  <a:pt x="6453694" y="4460252"/>
                </a:lnTo>
                <a:lnTo>
                  <a:pt x="6547771" y="4421721"/>
                </a:lnTo>
                <a:lnTo>
                  <a:pt x="6652540" y="4386153"/>
                </a:lnTo>
                <a:lnTo>
                  <a:pt x="6774413" y="4352067"/>
                </a:lnTo>
                <a:lnTo>
                  <a:pt x="6904840" y="4320946"/>
                </a:lnTo>
                <a:lnTo>
                  <a:pt x="7054509" y="4292788"/>
                </a:lnTo>
                <a:lnTo>
                  <a:pt x="7217007" y="4267595"/>
                </a:lnTo>
                <a:lnTo>
                  <a:pt x="7400887" y="4249811"/>
                </a:lnTo>
                <a:lnTo>
                  <a:pt x="7597595" y="4233509"/>
                </a:lnTo>
                <a:lnTo>
                  <a:pt x="7813547" y="4223135"/>
                </a:lnTo>
                <a:lnTo>
                  <a:pt x="7999565" y="4221653"/>
                </a:lnTo>
                <a:lnTo>
                  <a:pt x="8215516" y="4215725"/>
                </a:lnTo>
                <a:lnTo>
                  <a:pt x="8457125" y="4212761"/>
                </a:lnTo>
                <a:lnTo>
                  <a:pt x="8722254" y="4211279"/>
                </a:lnTo>
                <a:lnTo>
                  <a:pt x="9015179" y="4208315"/>
                </a:lnTo>
                <a:lnTo>
                  <a:pt x="9331623" y="4205351"/>
                </a:lnTo>
                <a:lnTo>
                  <a:pt x="9675862" y="4205351"/>
                </a:lnTo>
                <a:lnTo>
                  <a:pt x="10039345" y="4205351"/>
                </a:lnTo>
                <a:lnTo>
                  <a:pt x="10505459" y="4205351"/>
                </a:lnTo>
                <a:lnTo>
                  <a:pt x="10952329" y="4208315"/>
                </a:lnTo>
                <a:lnTo>
                  <a:pt x="11384232" y="4208315"/>
                </a:lnTo>
                <a:lnTo>
                  <a:pt x="11801168" y="4211279"/>
                </a:lnTo>
                <a:lnTo>
                  <a:pt x="12117483" y="4212439"/>
                </a:lnTo>
                <a:lnTo>
                  <a:pt x="12117483" y="99844"/>
                </a:lnTo>
                <a:lnTo>
                  <a:pt x="11789237" y="98640"/>
                </a:lnTo>
                <a:lnTo>
                  <a:pt x="11372301" y="95676"/>
                </a:lnTo>
                <a:lnTo>
                  <a:pt x="10940398" y="95676"/>
                </a:lnTo>
                <a:lnTo>
                  <a:pt x="10493528" y="92712"/>
                </a:lnTo>
                <a:lnTo>
                  <a:pt x="10027414" y="92712"/>
                </a:lnTo>
                <a:lnTo>
                  <a:pt x="9663931" y="92712"/>
                </a:lnTo>
                <a:lnTo>
                  <a:pt x="9319692" y="95676"/>
                </a:lnTo>
                <a:lnTo>
                  <a:pt x="9003248" y="95676"/>
                </a:lnTo>
                <a:lnTo>
                  <a:pt x="8710323" y="98640"/>
                </a:lnTo>
                <a:lnTo>
                  <a:pt x="8445194" y="100122"/>
                </a:lnTo>
                <a:lnTo>
                  <a:pt x="8203585" y="103086"/>
                </a:lnTo>
                <a:lnTo>
                  <a:pt x="7987634" y="107532"/>
                </a:lnTo>
                <a:lnTo>
                  <a:pt x="7801616" y="110496"/>
                </a:lnTo>
                <a:lnTo>
                  <a:pt x="7585664" y="120870"/>
                </a:lnTo>
                <a:lnTo>
                  <a:pt x="7388956" y="137171"/>
                </a:lnTo>
                <a:lnTo>
                  <a:pt x="7205076" y="154955"/>
                </a:lnTo>
                <a:lnTo>
                  <a:pt x="7042578" y="180149"/>
                </a:lnTo>
                <a:lnTo>
                  <a:pt x="6892908" y="208307"/>
                </a:lnTo>
                <a:lnTo>
                  <a:pt x="6762482" y="239428"/>
                </a:lnTo>
                <a:lnTo>
                  <a:pt x="6640609" y="273514"/>
                </a:lnTo>
                <a:lnTo>
                  <a:pt x="6535841" y="309081"/>
                </a:lnTo>
                <a:lnTo>
                  <a:pt x="6441762" y="347613"/>
                </a:lnTo>
                <a:lnTo>
                  <a:pt x="6360513" y="386144"/>
                </a:lnTo>
                <a:lnTo>
                  <a:pt x="6285679" y="426158"/>
                </a:lnTo>
                <a:lnTo>
                  <a:pt x="6225810" y="466171"/>
                </a:lnTo>
                <a:lnTo>
                  <a:pt x="6174495" y="503221"/>
                </a:lnTo>
                <a:lnTo>
                  <a:pt x="6133871" y="541753"/>
                </a:lnTo>
                <a:lnTo>
                  <a:pt x="6099661" y="575838"/>
                </a:lnTo>
                <a:lnTo>
                  <a:pt x="6063313" y="541753"/>
                </a:lnTo>
                <a:lnTo>
                  <a:pt x="6022688" y="503221"/>
                </a:lnTo>
                <a:lnTo>
                  <a:pt x="5969237" y="466171"/>
                </a:lnTo>
                <a:lnTo>
                  <a:pt x="5909367" y="426158"/>
                </a:lnTo>
                <a:lnTo>
                  <a:pt x="5838810" y="386144"/>
                </a:lnTo>
                <a:lnTo>
                  <a:pt x="5753285" y="347613"/>
                </a:lnTo>
                <a:lnTo>
                  <a:pt x="5661345" y="309081"/>
                </a:lnTo>
                <a:lnTo>
                  <a:pt x="5556574" y="273514"/>
                </a:lnTo>
                <a:lnTo>
                  <a:pt x="5436841" y="239428"/>
                </a:lnTo>
                <a:lnTo>
                  <a:pt x="5304274" y="208307"/>
                </a:lnTo>
                <a:lnTo>
                  <a:pt x="5154606" y="180149"/>
                </a:lnTo>
                <a:lnTo>
                  <a:pt x="4989971" y="154955"/>
                </a:lnTo>
                <a:lnTo>
                  <a:pt x="4808227" y="137171"/>
                </a:lnTo>
                <a:lnTo>
                  <a:pt x="4611521" y="120870"/>
                </a:lnTo>
                <a:lnTo>
                  <a:pt x="4395567" y="110496"/>
                </a:lnTo>
                <a:lnTo>
                  <a:pt x="4209551" y="107532"/>
                </a:lnTo>
                <a:lnTo>
                  <a:pt x="3993597" y="103086"/>
                </a:lnTo>
                <a:lnTo>
                  <a:pt x="3751988" y="100122"/>
                </a:lnTo>
                <a:lnTo>
                  <a:pt x="3486860" y="98640"/>
                </a:lnTo>
                <a:lnTo>
                  <a:pt x="3191797" y="95676"/>
                </a:lnTo>
                <a:lnTo>
                  <a:pt x="2875353" y="95676"/>
                </a:lnTo>
                <a:lnTo>
                  <a:pt x="2533252" y="92712"/>
                </a:lnTo>
                <a:lnTo>
                  <a:pt x="2169768" y="92712"/>
                </a:lnTo>
                <a:close/>
                <a:moveTo>
                  <a:pt x="0" y="0"/>
                </a:moveTo>
                <a:lnTo>
                  <a:pt x="12209732" y="0"/>
                </a:lnTo>
                <a:lnTo>
                  <a:pt x="12209732" y="89157"/>
                </a:lnTo>
                <a:lnTo>
                  <a:pt x="12208879" y="89157"/>
                </a:lnTo>
                <a:lnTo>
                  <a:pt x="12208879" y="4299596"/>
                </a:lnTo>
                <a:lnTo>
                  <a:pt x="12205276" y="4299596"/>
                </a:lnTo>
                <a:lnTo>
                  <a:pt x="12205276" y="4313536"/>
                </a:lnTo>
                <a:lnTo>
                  <a:pt x="11801168" y="4312054"/>
                </a:lnTo>
                <a:lnTo>
                  <a:pt x="11384232" y="4309090"/>
                </a:lnTo>
                <a:lnTo>
                  <a:pt x="10952329" y="4309090"/>
                </a:lnTo>
                <a:lnTo>
                  <a:pt x="10505459" y="4306126"/>
                </a:lnTo>
                <a:lnTo>
                  <a:pt x="10039345" y="4306126"/>
                </a:lnTo>
                <a:lnTo>
                  <a:pt x="9675862" y="4306126"/>
                </a:lnTo>
                <a:lnTo>
                  <a:pt x="9331623" y="4309090"/>
                </a:lnTo>
                <a:lnTo>
                  <a:pt x="9015179" y="4309090"/>
                </a:lnTo>
                <a:lnTo>
                  <a:pt x="8722254" y="4312054"/>
                </a:lnTo>
                <a:lnTo>
                  <a:pt x="8457125" y="4313536"/>
                </a:lnTo>
                <a:lnTo>
                  <a:pt x="8215516" y="4316500"/>
                </a:lnTo>
                <a:lnTo>
                  <a:pt x="7999565" y="4320946"/>
                </a:lnTo>
                <a:lnTo>
                  <a:pt x="7813547" y="4323910"/>
                </a:lnTo>
                <a:lnTo>
                  <a:pt x="7597595" y="4334284"/>
                </a:lnTo>
                <a:lnTo>
                  <a:pt x="7400887" y="4350586"/>
                </a:lnTo>
                <a:lnTo>
                  <a:pt x="7217007" y="4368369"/>
                </a:lnTo>
                <a:lnTo>
                  <a:pt x="7054509" y="4393563"/>
                </a:lnTo>
                <a:lnTo>
                  <a:pt x="6904840" y="4421721"/>
                </a:lnTo>
                <a:lnTo>
                  <a:pt x="6774413" y="4452842"/>
                </a:lnTo>
                <a:lnTo>
                  <a:pt x="6652540" y="4486928"/>
                </a:lnTo>
                <a:lnTo>
                  <a:pt x="6547771" y="4522495"/>
                </a:lnTo>
                <a:lnTo>
                  <a:pt x="6453694" y="4561027"/>
                </a:lnTo>
                <a:lnTo>
                  <a:pt x="6372445" y="4599559"/>
                </a:lnTo>
                <a:lnTo>
                  <a:pt x="6297609" y="4639572"/>
                </a:lnTo>
                <a:lnTo>
                  <a:pt x="6237741" y="4679586"/>
                </a:lnTo>
                <a:lnTo>
                  <a:pt x="6186426" y="4716635"/>
                </a:lnTo>
                <a:lnTo>
                  <a:pt x="6145802" y="4755167"/>
                </a:lnTo>
                <a:lnTo>
                  <a:pt x="6111593" y="4789252"/>
                </a:lnTo>
                <a:lnTo>
                  <a:pt x="6075244" y="4755167"/>
                </a:lnTo>
                <a:lnTo>
                  <a:pt x="6034620" y="4716635"/>
                </a:lnTo>
                <a:lnTo>
                  <a:pt x="5981166" y="4679586"/>
                </a:lnTo>
                <a:lnTo>
                  <a:pt x="5921299" y="4639572"/>
                </a:lnTo>
                <a:lnTo>
                  <a:pt x="5850741" y="4599559"/>
                </a:lnTo>
                <a:lnTo>
                  <a:pt x="5765215" y="4561027"/>
                </a:lnTo>
                <a:lnTo>
                  <a:pt x="5673275" y="4522495"/>
                </a:lnTo>
                <a:lnTo>
                  <a:pt x="5568507" y="4486928"/>
                </a:lnTo>
                <a:lnTo>
                  <a:pt x="5448771" y="4452842"/>
                </a:lnTo>
                <a:lnTo>
                  <a:pt x="5316206" y="4421721"/>
                </a:lnTo>
                <a:lnTo>
                  <a:pt x="5166537" y="4393563"/>
                </a:lnTo>
                <a:lnTo>
                  <a:pt x="5001899" y="4368369"/>
                </a:lnTo>
                <a:lnTo>
                  <a:pt x="4820158" y="4350586"/>
                </a:lnTo>
                <a:lnTo>
                  <a:pt x="4623450" y="4334284"/>
                </a:lnTo>
                <a:lnTo>
                  <a:pt x="4407499" y="4323910"/>
                </a:lnTo>
                <a:lnTo>
                  <a:pt x="4221482" y="4320946"/>
                </a:lnTo>
                <a:lnTo>
                  <a:pt x="4005529" y="4316500"/>
                </a:lnTo>
                <a:lnTo>
                  <a:pt x="3763920" y="4313536"/>
                </a:lnTo>
                <a:lnTo>
                  <a:pt x="3498791" y="4312054"/>
                </a:lnTo>
                <a:lnTo>
                  <a:pt x="3203729" y="4309090"/>
                </a:lnTo>
                <a:lnTo>
                  <a:pt x="2887284" y="4309090"/>
                </a:lnTo>
                <a:lnTo>
                  <a:pt x="2545183" y="4306126"/>
                </a:lnTo>
                <a:lnTo>
                  <a:pt x="2181700" y="4306126"/>
                </a:lnTo>
                <a:lnTo>
                  <a:pt x="1715586" y="4306126"/>
                </a:lnTo>
                <a:lnTo>
                  <a:pt x="1268716" y="4309090"/>
                </a:lnTo>
                <a:lnTo>
                  <a:pt x="836813" y="4309090"/>
                </a:lnTo>
                <a:lnTo>
                  <a:pt x="419876" y="4312054"/>
                </a:lnTo>
                <a:lnTo>
                  <a:pt x="13631" y="4313536"/>
                </a:lnTo>
                <a:lnTo>
                  <a:pt x="13631" y="4307773"/>
                </a:lnTo>
                <a:lnTo>
                  <a:pt x="1325" y="4307773"/>
                </a:lnTo>
                <a:lnTo>
                  <a:pt x="1325" y="89158"/>
                </a:lnTo>
                <a:lnTo>
                  <a:pt x="0" y="89158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>
            <a:noAutofit/>
          </a:bodyPr>
          <a:lstStyle/>
          <a:p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03" b="7500"/>
          <a:stretch>
            <a:fillRect/>
          </a:stretch>
        </p:blipFill>
        <p:spPr>
          <a:xfrm>
            <a:off x="-685285" y="4684615"/>
            <a:ext cx="13379778" cy="22881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1"/>
            <a:ext cx="1219200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</a:endParaRPr>
          </a:p>
        </p:txBody>
      </p:sp>
      <p:pic>
        <p:nvPicPr>
          <p:cNvPr id="9" name="图片 8" descr="图片包含 建筑, 户外, 标志, 停止&#10;&#10;描述已自动生成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98" b="93027" l="4201" r="96272">
                        <a14:foregroundMark x1="11658" y1="74728" x2="11853" y2="82295"/>
                        <a14:foregroundMark x1="20812" y1="87141" x2="46995" y2="88279"/>
                        <a14:foregroundMark x1="7485" y1="72502" x2="7485" y2="79575"/>
                        <a14:foregroundMark x1="92571" y1="75519" x2="93016" y2="84421"/>
                        <a14:foregroundMark x1="25515" y1="90999" x2="33862" y2="91345"/>
                        <a14:foregroundMark x1="38676" y1="91642" x2="96077" y2="91642"/>
                        <a14:foregroundMark x1="20284" y1="92384" x2="24791" y2="92384"/>
                        <a14:foregroundMark x1="24791" y1="92384" x2="28492" y2="92235"/>
                        <a14:foregroundMark x1="28492" y1="92235" x2="33862" y2="92384"/>
                        <a14:foregroundMark x1="8041" y1="92384" x2="12270" y2="92235"/>
                        <a14:foregroundMark x1="12270" y1="92235" x2="20423" y2="92532"/>
                        <a14:foregroundMark x1="8035" y1="91642" x2="9349" y2="91642"/>
                        <a14:foregroundMark x1="5036" y1="70129" x2="6093" y2="84866"/>
                        <a14:foregroundMark x1="36227" y1="92136" x2="45938" y2="93027"/>
                        <a14:foregroundMark x1="37312" y1="92384" x2="43211" y2="92384"/>
                        <a14:foregroundMark x1="35086" y1="92532" x2="45019" y2="92779"/>
                        <a14:foregroundMark x1="46439" y1="92532" x2="58013" y2="92532"/>
                        <a14:foregroundMark x1="51558" y1="92532" x2="66722" y2="92878"/>
                        <a14:foregroundMark x1="4897" y1="77052" x2="4730" y2="86647"/>
                        <a14:foregroundMark x1="4452" y1="69387" x2="4452" y2="79228"/>
                        <a14:foregroundMark x1="91820" y1="92631" x2="96272" y2="92779"/>
                        <a14:foregroundMark x1="17835" y1="69337" x2="17835" y2="69337"/>
                        <a14:foregroundMark x1="17891" y1="69288" x2="17947" y2="69683"/>
                        <a14:foregroundMark x1="17641" y1="69139" x2="17807" y2="69832"/>
                        <a14:foregroundMark x1="7206" y1="91988" x2="5760" y2="92087"/>
                        <a14:foregroundMark x1="5064" y1="91741" x2="8737" y2="91345"/>
                        <a14:foregroundMark x1="8737" y1="91345" x2="8765" y2="91345"/>
                        <a14:foregroundMark x1="4591" y1="90752" x2="4591" y2="91988"/>
                        <a14:foregroundMark x1="4452" y1="92681" x2="7874" y2="92681"/>
                        <a14:foregroundMark x1="4201" y1="90158" x2="5704" y2="92928"/>
                        <a14:foregroundMark x1="4953" y1="92334" x2="4535" y2="92433"/>
                        <a14:foregroundMark x1="4313" y1="92433" x2="4535" y2="92928"/>
                        <a14:backgroundMark x1="11853" y1="57023" x2="13300" y2="60880"/>
                        <a14:backgroundMark x1="52532" y1="58160" x2="53673" y2="65974"/>
                        <a14:backgroundMark x1="53673" y1="65974" x2="53701" y2="66024"/>
                        <a14:backgroundMark x1="78798" y1="62661" x2="77240" y2="63947"/>
                        <a14:backgroundMark x1="90122" y1="57814" x2="88314" y2="61869"/>
                        <a14:backgroundMark x1="58125" y1="65875" x2="58125" y2="65875"/>
                        <a14:backgroundMark x1="56789" y1="66370" x2="60573" y2="65381"/>
                        <a14:backgroundMark x1="60573" y1="65381" x2="60573" y2="65381"/>
                        <a14:backgroundMark x1="83973" y1="66568" x2="84279" y2="66568"/>
                        <a14:backgroundMark x1="58236" y1="67409" x2="58236" y2="67409"/>
                        <a14:backgroundMark x1="57930" y1="67409" x2="58765" y2="67409"/>
                        <a14:backgroundMark x1="64608" y1="68101" x2="64608" y2="68101"/>
                        <a14:backgroundMark x1="63578" y1="68101" x2="64552" y2="67854"/>
                        <a14:backgroundMark x1="21842" y1="63056" x2="19338" y2="63056"/>
                        <a14:backgroundMark x1="18030" y1="67062" x2="18559" y2="68200"/>
                        <a14:backgroundMark x1="25988" y1="66222" x2="25988" y2="66222"/>
                        <a14:backgroundMark x1="26656" y1="66222" x2="25654" y2="66222"/>
                        <a14:backgroundMark x1="4134" y1="91840" x2="2476" y2="91840"/>
                        <a14:backgroundMark x1="63300" y1="68991" x2="63189" y2="69288"/>
                        <a14:backgroundMark x1="62910" y1="68694" x2="62855" y2="695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22" t="61741" r="2773" b="7013"/>
          <a:stretch>
            <a:fillRect/>
          </a:stretch>
        </p:blipFill>
        <p:spPr>
          <a:xfrm>
            <a:off x="-2" y="4553531"/>
            <a:ext cx="12191998" cy="2304468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4541733" y="775244"/>
            <a:ext cx="616944" cy="615328"/>
            <a:chOff x="1222324" y="837219"/>
            <a:chExt cx="1830289" cy="1825494"/>
          </a:xfrm>
        </p:grpSpPr>
        <p:sp>
          <p:nvSpPr>
            <p:cNvPr id="11" name="ïṩḷîďé"/>
            <p:cNvSpPr/>
            <p:nvPr/>
          </p:nvSpPr>
          <p:spPr bwMode="auto">
            <a:xfrm>
              <a:off x="1222324" y="837219"/>
              <a:ext cx="1830289" cy="1825494"/>
            </a:xfrm>
            <a:prstGeom prst="ellips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ṩlïḓè"/>
            <p:cNvSpPr/>
            <p:nvPr/>
          </p:nvSpPr>
          <p:spPr bwMode="auto">
            <a:xfrm>
              <a:off x="1418298" y="1031994"/>
              <a:ext cx="1438341" cy="1434745"/>
            </a:xfrm>
            <a:prstGeom prst="ellips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ïṣļiḍé"/>
            <p:cNvSpPr/>
            <p:nvPr/>
          </p:nvSpPr>
          <p:spPr bwMode="auto">
            <a:xfrm>
              <a:off x="1653075" y="1226094"/>
              <a:ext cx="983168" cy="929497"/>
            </a:xfrm>
            <a:custGeom>
              <a:avLst/>
              <a:gdLst>
                <a:gd name="connsiteX0" fmla="*/ 48899 w 983168"/>
                <a:gd name="connsiteY0" fmla="*/ 129015 h 929497"/>
                <a:gd name="connsiteX1" fmla="*/ 140311 w 983168"/>
                <a:gd name="connsiteY1" fmla="*/ 129015 h 929497"/>
                <a:gd name="connsiteX2" fmla="*/ 231723 w 983168"/>
                <a:gd name="connsiteY2" fmla="*/ 129015 h 929497"/>
                <a:gd name="connsiteX3" fmla="*/ 231723 w 983168"/>
                <a:gd name="connsiteY3" fmla="*/ 333483 h 929497"/>
                <a:gd name="connsiteX4" fmla="*/ 189315 w 983168"/>
                <a:gd name="connsiteY4" fmla="*/ 337252 h 929497"/>
                <a:gd name="connsiteX5" fmla="*/ 179891 w 983168"/>
                <a:gd name="connsiteY5" fmla="*/ 348559 h 929497"/>
                <a:gd name="connsiteX6" fmla="*/ 179891 w 983168"/>
                <a:gd name="connsiteY6" fmla="*/ 376827 h 929497"/>
                <a:gd name="connsiteX7" fmla="*/ 179891 w 983168"/>
                <a:gd name="connsiteY7" fmla="*/ 552085 h 929497"/>
                <a:gd name="connsiteX8" fmla="*/ 185545 w 983168"/>
                <a:gd name="connsiteY8" fmla="*/ 588833 h 929497"/>
                <a:gd name="connsiteX9" fmla="*/ 256225 w 983168"/>
                <a:gd name="connsiteY9" fmla="*/ 593544 h 929497"/>
                <a:gd name="connsiteX10" fmla="*/ 258109 w 983168"/>
                <a:gd name="connsiteY10" fmla="*/ 618985 h 929497"/>
                <a:gd name="connsiteX11" fmla="*/ 257167 w 983168"/>
                <a:gd name="connsiteY11" fmla="*/ 798013 h 929497"/>
                <a:gd name="connsiteX12" fmla="*/ 79055 w 983168"/>
                <a:gd name="connsiteY12" fmla="*/ 798013 h 929497"/>
                <a:gd name="connsiteX13" fmla="*/ 43244 w 983168"/>
                <a:gd name="connsiteY13" fmla="*/ 798013 h 929497"/>
                <a:gd name="connsiteX14" fmla="*/ 18742 w 983168"/>
                <a:gd name="connsiteY14" fmla="*/ 787648 h 929497"/>
                <a:gd name="connsiteX15" fmla="*/ 2721 w 983168"/>
                <a:gd name="connsiteY15" fmla="*/ 766919 h 929497"/>
                <a:gd name="connsiteX16" fmla="*/ 2721 w 983168"/>
                <a:gd name="connsiteY16" fmla="*/ 765034 h 929497"/>
                <a:gd name="connsiteX17" fmla="*/ 837 w 983168"/>
                <a:gd name="connsiteY17" fmla="*/ 724517 h 929497"/>
                <a:gd name="connsiteX18" fmla="*/ 837 w 983168"/>
                <a:gd name="connsiteY18" fmla="*/ 210048 h 929497"/>
                <a:gd name="connsiteX19" fmla="*/ 837 w 983168"/>
                <a:gd name="connsiteY19" fmla="*/ 168589 h 929497"/>
                <a:gd name="connsiteX20" fmla="*/ 16857 w 983168"/>
                <a:gd name="connsiteY20" fmla="*/ 140322 h 929497"/>
                <a:gd name="connsiteX21" fmla="*/ 37590 w 983168"/>
                <a:gd name="connsiteY21" fmla="*/ 129957 h 929497"/>
                <a:gd name="connsiteX22" fmla="*/ 48899 w 983168"/>
                <a:gd name="connsiteY22" fmla="*/ 129015 h 929497"/>
                <a:gd name="connsiteX23" fmla="*/ 925122 w 983168"/>
                <a:gd name="connsiteY23" fmla="*/ 128661 h 929497"/>
                <a:gd name="connsiteX24" fmla="*/ 953077 w 983168"/>
                <a:gd name="connsiteY24" fmla="*/ 131841 h 929497"/>
                <a:gd name="connsiteX25" fmla="*/ 971006 w 983168"/>
                <a:gd name="connsiteY25" fmla="*/ 145033 h 929497"/>
                <a:gd name="connsiteX26" fmla="*/ 974781 w 983168"/>
                <a:gd name="connsiteY26" fmla="*/ 149744 h 929497"/>
                <a:gd name="connsiteX27" fmla="*/ 976668 w 983168"/>
                <a:gd name="connsiteY27" fmla="*/ 154455 h 929497"/>
                <a:gd name="connsiteX28" fmla="*/ 982330 w 983168"/>
                <a:gd name="connsiteY28" fmla="*/ 164820 h 929497"/>
                <a:gd name="connsiteX29" fmla="*/ 982330 w 983168"/>
                <a:gd name="connsiteY29" fmla="*/ 182723 h 929497"/>
                <a:gd name="connsiteX30" fmla="*/ 982330 w 983168"/>
                <a:gd name="connsiteY30" fmla="*/ 239258 h 929497"/>
                <a:gd name="connsiteX31" fmla="*/ 982330 w 983168"/>
                <a:gd name="connsiteY31" fmla="*/ 350444 h 929497"/>
                <a:gd name="connsiteX32" fmla="*/ 982330 w 983168"/>
                <a:gd name="connsiteY32" fmla="*/ 722633 h 929497"/>
                <a:gd name="connsiteX33" fmla="*/ 982330 w 983168"/>
                <a:gd name="connsiteY33" fmla="*/ 759381 h 929497"/>
                <a:gd name="connsiteX34" fmla="*/ 979499 w 983168"/>
                <a:gd name="connsiteY34" fmla="*/ 765034 h 929497"/>
                <a:gd name="connsiteX35" fmla="*/ 978555 w 983168"/>
                <a:gd name="connsiteY35" fmla="*/ 770688 h 929497"/>
                <a:gd name="connsiteX36" fmla="*/ 972893 w 983168"/>
                <a:gd name="connsiteY36" fmla="*/ 778226 h 929497"/>
                <a:gd name="connsiteX37" fmla="*/ 971950 w 983168"/>
                <a:gd name="connsiteY37" fmla="*/ 781995 h 929497"/>
                <a:gd name="connsiteX38" fmla="*/ 961570 w 983168"/>
                <a:gd name="connsiteY38" fmla="*/ 789533 h 929497"/>
                <a:gd name="connsiteX39" fmla="*/ 935148 w 983168"/>
                <a:gd name="connsiteY39" fmla="*/ 798013 h 929497"/>
                <a:gd name="connsiteX40" fmla="*/ 865318 w 983168"/>
                <a:gd name="connsiteY40" fmla="*/ 798013 h 929497"/>
                <a:gd name="connsiteX41" fmla="*/ 726603 w 983168"/>
                <a:gd name="connsiteY41" fmla="*/ 797071 h 929497"/>
                <a:gd name="connsiteX42" fmla="*/ 725660 w 983168"/>
                <a:gd name="connsiteY42" fmla="*/ 785764 h 929497"/>
                <a:gd name="connsiteX43" fmla="*/ 725660 w 983168"/>
                <a:gd name="connsiteY43" fmla="*/ 644426 h 929497"/>
                <a:gd name="connsiteX44" fmla="*/ 726603 w 983168"/>
                <a:gd name="connsiteY44" fmla="*/ 594487 h 929497"/>
                <a:gd name="connsiteX45" fmla="*/ 743589 w 983168"/>
                <a:gd name="connsiteY45" fmla="*/ 593544 h 929497"/>
                <a:gd name="connsiteX46" fmla="*/ 759631 w 983168"/>
                <a:gd name="connsiteY46" fmla="*/ 593544 h 929497"/>
                <a:gd name="connsiteX47" fmla="*/ 793602 w 983168"/>
                <a:gd name="connsiteY47" fmla="*/ 590718 h 929497"/>
                <a:gd name="connsiteX48" fmla="*/ 795489 w 983168"/>
                <a:gd name="connsiteY48" fmla="*/ 586949 h 929497"/>
                <a:gd name="connsiteX49" fmla="*/ 798320 w 983168"/>
                <a:gd name="connsiteY49" fmla="*/ 585064 h 929497"/>
                <a:gd name="connsiteX50" fmla="*/ 801151 w 983168"/>
                <a:gd name="connsiteY50" fmla="*/ 552085 h 929497"/>
                <a:gd name="connsiteX51" fmla="*/ 802095 w 983168"/>
                <a:gd name="connsiteY51" fmla="*/ 375884 h 929497"/>
                <a:gd name="connsiteX52" fmla="*/ 795489 w 983168"/>
                <a:gd name="connsiteY52" fmla="*/ 338194 h 929497"/>
                <a:gd name="connsiteX53" fmla="*/ 751138 w 983168"/>
                <a:gd name="connsiteY53" fmla="*/ 333483 h 929497"/>
                <a:gd name="connsiteX54" fmla="*/ 750194 w 983168"/>
                <a:gd name="connsiteY54" fmla="*/ 288255 h 929497"/>
                <a:gd name="connsiteX55" fmla="*/ 750194 w 983168"/>
                <a:gd name="connsiteY55" fmla="*/ 140322 h 929497"/>
                <a:gd name="connsiteX56" fmla="*/ 751138 w 983168"/>
                <a:gd name="connsiteY56" fmla="*/ 129015 h 929497"/>
                <a:gd name="connsiteX57" fmla="*/ 893628 w 983168"/>
                <a:gd name="connsiteY57" fmla="*/ 129015 h 929497"/>
                <a:gd name="connsiteX58" fmla="*/ 925122 w 983168"/>
                <a:gd name="connsiteY58" fmla="*/ 128661 h 929497"/>
                <a:gd name="connsiteX59" fmla="*/ 301558 w 983168"/>
                <a:gd name="connsiteY59" fmla="*/ 419 h 929497"/>
                <a:gd name="connsiteX60" fmla="*/ 423323 w 983168"/>
                <a:gd name="connsiteY60" fmla="*/ 1361 h 929497"/>
                <a:gd name="connsiteX61" fmla="*/ 430874 w 983168"/>
                <a:gd name="connsiteY61" fmla="*/ 14550 h 929497"/>
                <a:gd name="connsiteX62" fmla="*/ 449753 w 983168"/>
                <a:gd name="connsiteY62" fmla="*/ 58825 h 929497"/>
                <a:gd name="connsiteX63" fmla="*/ 459192 w 983168"/>
                <a:gd name="connsiteY63" fmla="*/ 81434 h 929497"/>
                <a:gd name="connsiteX64" fmla="*/ 463911 w 983168"/>
                <a:gd name="connsiteY64" fmla="*/ 92738 h 929497"/>
                <a:gd name="connsiteX65" fmla="*/ 475238 w 983168"/>
                <a:gd name="connsiteY65" fmla="*/ 118173 h 929497"/>
                <a:gd name="connsiteX66" fmla="*/ 487509 w 983168"/>
                <a:gd name="connsiteY66" fmla="*/ 148318 h 929497"/>
                <a:gd name="connsiteX67" fmla="*/ 499780 w 983168"/>
                <a:gd name="connsiteY67" fmla="*/ 177521 h 929497"/>
                <a:gd name="connsiteX68" fmla="*/ 519602 w 983168"/>
                <a:gd name="connsiteY68" fmla="*/ 221797 h 929497"/>
                <a:gd name="connsiteX69" fmla="*/ 528097 w 983168"/>
                <a:gd name="connsiteY69" fmla="*/ 234043 h 929497"/>
                <a:gd name="connsiteX70" fmla="*/ 531873 w 983168"/>
                <a:gd name="connsiteY70" fmla="*/ 208608 h 929497"/>
                <a:gd name="connsiteX71" fmla="*/ 531873 w 983168"/>
                <a:gd name="connsiteY71" fmla="*/ 11724 h 929497"/>
                <a:gd name="connsiteX72" fmla="*/ 536592 w 983168"/>
                <a:gd name="connsiteY72" fmla="*/ 419 h 929497"/>
                <a:gd name="connsiteX73" fmla="*/ 555471 w 983168"/>
                <a:gd name="connsiteY73" fmla="*/ 419 h 929497"/>
                <a:gd name="connsiteX74" fmla="*/ 696113 w 983168"/>
                <a:gd name="connsiteY74" fmla="*/ 1361 h 929497"/>
                <a:gd name="connsiteX75" fmla="*/ 697057 w 983168"/>
                <a:gd name="connsiteY75" fmla="*/ 14550 h 929497"/>
                <a:gd name="connsiteX76" fmla="*/ 697057 w 983168"/>
                <a:gd name="connsiteY76" fmla="*/ 234043 h 929497"/>
                <a:gd name="connsiteX77" fmla="*/ 697057 w 983168"/>
                <a:gd name="connsiteY77" fmla="*/ 701291 h 929497"/>
                <a:gd name="connsiteX78" fmla="*/ 697057 w 983168"/>
                <a:gd name="connsiteY78" fmla="*/ 927378 h 929497"/>
                <a:gd name="connsiteX79" fmla="*/ 560190 w 983168"/>
                <a:gd name="connsiteY79" fmla="*/ 927378 h 929497"/>
                <a:gd name="connsiteX80" fmla="*/ 556415 w 983168"/>
                <a:gd name="connsiteY80" fmla="*/ 920784 h 929497"/>
                <a:gd name="connsiteX81" fmla="*/ 546975 w 983168"/>
                <a:gd name="connsiteY81" fmla="*/ 899117 h 929497"/>
                <a:gd name="connsiteX82" fmla="*/ 510163 w 983168"/>
                <a:gd name="connsiteY82" fmla="*/ 810566 h 929497"/>
                <a:gd name="connsiteX83" fmla="*/ 496948 w 983168"/>
                <a:gd name="connsiteY83" fmla="*/ 781363 h 929497"/>
                <a:gd name="connsiteX84" fmla="*/ 491285 w 983168"/>
                <a:gd name="connsiteY84" fmla="*/ 767233 h 929497"/>
                <a:gd name="connsiteX85" fmla="*/ 472406 w 983168"/>
                <a:gd name="connsiteY85" fmla="*/ 722957 h 929497"/>
                <a:gd name="connsiteX86" fmla="*/ 465799 w 983168"/>
                <a:gd name="connsiteY86" fmla="*/ 708827 h 929497"/>
                <a:gd name="connsiteX87" fmla="*/ 458248 w 983168"/>
                <a:gd name="connsiteY87" fmla="*/ 695638 h 929497"/>
                <a:gd name="connsiteX88" fmla="*/ 452584 w 983168"/>
                <a:gd name="connsiteY88" fmla="*/ 720131 h 929497"/>
                <a:gd name="connsiteX89" fmla="*/ 451640 w 983168"/>
                <a:gd name="connsiteY89" fmla="*/ 929262 h 929497"/>
                <a:gd name="connsiteX90" fmla="*/ 303446 w 983168"/>
                <a:gd name="connsiteY90" fmla="*/ 929262 h 929497"/>
                <a:gd name="connsiteX91" fmla="*/ 285512 w 983168"/>
                <a:gd name="connsiteY91" fmla="*/ 928320 h 929497"/>
                <a:gd name="connsiteX92" fmla="*/ 284568 w 983168"/>
                <a:gd name="connsiteY92" fmla="*/ 58825 h 929497"/>
                <a:gd name="connsiteX93" fmla="*/ 285512 w 983168"/>
                <a:gd name="connsiteY93" fmla="*/ 1361 h 929497"/>
                <a:gd name="connsiteX94" fmla="*/ 301558 w 983168"/>
                <a:gd name="connsiteY94" fmla="*/ 419 h 929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83168" h="929497">
                  <a:moveTo>
                    <a:pt x="48899" y="129015"/>
                  </a:moveTo>
                  <a:cubicBezTo>
                    <a:pt x="79055" y="127130"/>
                    <a:pt x="110154" y="129015"/>
                    <a:pt x="140311" y="129015"/>
                  </a:cubicBezTo>
                  <a:cubicBezTo>
                    <a:pt x="171409" y="129015"/>
                    <a:pt x="201566" y="129015"/>
                    <a:pt x="231723" y="129015"/>
                  </a:cubicBezTo>
                  <a:cubicBezTo>
                    <a:pt x="232665" y="194030"/>
                    <a:pt x="232665" y="272237"/>
                    <a:pt x="231723" y="333483"/>
                  </a:cubicBezTo>
                  <a:cubicBezTo>
                    <a:pt x="217587" y="336310"/>
                    <a:pt x="199681" y="331599"/>
                    <a:pt x="189315" y="337252"/>
                  </a:cubicBezTo>
                  <a:cubicBezTo>
                    <a:pt x="185545" y="339137"/>
                    <a:pt x="181776" y="342906"/>
                    <a:pt x="179891" y="348559"/>
                  </a:cubicBezTo>
                  <a:cubicBezTo>
                    <a:pt x="178006" y="356097"/>
                    <a:pt x="179891" y="366462"/>
                    <a:pt x="179891" y="376827"/>
                  </a:cubicBezTo>
                  <a:cubicBezTo>
                    <a:pt x="179891" y="434304"/>
                    <a:pt x="179891" y="492724"/>
                    <a:pt x="179891" y="552085"/>
                  </a:cubicBezTo>
                  <a:cubicBezTo>
                    <a:pt x="179891" y="567161"/>
                    <a:pt x="178006" y="581295"/>
                    <a:pt x="185545" y="588833"/>
                  </a:cubicBezTo>
                  <a:cubicBezTo>
                    <a:pt x="197796" y="599198"/>
                    <a:pt x="235492" y="590718"/>
                    <a:pt x="256225" y="593544"/>
                  </a:cubicBezTo>
                  <a:cubicBezTo>
                    <a:pt x="259052" y="597313"/>
                    <a:pt x="258109" y="612389"/>
                    <a:pt x="258109" y="618985"/>
                  </a:cubicBezTo>
                  <a:cubicBezTo>
                    <a:pt x="258109" y="677405"/>
                    <a:pt x="258109" y="741478"/>
                    <a:pt x="257167" y="798013"/>
                  </a:cubicBezTo>
                  <a:cubicBezTo>
                    <a:pt x="196854" y="798013"/>
                    <a:pt x="138426" y="798013"/>
                    <a:pt x="79055" y="798013"/>
                  </a:cubicBezTo>
                  <a:cubicBezTo>
                    <a:pt x="66804" y="798013"/>
                    <a:pt x="55495" y="798955"/>
                    <a:pt x="43244" y="798013"/>
                  </a:cubicBezTo>
                  <a:cubicBezTo>
                    <a:pt x="34763" y="797071"/>
                    <a:pt x="24396" y="792359"/>
                    <a:pt x="18742" y="787648"/>
                  </a:cubicBezTo>
                  <a:cubicBezTo>
                    <a:pt x="12145" y="781995"/>
                    <a:pt x="6491" y="775399"/>
                    <a:pt x="2721" y="766919"/>
                  </a:cubicBezTo>
                  <a:cubicBezTo>
                    <a:pt x="2721" y="766919"/>
                    <a:pt x="2721" y="765034"/>
                    <a:pt x="2721" y="765034"/>
                  </a:cubicBezTo>
                  <a:cubicBezTo>
                    <a:pt x="-106" y="752785"/>
                    <a:pt x="837" y="739593"/>
                    <a:pt x="837" y="724517"/>
                  </a:cubicBezTo>
                  <a:cubicBezTo>
                    <a:pt x="837" y="210048"/>
                    <a:pt x="837" y="210048"/>
                    <a:pt x="837" y="210048"/>
                  </a:cubicBezTo>
                  <a:cubicBezTo>
                    <a:pt x="837" y="194972"/>
                    <a:pt x="-1048" y="180838"/>
                    <a:pt x="837" y="168589"/>
                  </a:cubicBezTo>
                  <a:cubicBezTo>
                    <a:pt x="2721" y="156340"/>
                    <a:pt x="8376" y="146917"/>
                    <a:pt x="16857" y="140322"/>
                  </a:cubicBezTo>
                  <a:cubicBezTo>
                    <a:pt x="22512" y="135610"/>
                    <a:pt x="29108" y="132784"/>
                    <a:pt x="37590" y="129957"/>
                  </a:cubicBezTo>
                  <a:cubicBezTo>
                    <a:pt x="41359" y="129015"/>
                    <a:pt x="46071" y="129015"/>
                    <a:pt x="48899" y="129015"/>
                  </a:cubicBezTo>
                  <a:close/>
                  <a:moveTo>
                    <a:pt x="925122" y="128661"/>
                  </a:moveTo>
                  <a:cubicBezTo>
                    <a:pt x="935620" y="128779"/>
                    <a:pt x="945528" y="129486"/>
                    <a:pt x="953077" y="131841"/>
                  </a:cubicBezTo>
                  <a:cubicBezTo>
                    <a:pt x="958739" y="134668"/>
                    <a:pt x="966288" y="139379"/>
                    <a:pt x="971006" y="145033"/>
                  </a:cubicBezTo>
                  <a:cubicBezTo>
                    <a:pt x="971950" y="146917"/>
                    <a:pt x="973837" y="147860"/>
                    <a:pt x="974781" y="149744"/>
                  </a:cubicBezTo>
                  <a:cubicBezTo>
                    <a:pt x="975724" y="150686"/>
                    <a:pt x="975724" y="152571"/>
                    <a:pt x="976668" y="154455"/>
                  </a:cubicBezTo>
                  <a:cubicBezTo>
                    <a:pt x="978555" y="157282"/>
                    <a:pt x="981386" y="161993"/>
                    <a:pt x="982330" y="164820"/>
                  </a:cubicBezTo>
                  <a:cubicBezTo>
                    <a:pt x="983273" y="170474"/>
                    <a:pt x="982330" y="177069"/>
                    <a:pt x="982330" y="182723"/>
                  </a:cubicBezTo>
                  <a:cubicBezTo>
                    <a:pt x="982330" y="200626"/>
                    <a:pt x="981386" y="220413"/>
                    <a:pt x="982330" y="239258"/>
                  </a:cubicBezTo>
                  <a:cubicBezTo>
                    <a:pt x="984217" y="277890"/>
                    <a:pt x="982330" y="312754"/>
                    <a:pt x="982330" y="350444"/>
                  </a:cubicBezTo>
                  <a:cubicBezTo>
                    <a:pt x="982330" y="474821"/>
                    <a:pt x="982330" y="597313"/>
                    <a:pt x="982330" y="722633"/>
                  </a:cubicBezTo>
                  <a:cubicBezTo>
                    <a:pt x="982330" y="735824"/>
                    <a:pt x="983273" y="748074"/>
                    <a:pt x="982330" y="759381"/>
                  </a:cubicBezTo>
                  <a:cubicBezTo>
                    <a:pt x="982330" y="761265"/>
                    <a:pt x="980443" y="762207"/>
                    <a:pt x="979499" y="765034"/>
                  </a:cubicBezTo>
                  <a:cubicBezTo>
                    <a:pt x="979499" y="766919"/>
                    <a:pt x="979499" y="768803"/>
                    <a:pt x="978555" y="770688"/>
                  </a:cubicBezTo>
                  <a:cubicBezTo>
                    <a:pt x="977612" y="773514"/>
                    <a:pt x="974781" y="776341"/>
                    <a:pt x="972893" y="778226"/>
                  </a:cubicBezTo>
                  <a:cubicBezTo>
                    <a:pt x="971950" y="779168"/>
                    <a:pt x="971950" y="781052"/>
                    <a:pt x="971950" y="781995"/>
                  </a:cubicBezTo>
                  <a:cubicBezTo>
                    <a:pt x="969119" y="783879"/>
                    <a:pt x="965344" y="787648"/>
                    <a:pt x="961570" y="789533"/>
                  </a:cubicBezTo>
                  <a:cubicBezTo>
                    <a:pt x="954964" y="794244"/>
                    <a:pt x="946472" y="797071"/>
                    <a:pt x="935148" y="798013"/>
                  </a:cubicBezTo>
                  <a:cubicBezTo>
                    <a:pt x="913444" y="798955"/>
                    <a:pt x="889853" y="798013"/>
                    <a:pt x="865318" y="798013"/>
                  </a:cubicBezTo>
                  <a:cubicBezTo>
                    <a:pt x="817193" y="798013"/>
                    <a:pt x="770954" y="798955"/>
                    <a:pt x="726603" y="797071"/>
                  </a:cubicBezTo>
                  <a:cubicBezTo>
                    <a:pt x="724716" y="794244"/>
                    <a:pt x="725660" y="789533"/>
                    <a:pt x="725660" y="785764"/>
                  </a:cubicBezTo>
                  <a:cubicBezTo>
                    <a:pt x="725660" y="740536"/>
                    <a:pt x="725660" y="690596"/>
                    <a:pt x="725660" y="644426"/>
                  </a:cubicBezTo>
                  <a:cubicBezTo>
                    <a:pt x="725660" y="626523"/>
                    <a:pt x="724716" y="610505"/>
                    <a:pt x="726603" y="594487"/>
                  </a:cubicBezTo>
                  <a:cubicBezTo>
                    <a:pt x="731322" y="592602"/>
                    <a:pt x="736983" y="594487"/>
                    <a:pt x="743589" y="593544"/>
                  </a:cubicBezTo>
                  <a:cubicBezTo>
                    <a:pt x="748307" y="593544"/>
                    <a:pt x="753969" y="593544"/>
                    <a:pt x="759631" y="593544"/>
                  </a:cubicBezTo>
                  <a:cubicBezTo>
                    <a:pt x="771898" y="593544"/>
                    <a:pt x="786053" y="595429"/>
                    <a:pt x="793602" y="590718"/>
                  </a:cubicBezTo>
                  <a:cubicBezTo>
                    <a:pt x="794545" y="589775"/>
                    <a:pt x="794545" y="588833"/>
                    <a:pt x="795489" y="586949"/>
                  </a:cubicBezTo>
                  <a:cubicBezTo>
                    <a:pt x="796433" y="586006"/>
                    <a:pt x="797376" y="586006"/>
                    <a:pt x="798320" y="585064"/>
                  </a:cubicBezTo>
                  <a:cubicBezTo>
                    <a:pt x="803038" y="580353"/>
                    <a:pt x="801151" y="562450"/>
                    <a:pt x="801151" y="552085"/>
                  </a:cubicBezTo>
                  <a:cubicBezTo>
                    <a:pt x="801151" y="492724"/>
                    <a:pt x="802095" y="435246"/>
                    <a:pt x="802095" y="375884"/>
                  </a:cubicBezTo>
                  <a:cubicBezTo>
                    <a:pt x="802095" y="359866"/>
                    <a:pt x="803982" y="345732"/>
                    <a:pt x="795489" y="338194"/>
                  </a:cubicBezTo>
                  <a:cubicBezTo>
                    <a:pt x="786053" y="330656"/>
                    <a:pt x="766236" y="336310"/>
                    <a:pt x="751138" y="333483"/>
                  </a:cubicBezTo>
                  <a:cubicBezTo>
                    <a:pt x="750194" y="319349"/>
                    <a:pt x="750194" y="304273"/>
                    <a:pt x="750194" y="288255"/>
                  </a:cubicBezTo>
                  <a:cubicBezTo>
                    <a:pt x="751138" y="241143"/>
                    <a:pt x="750194" y="185550"/>
                    <a:pt x="750194" y="140322"/>
                  </a:cubicBezTo>
                  <a:cubicBezTo>
                    <a:pt x="750194" y="136553"/>
                    <a:pt x="749251" y="132784"/>
                    <a:pt x="751138" y="129015"/>
                  </a:cubicBezTo>
                  <a:cubicBezTo>
                    <a:pt x="795489" y="129015"/>
                    <a:pt x="847389" y="129015"/>
                    <a:pt x="893628" y="129015"/>
                  </a:cubicBezTo>
                  <a:cubicBezTo>
                    <a:pt x="903536" y="129015"/>
                    <a:pt x="914624" y="128544"/>
                    <a:pt x="925122" y="128661"/>
                  </a:cubicBezTo>
                  <a:close/>
                  <a:moveTo>
                    <a:pt x="301558" y="419"/>
                  </a:moveTo>
                  <a:cubicBezTo>
                    <a:pt x="341203" y="419"/>
                    <a:pt x="391230" y="419"/>
                    <a:pt x="423323" y="1361"/>
                  </a:cubicBezTo>
                  <a:cubicBezTo>
                    <a:pt x="428043" y="4187"/>
                    <a:pt x="428986" y="9839"/>
                    <a:pt x="430874" y="14550"/>
                  </a:cubicBezTo>
                  <a:cubicBezTo>
                    <a:pt x="437482" y="28680"/>
                    <a:pt x="443145" y="44695"/>
                    <a:pt x="449753" y="58825"/>
                  </a:cubicBezTo>
                  <a:cubicBezTo>
                    <a:pt x="452584" y="66361"/>
                    <a:pt x="456360" y="73898"/>
                    <a:pt x="459192" y="81434"/>
                  </a:cubicBezTo>
                  <a:cubicBezTo>
                    <a:pt x="461079" y="85202"/>
                    <a:pt x="462967" y="88970"/>
                    <a:pt x="463911" y="92738"/>
                  </a:cubicBezTo>
                  <a:cubicBezTo>
                    <a:pt x="467687" y="101217"/>
                    <a:pt x="471462" y="109695"/>
                    <a:pt x="475238" y="118173"/>
                  </a:cubicBezTo>
                  <a:cubicBezTo>
                    <a:pt x="479014" y="127593"/>
                    <a:pt x="483733" y="137956"/>
                    <a:pt x="487509" y="148318"/>
                  </a:cubicBezTo>
                  <a:cubicBezTo>
                    <a:pt x="492229" y="157738"/>
                    <a:pt x="495060" y="167159"/>
                    <a:pt x="499780" y="177521"/>
                  </a:cubicBezTo>
                  <a:cubicBezTo>
                    <a:pt x="506387" y="192594"/>
                    <a:pt x="512995" y="206724"/>
                    <a:pt x="519602" y="221797"/>
                  </a:cubicBezTo>
                  <a:cubicBezTo>
                    <a:pt x="522434" y="228391"/>
                    <a:pt x="523378" y="234985"/>
                    <a:pt x="528097" y="234043"/>
                  </a:cubicBezTo>
                  <a:cubicBezTo>
                    <a:pt x="533761" y="233101"/>
                    <a:pt x="531873" y="218028"/>
                    <a:pt x="531873" y="208608"/>
                  </a:cubicBezTo>
                  <a:cubicBezTo>
                    <a:pt x="531873" y="144550"/>
                    <a:pt x="530929" y="78608"/>
                    <a:pt x="531873" y="11724"/>
                  </a:cubicBezTo>
                  <a:cubicBezTo>
                    <a:pt x="531873" y="6071"/>
                    <a:pt x="530929" y="1361"/>
                    <a:pt x="536592" y="419"/>
                  </a:cubicBezTo>
                  <a:cubicBezTo>
                    <a:pt x="541312" y="-523"/>
                    <a:pt x="548863" y="419"/>
                    <a:pt x="555471" y="419"/>
                  </a:cubicBezTo>
                  <a:cubicBezTo>
                    <a:pt x="601722" y="419"/>
                    <a:pt x="650806" y="419"/>
                    <a:pt x="696113" y="1361"/>
                  </a:cubicBezTo>
                  <a:cubicBezTo>
                    <a:pt x="698001" y="5129"/>
                    <a:pt x="697057" y="9839"/>
                    <a:pt x="697057" y="14550"/>
                  </a:cubicBezTo>
                  <a:cubicBezTo>
                    <a:pt x="698945" y="83318"/>
                    <a:pt x="697057" y="161507"/>
                    <a:pt x="697057" y="234043"/>
                  </a:cubicBezTo>
                  <a:cubicBezTo>
                    <a:pt x="697057" y="391362"/>
                    <a:pt x="697057" y="544913"/>
                    <a:pt x="697057" y="701291"/>
                  </a:cubicBezTo>
                  <a:cubicBezTo>
                    <a:pt x="697057" y="779479"/>
                    <a:pt x="698001" y="854842"/>
                    <a:pt x="697057" y="927378"/>
                  </a:cubicBezTo>
                  <a:cubicBezTo>
                    <a:pt x="653637" y="929262"/>
                    <a:pt x="601722" y="929262"/>
                    <a:pt x="560190" y="927378"/>
                  </a:cubicBezTo>
                  <a:cubicBezTo>
                    <a:pt x="558302" y="925494"/>
                    <a:pt x="557358" y="922668"/>
                    <a:pt x="556415" y="920784"/>
                  </a:cubicBezTo>
                  <a:cubicBezTo>
                    <a:pt x="553583" y="914190"/>
                    <a:pt x="549807" y="905711"/>
                    <a:pt x="546975" y="899117"/>
                  </a:cubicBezTo>
                  <a:cubicBezTo>
                    <a:pt x="534705" y="869914"/>
                    <a:pt x="522434" y="840711"/>
                    <a:pt x="510163" y="810566"/>
                  </a:cubicBezTo>
                  <a:cubicBezTo>
                    <a:pt x="505443" y="801146"/>
                    <a:pt x="500724" y="791726"/>
                    <a:pt x="496948" y="781363"/>
                  </a:cubicBezTo>
                  <a:cubicBezTo>
                    <a:pt x="495060" y="776653"/>
                    <a:pt x="493172" y="771943"/>
                    <a:pt x="491285" y="767233"/>
                  </a:cubicBezTo>
                  <a:cubicBezTo>
                    <a:pt x="485621" y="752160"/>
                    <a:pt x="479014" y="737088"/>
                    <a:pt x="472406" y="722957"/>
                  </a:cubicBezTo>
                  <a:cubicBezTo>
                    <a:pt x="470519" y="718247"/>
                    <a:pt x="467687" y="713537"/>
                    <a:pt x="465799" y="708827"/>
                  </a:cubicBezTo>
                  <a:cubicBezTo>
                    <a:pt x="464855" y="704117"/>
                    <a:pt x="462967" y="698464"/>
                    <a:pt x="458248" y="695638"/>
                  </a:cubicBezTo>
                  <a:cubicBezTo>
                    <a:pt x="449753" y="699406"/>
                    <a:pt x="452584" y="711653"/>
                    <a:pt x="452584" y="720131"/>
                  </a:cubicBezTo>
                  <a:cubicBezTo>
                    <a:pt x="452584" y="789841"/>
                    <a:pt x="453528" y="863320"/>
                    <a:pt x="451640" y="929262"/>
                  </a:cubicBezTo>
                  <a:cubicBezTo>
                    <a:pt x="407277" y="929262"/>
                    <a:pt x="352530" y="929262"/>
                    <a:pt x="303446" y="929262"/>
                  </a:cubicBezTo>
                  <a:cubicBezTo>
                    <a:pt x="296839" y="929262"/>
                    <a:pt x="290232" y="930204"/>
                    <a:pt x="285512" y="928320"/>
                  </a:cubicBezTo>
                  <a:cubicBezTo>
                    <a:pt x="283624" y="641943"/>
                    <a:pt x="284568" y="348029"/>
                    <a:pt x="284568" y="58825"/>
                  </a:cubicBezTo>
                  <a:cubicBezTo>
                    <a:pt x="284568" y="39984"/>
                    <a:pt x="283624" y="20202"/>
                    <a:pt x="285512" y="1361"/>
                  </a:cubicBezTo>
                  <a:cubicBezTo>
                    <a:pt x="290232" y="419"/>
                    <a:pt x="295895" y="419"/>
                    <a:pt x="301558" y="419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íSļidé"/>
            <p:cNvSpPr/>
            <p:nvPr/>
          </p:nvSpPr>
          <p:spPr bwMode="auto">
            <a:xfrm>
              <a:off x="1939077" y="2258425"/>
              <a:ext cx="405870" cy="109505"/>
            </a:xfrm>
            <a:custGeom>
              <a:avLst/>
              <a:gdLst>
                <a:gd name="connsiteX0" fmla="*/ 248776 w 405870"/>
                <a:gd name="connsiteY0" fmla="*/ 31276 h 109505"/>
                <a:gd name="connsiteX1" fmla="*/ 245953 w 405870"/>
                <a:gd name="connsiteY1" fmla="*/ 35999 h 109505"/>
                <a:gd name="connsiteX2" fmla="*/ 238426 w 405870"/>
                <a:gd name="connsiteY2" fmla="*/ 43557 h 109505"/>
                <a:gd name="connsiteX3" fmla="*/ 225253 w 405870"/>
                <a:gd name="connsiteY3" fmla="*/ 62450 h 109505"/>
                <a:gd name="connsiteX4" fmla="*/ 251599 w 405870"/>
                <a:gd name="connsiteY4" fmla="*/ 63395 h 109505"/>
                <a:gd name="connsiteX5" fmla="*/ 252540 w 405870"/>
                <a:gd name="connsiteY5" fmla="*/ 54893 h 109505"/>
                <a:gd name="connsiteX6" fmla="*/ 252540 w 405870"/>
                <a:gd name="connsiteY6" fmla="*/ 46391 h 109505"/>
                <a:gd name="connsiteX7" fmla="*/ 250658 w 405870"/>
                <a:gd name="connsiteY7" fmla="*/ 31276 h 109505"/>
                <a:gd name="connsiteX8" fmla="*/ 248776 w 405870"/>
                <a:gd name="connsiteY8" fmla="*/ 31276 h 109505"/>
                <a:gd name="connsiteX9" fmla="*/ 359474 w 405870"/>
                <a:gd name="connsiteY9" fmla="*/ 23232 h 109505"/>
                <a:gd name="connsiteX10" fmla="*/ 359474 w 405870"/>
                <a:gd name="connsiteY10" fmla="*/ 24174 h 109505"/>
                <a:gd name="connsiteX11" fmla="*/ 353818 w 405870"/>
                <a:gd name="connsiteY11" fmla="*/ 25117 h 109505"/>
                <a:gd name="connsiteX12" fmla="*/ 347219 w 405870"/>
                <a:gd name="connsiteY12" fmla="*/ 71299 h 109505"/>
                <a:gd name="connsiteX13" fmla="*/ 356646 w 405870"/>
                <a:gd name="connsiteY13" fmla="*/ 88265 h 109505"/>
                <a:gd name="connsiteX14" fmla="*/ 366073 w 405870"/>
                <a:gd name="connsiteY14" fmla="*/ 89207 h 109505"/>
                <a:gd name="connsiteX15" fmla="*/ 372671 w 405870"/>
                <a:gd name="connsiteY15" fmla="*/ 81667 h 109505"/>
                <a:gd name="connsiteX16" fmla="*/ 375499 w 405870"/>
                <a:gd name="connsiteY16" fmla="*/ 43024 h 109505"/>
                <a:gd name="connsiteX17" fmla="*/ 375499 w 405870"/>
                <a:gd name="connsiteY17" fmla="*/ 37369 h 109505"/>
                <a:gd name="connsiteX18" fmla="*/ 372671 w 405870"/>
                <a:gd name="connsiteY18" fmla="*/ 28887 h 109505"/>
                <a:gd name="connsiteX19" fmla="*/ 359474 w 405870"/>
                <a:gd name="connsiteY19" fmla="*/ 23232 h 109505"/>
                <a:gd name="connsiteX20" fmla="*/ 133617 w 405870"/>
                <a:gd name="connsiteY20" fmla="*/ 22593 h 109505"/>
                <a:gd name="connsiteX21" fmla="*/ 121294 w 405870"/>
                <a:gd name="connsiteY21" fmla="*/ 27882 h 109505"/>
                <a:gd name="connsiteX22" fmla="*/ 120346 w 405870"/>
                <a:gd name="connsiteY22" fmla="*/ 43867 h 109505"/>
                <a:gd name="connsiteX23" fmla="*/ 147835 w 405870"/>
                <a:gd name="connsiteY23" fmla="*/ 36345 h 109505"/>
                <a:gd name="connsiteX24" fmla="*/ 145939 w 405870"/>
                <a:gd name="connsiteY24" fmla="*/ 27882 h 109505"/>
                <a:gd name="connsiteX25" fmla="*/ 133617 w 405870"/>
                <a:gd name="connsiteY25" fmla="*/ 22593 h 109505"/>
                <a:gd name="connsiteX26" fmla="*/ 43484 w 405870"/>
                <a:gd name="connsiteY26" fmla="*/ 1718 h 109505"/>
                <a:gd name="connsiteX27" fmla="*/ 53341 w 405870"/>
                <a:gd name="connsiteY27" fmla="*/ 2393 h 109505"/>
                <a:gd name="connsiteX28" fmla="*/ 58062 w 405870"/>
                <a:gd name="connsiteY28" fmla="*/ 32438 h 109505"/>
                <a:gd name="connsiteX29" fmla="*/ 57118 w 405870"/>
                <a:gd name="connsiteY29" fmla="*/ 73750 h 109505"/>
                <a:gd name="connsiteX30" fmla="*/ 51452 w 405870"/>
                <a:gd name="connsiteY30" fmla="*/ 107551 h 109505"/>
                <a:gd name="connsiteX31" fmla="*/ 32565 w 405870"/>
                <a:gd name="connsiteY31" fmla="*/ 105673 h 109505"/>
                <a:gd name="connsiteX32" fmla="*/ 27843 w 405870"/>
                <a:gd name="connsiteY32" fmla="*/ 95345 h 109505"/>
                <a:gd name="connsiteX33" fmla="*/ 28787 w 405870"/>
                <a:gd name="connsiteY33" fmla="*/ 46522 h 109505"/>
                <a:gd name="connsiteX34" fmla="*/ 2345 w 405870"/>
                <a:gd name="connsiteY34" fmla="*/ 40888 h 109505"/>
                <a:gd name="connsiteX35" fmla="*/ 7067 w 405870"/>
                <a:gd name="connsiteY35" fmla="*/ 23988 h 109505"/>
                <a:gd name="connsiteX36" fmla="*/ 14622 w 405870"/>
                <a:gd name="connsiteY36" fmla="*/ 23988 h 109505"/>
                <a:gd name="connsiteX37" fmla="*/ 25954 w 405870"/>
                <a:gd name="connsiteY37" fmla="*/ 18354 h 109505"/>
                <a:gd name="connsiteX38" fmla="*/ 43484 w 405870"/>
                <a:gd name="connsiteY38" fmla="*/ 1718 h 109505"/>
                <a:gd name="connsiteX39" fmla="*/ 359474 w 405870"/>
                <a:gd name="connsiteY39" fmla="*/ 1554 h 109505"/>
                <a:gd name="connsiteX40" fmla="*/ 378327 w 405870"/>
                <a:gd name="connsiteY40" fmla="*/ 4382 h 109505"/>
                <a:gd name="connsiteX41" fmla="*/ 383041 w 405870"/>
                <a:gd name="connsiteY41" fmla="*/ 6267 h 109505"/>
                <a:gd name="connsiteX42" fmla="*/ 392467 w 405870"/>
                <a:gd name="connsiteY42" fmla="*/ 12864 h 109505"/>
                <a:gd name="connsiteX43" fmla="*/ 400951 w 405870"/>
                <a:gd name="connsiteY43" fmla="*/ 25117 h 109505"/>
                <a:gd name="connsiteX44" fmla="*/ 404722 w 405870"/>
                <a:gd name="connsiteY44" fmla="*/ 75069 h 109505"/>
                <a:gd name="connsiteX45" fmla="*/ 402837 w 405870"/>
                <a:gd name="connsiteY45" fmla="*/ 79782 h 109505"/>
                <a:gd name="connsiteX46" fmla="*/ 397181 w 405870"/>
                <a:gd name="connsiteY46" fmla="*/ 93920 h 109505"/>
                <a:gd name="connsiteX47" fmla="*/ 377385 w 405870"/>
                <a:gd name="connsiteY47" fmla="*/ 107115 h 109505"/>
                <a:gd name="connsiteX48" fmla="*/ 336850 w 405870"/>
                <a:gd name="connsiteY48" fmla="*/ 103345 h 109505"/>
                <a:gd name="connsiteX49" fmla="*/ 327423 w 405870"/>
                <a:gd name="connsiteY49" fmla="*/ 95805 h 109505"/>
                <a:gd name="connsiteX50" fmla="*/ 326481 w 405870"/>
                <a:gd name="connsiteY50" fmla="*/ 92035 h 109505"/>
                <a:gd name="connsiteX51" fmla="*/ 320825 w 405870"/>
                <a:gd name="connsiteY51" fmla="*/ 82609 h 109505"/>
                <a:gd name="connsiteX52" fmla="*/ 319882 w 405870"/>
                <a:gd name="connsiteY52" fmla="*/ 77897 h 109505"/>
                <a:gd name="connsiteX53" fmla="*/ 317997 w 405870"/>
                <a:gd name="connsiteY53" fmla="*/ 72242 h 109505"/>
                <a:gd name="connsiteX54" fmla="*/ 317054 w 405870"/>
                <a:gd name="connsiteY54" fmla="*/ 58104 h 109505"/>
                <a:gd name="connsiteX55" fmla="*/ 318939 w 405870"/>
                <a:gd name="connsiteY55" fmla="*/ 37369 h 109505"/>
                <a:gd name="connsiteX56" fmla="*/ 319882 w 405870"/>
                <a:gd name="connsiteY56" fmla="*/ 31714 h 109505"/>
                <a:gd name="connsiteX57" fmla="*/ 322710 w 405870"/>
                <a:gd name="connsiteY57" fmla="*/ 27944 h 109505"/>
                <a:gd name="connsiteX58" fmla="*/ 327423 w 405870"/>
                <a:gd name="connsiteY58" fmla="*/ 18519 h 109505"/>
                <a:gd name="connsiteX59" fmla="*/ 330251 w 405870"/>
                <a:gd name="connsiteY59" fmla="*/ 13807 h 109505"/>
                <a:gd name="connsiteX60" fmla="*/ 350047 w 405870"/>
                <a:gd name="connsiteY60" fmla="*/ 2497 h 109505"/>
                <a:gd name="connsiteX61" fmla="*/ 359474 w 405870"/>
                <a:gd name="connsiteY61" fmla="*/ 1554 h 109505"/>
                <a:gd name="connsiteX62" fmla="*/ 133617 w 405870"/>
                <a:gd name="connsiteY62" fmla="*/ 1554 h 109505"/>
                <a:gd name="connsiteX63" fmla="*/ 163001 w 405870"/>
                <a:gd name="connsiteY63" fmla="*/ 10957 h 109505"/>
                <a:gd name="connsiteX64" fmla="*/ 170584 w 405870"/>
                <a:gd name="connsiteY64" fmla="*/ 19420 h 109505"/>
                <a:gd name="connsiteX65" fmla="*/ 180063 w 405870"/>
                <a:gd name="connsiteY65" fmla="*/ 58912 h 109505"/>
                <a:gd name="connsiteX66" fmla="*/ 176272 w 405870"/>
                <a:gd name="connsiteY66" fmla="*/ 83360 h 109505"/>
                <a:gd name="connsiteX67" fmla="*/ 160158 w 405870"/>
                <a:gd name="connsiteY67" fmla="*/ 101225 h 109505"/>
                <a:gd name="connsiteX68" fmla="*/ 152574 w 405870"/>
                <a:gd name="connsiteY68" fmla="*/ 105927 h 109505"/>
                <a:gd name="connsiteX69" fmla="*/ 113711 w 405870"/>
                <a:gd name="connsiteY69" fmla="*/ 107807 h 109505"/>
                <a:gd name="connsiteX70" fmla="*/ 108972 w 405870"/>
                <a:gd name="connsiteY70" fmla="*/ 104986 h 109505"/>
                <a:gd name="connsiteX71" fmla="*/ 104232 w 405870"/>
                <a:gd name="connsiteY71" fmla="*/ 104046 h 109505"/>
                <a:gd name="connsiteX72" fmla="*/ 96649 w 405870"/>
                <a:gd name="connsiteY72" fmla="*/ 96524 h 109505"/>
                <a:gd name="connsiteX73" fmla="*/ 110867 w 405870"/>
                <a:gd name="connsiteY73" fmla="*/ 80539 h 109505"/>
                <a:gd name="connsiteX74" fmla="*/ 122242 w 405870"/>
                <a:gd name="connsiteY74" fmla="*/ 87121 h 109505"/>
                <a:gd name="connsiteX75" fmla="*/ 133617 w 405870"/>
                <a:gd name="connsiteY75" fmla="*/ 89942 h 109505"/>
                <a:gd name="connsiteX76" fmla="*/ 148783 w 405870"/>
                <a:gd name="connsiteY76" fmla="*/ 76778 h 109505"/>
                <a:gd name="connsiteX77" fmla="*/ 147835 w 405870"/>
                <a:gd name="connsiteY77" fmla="*/ 64554 h 109505"/>
                <a:gd name="connsiteX78" fmla="*/ 139304 w 405870"/>
                <a:gd name="connsiteY78" fmla="*/ 69255 h 109505"/>
                <a:gd name="connsiteX79" fmla="*/ 120346 w 405870"/>
                <a:gd name="connsiteY79" fmla="*/ 70196 h 109505"/>
                <a:gd name="connsiteX80" fmla="*/ 107076 w 405870"/>
                <a:gd name="connsiteY80" fmla="*/ 66434 h 109505"/>
                <a:gd name="connsiteX81" fmla="*/ 93805 w 405870"/>
                <a:gd name="connsiteY81" fmla="*/ 53270 h 109505"/>
                <a:gd name="connsiteX82" fmla="*/ 90962 w 405870"/>
                <a:gd name="connsiteY82" fmla="*/ 25061 h 109505"/>
                <a:gd name="connsiteX83" fmla="*/ 107076 w 405870"/>
                <a:gd name="connsiteY83" fmla="*/ 8136 h 109505"/>
                <a:gd name="connsiteX84" fmla="*/ 133617 w 405870"/>
                <a:gd name="connsiteY84" fmla="*/ 1554 h 109505"/>
                <a:gd name="connsiteX85" fmla="*/ 259126 w 405870"/>
                <a:gd name="connsiteY85" fmla="*/ 102 h 109505"/>
                <a:gd name="connsiteX86" fmla="*/ 280767 w 405870"/>
                <a:gd name="connsiteY86" fmla="*/ 17106 h 109505"/>
                <a:gd name="connsiteX87" fmla="*/ 280767 w 405870"/>
                <a:gd name="connsiteY87" fmla="*/ 53948 h 109505"/>
                <a:gd name="connsiteX88" fmla="*/ 281708 w 405870"/>
                <a:gd name="connsiteY88" fmla="*/ 64339 h 109505"/>
                <a:gd name="connsiteX89" fmla="*/ 287354 w 405870"/>
                <a:gd name="connsiteY89" fmla="*/ 65284 h 109505"/>
                <a:gd name="connsiteX90" fmla="*/ 294881 w 405870"/>
                <a:gd name="connsiteY90" fmla="*/ 74731 h 109505"/>
                <a:gd name="connsiteX91" fmla="*/ 292999 w 405870"/>
                <a:gd name="connsiteY91" fmla="*/ 83233 h 109505"/>
                <a:gd name="connsiteX92" fmla="*/ 282649 w 405870"/>
                <a:gd name="connsiteY92" fmla="*/ 86067 h 109505"/>
                <a:gd name="connsiteX93" fmla="*/ 280767 w 405870"/>
                <a:gd name="connsiteY93" fmla="*/ 97403 h 109505"/>
                <a:gd name="connsiteX94" fmla="*/ 273240 w 405870"/>
                <a:gd name="connsiteY94" fmla="*/ 107794 h 109505"/>
                <a:gd name="connsiteX95" fmla="*/ 257244 w 405870"/>
                <a:gd name="connsiteY95" fmla="*/ 106849 h 109505"/>
                <a:gd name="connsiteX96" fmla="*/ 251599 w 405870"/>
                <a:gd name="connsiteY96" fmla="*/ 95513 h 109505"/>
                <a:gd name="connsiteX97" fmla="*/ 249717 w 405870"/>
                <a:gd name="connsiteY97" fmla="*/ 86067 h 109505"/>
                <a:gd name="connsiteX98" fmla="*/ 211139 w 405870"/>
                <a:gd name="connsiteY98" fmla="*/ 86067 h 109505"/>
                <a:gd name="connsiteX99" fmla="*/ 202671 w 405870"/>
                <a:gd name="connsiteY99" fmla="*/ 79454 h 109505"/>
                <a:gd name="connsiteX100" fmla="*/ 202671 w 405870"/>
                <a:gd name="connsiteY100" fmla="*/ 63395 h 109505"/>
                <a:gd name="connsiteX101" fmla="*/ 205494 w 405870"/>
                <a:gd name="connsiteY101" fmla="*/ 60561 h 109505"/>
                <a:gd name="connsiteX102" fmla="*/ 206435 w 405870"/>
                <a:gd name="connsiteY102" fmla="*/ 56782 h 109505"/>
                <a:gd name="connsiteX103" fmla="*/ 210198 w 405870"/>
                <a:gd name="connsiteY103" fmla="*/ 53948 h 109505"/>
                <a:gd name="connsiteX104" fmla="*/ 217726 w 405870"/>
                <a:gd name="connsiteY104" fmla="*/ 42612 h 109505"/>
                <a:gd name="connsiteX105" fmla="*/ 241249 w 405870"/>
                <a:gd name="connsiteY105" fmla="*/ 16161 h 109505"/>
                <a:gd name="connsiteX106" fmla="*/ 249717 w 405870"/>
                <a:gd name="connsiteY106" fmla="*/ 5770 h 109505"/>
                <a:gd name="connsiteX107" fmla="*/ 259126 w 405870"/>
                <a:gd name="connsiteY107" fmla="*/ 102 h 10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05870" h="109505">
                  <a:moveTo>
                    <a:pt x="248776" y="31276"/>
                  </a:moveTo>
                  <a:cubicBezTo>
                    <a:pt x="247835" y="32221"/>
                    <a:pt x="246894" y="34110"/>
                    <a:pt x="245953" y="35999"/>
                  </a:cubicBezTo>
                  <a:cubicBezTo>
                    <a:pt x="242190" y="36944"/>
                    <a:pt x="242190" y="41667"/>
                    <a:pt x="238426" y="43557"/>
                  </a:cubicBezTo>
                  <a:cubicBezTo>
                    <a:pt x="235603" y="51114"/>
                    <a:pt x="229017" y="54893"/>
                    <a:pt x="225253" y="62450"/>
                  </a:cubicBezTo>
                  <a:cubicBezTo>
                    <a:pt x="232780" y="64339"/>
                    <a:pt x="243131" y="64339"/>
                    <a:pt x="251599" y="63395"/>
                  </a:cubicBezTo>
                  <a:cubicBezTo>
                    <a:pt x="252540" y="60561"/>
                    <a:pt x="252540" y="57727"/>
                    <a:pt x="252540" y="54893"/>
                  </a:cubicBezTo>
                  <a:cubicBezTo>
                    <a:pt x="252540" y="52059"/>
                    <a:pt x="252540" y="48280"/>
                    <a:pt x="252540" y="46391"/>
                  </a:cubicBezTo>
                  <a:cubicBezTo>
                    <a:pt x="252540" y="40723"/>
                    <a:pt x="252540" y="33165"/>
                    <a:pt x="250658" y="31276"/>
                  </a:cubicBezTo>
                  <a:cubicBezTo>
                    <a:pt x="248776" y="31276"/>
                    <a:pt x="248776" y="31276"/>
                    <a:pt x="248776" y="31276"/>
                  </a:cubicBezTo>
                  <a:close/>
                  <a:moveTo>
                    <a:pt x="359474" y="23232"/>
                  </a:moveTo>
                  <a:cubicBezTo>
                    <a:pt x="359474" y="23232"/>
                    <a:pt x="359474" y="23232"/>
                    <a:pt x="359474" y="24174"/>
                  </a:cubicBezTo>
                  <a:cubicBezTo>
                    <a:pt x="357589" y="24174"/>
                    <a:pt x="356646" y="25117"/>
                    <a:pt x="353818" y="25117"/>
                  </a:cubicBezTo>
                  <a:cubicBezTo>
                    <a:pt x="347219" y="31714"/>
                    <a:pt x="344391" y="55277"/>
                    <a:pt x="347219" y="71299"/>
                  </a:cubicBezTo>
                  <a:cubicBezTo>
                    <a:pt x="348162" y="77897"/>
                    <a:pt x="351933" y="87322"/>
                    <a:pt x="356646" y="88265"/>
                  </a:cubicBezTo>
                  <a:cubicBezTo>
                    <a:pt x="359474" y="89207"/>
                    <a:pt x="363245" y="88265"/>
                    <a:pt x="366073" y="89207"/>
                  </a:cubicBezTo>
                  <a:cubicBezTo>
                    <a:pt x="369843" y="87322"/>
                    <a:pt x="370786" y="85437"/>
                    <a:pt x="372671" y="81667"/>
                  </a:cubicBezTo>
                  <a:cubicBezTo>
                    <a:pt x="377385" y="72242"/>
                    <a:pt x="376442" y="56219"/>
                    <a:pt x="375499" y="43024"/>
                  </a:cubicBezTo>
                  <a:cubicBezTo>
                    <a:pt x="375499" y="41139"/>
                    <a:pt x="376442" y="38312"/>
                    <a:pt x="375499" y="37369"/>
                  </a:cubicBezTo>
                  <a:cubicBezTo>
                    <a:pt x="375499" y="33599"/>
                    <a:pt x="371729" y="32657"/>
                    <a:pt x="372671" y="28887"/>
                  </a:cubicBezTo>
                  <a:cubicBezTo>
                    <a:pt x="368901" y="26059"/>
                    <a:pt x="367015" y="22289"/>
                    <a:pt x="359474" y="23232"/>
                  </a:cubicBezTo>
                  <a:close/>
                  <a:moveTo>
                    <a:pt x="133617" y="22593"/>
                  </a:moveTo>
                  <a:cubicBezTo>
                    <a:pt x="128640" y="22476"/>
                    <a:pt x="123664" y="24121"/>
                    <a:pt x="121294" y="27882"/>
                  </a:cubicBezTo>
                  <a:cubicBezTo>
                    <a:pt x="119398" y="33524"/>
                    <a:pt x="118451" y="39166"/>
                    <a:pt x="120346" y="43867"/>
                  </a:cubicBezTo>
                  <a:cubicBezTo>
                    <a:pt x="125086" y="57031"/>
                    <a:pt x="149731" y="53270"/>
                    <a:pt x="147835" y="36345"/>
                  </a:cubicBezTo>
                  <a:cubicBezTo>
                    <a:pt x="147835" y="33524"/>
                    <a:pt x="145939" y="31644"/>
                    <a:pt x="145939" y="27882"/>
                  </a:cubicBezTo>
                  <a:cubicBezTo>
                    <a:pt x="143570" y="24591"/>
                    <a:pt x="138593" y="22711"/>
                    <a:pt x="133617" y="22593"/>
                  </a:cubicBezTo>
                  <a:close/>
                  <a:moveTo>
                    <a:pt x="43484" y="1718"/>
                  </a:moveTo>
                  <a:cubicBezTo>
                    <a:pt x="46140" y="926"/>
                    <a:pt x="49327" y="984"/>
                    <a:pt x="53341" y="2393"/>
                  </a:cubicBezTo>
                  <a:cubicBezTo>
                    <a:pt x="59007" y="8965"/>
                    <a:pt x="58062" y="22110"/>
                    <a:pt x="58062" y="32438"/>
                  </a:cubicBezTo>
                  <a:cubicBezTo>
                    <a:pt x="58062" y="42766"/>
                    <a:pt x="57118" y="56850"/>
                    <a:pt x="57118" y="73750"/>
                  </a:cubicBezTo>
                  <a:cubicBezTo>
                    <a:pt x="57118" y="87834"/>
                    <a:pt x="59951" y="101918"/>
                    <a:pt x="51452" y="107551"/>
                  </a:cubicBezTo>
                  <a:cubicBezTo>
                    <a:pt x="43897" y="109429"/>
                    <a:pt x="36342" y="109429"/>
                    <a:pt x="32565" y="105673"/>
                  </a:cubicBezTo>
                  <a:cubicBezTo>
                    <a:pt x="28787" y="102857"/>
                    <a:pt x="28787" y="100979"/>
                    <a:pt x="27843" y="95345"/>
                  </a:cubicBezTo>
                  <a:cubicBezTo>
                    <a:pt x="26898" y="81262"/>
                    <a:pt x="28787" y="59667"/>
                    <a:pt x="28787" y="46522"/>
                  </a:cubicBezTo>
                  <a:cubicBezTo>
                    <a:pt x="23121" y="40888"/>
                    <a:pt x="7067" y="47461"/>
                    <a:pt x="2345" y="40888"/>
                  </a:cubicBezTo>
                  <a:cubicBezTo>
                    <a:pt x="-2377" y="35255"/>
                    <a:pt x="456" y="25866"/>
                    <a:pt x="7067" y="23988"/>
                  </a:cubicBezTo>
                  <a:cubicBezTo>
                    <a:pt x="9900" y="23988"/>
                    <a:pt x="11789" y="23988"/>
                    <a:pt x="14622" y="23988"/>
                  </a:cubicBezTo>
                  <a:cubicBezTo>
                    <a:pt x="18399" y="23049"/>
                    <a:pt x="23121" y="21171"/>
                    <a:pt x="25954" y="18354"/>
                  </a:cubicBezTo>
                  <a:cubicBezTo>
                    <a:pt x="32329" y="14129"/>
                    <a:pt x="35516" y="4094"/>
                    <a:pt x="43484" y="1718"/>
                  </a:cubicBezTo>
                  <a:close/>
                  <a:moveTo>
                    <a:pt x="359474" y="1554"/>
                  </a:moveTo>
                  <a:cubicBezTo>
                    <a:pt x="367015" y="1554"/>
                    <a:pt x="373614" y="2497"/>
                    <a:pt x="378327" y="4382"/>
                  </a:cubicBezTo>
                  <a:cubicBezTo>
                    <a:pt x="380213" y="5324"/>
                    <a:pt x="382098" y="5324"/>
                    <a:pt x="383041" y="6267"/>
                  </a:cubicBezTo>
                  <a:cubicBezTo>
                    <a:pt x="385869" y="7209"/>
                    <a:pt x="389639" y="10979"/>
                    <a:pt x="392467" y="12864"/>
                  </a:cubicBezTo>
                  <a:cubicBezTo>
                    <a:pt x="396238" y="16634"/>
                    <a:pt x="398123" y="21347"/>
                    <a:pt x="400951" y="25117"/>
                  </a:cubicBezTo>
                  <a:cubicBezTo>
                    <a:pt x="404722" y="37369"/>
                    <a:pt x="407550" y="59047"/>
                    <a:pt x="404722" y="75069"/>
                  </a:cubicBezTo>
                  <a:cubicBezTo>
                    <a:pt x="404722" y="76012"/>
                    <a:pt x="403779" y="77897"/>
                    <a:pt x="402837" y="79782"/>
                  </a:cubicBezTo>
                  <a:cubicBezTo>
                    <a:pt x="400951" y="85437"/>
                    <a:pt x="400009" y="90150"/>
                    <a:pt x="397181" y="93920"/>
                  </a:cubicBezTo>
                  <a:cubicBezTo>
                    <a:pt x="392467" y="100517"/>
                    <a:pt x="385869" y="104287"/>
                    <a:pt x="377385" y="107115"/>
                  </a:cubicBezTo>
                  <a:cubicBezTo>
                    <a:pt x="364187" y="111827"/>
                    <a:pt x="347219" y="109000"/>
                    <a:pt x="336850" y="103345"/>
                  </a:cubicBezTo>
                  <a:cubicBezTo>
                    <a:pt x="334022" y="102402"/>
                    <a:pt x="329309" y="98632"/>
                    <a:pt x="327423" y="95805"/>
                  </a:cubicBezTo>
                  <a:cubicBezTo>
                    <a:pt x="326481" y="94862"/>
                    <a:pt x="326481" y="92977"/>
                    <a:pt x="326481" y="92035"/>
                  </a:cubicBezTo>
                  <a:cubicBezTo>
                    <a:pt x="324595" y="90150"/>
                    <a:pt x="321767" y="86380"/>
                    <a:pt x="320825" y="82609"/>
                  </a:cubicBezTo>
                  <a:cubicBezTo>
                    <a:pt x="319882" y="81667"/>
                    <a:pt x="319882" y="78839"/>
                    <a:pt x="319882" y="77897"/>
                  </a:cubicBezTo>
                  <a:cubicBezTo>
                    <a:pt x="318939" y="76012"/>
                    <a:pt x="317997" y="74127"/>
                    <a:pt x="317997" y="72242"/>
                  </a:cubicBezTo>
                  <a:cubicBezTo>
                    <a:pt x="317054" y="68472"/>
                    <a:pt x="317054" y="62817"/>
                    <a:pt x="317054" y="58104"/>
                  </a:cubicBezTo>
                  <a:cubicBezTo>
                    <a:pt x="317054" y="49622"/>
                    <a:pt x="317997" y="43967"/>
                    <a:pt x="318939" y="37369"/>
                  </a:cubicBezTo>
                  <a:cubicBezTo>
                    <a:pt x="319882" y="35484"/>
                    <a:pt x="319882" y="33599"/>
                    <a:pt x="319882" y="31714"/>
                  </a:cubicBezTo>
                  <a:cubicBezTo>
                    <a:pt x="320825" y="30772"/>
                    <a:pt x="321767" y="29829"/>
                    <a:pt x="322710" y="27944"/>
                  </a:cubicBezTo>
                  <a:cubicBezTo>
                    <a:pt x="323653" y="24174"/>
                    <a:pt x="324595" y="22289"/>
                    <a:pt x="327423" y="18519"/>
                  </a:cubicBezTo>
                  <a:cubicBezTo>
                    <a:pt x="328366" y="16634"/>
                    <a:pt x="329309" y="14749"/>
                    <a:pt x="330251" y="13807"/>
                  </a:cubicBezTo>
                  <a:cubicBezTo>
                    <a:pt x="334965" y="9094"/>
                    <a:pt x="343449" y="4382"/>
                    <a:pt x="350047" y="2497"/>
                  </a:cubicBezTo>
                  <a:cubicBezTo>
                    <a:pt x="351933" y="1554"/>
                    <a:pt x="356646" y="1554"/>
                    <a:pt x="359474" y="1554"/>
                  </a:cubicBezTo>
                  <a:close/>
                  <a:moveTo>
                    <a:pt x="133617" y="1554"/>
                  </a:moveTo>
                  <a:cubicBezTo>
                    <a:pt x="146887" y="2494"/>
                    <a:pt x="155418" y="5315"/>
                    <a:pt x="163001" y="10957"/>
                  </a:cubicBezTo>
                  <a:cubicBezTo>
                    <a:pt x="166793" y="13778"/>
                    <a:pt x="167741" y="14718"/>
                    <a:pt x="170584" y="19420"/>
                  </a:cubicBezTo>
                  <a:cubicBezTo>
                    <a:pt x="177220" y="28823"/>
                    <a:pt x="181011" y="41987"/>
                    <a:pt x="180063" y="58912"/>
                  </a:cubicBezTo>
                  <a:cubicBezTo>
                    <a:pt x="179115" y="68315"/>
                    <a:pt x="178167" y="74897"/>
                    <a:pt x="176272" y="83360"/>
                  </a:cubicBezTo>
                  <a:cubicBezTo>
                    <a:pt x="171532" y="89942"/>
                    <a:pt x="167741" y="96524"/>
                    <a:pt x="160158" y="101225"/>
                  </a:cubicBezTo>
                  <a:cubicBezTo>
                    <a:pt x="158262" y="103106"/>
                    <a:pt x="155418" y="104986"/>
                    <a:pt x="152574" y="105927"/>
                  </a:cubicBezTo>
                  <a:cubicBezTo>
                    <a:pt x="142148" y="109688"/>
                    <a:pt x="125086" y="110628"/>
                    <a:pt x="113711" y="107807"/>
                  </a:cubicBezTo>
                  <a:cubicBezTo>
                    <a:pt x="111815" y="106867"/>
                    <a:pt x="110867" y="105927"/>
                    <a:pt x="108972" y="104986"/>
                  </a:cubicBezTo>
                  <a:cubicBezTo>
                    <a:pt x="107076" y="104046"/>
                    <a:pt x="106128" y="104986"/>
                    <a:pt x="104232" y="104046"/>
                  </a:cubicBezTo>
                  <a:cubicBezTo>
                    <a:pt x="102336" y="103106"/>
                    <a:pt x="97597" y="99345"/>
                    <a:pt x="96649" y="96524"/>
                  </a:cubicBezTo>
                  <a:cubicBezTo>
                    <a:pt x="92858" y="87121"/>
                    <a:pt x="101389" y="78658"/>
                    <a:pt x="110867" y="80539"/>
                  </a:cubicBezTo>
                  <a:cubicBezTo>
                    <a:pt x="115607" y="80539"/>
                    <a:pt x="118451" y="85240"/>
                    <a:pt x="122242" y="87121"/>
                  </a:cubicBezTo>
                  <a:cubicBezTo>
                    <a:pt x="126034" y="89001"/>
                    <a:pt x="129825" y="90882"/>
                    <a:pt x="133617" y="89942"/>
                  </a:cubicBezTo>
                  <a:cubicBezTo>
                    <a:pt x="143096" y="89942"/>
                    <a:pt x="144991" y="84300"/>
                    <a:pt x="148783" y="76778"/>
                  </a:cubicBezTo>
                  <a:cubicBezTo>
                    <a:pt x="148783" y="73016"/>
                    <a:pt x="151627" y="66434"/>
                    <a:pt x="147835" y="64554"/>
                  </a:cubicBezTo>
                  <a:cubicBezTo>
                    <a:pt x="144991" y="63613"/>
                    <a:pt x="142148" y="68315"/>
                    <a:pt x="139304" y="69255"/>
                  </a:cubicBezTo>
                  <a:cubicBezTo>
                    <a:pt x="134565" y="70196"/>
                    <a:pt x="126034" y="70196"/>
                    <a:pt x="120346" y="70196"/>
                  </a:cubicBezTo>
                  <a:cubicBezTo>
                    <a:pt x="115607" y="69255"/>
                    <a:pt x="110867" y="68315"/>
                    <a:pt x="107076" y="66434"/>
                  </a:cubicBezTo>
                  <a:cubicBezTo>
                    <a:pt x="101389" y="63613"/>
                    <a:pt x="94753" y="60793"/>
                    <a:pt x="93805" y="53270"/>
                  </a:cubicBezTo>
                  <a:cubicBezTo>
                    <a:pt x="88118" y="47628"/>
                    <a:pt x="90014" y="34464"/>
                    <a:pt x="90962" y="25061"/>
                  </a:cubicBezTo>
                  <a:cubicBezTo>
                    <a:pt x="95701" y="17539"/>
                    <a:pt x="99493" y="11897"/>
                    <a:pt x="107076" y="8136"/>
                  </a:cubicBezTo>
                  <a:cubicBezTo>
                    <a:pt x="113711" y="3435"/>
                    <a:pt x="124138" y="1554"/>
                    <a:pt x="133617" y="1554"/>
                  </a:cubicBezTo>
                  <a:close/>
                  <a:moveTo>
                    <a:pt x="259126" y="102"/>
                  </a:moveTo>
                  <a:cubicBezTo>
                    <a:pt x="273240" y="-843"/>
                    <a:pt x="278885" y="4825"/>
                    <a:pt x="280767" y="17106"/>
                  </a:cubicBezTo>
                  <a:cubicBezTo>
                    <a:pt x="281708" y="26553"/>
                    <a:pt x="280767" y="43557"/>
                    <a:pt x="280767" y="53948"/>
                  </a:cubicBezTo>
                  <a:cubicBezTo>
                    <a:pt x="279826" y="58671"/>
                    <a:pt x="279826" y="62450"/>
                    <a:pt x="281708" y="64339"/>
                  </a:cubicBezTo>
                  <a:cubicBezTo>
                    <a:pt x="283590" y="65284"/>
                    <a:pt x="285472" y="64339"/>
                    <a:pt x="287354" y="65284"/>
                  </a:cubicBezTo>
                  <a:cubicBezTo>
                    <a:pt x="291117" y="66229"/>
                    <a:pt x="294881" y="70952"/>
                    <a:pt x="294881" y="74731"/>
                  </a:cubicBezTo>
                  <a:cubicBezTo>
                    <a:pt x="294881" y="77565"/>
                    <a:pt x="293940" y="80399"/>
                    <a:pt x="292999" y="83233"/>
                  </a:cubicBezTo>
                  <a:cubicBezTo>
                    <a:pt x="290177" y="84177"/>
                    <a:pt x="287354" y="87011"/>
                    <a:pt x="282649" y="86067"/>
                  </a:cubicBezTo>
                  <a:cubicBezTo>
                    <a:pt x="278885" y="87956"/>
                    <a:pt x="280767" y="93624"/>
                    <a:pt x="280767" y="97403"/>
                  </a:cubicBezTo>
                  <a:cubicBezTo>
                    <a:pt x="279826" y="101181"/>
                    <a:pt x="276063" y="106849"/>
                    <a:pt x="273240" y="107794"/>
                  </a:cubicBezTo>
                  <a:cubicBezTo>
                    <a:pt x="268535" y="110628"/>
                    <a:pt x="260067" y="109683"/>
                    <a:pt x="257244" y="106849"/>
                  </a:cubicBezTo>
                  <a:cubicBezTo>
                    <a:pt x="254422" y="104960"/>
                    <a:pt x="252540" y="99292"/>
                    <a:pt x="251599" y="95513"/>
                  </a:cubicBezTo>
                  <a:cubicBezTo>
                    <a:pt x="251599" y="91735"/>
                    <a:pt x="253481" y="87956"/>
                    <a:pt x="249717" y="86067"/>
                  </a:cubicBezTo>
                  <a:cubicBezTo>
                    <a:pt x="240308" y="86067"/>
                    <a:pt x="221489" y="88901"/>
                    <a:pt x="211139" y="86067"/>
                  </a:cubicBezTo>
                  <a:cubicBezTo>
                    <a:pt x="208316" y="85122"/>
                    <a:pt x="203612" y="81343"/>
                    <a:pt x="202671" y="79454"/>
                  </a:cubicBezTo>
                  <a:cubicBezTo>
                    <a:pt x="201730" y="76620"/>
                    <a:pt x="200789" y="68118"/>
                    <a:pt x="202671" y="63395"/>
                  </a:cubicBezTo>
                  <a:cubicBezTo>
                    <a:pt x="202671" y="62450"/>
                    <a:pt x="204553" y="62450"/>
                    <a:pt x="205494" y="60561"/>
                  </a:cubicBezTo>
                  <a:cubicBezTo>
                    <a:pt x="205494" y="59616"/>
                    <a:pt x="205494" y="57727"/>
                    <a:pt x="206435" y="56782"/>
                  </a:cubicBezTo>
                  <a:cubicBezTo>
                    <a:pt x="207376" y="55837"/>
                    <a:pt x="209257" y="54893"/>
                    <a:pt x="210198" y="53948"/>
                  </a:cubicBezTo>
                  <a:cubicBezTo>
                    <a:pt x="213021" y="51114"/>
                    <a:pt x="214903" y="46391"/>
                    <a:pt x="217726" y="42612"/>
                  </a:cubicBezTo>
                  <a:cubicBezTo>
                    <a:pt x="225253" y="35055"/>
                    <a:pt x="233721" y="24663"/>
                    <a:pt x="241249" y="16161"/>
                  </a:cubicBezTo>
                  <a:cubicBezTo>
                    <a:pt x="244071" y="12382"/>
                    <a:pt x="246894" y="8604"/>
                    <a:pt x="249717" y="5770"/>
                  </a:cubicBezTo>
                  <a:cubicBezTo>
                    <a:pt x="252540" y="2936"/>
                    <a:pt x="255362" y="1991"/>
                    <a:pt x="259126" y="102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şḻîḋé"/>
            <p:cNvSpPr/>
            <p:nvPr/>
          </p:nvSpPr>
          <p:spPr bwMode="auto">
            <a:xfrm>
              <a:off x="1273735" y="882959"/>
              <a:ext cx="1733256" cy="1758178"/>
            </a:xfrm>
            <a:custGeom>
              <a:avLst/>
              <a:gdLst>
                <a:gd name="connsiteX0" fmla="*/ 780239 w 1733256"/>
                <a:gd name="connsiteY0" fmla="*/ 1681855 h 1758178"/>
                <a:gd name="connsiteX1" fmla="*/ 772669 w 1733256"/>
                <a:gd name="connsiteY1" fmla="*/ 1695989 h 1758178"/>
                <a:gd name="connsiteX2" fmla="*/ 784971 w 1733256"/>
                <a:gd name="connsiteY2" fmla="*/ 1702585 h 1758178"/>
                <a:gd name="connsiteX3" fmla="*/ 796326 w 1733256"/>
                <a:gd name="connsiteY3" fmla="*/ 1690335 h 1758178"/>
                <a:gd name="connsiteX4" fmla="*/ 780239 w 1733256"/>
                <a:gd name="connsiteY4" fmla="*/ 1681855 h 1758178"/>
                <a:gd name="connsiteX5" fmla="*/ 761314 w 1733256"/>
                <a:gd name="connsiteY5" fmla="*/ 1649818 h 1758178"/>
                <a:gd name="connsiteX6" fmla="*/ 749012 w 1733256"/>
                <a:gd name="connsiteY6" fmla="*/ 1657356 h 1758178"/>
                <a:gd name="connsiteX7" fmla="*/ 764153 w 1733256"/>
                <a:gd name="connsiteY7" fmla="*/ 1660183 h 1758178"/>
                <a:gd name="connsiteX8" fmla="*/ 766991 w 1733256"/>
                <a:gd name="connsiteY8" fmla="*/ 1650760 h 1758178"/>
                <a:gd name="connsiteX9" fmla="*/ 761314 w 1733256"/>
                <a:gd name="connsiteY9" fmla="*/ 1649818 h 1758178"/>
                <a:gd name="connsiteX10" fmla="*/ 755636 w 1733256"/>
                <a:gd name="connsiteY10" fmla="*/ 1637568 h 1758178"/>
                <a:gd name="connsiteX11" fmla="*/ 738603 w 1733256"/>
                <a:gd name="connsiteY11" fmla="*/ 1647933 h 1758178"/>
                <a:gd name="connsiteX12" fmla="*/ 736711 w 1733256"/>
                <a:gd name="connsiteY12" fmla="*/ 1657356 h 1758178"/>
                <a:gd name="connsiteX13" fmla="*/ 747120 w 1733256"/>
                <a:gd name="connsiteY13" fmla="*/ 1650760 h 1758178"/>
                <a:gd name="connsiteX14" fmla="*/ 750905 w 1733256"/>
                <a:gd name="connsiteY14" fmla="*/ 1647933 h 1758178"/>
                <a:gd name="connsiteX15" fmla="*/ 755636 w 1733256"/>
                <a:gd name="connsiteY15" fmla="*/ 1637568 h 1758178"/>
                <a:gd name="connsiteX16" fmla="*/ 1094306 w 1733256"/>
                <a:gd name="connsiteY16" fmla="*/ 1635298 h 1758178"/>
                <a:gd name="connsiteX17" fmla="*/ 1102379 w 1733256"/>
                <a:gd name="connsiteY17" fmla="*/ 1638739 h 1758178"/>
                <a:gd name="connsiteX18" fmla="*/ 1105213 w 1733256"/>
                <a:gd name="connsiteY18" fmla="*/ 1650973 h 1758178"/>
                <a:gd name="connsiteX19" fmla="*/ 1101435 w 1733256"/>
                <a:gd name="connsiteY19" fmla="*/ 1663208 h 1758178"/>
                <a:gd name="connsiteX20" fmla="*/ 1106157 w 1733256"/>
                <a:gd name="connsiteY20" fmla="*/ 1668855 h 1758178"/>
                <a:gd name="connsiteX21" fmla="*/ 1096712 w 1733256"/>
                <a:gd name="connsiteY21" fmla="*/ 1679207 h 1758178"/>
                <a:gd name="connsiteX22" fmla="*/ 1066489 w 1733256"/>
                <a:gd name="connsiteY22" fmla="*/ 1702736 h 1758178"/>
                <a:gd name="connsiteX23" fmla="*/ 1069322 w 1733256"/>
                <a:gd name="connsiteY23" fmla="*/ 1712147 h 1758178"/>
                <a:gd name="connsiteX24" fmla="*/ 1077823 w 1733256"/>
                <a:gd name="connsiteY24" fmla="*/ 1718735 h 1758178"/>
                <a:gd name="connsiteX25" fmla="*/ 1103324 w 1733256"/>
                <a:gd name="connsiteY25" fmla="*/ 1717794 h 1758178"/>
                <a:gd name="connsiteX26" fmla="*/ 1133547 w 1733256"/>
                <a:gd name="connsiteY26" fmla="*/ 1696148 h 1758178"/>
                <a:gd name="connsiteX27" fmla="*/ 1136380 w 1733256"/>
                <a:gd name="connsiteY27" fmla="*/ 1676384 h 1758178"/>
                <a:gd name="connsiteX28" fmla="*/ 1145825 w 1733256"/>
                <a:gd name="connsiteY28" fmla="*/ 1682031 h 1758178"/>
                <a:gd name="connsiteX29" fmla="*/ 1149603 w 1733256"/>
                <a:gd name="connsiteY29" fmla="*/ 1696148 h 1758178"/>
                <a:gd name="connsiteX30" fmla="*/ 1082545 w 1733256"/>
                <a:gd name="connsiteY30" fmla="*/ 1736616 h 1758178"/>
                <a:gd name="connsiteX31" fmla="*/ 1058933 w 1733256"/>
                <a:gd name="connsiteY31" fmla="*/ 1727205 h 1758178"/>
                <a:gd name="connsiteX32" fmla="*/ 1055155 w 1733256"/>
                <a:gd name="connsiteY32" fmla="*/ 1705559 h 1758178"/>
                <a:gd name="connsiteX33" fmla="*/ 1067433 w 1733256"/>
                <a:gd name="connsiteY33" fmla="*/ 1679207 h 1758178"/>
                <a:gd name="connsiteX34" fmla="*/ 1087267 w 1733256"/>
                <a:gd name="connsiteY34" fmla="*/ 1666973 h 1758178"/>
                <a:gd name="connsiteX35" fmla="*/ 1087267 w 1733256"/>
                <a:gd name="connsiteY35" fmla="*/ 1663208 h 1758178"/>
                <a:gd name="connsiteX36" fmla="*/ 1087267 w 1733256"/>
                <a:gd name="connsiteY36" fmla="*/ 1657561 h 1758178"/>
                <a:gd name="connsiteX37" fmla="*/ 1070267 w 1733256"/>
                <a:gd name="connsiteY37" fmla="*/ 1660385 h 1758178"/>
                <a:gd name="connsiteX38" fmla="*/ 1055155 w 1733256"/>
                <a:gd name="connsiteY38" fmla="*/ 1669796 h 1758178"/>
                <a:gd name="connsiteX39" fmla="*/ 1050433 w 1733256"/>
                <a:gd name="connsiteY39" fmla="*/ 1673561 h 1758178"/>
                <a:gd name="connsiteX40" fmla="*/ 1032487 w 1733256"/>
                <a:gd name="connsiteY40" fmla="*/ 1734734 h 1758178"/>
                <a:gd name="connsiteX41" fmla="*/ 1031543 w 1733256"/>
                <a:gd name="connsiteY41" fmla="*/ 1750733 h 1758178"/>
                <a:gd name="connsiteX42" fmla="*/ 1021154 w 1733256"/>
                <a:gd name="connsiteY42" fmla="*/ 1754498 h 1758178"/>
                <a:gd name="connsiteX43" fmla="*/ 1013598 w 1733256"/>
                <a:gd name="connsiteY43" fmla="*/ 1745087 h 1758178"/>
                <a:gd name="connsiteX44" fmla="*/ 1012653 w 1733256"/>
                <a:gd name="connsiteY44" fmla="*/ 1735675 h 1758178"/>
                <a:gd name="connsiteX45" fmla="*/ 1003209 w 1733256"/>
                <a:gd name="connsiteY45" fmla="*/ 1724382 h 1758178"/>
                <a:gd name="connsiteX46" fmla="*/ 1001320 w 1733256"/>
                <a:gd name="connsiteY46" fmla="*/ 1706500 h 1758178"/>
                <a:gd name="connsiteX47" fmla="*/ 1003209 w 1733256"/>
                <a:gd name="connsiteY47" fmla="*/ 1691442 h 1758178"/>
                <a:gd name="connsiteX48" fmla="*/ 1006042 w 1733256"/>
                <a:gd name="connsiteY48" fmla="*/ 1674502 h 1758178"/>
                <a:gd name="connsiteX49" fmla="*/ 1019265 w 1733256"/>
                <a:gd name="connsiteY49" fmla="*/ 1665090 h 1758178"/>
                <a:gd name="connsiteX50" fmla="*/ 1019265 w 1733256"/>
                <a:gd name="connsiteY50" fmla="*/ 1677325 h 1758178"/>
                <a:gd name="connsiteX51" fmla="*/ 1010764 w 1733256"/>
                <a:gd name="connsiteY51" fmla="*/ 1688619 h 1758178"/>
                <a:gd name="connsiteX52" fmla="*/ 1006986 w 1733256"/>
                <a:gd name="connsiteY52" fmla="*/ 1699912 h 1758178"/>
                <a:gd name="connsiteX53" fmla="*/ 1014542 w 1733256"/>
                <a:gd name="connsiteY53" fmla="*/ 1709324 h 1758178"/>
                <a:gd name="connsiteX54" fmla="*/ 1022098 w 1733256"/>
                <a:gd name="connsiteY54" fmla="*/ 1732852 h 1758178"/>
                <a:gd name="connsiteX55" fmla="*/ 1028710 w 1733256"/>
                <a:gd name="connsiteY55" fmla="*/ 1722499 h 1758178"/>
                <a:gd name="connsiteX56" fmla="*/ 1042877 w 1733256"/>
                <a:gd name="connsiteY56" fmla="*/ 1677325 h 1758178"/>
                <a:gd name="connsiteX57" fmla="*/ 1061766 w 1733256"/>
                <a:gd name="connsiteY57" fmla="*/ 1647209 h 1758178"/>
                <a:gd name="connsiteX58" fmla="*/ 1083135 w 1733256"/>
                <a:gd name="connsiteY58" fmla="*/ 1637327 h 1758178"/>
                <a:gd name="connsiteX59" fmla="*/ 1094306 w 1733256"/>
                <a:gd name="connsiteY59" fmla="*/ 1635298 h 1758178"/>
                <a:gd name="connsiteX60" fmla="*/ 693182 w 1733256"/>
                <a:gd name="connsiteY60" fmla="*/ 1598935 h 1758178"/>
                <a:gd name="connsiteX61" fmla="*/ 710215 w 1733256"/>
                <a:gd name="connsiteY61" fmla="*/ 1614011 h 1758178"/>
                <a:gd name="connsiteX62" fmla="*/ 735764 w 1733256"/>
                <a:gd name="connsiteY62" fmla="*/ 1620607 h 1758178"/>
                <a:gd name="connsiteX63" fmla="*/ 730087 w 1733256"/>
                <a:gd name="connsiteY63" fmla="*/ 1634741 h 1758178"/>
                <a:gd name="connsiteX64" fmla="*/ 723463 w 1733256"/>
                <a:gd name="connsiteY64" fmla="*/ 1645106 h 1758178"/>
                <a:gd name="connsiteX65" fmla="*/ 724409 w 1733256"/>
                <a:gd name="connsiteY65" fmla="*/ 1658298 h 1758178"/>
                <a:gd name="connsiteX66" fmla="*/ 735764 w 1733256"/>
                <a:gd name="connsiteY66" fmla="*/ 1646049 h 1758178"/>
                <a:gd name="connsiteX67" fmla="*/ 742388 w 1733256"/>
                <a:gd name="connsiteY67" fmla="*/ 1629088 h 1758178"/>
                <a:gd name="connsiteX68" fmla="*/ 750905 w 1733256"/>
                <a:gd name="connsiteY68" fmla="*/ 1617781 h 1758178"/>
                <a:gd name="connsiteX69" fmla="*/ 760368 w 1733256"/>
                <a:gd name="connsiteY69" fmla="*/ 1620607 h 1758178"/>
                <a:gd name="connsiteX70" fmla="*/ 816198 w 1733256"/>
                <a:gd name="connsiteY70" fmla="*/ 1630972 h 1758178"/>
                <a:gd name="connsiteX71" fmla="*/ 817144 w 1733256"/>
                <a:gd name="connsiteY71" fmla="*/ 1639453 h 1758178"/>
                <a:gd name="connsiteX72" fmla="*/ 796326 w 1733256"/>
                <a:gd name="connsiteY72" fmla="*/ 1646049 h 1758178"/>
                <a:gd name="connsiteX73" fmla="*/ 779293 w 1733256"/>
                <a:gd name="connsiteY73" fmla="*/ 1645106 h 1758178"/>
                <a:gd name="connsiteX74" fmla="*/ 784971 w 1733256"/>
                <a:gd name="connsiteY74" fmla="*/ 1660183 h 1758178"/>
                <a:gd name="connsiteX75" fmla="*/ 801057 w 1733256"/>
                <a:gd name="connsiteY75" fmla="*/ 1663009 h 1758178"/>
                <a:gd name="connsiteX76" fmla="*/ 812413 w 1733256"/>
                <a:gd name="connsiteY76" fmla="*/ 1669605 h 1758178"/>
                <a:gd name="connsiteX77" fmla="*/ 819037 w 1733256"/>
                <a:gd name="connsiteY77" fmla="*/ 1676201 h 1758178"/>
                <a:gd name="connsiteX78" fmla="*/ 810520 w 1733256"/>
                <a:gd name="connsiteY78" fmla="*/ 1697873 h 1758178"/>
                <a:gd name="connsiteX79" fmla="*/ 799165 w 1733256"/>
                <a:gd name="connsiteY79" fmla="*/ 1706354 h 1758178"/>
                <a:gd name="connsiteX80" fmla="*/ 792541 w 1733256"/>
                <a:gd name="connsiteY80" fmla="*/ 1711065 h 1758178"/>
                <a:gd name="connsiteX81" fmla="*/ 775508 w 1733256"/>
                <a:gd name="connsiteY81" fmla="*/ 1716719 h 1758178"/>
                <a:gd name="connsiteX82" fmla="*/ 770777 w 1733256"/>
                <a:gd name="connsiteY82" fmla="*/ 1713892 h 1758178"/>
                <a:gd name="connsiteX83" fmla="*/ 762260 w 1733256"/>
                <a:gd name="connsiteY83" fmla="*/ 1727083 h 1758178"/>
                <a:gd name="connsiteX84" fmla="*/ 745227 w 1733256"/>
                <a:gd name="connsiteY84" fmla="*/ 1758178 h 1758178"/>
                <a:gd name="connsiteX85" fmla="*/ 754690 w 1733256"/>
                <a:gd name="connsiteY85" fmla="*/ 1710123 h 1758178"/>
                <a:gd name="connsiteX86" fmla="*/ 756582 w 1733256"/>
                <a:gd name="connsiteY86" fmla="*/ 1695989 h 1758178"/>
                <a:gd name="connsiteX87" fmla="*/ 759421 w 1733256"/>
                <a:gd name="connsiteY87" fmla="*/ 1683739 h 1758178"/>
                <a:gd name="connsiteX88" fmla="*/ 743335 w 1733256"/>
                <a:gd name="connsiteY88" fmla="*/ 1681855 h 1758178"/>
                <a:gd name="connsiteX89" fmla="*/ 739550 w 1733256"/>
                <a:gd name="connsiteY89" fmla="*/ 1694104 h 1758178"/>
                <a:gd name="connsiteX90" fmla="*/ 734818 w 1733256"/>
                <a:gd name="connsiteY90" fmla="*/ 1700700 h 1758178"/>
                <a:gd name="connsiteX91" fmla="*/ 727248 w 1733256"/>
                <a:gd name="connsiteY91" fmla="*/ 1700700 h 1758178"/>
                <a:gd name="connsiteX92" fmla="*/ 724409 w 1733256"/>
                <a:gd name="connsiteY92" fmla="*/ 1688451 h 1758178"/>
                <a:gd name="connsiteX93" fmla="*/ 721570 w 1733256"/>
                <a:gd name="connsiteY93" fmla="*/ 1674317 h 1758178"/>
                <a:gd name="connsiteX94" fmla="*/ 717785 w 1733256"/>
                <a:gd name="connsiteY94" fmla="*/ 1679028 h 1758178"/>
                <a:gd name="connsiteX95" fmla="*/ 709269 w 1733256"/>
                <a:gd name="connsiteY95" fmla="*/ 1693162 h 1758178"/>
                <a:gd name="connsiteX96" fmla="*/ 701699 w 1733256"/>
                <a:gd name="connsiteY96" fmla="*/ 1699758 h 1758178"/>
                <a:gd name="connsiteX97" fmla="*/ 692236 w 1733256"/>
                <a:gd name="connsiteY97" fmla="*/ 1704469 h 1758178"/>
                <a:gd name="connsiteX98" fmla="*/ 691289 w 1733256"/>
                <a:gd name="connsiteY98" fmla="*/ 1689393 h 1758178"/>
                <a:gd name="connsiteX99" fmla="*/ 700752 w 1733256"/>
                <a:gd name="connsiteY99" fmla="*/ 1685624 h 1758178"/>
                <a:gd name="connsiteX100" fmla="*/ 704537 w 1733256"/>
                <a:gd name="connsiteY100" fmla="*/ 1675259 h 1758178"/>
                <a:gd name="connsiteX101" fmla="*/ 692236 w 1733256"/>
                <a:gd name="connsiteY101" fmla="*/ 1673374 h 1758178"/>
                <a:gd name="connsiteX102" fmla="*/ 697913 w 1733256"/>
                <a:gd name="connsiteY102" fmla="*/ 1660183 h 1758178"/>
                <a:gd name="connsiteX103" fmla="*/ 707376 w 1733256"/>
                <a:gd name="connsiteY103" fmla="*/ 1651702 h 1758178"/>
                <a:gd name="connsiteX104" fmla="*/ 703591 w 1733256"/>
                <a:gd name="connsiteY104" fmla="*/ 1636626 h 1758178"/>
                <a:gd name="connsiteX105" fmla="*/ 693182 w 1733256"/>
                <a:gd name="connsiteY105" fmla="*/ 1637568 h 1758178"/>
                <a:gd name="connsiteX106" fmla="*/ 683719 w 1733256"/>
                <a:gd name="connsiteY106" fmla="*/ 1646049 h 1758178"/>
                <a:gd name="connsiteX107" fmla="*/ 674257 w 1733256"/>
                <a:gd name="connsiteY107" fmla="*/ 1689393 h 1758178"/>
                <a:gd name="connsiteX108" fmla="*/ 672364 w 1733256"/>
                <a:gd name="connsiteY108" fmla="*/ 1712007 h 1758178"/>
                <a:gd name="connsiteX109" fmla="*/ 669525 w 1733256"/>
                <a:gd name="connsiteY109" fmla="*/ 1716719 h 1758178"/>
                <a:gd name="connsiteX110" fmla="*/ 663848 w 1733256"/>
                <a:gd name="connsiteY110" fmla="*/ 1673374 h 1758178"/>
                <a:gd name="connsiteX111" fmla="*/ 693182 w 1733256"/>
                <a:gd name="connsiteY111" fmla="*/ 1598935 h 1758178"/>
                <a:gd name="connsiteX112" fmla="*/ 462129 w 1733256"/>
                <a:gd name="connsiteY112" fmla="*/ 1598113 h 1758178"/>
                <a:gd name="connsiteX113" fmla="*/ 454588 w 1733256"/>
                <a:gd name="connsiteY113" fmla="*/ 1599991 h 1758178"/>
                <a:gd name="connsiteX114" fmla="*/ 439506 w 1733256"/>
                <a:gd name="connsiteY114" fmla="*/ 1600930 h 1758178"/>
                <a:gd name="connsiteX115" fmla="*/ 416883 w 1733256"/>
                <a:gd name="connsiteY115" fmla="*/ 1603748 h 1758178"/>
                <a:gd name="connsiteX116" fmla="*/ 431965 w 1733256"/>
                <a:gd name="connsiteY116" fmla="*/ 1617835 h 1758178"/>
                <a:gd name="connsiteX117" fmla="*/ 434793 w 1733256"/>
                <a:gd name="connsiteY117" fmla="*/ 1619713 h 1758178"/>
                <a:gd name="connsiteX118" fmla="*/ 457416 w 1733256"/>
                <a:gd name="connsiteY118" fmla="*/ 1627227 h 1758178"/>
                <a:gd name="connsiteX119" fmla="*/ 467785 w 1733256"/>
                <a:gd name="connsiteY119" fmla="*/ 1624409 h 1758178"/>
                <a:gd name="connsiteX120" fmla="*/ 479097 w 1733256"/>
                <a:gd name="connsiteY120" fmla="*/ 1612200 h 1758178"/>
                <a:gd name="connsiteX121" fmla="*/ 476269 w 1733256"/>
                <a:gd name="connsiteY121" fmla="*/ 1603748 h 1758178"/>
                <a:gd name="connsiteX122" fmla="*/ 472498 w 1733256"/>
                <a:gd name="connsiteY122" fmla="*/ 1600930 h 1758178"/>
                <a:gd name="connsiteX123" fmla="*/ 462129 w 1733256"/>
                <a:gd name="connsiteY123" fmla="*/ 1598113 h 1758178"/>
                <a:gd name="connsiteX124" fmla="*/ 1085135 w 1733256"/>
                <a:gd name="connsiteY124" fmla="*/ 1583180 h 1758178"/>
                <a:gd name="connsiteX125" fmla="*/ 1091727 w 1733256"/>
                <a:gd name="connsiteY125" fmla="*/ 1594444 h 1758178"/>
                <a:gd name="connsiteX126" fmla="*/ 1077601 w 1733256"/>
                <a:gd name="connsiteY126" fmla="*/ 1617911 h 1758178"/>
                <a:gd name="connsiteX127" fmla="*/ 1037105 w 1733256"/>
                <a:gd name="connsiteY127" fmla="*/ 1661090 h 1758178"/>
                <a:gd name="connsiteX128" fmla="*/ 1050289 w 1733256"/>
                <a:gd name="connsiteY128" fmla="*/ 1624482 h 1758178"/>
                <a:gd name="connsiteX129" fmla="*/ 1024862 w 1733256"/>
                <a:gd name="connsiteY129" fmla="*/ 1635746 h 1758178"/>
                <a:gd name="connsiteX130" fmla="*/ 1021094 w 1733256"/>
                <a:gd name="connsiteY130" fmla="*/ 1652642 h 1758178"/>
                <a:gd name="connsiteX131" fmla="*/ 1013560 w 1733256"/>
                <a:gd name="connsiteY131" fmla="*/ 1653581 h 1758178"/>
                <a:gd name="connsiteX132" fmla="*/ 1009793 w 1733256"/>
                <a:gd name="connsiteY132" fmla="*/ 1650765 h 1758178"/>
                <a:gd name="connsiteX133" fmla="*/ 999434 w 1733256"/>
                <a:gd name="connsiteY133" fmla="*/ 1658274 h 1758178"/>
                <a:gd name="connsiteX134" fmla="*/ 994725 w 1733256"/>
                <a:gd name="connsiteY134" fmla="*/ 1647949 h 1758178"/>
                <a:gd name="connsiteX135" fmla="*/ 1006968 w 1733256"/>
                <a:gd name="connsiteY135" fmla="*/ 1634807 h 1758178"/>
                <a:gd name="connsiteX136" fmla="*/ 1005084 w 1733256"/>
                <a:gd name="connsiteY136" fmla="*/ 1613217 h 1758178"/>
                <a:gd name="connsiteX137" fmla="*/ 1007910 w 1733256"/>
                <a:gd name="connsiteY137" fmla="*/ 1592567 h 1758178"/>
                <a:gd name="connsiteX138" fmla="*/ 1019211 w 1733256"/>
                <a:gd name="connsiteY138" fmla="*/ 1592567 h 1758178"/>
                <a:gd name="connsiteX139" fmla="*/ 1022036 w 1733256"/>
                <a:gd name="connsiteY139" fmla="*/ 1599137 h 1758178"/>
                <a:gd name="connsiteX140" fmla="*/ 1025803 w 1733256"/>
                <a:gd name="connsiteY140" fmla="*/ 1627298 h 1758178"/>
                <a:gd name="connsiteX141" fmla="*/ 1055940 w 1733256"/>
                <a:gd name="connsiteY141" fmla="*/ 1613217 h 1758178"/>
                <a:gd name="connsiteX142" fmla="*/ 1085135 w 1733256"/>
                <a:gd name="connsiteY142" fmla="*/ 1583180 h 1758178"/>
                <a:gd name="connsiteX143" fmla="*/ 424424 w 1733256"/>
                <a:gd name="connsiteY143" fmla="*/ 1575573 h 1758178"/>
                <a:gd name="connsiteX144" fmla="*/ 420653 w 1733256"/>
                <a:gd name="connsiteY144" fmla="*/ 1587782 h 1758178"/>
                <a:gd name="connsiteX145" fmla="*/ 435735 w 1733256"/>
                <a:gd name="connsiteY145" fmla="*/ 1592478 h 1758178"/>
                <a:gd name="connsiteX146" fmla="*/ 453645 w 1733256"/>
                <a:gd name="connsiteY146" fmla="*/ 1586843 h 1758178"/>
                <a:gd name="connsiteX147" fmla="*/ 437621 w 1733256"/>
                <a:gd name="connsiteY147" fmla="*/ 1578390 h 1758178"/>
                <a:gd name="connsiteX148" fmla="*/ 424424 w 1733256"/>
                <a:gd name="connsiteY148" fmla="*/ 1575573 h 1758178"/>
                <a:gd name="connsiteX149" fmla="*/ 1414657 w 1733256"/>
                <a:gd name="connsiteY149" fmla="*/ 1545172 h 1758178"/>
                <a:gd name="connsiteX150" fmla="*/ 1421255 w 1733256"/>
                <a:gd name="connsiteY150" fmla="*/ 1545172 h 1758178"/>
                <a:gd name="connsiteX151" fmla="*/ 1429738 w 1733256"/>
                <a:gd name="connsiteY151" fmla="*/ 1553698 h 1758178"/>
                <a:gd name="connsiteX152" fmla="*/ 1427852 w 1733256"/>
                <a:gd name="connsiteY152" fmla="*/ 1559382 h 1758178"/>
                <a:gd name="connsiteX153" fmla="*/ 1411829 w 1733256"/>
                <a:gd name="connsiteY153" fmla="*/ 1571697 h 1758178"/>
                <a:gd name="connsiteX154" fmla="*/ 1384495 w 1733256"/>
                <a:gd name="connsiteY154" fmla="*/ 1572645 h 1758178"/>
                <a:gd name="connsiteX155" fmla="*/ 1343023 w 1733256"/>
                <a:gd name="connsiteY155" fmla="*/ 1569803 h 1758178"/>
                <a:gd name="connsiteX156" fmla="*/ 1333597 w 1733256"/>
                <a:gd name="connsiteY156" fmla="*/ 1565066 h 1758178"/>
                <a:gd name="connsiteX157" fmla="*/ 1326999 w 1733256"/>
                <a:gd name="connsiteY157" fmla="*/ 1557488 h 1758178"/>
                <a:gd name="connsiteX158" fmla="*/ 1336425 w 1733256"/>
                <a:gd name="connsiteY158" fmla="*/ 1548962 h 1758178"/>
                <a:gd name="connsiteX159" fmla="*/ 1351506 w 1733256"/>
                <a:gd name="connsiteY159" fmla="*/ 1549909 h 1758178"/>
                <a:gd name="connsiteX160" fmla="*/ 1372242 w 1733256"/>
                <a:gd name="connsiteY160" fmla="*/ 1551804 h 1758178"/>
                <a:gd name="connsiteX161" fmla="*/ 1414657 w 1733256"/>
                <a:gd name="connsiteY161" fmla="*/ 1545172 h 1758178"/>
                <a:gd name="connsiteX162" fmla="*/ 372579 w 1733256"/>
                <a:gd name="connsiteY162" fmla="*/ 1487291 h 1758178"/>
                <a:gd name="connsiteX163" fmla="*/ 523400 w 1733256"/>
                <a:gd name="connsiteY163" fmla="*/ 1565242 h 1758178"/>
                <a:gd name="connsiteX164" fmla="*/ 530941 w 1733256"/>
                <a:gd name="connsiteY164" fmla="*/ 1573694 h 1758178"/>
                <a:gd name="connsiteX165" fmla="*/ 534712 w 1733256"/>
                <a:gd name="connsiteY165" fmla="*/ 1583086 h 1758178"/>
                <a:gd name="connsiteX166" fmla="*/ 519630 w 1733256"/>
                <a:gd name="connsiteY166" fmla="*/ 1586843 h 1758178"/>
                <a:gd name="connsiteX167" fmla="*/ 500777 w 1733256"/>
                <a:gd name="connsiteY167" fmla="*/ 1568998 h 1758178"/>
                <a:gd name="connsiteX168" fmla="*/ 465900 w 1733256"/>
                <a:gd name="connsiteY168" fmla="*/ 1550215 h 1758178"/>
                <a:gd name="connsiteX169" fmla="*/ 426309 w 1733256"/>
                <a:gd name="connsiteY169" fmla="*/ 1539884 h 1758178"/>
                <a:gd name="connsiteX170" fmla="*/ 387661 w 1733256"/>
                <a:gd name="connsiteY170" fmla="*/ 1537067 h 1758178"/>
                <a:gd name="connsiteX171" fmla="*/ 377292 w 1733256"/>
                <a:gd name="connsiteY171" fmla="*/ 1543641 h 1758178"/>
                <a:gd name="connsiteX172" fmla="*/ 402743 w 1733256"/>
                <a:gd name="connsiteY172" fmla="*/ 1550215 h 1758178"/>
                <a:gd name="connsiteX173" fmla="*/ 414055 w 1733256"/>
                <a:gd name="connsiteY173" fmla="*/ 1553033 h 1758178"/>
                <a:gd name="connsiteX174" fmla="*/ 424424 w 1733256"/>
                <a:gd name="connsiteY174" fmla="*/ 1552093 h 1758178"/>
                <a:gd name="connsiteX175" fmla="*/ 437621 w 1733256"/>
                <a:gd name="connsiteY175" fmla="*/ 1553033 h 1758178"/>
                <a:gd name="connsiteX176" fmla="*/ 435735 w 1733256"/>
                <a:gd name="connsiteY176" fmla="*/ 1559607 h 1758178"/>
                <a:gd name="connsiteX177" fmla="*/ 444219 w 1733256"/>
                <a:gd name="connsiteY177" fmla="*/ 1565242 h 1758178"/>
                <a:gd name="connsiteX178" fmla="*/ 447990 w 1733256"/>
                <a:gd name="connsiteY178" fmla="*/ 1567120 h 1758178"/>
                <a:gd name="connsiteX179" fmla="*/ 464957 w 1733256"/>
                <a:gd name="connsiteY179" fmla="*/ 1568059 h 1758178"/>
                <a:gd name="connsiteX180" fmla="*/ 476269 w 1733256"/>
                <a:gd name="connsiteY180" fmla="*/ 1577451 h 1758178"/>
                <a:gd name="connsiteX181" fmla="*/ 487580 w 1733256"/>
                <a:gd name="connsiteY181" fmla="*/ 1592478 h 1758178"/>
                <a:gd name="connsiteX182" fmla="*/ 492293 w 1733256"/>
                <a:gd name="connsiteY182" fmla="*/ 1615957 h 1758178"/>
                <a:gd name="connsiteX183" fmla="*/ 465900 w 1733256"/>
                <a:gd name="connsiteY183" fmla="*/ 1629105 h 1758178"/>
                <a:gd name="connsiteX184" fmla="*/ 457416 w 1733256"/>
                <a:gd name="connsiteY184" fmla="*/ 1632862 h 1758178"/>
                <a:gd name="connsiteX185" fmla="*/ 446104 w 1733256"/>
                <a:gd name="connsiteY185" fmla="*/ 1633801 h 1758178"/>
                <a:gd name="connsiteX186" fmla="*/ 431022 w 1733256"/>
                <a:gd name="connsiteY186" fmla="*/ 1641314 h 1758178"/>
                <a:gd name="connsiteX187" fmla="*/ 381063 w 1733256"/>
                <a:gd name="connsiteY187" fmla="*/ 1608443 h 1758178"/>
                <a:gd name="connsiteX188" fmla="*/ 380120 w 1733256"/>
                <a:gd name="connsiteY188" fmla="*/ 1599052 h 1758178"/>
                <a:gd name="connsiteX189" fmla="*/ 383891 w 1733256"/>
                <a:gd name="connsiteY189" fmla="*/ 1593417 h 1758178"/>
                <a:gd name="connsiteX190" fmla="*/ 388604 w 1733256"/>
                <a:gd name="connsiteY190" fmla="*/ 1590599 h 1758178"/>
                <a:gd name="connsiteX191" fmla="*/ 405571 w 1733256"/>
                <a:gd name="connsiteY191" fmla="*/ 1589660 h 1758178"/>
                <a:gd name="connsiteX192" fmla="*/ 414055 w 1733256"/>
                <a:gd name="connsiteY192" fmla="*/ 1587782 h 1758178"/>
                <a:gd name="connsiteX193" fmla="*/ 416883 w 1733256"/>
                <a:gd name="connsiteY193" fmla="*/ 1584964 h 1758178"/>
                <a:gd name="connsiteX194" fmla="*/ 400858 w 1733256"/>
                <a:gd name="connsiteY194" fmla="*/ 1581208 h 1758178"/>
                <a:gd name="connsiteX195" fmla="*/ 398973 w 1733256"/>
                <a:gd name="connsiteY195" fmla="*/ 1569938 h 1758178"/>
                <a:gd name="connsiteX196" fmla="*/ 400858 w 1733256"/>
                <a:gd name="connsiteY196" fmla="*/ 1562424 h 1758178"/>
                <a:gd name="connsiteX197" fmla="*/ 384833 w 1733256"/>
                <a:gd name="connsiteY197" fmla="*/ 1558668 h 1758178"/>
                <a:gd name="connsiteX198" fmla="*/ 369751 w 1733256"/>
                <a:gd name="connsiteY198" fmla="*/ 1568059 h 1758178"/>
                <a:gd name="connsiteX199" fmla="*/ 368808 w 1733256"/>
                <a:gd name="connsiteY199" fmla="*/ 1585903 h 1758178"/>
                <a:gd name="connsiteX200" fmla="*/ 355612 w 1733256"/>
                <a:gd name="connsiteY200" fmla="*/ 1586843 h 1758178"/>
                <a:gd name="connsiteX201" fmla="*/ 365038 w 1733256"/>
                <a:gd name="connsiteY201" fmla="*/ 1536128 h 1758178"/>
                <a:gd name="connsiteX202" fmla="*/ 379177 w 1733256"/>
                <a:gd name="connsiteY202" fmla="*/ 1529554 h 1758178"/>
                <a:gd name="connsiteX203" fmla="*/ 436678 w 1733256"/>
                <a:gd name="connsiteY203" fmla="*/ 1531432 h 1758178"/>
                <a:gd name="connsiteX204" fmla="*/ 372579 w 1733256"/>
                <a:gd name="connsiteY204" fmla="*/ 1506074 h 1758178"/>
                <a:gd name="connsiteX205" fmla="*/ 372579 w 1733256"/>
                <a:gd name="connsiteY205" fmla="*/ 1487291 h 1758178"/>
                <a:gd name="connsiteX206" fmla="*/ 1306085 w 1733256"/>
                <a:gd name="connsiteY206" fmla="*/ 1474864 h 1758178"/>
                <a:gd name="connsiteX207" fmla="*/ 1317440 w 1733256"/>
                <a:gd name="connsiteY207" fmla="*/ 1477459 h 1758178"/>
                <a:gd name="connsiteX208" fmla="*/ 1316494 w 1733256"/>
                <a:gd name="connsiteY208" fmla="*/ 1497273 h 1758178"/>
                <a:gd name="connsiteX209" fmla="*/ 1315548 w 1733256"/>
                <a:gd name="connsiteY209" fmla="*/ 1503878 h 1758178"/>
                <a:gd name="connsiteX210" fmla="*/ 1318387 w 1733256"/>
                <a:gd name="connsiteY210" fmla="*/ 1505765 h 1758178"/>
                <a:gd name="connsiteX211" fmla="*/ 1329742 w 1733256"/>
                <a:gd name="connsiteY211" fmla="*/ 1497273 h 1758178"/>
                <a:gd name="connsiteX212" fmla="*/ 1341097 w 1733256"/>
                <a:gd name="connsiteY212" fmla="*/ 1497273 h 1758178"/>
                <a:gd name="connsiteX213" fmla="*/ 1345829 w 1733256"/>
                <a:gd name="connsiteY213" fmla="*/ 1511426 h 1758178"/>
                <a:gd name="connsiteX214" fmla="*/ 1343936 w 1733256"/>
                <a:gd name="connsiteY214" fmla="*/ 1519918 h 1758178"/>
                <a:gd name="connsiteX215" fmla="*/ 1318387 w 1733256"/>
                <a:gd name="connsiteY215" fmla="*/ 1551055 h 1758178"/>
                <a:gd name="connsiteX216" fmla="*/ 1320279 w 1733256"/>
                <a:gd name="connsiteY216" fmla="*/ 1559546 h 1758178"/>
                <a:gd name="connsiteX217" fmla="*/ 1302300 w 1733256"/>
                <a:gd name="connsiteY217" fmla="*/ 1639746 h 1758178"/>
                <a:gd name="connsiteX218" fmla="*/ 1290945 w 1733256"/>
                <a:gd name="connsiteY218" fmla="*/ 1653899 h 1758178"/>
                <a:gd name="connsiteX219" fmla="*/ 1280536 w 1733256"/>
                <a:gd name="connsiteY219" fmla="*/ 1644464 h 1758178"/>
                <a:gd name="connsiteX220" fmla="*/ 1289998 w 1733256"/>
                <a:gd name="connsiteY220" fmla="*/ 1626537 h 1758178"/>
                <a:gd name="connsiteX221" fmla="*/ 1292837 w 1733256"/>
                <a:gd name="connsiteY221" fmla="*/ 1618045 h 1758178"/>
                <a:gd name="connsiteX222" fmla="*/ 1294730 w 1733256"/>
                <a:gd name="connsiteY222" fmla="*/ 1575586 h 1758178"/>
                <a:gd name="connsiteX223" fmla="*/ 1291891 w 1733256"/>
                <a:gd name="connsiteY223" fmla="*/ 1574643 h 1758178"/>
                <a:gd name="connsiteX224" fmla="*/ 1281482 w 1733256"/>
                <a:gd name="connsiteY224" fmla="*/ 1584078 h 1758178"/>
                <a:gd name="connsiteX225" fmla="*/ 1272019 w 1733256"/>
                <a:gd name="connsiteY225" fmla="*/ 1590683 h 1758178"/>
                <a:gd name="connsiteX226" fmla="*/ 1265395 w 1733256"/>
                <a:gd name="connsiteY226" fmla="*/ 1564264 h 1758178"/>
                <a:gd name="connsiteX227" fmla="*/ 1274858 w 1733256"/>
                <a:gd name="connsiteY227" fmla="*/ 1556716 h 1758178"/>
                <a:gd name="connsiteX228" fmla="*/ 1286213 w 1733256"/>
                <a:gd name="connsiteY228" fmla="*/ 1545393 h 1758178"/>
                <a:gd name="connsiteX229" fmla="*/ 1290945 w 1733256"/>
                <a:gd name="connsiteY229" fmla="*/ 1538788 h 1758178"/>
                <a:gd name="connsiteX230" fmla="*/ 1289052 w 1733256"/>
                <a:gd name="connsiteY230" fmla="*/ 1517087 h 1758178"/>
                <a:gd name="connsiteX231" fmla="*/ 1294730 w 1733256"/>
                <a:gd name="connsiteY231" fmla="*/ 1482177 h 1758178"/>
                <a:gd name="connsiteX232" fmla="*/ 1306085 w 1733256"/>
                <a:gd name="connsiteY232" fmla="*/ 1474864 h 1758178"/>
                <a:gd name="connsiteX233" fmla="*/ 1519389 w 1733256"/>
                <a:gd name="connsiteY233" fmla="*/ 1339182 h 1758178"/>
                <a:gd name="connsiteX234" fmla="*/ 1525957 w 1733256"/>
                <a:gd name="connsiteY234" fmla="*/ 1345785 h 1758178"/>
                <a:gd name="connsiteX235" fmla="*/ 1526895 w 1733256"/>
                <a:gd name="connsiteY235" fmla="*/ 1355218 h 1758178"/>
                <a:gd name="connsiteX236" fmla="*/ 1526895 w 1733256"/>
                <a:gd name="connsiteY236" fmla="*/ 1361821 h 1758178"/>
                <a:gd name="connsiteX237" fmla="*/ 1540970 w 1733256"/>
                <a:gd name="connsiteY237" fmla="*/ 1357104 h 1758178"/>
                <a:gd name="connsiteX238" fmla="*/ 1563489 w 1733256"/>
                <a:gd name="connsiteY238" fmla="*/ 1342012 h 1758178"/>
                <a:gd name="connsiteX239" fmla="*/ 1563489 w 1733256"/>
                <a:gd name="connsiteY239" fmla="*/ 1362764 h 1758178"/>
                <a:gd name="connsiteX240" fmla="*/ 1551291 w 1733256"/>
                <a:gd name="connsiteY240" fmla="*/ 1377856 h 1758178"/>
                <a:gd name="connsiteX241" fmla="*/ 1548476 w 1733256"/>
                <a:gd name="connsiteY241" fmla="*/ 1384459 h 1758178"/>
                <a:gd name="connsiteX242" fmla="*/ 1550353 w 1733256"/>
                <a:gd name="connsiteY242" fmla="*/ 1387289 h 1758178"/>
                <a:gd name="connsiteX243" fmla="*/ 1558798 w 1733256"/>
                <a:gd name="connsiteY243" fmla="*/ 1402381 h 1758178"/>
                <a:gd name="connsiteX244" fmla="*/ 1559736 w 1733256"/>
                <a:gd name="connsiteY244" fmla="*/ 1408984 h 1758178"/>
                <a:gd name="connsiteX245" fmla="*/ 1555044 w 1733256"/>
                <a:gd name="connsiteY245" fmla="*/ 1441998 h 1758178"/>
                <a:gd name="connsiteX246" fmla="*/ 1538155 w 1733256"/>
                <a:gd name="connsiteY246" fmla="*/ 1434452 h 1758178"/>
                <a:gd name="connsiteX247" fmla="*/ 1543785 w 1733256"/>
                <a:gd name="connsiteY247" fmla="*/ 1429735 h 1758178"/>
                <a:gd name="connsiteX248" fmla="*/ 1547538 w 1733256"/>
                <a:gd name="connsiteY248" fmla="*/ 1415587 h 1758178"/>
                <a:gd name="connsiteX249" fmla="*/ 1543785 w 1733256"/>
                <a:gd name="connsiteY249" fmla="*/ 1407097 h 1758178"/>
                <a:gd name="connsiteX250" fmla="*/ 1534402 w 1733256"/>
                <a:gd name="connsiteY250" fmla="*/ 1398608 h 1758178"/>
                <a:gd name="connsiteX251" fmla="*/ 1529710 w 1733256"/>
                <a:gd name="connsiteY251" fmla="*/ 1403324 h 1758178"/>
                <a:gd name="connsiteX252" fmla="*/ 1511882 w 1733256"/>
                <a:gd name="connsiteY252" fmla="*/ 1429735 h 1758178"/>
                <a:gd name="connsiteX253" fmla="*/ 1503437 w 1733256"/>
                <a:gd name="connsiteY253" fmla="*/ 1433509 h 1758178"/>
                <a:gd name="connsiteX254" fmla="*/ 1497807 w 1733256"/>
                <a:gd name="connsiteY254" fmla="*/ 1426906 h 1758178"/>
                <a:gd name="connsiteX255" fmla="*/ 1514697 w 1733256"/>
                <a:gd name="connsiteY255" fmla="*/ 1392005 h 1758178"/>
                <a:gd name="connsiteX256" fmla="*/ 1518450 w 1733256"/>
                <a:gd name="connsiteY256" fmla="*/ 1386345 h 1758178"/>
                <a:gd name="connsiteX257" fmla="*/ 1510005 w 1733256"/>
                <a:gd name="connsiteY257" fmla="*/ 1374083 h 1758178"/>
                <a:gd name="connsiteX258" fmla="*/ 1483733 w 1733256"/>
                <a:gd name="connsiteY258" fmla="*/ 1393892 h 1758178"/>
                <a:gd name="connsiteX259" fmla="*/ 1481856 w 1733256"/>
                <a:gd name="connsiteY259" fmla="*/ 1375970 h 1758178"/>
                <a:gd name="connsiteX260" fmla="*/ 1499684 w 1733256"/>
                <a:gd name="connsiteY260" fmla="*/ 1351445 h 1758178"/>
                <a:gd name="connsiteX261" fmla="*/ 1519389 w 1733256"/>
                <a:gd name="connsiteY261" fmla="*/ 1339182 h 1758178"/>
                <a:gd name="connsiteX262" fmla="*/ 235423 w 1733256"/>
                <a:gd name="connsiteY262" fmla="*/ 1336095 h 1758178"/>
                <a:gd name="connsiteX263" fmla="*/ 247727 w 1733256"/>
                <a:gd name="connsiteY263" fmla="*/ 1336095 h 1758178"/>
                <a:gd name="connsiteX264" fmla="*/ 257192 w 1733256"/>
                <a:gd name="connsiteY264" fmla="*/ 1343635 h 1758178"/>
                <a:gd name="connsiteX265" fmla="*/ 268550 w 1733256"/>
                <a:gd name="connsiteY265" fmla="*/ 1354944 h 1758178"/>
                <a:gd name="connsiteX266" fmla="*/ 275175 w 1733256"/>
                <a:gd name="connsiteY266" fmla="*/ 1361541 h 1758178"/>
                <a:gd name="connsiteX267" fmla="*/ 290318 w 1733256"/>
                <a:gd name="connsiteY267" fmla="*/ 1400180 h 1758178"/>
                <a:gd name="connsiteX268" fmla="*/ 269496 w 1733256"/>
                <a:gd name="connsiteY268" fmla="*/ 1402065 h 1758178"/>
                <a:gd name="connsiteX269" fmla="*/ 260031 w 1733256"/>
                <a:gd name="connsiteY269" fmla="*/ 1395468 h 1758178"/>
                <a:gd name="connsiteX270" fmla="*/ 249620 w 1733256"/>
                <a:gd name="connsiteY270" fmla="*/ 1388871 h 1758178"/>
                <a:gd name="connsiteX271" fmla="*/ 242995 w 1733256"/>
                <a:gd name="connsiteY271" fmla="*/ 1392641 h 1758178"/>
                <a:gd name="connsiteX272" fmla="*/ 247727 w 1733256"/>
                <a:gd name="connsiteY272" fmla="*/ 1403008 h 1758178"/>
                <a:gd name="connsiteX273" fmla="*/ 239209 w 1733256"/>
                <a:gd name="connsiteY273" fmla="*/ 1422799 h 1758178"/>
                <a:gd name="connsiteX274" fmla="*/ 228798 w 1733256"/>
                <a:gd name="connsiteY274" fmla="*/ 1428453 h 1758178"/>
                <a:gd name="connsiteX275" fmla="*/ 219333 w 1733256"/>
                <a:gd name="connsiteY275" fmla="*/ 1431281 h 1758178"/>
                <a:gd name="connsiteX276" fmla="*/ 215547 w 1733256"/>
                <a:gd name="connsiteY276" fmla="*/ 1448244 h 1758178"/>
                <a:gd name="connsiteX277" fmla="*/ 201350 w 1733256"/>
                <a:gd name="connsiteY277" fmla="*/ 1453899 h 1758178"/>
                <a:gd name="connsiteX278" fmla="*/ 189046 w 1733256"/>
                <a:gd name="connsiteY278" fmla="*/ 1435993 h 1758178"/>
                <a:gd name="connsiteX279" fmla="*/ 157813 w 1733256"/>
                <a:gd name="connsiteY279" fmla="*/ 1406777 h 1758178"/>
                <a:gd name="connsiteX280" fmla="*/ 150241 w 1733256"/>
                <a:gd name="connsiteY280" fmla="*/ 1382274 h 1758178"/>
                <a:gd name="connsiteX281" fmla="*/ 172956 w 1733256"/>
                <a:gd name="connsiteY281" fmla="*/ 1388871 h 1758178"/>
                <a:gd name="connsiteX282" fmla="*/ 179581 w 1733256"/>
                <a:gd name="connsiteY282" fmla="*/ 1394526 h 1758178"/>
                <a:gd name="connsiteX283" fmla="*/ 188100 w 1733256"/>
                <a:gd name="connsiteY283" fmla="*/ 1404893 h 1758178"/>
                <a:gd name="connsiteX284" fmla="*/ 201350 w 1733256"/>
                <a:gd name="connsiteY284" fmla="*/ 1418087 h 1758178"/>
                <a:gd name="connsiteX285" fmla="*/ 211761 w 1733256"/>
                <a:gd name="connsiteY285" fmla="*/ 1420914 h 1758178"/>
                <a:gd name="connsiteX286" fmla="*/ 224066 w 1733256"/>
                <a:gd name="connsiteY286" fmla="*/ 1407720 h 1758178"/>
                <a:gd name="connsiteX287" fmla="*/ 215547 w 1733256"/>
                <a:gd name="connsiteY287" fmla="*/ 1397353 h 1758178"/>
                <a:gd name="connsiteX288" fmla="*/ 213654 w 1733256"/>
                <a:gd name="connsiteY288" fmla="*/ 1380390 h 1758178"/>
                <a:gd name="connsiteX289" fmla="*/ 234477 w 1733256"/>
                <a:gd name="connsiteY289" fmla="*/ 1375677 h 1758178"/>
                <a:gd name="connsiteX290" fmla="*/ 247727 w 1733256"/>
                <a:gd name="connsiteY290" fmla="*/ 1371908 h 1758178"/>
                <a:gd name="connsiteX291" fmla="*/ 240155 w 1733256"/>
                <a:gd name="connsiteY291" fmla="*/ 1364368 h 1758178"/>
                <a:gd name="connsiteX292" fmla="*/ 228798 w 1733256"/>
                <a:gd name="connsiteY292" fmla="*/ 1353059 h 1758178"/>
                <a:gd name="connsiteX293" fmla="*/ 235423 w 1733256"/>
                <a:gd name="connsiteY293" fmla="*/ 1336095 h 1758178"/>
                <a:gd name="connsiteX294" fmla="*/ 142112 w 1733256"/>
                <a:gd name="connsiteY294" fmla="*/ 1327874 h 1758178"/>
                <a:gd name="connsiteX295" fmla="*/ 158143 w 1733256"/>
                <a:gd name="connsiteY295" fmla="*/ 1332535 h 1758178"/>
                <a:gd name="connsiteX296" fmla="*/ 175118 w 1733256"/>
                <a:gd name="connsiteY296" fmla="*/ 1338129 h 1758178"/>
                <a:gd name="connsiteX297" fmla="*/ 181719 w 1733256"/>
                <a:gd name="connsiteY297" fmla="*/ 1340926 h 1758178"/>
                <a:gd name="connsiteX298" fmla="*/ 174175 w 1733256"/>
                <a:gd name="connsiteY298" fmla="*/ 1342790 h 1758178"/>
                <a:gd name="connsiteX299" fmla="*/ 156257 w 1733256"/>
                <a:gd name="connsiteY299" fmla="*/ 1345587 h 1758178"/>
                <a:gd name="connsiteX300" fmla="*/ 149656 w 1733256"/>
                <a:gd name="connsiteY300" fmla="*/ 1348384 h 1758178"/>
                <a:gd name="connsiteX301" fmla="*/ 136454 w 1733256"/>
                <a:gd name="connsiteY301" fmla="*/ 1357706 h 1758178"/>
                <a:gd name="connsiteX302" fmla="*/ 117593 w 1733256"/>
                <a:gd name="connsiteY302" fmla="*/ 1349316 h 1758178"/>
                <a:gd name="connsiteX303" fmla="*/ 128909 w 1733256"/>
                <a:gd name="connsiteY303" fmla="*/ 1336264 h 1758178"/>
                <a:gd name="connsiteX304" fmla="*/ 142112 w 1733256"/>
                <a:gd name="connsiteY304" fmla="*/ 1327874 h 1758178"/>
                <a:gd name="connsiteX305" fmla="*/ 173158 w 1733256"/>
                <a:gd name="connsiteY305" fmla="*/ 1295857 h 1758178"/>
                <a:gd name="connsiteX306" fmla="*/ 182575 w 1733256"/>
                <a:gd name="connsiteY306" fmla="*/ 1298690 h 1758178"/>
                <a:gd name="connsiteX307" fmla="*/ 189167 w 1733256"/>
                <a:gd name="connsiteY307" fmla="*/ 1314745 h 1758178"/>
                <a:gd name="connsiteX308" fmla="*/ 179750 w 1733256"/>
                <a:gd name="connsiteY308" fmla="*/ 1322299 h 1758178"/>
                <a:gd name="connsiteX309" fmla="*/ 166565 w 1733256"/>
                <a:gd name="connsiteY309" fmla="*/ 1311911 h 1758178"/>
                <a:gd name="connsiteX310" fmla="*/ 173158 w 1733256"/>
                <a:gd name="connsiteY310" fmla="*/ 1295857 h 1758178"/>
                <a:gd name="connsiteX311" fmla="*/ 1494806 w 1733256"/>
                <a:gd name="connsiteY311" fmla="*/ 1281896 h 1758178"/>
                <a:gd name="connsiteX312" fmla="*/ 1501421 w 1733256"/>
                <a:gd name="connsiteY312" fmla="*/ 1287543 h 1758178"/>
                <a:gd name="connsiteX313" fmla="*/ 1506146 w 1733256"/>
                <a:gd name="connsiteY313" fmla="*/ 1304485 h 1758178"/>
                <a:gd name="connsiteX314" fmla="*/ 1513707 w 1733256"/>
                <a:gd name="connsiteY314" fmla="*/ 1294132 h 1758178"/>
                <a:gd name="connsiteX315" fmla="*/ 1517487 w 1733256"/>
                <a:gd name="connsiteY315" fmla="*/ 1289426 h 1758178"/>
                <a:gd name="connsiteX316" fmla="*/ 1526938 w 1733256"/>
                <a:gd name="connsiteY316" fmla="*/ 1284719 h 1758178"/>
                <a:gd name="connsiteX317" fmla="*/ 1537334 w 1733256"/>
                <a:gd name="connsiteY317" fmla="*/ 1288484 h 1758178"/>
                <a:gd name="connsiteX318" fmla="*/ 1543004 w 1733256"/>
                <a:gd name="connsiteY318" fmla="*/ 1307309 h 1758178"/>
                <a:gd name="connsiteX319" fmla="*/ 1528828 w 1733256"/>
                <a:gd name="connsiteY319" fmla="*/ 1317662 h 1758178"/>
                <a:gd name="connsiteX320" fmla="*/ 1459838 w 1733256"/>
                <a:gd name="connsiteY320" fmla="*/ 1383548 h 1758178"/>
                <a:gd name="connsiteX321" fmla="*/ 1455112 w 1733256"/>
                <a:gd name="connsiteY321" fmla="*/ 1395784 h 1758178"/>
                <a:gd name="connsiteX322" fmla="*/ 1461728 w 1733256"/>
                <a:gd name="connsiteY322" fmla="*/ 1406138 h 1758178"/>
                <a:gd name="connsiteX323" fmla="*/ 1464563 w 1733256"/>
                <a:gd name="connsiteY323" fmla="*/ 1417432 h 1758178"/>
                <a:gd name="connsiteX324" fmla="*/ 1456057 w 1733256"/>
                <a:gd name="connsiteY324" fmla="*/ 1424021 h 1758178"/>
                <a:gd name="connsiteX325" fmla="*/ 1443772 w 1733256"/>
                <a:gd name="connsiteY325" fmla="*/ 1410844 h 1758178"/>
                <a:gd name="connsiteX326" fmla="*/ 1436211 w 1733256"/>
                <a:gd name="connsiteY326" fmla="*/ 1398608 h 1758178"/>
                <a:gd name="connsiteX327" fmla="*/ 1449442 w 1733256"/>
                <a:gd name="connsiteY327" fmla="*/ 1368489 h 1758178"/>
                <a:gd name="connsiteX328" fmla="*/ 1484410 w 1733256"/>
                <a:gd name="connsiteY328" fmla="*/ 1321427 h 1758178"/>
                <a:gd name="connsiteX329" fmla="*/ 1478739 w 1733256"/>
                <a:gd name="connsiteY329" fmla="*/ 1306368 h 1758178"/>
                <a:gd name="connsiteX330" fmla="*/ 1470233 w 1733256"/>
                <a:gd name="connsiteY330" fmla="*/ 1316721 h 1758178"/>
                <a:gd name="connsiteX331" fmla="*/ 1471179 w 1733256"/>
                <a:gd name="connsiteY331" fmla="*/ 1328016 h 1758178"/>
                <a:gd name="connsiteX332" fmla="*/ 1467398 w 1733256"/>
                <a:gd name="connsiteY332" fmla="*/ 1333663 h 1758178"/>
                <a:gd name="connsiteX333" fmla="*/ 1459838 w 1733256"/>
                <a:gd name="connsiteY333" fmla="*/ 1334605 h 1758178"/>
                <a:gd name="connsiteX334" fmla="*/ 1446607 w 1733256"/>
                <a:gd name="connsiteY334" fmla="*/ 1338369 h 1758178"/>
                <a:gd name="connsiteX335" fmla="*/ 1438101 w 1733256"/>
                <a:gd name="connsiteY335" fmla="*/ 1367547 h 1758178"/>
                <a:gd name="connsiteX336" fmla="*/ 1427705 w 1733256"/>
                <a:gd name="connsiteY336" fmla="*/ 1364724 h 1758178"/>
                <a:gd name="connsiteX337" fmla="*/ 1422035 w 1733256"/>
                <a:gd name="connsiteY337" fmla="*/ 1351547 h 1758178"/>
                <a:gd name="connsiteX338" fmla="*/ 1437156 w 1733256"/>
                <a:gd name="connsiteY338" fmla="*/ 1340252 h 1758178"/>
                <a:gd name="connsiteX339" fmla="*/ 1439991 w 1733256"/>
                <a:gd name="connsiteY339" fmla="*/ 1330839 h 1758178"/>
                <a:gd name="connsiteX340" fmla="*/ 1443772 w 1733256"/>
                <a:gd name="connsiteY340" fmla="*/ 1324251 h 1758178"/>
                <a:gd name="connsiteX341" fmla="*/ 1454167 w 1733256"/>
                <a:gd name="connsiteY341" fmla="*/ 1315780 h 1758178"/>
                <a:gd name="connsiteX342" fmla="*/ 1461728 w 1733256"/>
                <a:gd name="connsiteY342" fmla="*/ 1314839 h 1758178"/>
                <a:gd name="connsiteX343" fmla="*/ 1472124 w 1733256"/>
                <a:gd name="connsiteY343" fmla="*/ 1296014 h 1758178"/>
                <a:gd name="connsiteX344" fmla="*/ 1494806 w 1733256"/>
                <a:gd name="connsiteY344" fmla="*/ 1281896 h 1758178"/>
                <a:gd name="connsiteX345" fmla="*/ 224270 w 1733256"/>
                <a:gd name="connsiteY345" fmla="*/ 1280864 h 1758178"/>
                <a:gd name="connsiteX346" fmla="*/ 235571 w 1733256"/>
                <a:gd name="connsiteY346" fmla="*/ 1285535 h 1758178"/>
                <a:gd name="connsiteX347" fmla="*/ 243105 w 1733256"/>
                <a:gd name="connsiteY347" fmla="*/ 1298615 h 1758178"/>
                <a:gd name="connsiteX348" fmla="*/ 230862 w 1733256"/>
                <a:gd name="connsiteY348" fmla="*/ 1310760 h 1758178"/>
                <a:gd name="connsiteX349" fmla="*/ 211085 w 1733256"/>
                <a:gd name="connsiteY349" fmla="*/ 1292075 h 1758178"/>
                <a:gd name="connsiteX350" fmla="*/ 212027 w 1733256"/>
                <a:gd name="connsiteY350" fmla="*/ 1287404 h 1758178"/>
                <a:gd name="connsiteX351" fmla="*/ 224270 w 1733256"/>
                <a:gd name="connsiteY351" fmla="*/ 1280864 h 1758178"/>
                <a:gd name="connsiteX352" fmla="*/ 60744 w 1733256"/>
                <a:gd name="connsiteY352" fmla="*/ 861357 h 1758178"/>
                <a:gd name="connsiteX353" fmla="*/ 74871 w 1733256"/>
                <a:gd name="connsiteY353" fmla="*/ 862300 h 1758178"/>
                <a:gd name="connsiteX354" fmla="*/ 78638 w 1733256"/>
                <a:gd name="connsiteY354" fmla="*/ 864186 h 1758178"/>
                <a:gd name="connsiteX355" fmla="*/ 89939 w 1733256"/>
                <a:gd name="connsiteY355" fmla="*/ 871730 h 1758178"/>
                <a:gd name="connsiteX356" fmla="*/ 94648 w 1733256"/>
                <a:gd name="connsiteY356" fmla="*/ 905680 h 1758178"/>
                <a:gd name="connsiteX357" fmla="*/ 79580 w 1733256"/>
                <a:gd name="connsiteY357" fmla="*/ 921711 h 1758178"/>
                <a:gd name="connsiteX358" fmla="*/ 75812 w 1733256"/>
                <a:gd name="connsiteY358" fmla="*/ 921711 h 1758178"/>
                <a:gd name="connsiteX359" fmla="*/ 67336 w 1733256"/>
                <a:gd name="connsiteY359" fmla="*/ 922654 h 1758178"/>
                <a:gd name="connsiteX360" fmla="*/ 66395 w 1733256"/>
                <a:gd name="connsiteY360" fmla="*/ 905680 h 1758178"/>
                <a:gd name="connsiteX361" fmla="*/ 83347 w 1733256"/>
                <a:gd name="connsiteY361" fmla="*/ 888705 h 1758178"/>
                <a:gd name="connsiteX362" fmla="*/ 77696 w 1733256"/>
                <a:gd name="connsiteY362" fmla="*/ 882104 h 1758178"/>
                <a:gd name="connsiteX363" fmla="*/ 1412 w 1733256"/>
                <a:gd name="connsiteY363" fmla="*/ 880218 h 1758178"/>
                <a:gd name="connsiteX364" fmla="*/ 1412 w 1733256"/>
                <a:gd name="connsiteY364" fmla="*/ 862300 h 1758178"/>
                <a:gd name="connsiteX365" fmla="*/ 60744 w 1733256"/>
                <a:gd name="connsiteY365" fmla="*/ 861357 h 1758178"/>
                <a:gd name="connsiteX366" fmla="*/ 1731694 w 1733256"/>
                <a:gd name="connsiteY366" fmla="*/ 846630 h 1758178"/>
                <a:gd name="connsiteX367" fmla="*/ 1732639 w 1733256"/>
                <a:gd name="connsiteY367" fmla="*/ 862623 h 1758178"/>
                <a:gd name="connsiteX368" fmla="*/ 1731694 w 1733256"/>
                <a:gd name="connsiteY368" fmla="*/ 868268 h 1758178"/>
                <a:gd name="connsiteX369" fmla="*/ 1724133 w 1733256"/>
                <a:gd name="connsiteY369" fmla="*/ 871090 h 1758178"/>
                <a:gd name="connsiteX370" fmla="*/ 1712793 w 1733256"/>
                <a:gd name="connsiteY370" fmla="*/ 875794 h 1758178"/>
                <a:gd name="connsiteX371" fmla="*/ 1698617 w 1733256"/>
                <a:gd name="connsiteY371" fmla="*/ 881439 h 1758178"/>
                <a:gd name="connsiteX372" fmla="*/ 1689166 w 1733256"/>
                <a:gd name="connsiteY372" fmla="*/ 887084 h 1758178"/>
                <a:gd name="connsiteX373" fmla="*/ 1693891 w 1733256"/>
                <a:gd name="connsiteY373" fmla="*/ 889906 h 1758178"/>
                <a:gd name="connsiteX374" fmla="*/ 1729804 w 1733256"/>
                <a:gd name="connsiteY374" fmla="*/ 909662 h 1758178"/>
                <a:gd name="connsiteX375" fmla="*/ 1729804 w 1733256"/>
                <a:gd name="connsiteY375" fmla="*/ 927537 h 1758178"/>
                <a:gd name="connsiteX376" fmla="*/ 1687276 w 1733256"/>
                <a:gd name="connsiteY376" fmla="*/ 904018 h 1758178"/>
                <a:gd name="connsiteX377" fmla="*/ 1679715 w 1733256"/>
                <a:gd name="connsiteY377" fmla="*/ 900255 h 1758178"/>
                <a:gd name="connsiteX378" fmla="*/ 1675935 w 1733256"/>
                <a:gd name="connsiteY378" fmla="*/ 899314 h 1758178"/>
                <a:gd name="connsiteX379" fmla="*/ 1667429 w 1733256"/>
                <a:gd name="connsiteY379" fmla="*/ 893669 h 1758178"/>
                <a:gd name="connsiteX380" fmla="*/ 1646638 w 1733256"/>
                <a:gd name="connsiteY380" fmla="*/ 892728 h 1758178"/>
                <a:gd name="connsiteX381" fmla="*/ 1636242 w 1733256"/>
                <a:gd name="connsiteY381" fmla="*/ 889906 h 1758178"/>
                <a:gd name="connsiteX382" fmla="*/ 1637187 w 1733256"/>
                <a:gd name="connsiteY382" fmla="*/ 874853 h 1758178"/>
                <a:gd name="connsiteX383" fmla="*/ 1672155 w 1733256"/>
                <a:gd name="connsiteY383" fmla="*/ 872972 h 1758178"/>
                <a:gd name="connsiteX384" fmla="*/ 1691056 w 1733256"/>
                <a:gd name="connsiteY384" fmla="*/ 865446 h 1758178"/>
                <a:gd name="connsiteX385" fmla="*/ 1694836 w 1733256"/>
                <a:gd name="connsiteY385" fmla="*/ 862623 h 1758178"/>
                <a:gd name="connsiteX386" fmla="*/ 1698617 w 1733256"/>
                <a:gd name="connsiteY386" fmla="*/ 862623 h 1758178"/>
                <a:gd name="connsiteX387" fmla="*/ 1702397 w 1733256"/>
                <a:gd name="connsiteY387" fmla="*/ 858860 h 1758178"/>
                <a:gd name="connsiteX388" fmla="*/ 1706177 w 1733256"/>
                <a:gd name="connsiteY388" fmla="*/ 858860 h 1758178"/>
                <a:gd name="connsiteX389" fmla="*/ 1722243 w 1733256"/>
                <a:gd name="connsiteY389" fmla="*/ 852275 h 1758178"/>
                <a:gd name="connsiteX390" fmla="*/ 1731694 w 1733256"/>
                <a:gd name="connsiteY390" fmla="*/ 846630 h 1758178"/>
                <a:gd name="connsiteX391" fmla="*/ 4858 w 1733256"/>
                <a:gd name="connsiteY391" fmla="*/ 798429 h 1758178"/>
                <a:gd name="connsiteX392" fmla="*/ 11480 w 1733256"/>
                <a:gd name="connsiteY392" fmla="*/ 799370 h 1758178"/>
                <a:gd name="connsiteX393" fmla="*/ 54994 w 1733256"/>
                <a:gd name="connsiteY393" fmla="*/ 802196 h 1758178"/>
                <a:gd name="connsiteX394" fmla="*/ 75806 w 1733256"/>
                <a:gd name="connsiteY394" fmla="*/ 803137 h 1758178"/>
                <a:gd name="connsiteX395" fmla="*/ 96617 w 1733256"/>
                <a:gd name="connsiteY395" fmla="*/ 805963 h 1758178"/>
                <a:gd name="connsiteX396" fmla="*/ 94725 w 1733256"/>
                <a:gd name="connsiteY396" fmla="*/ 821972 h 1758178"/>
                <a:gd name="connsiteX397" fmla="*/ 47426 w 1733256"/>
                <a:gd name="connsiteY397" fmla="*/ 820089 h 1758178"/>
                <a:gd name="connsiteX398" fmla="*/ 1074 w 1733256"/>
                <a:gd name="connsiteY398" fmla="*/ 816322 h 1758178"/>
                <a:gd name="connsiteX399" fmla="*/ 4858 w 1733256"/>
                <a:gd name="connsiteY399" fmla="*/ 798429 h 1758178"/>
                <a:gd name="connsiteX400" fmla="*/ 1722435 w 1733256"/>
                <a:gd name="connsiteY400" fmla="*/ 732502 h 1758178"/>
                <a:gd name="connsiteX401" fmla="*/ 1727156 w 1733256"/>
                <a:gd name="connsiteY401" fmla="*/ 770088 h 1758178"/>
                <a:gd name="connsiteX402" fmla="*/ 1728101 w 1733256"/>
                <a:gd name="connsiteY402" fmla="*/ 788881 h 1758178"/>
                <a:gd name="connsiteX403" fmla="*/ 1729045 w 1733256"/>
                <a:gd name="connsiteY403" fmla="*/ 806734 h 1758178"/>
                <a:gd name="connsiteX404" fmla="*/ 1716770 w 1733256"/>
                <a:gd name="connsiteY404" fmla="*/ 807674 h 1758178"/>
                <a:gd name="connsiteX405" fmla="*/ 1711105 w 1733256"/>
                <a:gd name="connsiteY405" fmla="*/ 780424 h 1758178"/>
                <a:gd name="connsiteX406" fmla="*/ 1655397 w 1733256"/>
                <a:gd name="connsiteY406" fmla="*/ 786062 h 1758178"/>
                <a:gd name="connsiteX407" fmla="*/ 1632736 w 1733256"/>
                <a:gd name="connsiteY407" fmla="*/ 787941 h 1758178"/>
                <a:gd name="connsiteX408" fmla="*/ 1631792 w 1733256"/>
                <a:gd name="connsiteY408" fmla="*/ 770088 h 1758178"/>
                <a:gd name="connsiteX409" fmla="*/ 1651620 w 1733256"/>
                <a:gd name="connsiteY409" fmla="*/ 768208 h 1758178"/>
                <a:gd name="connsiteX410" fmla="*/ 1663895 w 1733256"/>
                <a:gd name="connsiteY410" fmla="*/ 766329 h 1758178"/>
                <a:gd name="connsiteX411" fmla="*/ 1680891 w 1733256"/>
                <a:gd name="connsiteY411" fmla="*/ 765389 h 1758178"/>
                <a:gd name="connsiteX412" fmla="*/ 1695998 w 1733256"/>
                <a:gd name="connsiteY412" fmla="*/ 762570 h 1758178"/>
                <a:gd name="connsiteX413" fmla="*/ 1709217 w 1733256"/>
                <a:gd name="connsiteY413" fmla="*/ 761631 h 1758178"/>
                <a:gd name="connsiteX414" fmla="*/ 1709217 w 1733256"/>
                <a:gd name="connsiteY414" fmla="*/ 747536 h 1758178"/>
                <a:gd name="connsiteX415" fmla="*/ 1709217 w 1733256"/>
                <a:gd name="connsiteY415" fmla="*/ 733441 h 1758178"/>
                <a:gd name="connsiteX416" fmla="*/ 1722435 w 1733256"/>
                <a:gd name="connsiteY416" fmla="*/ 732502 h 1758178"/>
                <a:gd name="connsiteX417" fmla="*/ 65938 w 1733256"/>
                <a:gd name="connsiteY417" fmla="*/ 709222 h 1758178"/>
                <a:gd name="connsiteX418" fmla="*/ 58044 w 1733256"/>
                <a:gd name="connsiteY418" fmla="*/ 710637 h 1758178"/>
                <a:gd name="connsiteX419" fmla="*/ 46733 w 1733256"/>
                <a:gd name="connsiteY419" fmla="*/ 711581 h 1758178"/>
                <a:gd name="connsiteX420" fmla="*/ 39193 w 1733256"/>
                <a:gd name="connsiteY420" fmla="*/ 713468 h 1758178"/>
                <a:gd name="connsiteX421" fmla="*/ 31652 w 1733256"/>
                <a:gd name="connsiteY421" fmla="*/ 714412 h 1758178"/>
                <a:gd name="connsiteX422" fmla="*/ 38250 w 1733256"/>
                <a:gd name="connsiteY422" fmla="*/ 721960 h 1758178"/>
                <a:gd name="connsiteX423" fmla="*/ 57101 w 1733256"/>
                <a:gd name="connsiteY423" fmla="*/ 731396 h 1758178"/>
                <a:gd name="connsiteX424" fmla="*/ 66527 w 1733256"/>
                <a:gd name="connsiteY424" fmla="*/ 737058 h 1758178"/>
                <a:gd name="connsiteX425" fmla="*/ 71239 w 1733256"/>
                <a:gd name="connsiteY425" fmla="*/ 725735 h 1758178"/>
                <a:gd name="connsiteX426" fmla="*/ 73125 w 1733256"/>
                <a:gd name="connsiteY426" fmla="*/ 710637 h 1758178"/>
                <a:gd name="connsiteX427" fmla="*/ 65938 w 1733256"/>
                <a:gd name="connsiteY427" fmla="*/ 709222 h 1758178"/>
                <a:gd name="connsiteX428" fmla="*/ 111769 w 1733256"/>
                <a:gd name="connsiteY428" fmla="*/ 684217 h 1758178"/>
                <a:gd name="connsiteX429" fmla="*/ 111769 w 1733256"/>
                <a:gd name="connsiteY429" fmla="*/ 691766 h 1758178"/>
                <a:gd name="connsiteX430" fmla="*/ 109884 w 1733256"/>
                <a:gd name="connsiteY430" fmla="*/ 702145 h 1758178"/>
                <a:gd name="connsiteX431" fmla="*/ 90091 w 1733256"/>
                <a:gd name="connsiteY431" fmla="*/ 705919 h 1758178"/>
                <a:gd name="connsiteX432" fmla="*/ 85378 w 1733256"/>
                <a:gd name="connsiteY432" fmla="*/ 731396 h 1758178"/>
                <a:gd name="connsiteX433" fmla="*/ 83493 w 1733256"/>
                <a:gd name="connsiteY433" fmla="*/ 744606 h 1758178"/>
                <a:gd name="connsiteX434" fmla="*/ 100459 w 1733256"/>
                <a:gd name="connsiteY434" fmla="*/ 756873 h 1758178"/>
                <a:gd name="connsiteX435" fmla="*/ 99516 w 1733256"/>
                <a:gd name="connsiteY435" fmla="*/ 765365 h 1758178"/>
                <a:gd name="connsiteX436" fmla="*/ 97631 w 1733256"/>
                <a:gd name="connsiteY436" fmla="*/ 772914 h 1758178"/>
                <a:gd name="connsiteX437" fmla="*/ 20341 w 1733256"/>
                <a:gd name="connsiteY437" fmla="*/ 729509 h 1758178"/>
                <a:gd name="connsiteX438" fmla="*/ 10916 w 1733256"/>
                <a:gd name="connsiteY438" fmla="*/ 722904 h 1758178"/>
                <a:gd name="connsiteX439" fmla="*/ 14686 w 1733256"/>
                <a:gd name="connsiteY439" fmla="*/ 702145 h 1758178"/>
                <a:gd name="connsiteX440" fmla="*/ 40135 w 1733256"/>
                <a:gd name="connsiteY440" fmla="*/ 696483 h 1758178"/>
                <a:gd name="connsiteX441" fmla="*/ 47676 w 1733256"/>
                <a:gd name="connsiteY441" fmla="*/ 694596 h 1758178"/>
                <a:gd name="connsiteX442" fmla="*/ 85378 w 1733256"/>
                <a:gd name="connsiteY442" fmla="*/ 688935 h 1758178"/>
                <a:gd name="connsiteX443" fmla="*/ 111769 w 1733256"/>
                <a:gd name="connsiteY443" fmla="*/ 684217 h 1758178"/>
                <a:gd name="connsiteX444" fmla="*/ 1710359 w 1733256"/>
                <a:gd name="connsiteY444" fmla="*/ 675826 h 1758178"/>
                <a:gd name="connsiteX445" fmla="*/ 1712256 w 1733256"/>
                <a:gd name="connsiteY445" fmla="*/ 682450 h 1758178"/>
                <a:gd name="connsiteX446" fmla="*/ 1714153 w 1733256"/>
                <a:gd name="connsiteY446" fmla="*/ 692859 h 1758178"/>
                <a:gd name="connsiteX447" fmla="*/ 1678113 w 1733256"/>
                <a:gd name="connsiteY447" fmla="*/ 700429 h 1758178"/>
                <a:gd name="connsiteX448" fmla="*/ 1672422 w 1733256"/>
                <a:gd name="connsiteY448" fmla="*/ 702322 h 1758178"/>
                <a:gd name="connsiteX449" fmla="*/ 1662938 w 1733256"/>
                <a:gd name="connsiteY449" fmla="*/ 703268 h 1758178"/>
                <a:gd name="connsiteX450" fmla="*/ 1655351 w 1733256"/>
                <a:gd name="connsiteY450" fmla="*/ 705161 h 1758178"/>
                <a:gd name="connsiteX451" fmla="*/ 1646815 w 1733256"/>
                <a:gd name="connsiteY451" fmla="*/ 706107 h 1758178"/>
                <a:gd name="connsiteX452" fmla="*/ 1642073 w 1733256"/>
                <a:gd name="connsiteY452" fmla="*/ 708000 h 1758178"/>
                <a:gd name="connsiteX453" fmla="*/ 1630691 w 1733256"/>
                <a:gd name="connsiteY453" fmla="*/ 708946 h 1758178"/>
                <a:gd name="connsiteX454" fmla="*/ 1620259 w 1733256"/>
                <a:gd name="connsiteY454" fmla="*/ 710839 h 1758178"/>
                <a:gd name="connsiteX455" fmla="*/ 1618362 w 1733256"/>
                <a:gd name="connsiteY455" fmla="*/ 692859 h 1758178"/>
                <a:gd name="connsiteX456" fmla="*/ 1625001 w 1733256"/>
                <a:gd name="connsiteY456" fmla="*/ 691913 h 1758178"/>
                <a:gd name="connsiteX457" fmla="*/ 1642073 w 1733256"/>
                <a:gd name="connsiteY457" fmla="*/ 688128 h 1758178"/>
                <a:gd name="connsiteX458" fmla="*/ 1664835 w 1733256"/>
                <a:gd name="connsiteY458" fmla="*/ 683396 h 1758178"/>
                <a:gd name="connsiteX459" fmla="*/ 1675268 w 1733256"/>
                <a:gd name="connsiteY459" fmla="*/ 682450 h 1758178"/>
                <a:gd name="connsiteX460" fmla="*/ 1682855 w 1733256"/>
                <a:gd name="connsiteY460" fmla="*/ 679611 h 1758178"/>
                <a:gd name="connsiteX461" fmla="*/ 1692339 w 1733256"/>
                <a:gd name="connsiteY461" fmla="*/ 678665 h 1758178"/>
                <a:gd name="connsiteX462" fmla="*/ 1697081 w 1733256"/>
                <a:gd name="connsiteY462" fmla="*/ 676772 h 1758178"/>
                <a:gd name="connsiteX463" fmla="*/ 1710359 w 1733256"/>
                <a:gd name="connsiteY463" fmla="*/ 675826 h 1758178"/>
                <a:gd name="connsiteX464" fmla="*/ 1645659 w 1733256"/>
                <a:gd name="connsiteY464" fmla="*/ 571130 h 1758178"/>
                <a:gd name="connsiteX465" fmla="*/ 1673014 w 1733256"/>
                <a:gd name="connsiteY465" fmla="*/ 572075 h 1758178"/>
                <a:gd name="connsiteX466" fmla="*/ 1689049 w 1733256"/>
                <a:gd name="connsiteY466" fmla="*/ 624970 h 1758178"/>
                <a:gd name="connsiteX467" fmla="*/ 1686219 w 1733256"/>
                <a:gd name="connsiteY467" fmla="*/ 627804 h 1758178"/>
                <a:gd name="connsiteX468" fmla="*/ 1673957 w 1733256"/>
                <a:gd name="connsiteY468" fmla="*/ 635361 h 1758178"/>
                <a:gd name="connsiteX469" fmla="*/ 1671127 w 1733256"/>
                <a:gd name="connsiteY469" fmla="*/ 627804 h 1758178"/>
                <a:gd name="connsiteX470" fmla="*/ 1673014 w 1733256"/>
                <a:gd name="connsiteY470" fmla="*/ 618358 h 1758178"/>
                <a:gd name="connsiteX471" fmla="*/ 1677730 w 1733256"/>
                <a:gd name="connsiteY471" fmla="*/ 600412 h 1758178"/>
                <a:gd name="connsiteX472" fmla="*/ 1654148 w 1733256"/>
                <a:gd name="connsiteY472" fmla="*/ 589077 h 1758178"/>
                <a:gd name="connsiteX473" fmla="*/ 1651319 w 1733256"/>
                <a:gd name="connsiteY473" fmla="*/ 610802 h 1758178"/>
                <a:gd name="connsiteX474" fmla="*/ 1641886 w 1733256"/>
                <a:gd name="connsiteY474" fmla="*/ 649529 h 1758178"/>
                <a:gd name="connsiteX475" fmla="*/ 1618304 w 1733256"/>
                <a:gd name="connsiteY475" fmla="*/ 651418 h 1758178"/>
                <a:gd name="connsiteX476" fmla="*/ 1599439 w 1733256"/>
                <a:gd name="connsiteY476" fmla="*/ 630638 h 1758178"/>
                <a:gd name="connsiteX477" fmla="*/ 1592836 w 1733256"/>
                <a:gd name="connsiteY477" fmla="*/ 609857 h 1758178"/>
                <a:gd name="connsiteX478" fmla="*/ 1591893 w 1733256"/>
                <a:gd name="connsiteY478" fmla="*/ 600412 h 1758178"/>
                <a:gd name="connsiteX479" fmla="*/ 1594723 w 1733256"/>
                <a:gd name="connsiteY479" fmla="*/ 596633 h 1758178"/>
                <a:gd name="connsiteX480" fmla="*/ 1595666 w 1733256"/>
                <a:gd name="connsiteY480" fmla="*/ 591911 h 1758178"/>
                <a:gd name="connsiteX481" fmla="*/ 1603212 w 1733256"/>
                <a:gd name="connsiteY481" fmla="*/ 582465 h 1758178"/>
                <a:gd name="connsiteX482" fmla="*/ 1612645 w 1733256"/>
                <a:gd name="connsiteY482" fmla="*/ 578687 h 1758178"/>
                <a:gd name="connsiteX483" fmla="*/ 1615474 w 1733256"/>
                <a:gd name="connsiteY483" fmla="*/ 586243 h 1758178"/>
                <a:gd name="connsiteX484" fmla="*/ 1618304 w 1733256"/>
                <a:gd name="connsiteY484" fmla="*/ 594744 h 1758178"/>
                <a:gd name="connsiteX485" fmla="*/ 1612645 w 1733256"/>
                <a:gd name="connsiteY485" fmla="*/ 599467 h 1758178"/>
                <a:gd name="connsiteX486" fmla="*/ 1606042 w 1733256"/>
                <a:gd name="connsiteY486" fmla="*/ 616469 h 1758178"/>
                <a:gd name="connsiteX487" fmla="*/ 1607928 w 1733256"/>
                <a:gd name="connsiteY487" fmla="*/ 620248 h 1758178"/>
                <a:gd name="connsiteX488" fmla="*/ 1609815 w 1733256"/>
                <a:gd name="connsiteY488" fmla="*/ 624970 h 1758178"/>
                <a:gd name="connsiteX489" fmla="*/ 1628680 w 1733256"/>
                <a:gd name="connsiteY489" fmla="*/ 632527 h 1758178"/>
                <a:gd name="connsiteX490" fmla="*/ 1635283 w 1733256"/>
                <a:gd name="connsiteY490" fmla="*/ 584354 h 1758178"/>
                <a:gd name="connsiteX491" fmla="*/ 1645659 w 1733256"/>
                <a:gd name="connsiteY491" fmla="*/ 571130 h 1758178"/>
                <a:gd name="connsiteX492" fmla="*/ 61022 w 1733256"/>
                <a:gd name="connsiteY492" fmla="*/ 544064 h 1758178"/>
                <a:gd name="connsiteX493" fmla="*/ 69504 w 1733256"/>
                <a:gd name="connsiteY493" fmla="*/ 545948 h 1758178"/>
                <a:gd name="connsiteX494" fmla="*/ 74216 w 1733256"/>
                <a:gd name="connsiteY494" fmla="*/ 546890 h 1758178"/>
                <a:gd name="connsiteX495" fmla="*/ 77986 w 1733256"/>
                <a:gd name="connsiteY495" fmla="*/ 548773 h 1758178"/>
                <a:gd name="connsiteX496" fmla="*/ 81756 w 1733256"/>
                <a:gd name="connsiteY496" fmla="*/ 549715 h 1758178"/>
                <a:gd name="connsiteX497" fmla="*/ 85526 w 1733256"/>
                <a:gd name="connsiteY497" fmla="*/ 551599 h 1758178"/>
                <a:gd name="connsiteX498" fmla="*/ 99663 w 1733256"/>
                <a:gd name="connsiteY498" fmla="*/ 555366 h 1758178"/>
                <a:gd name="connsiteX499" fmla="*/ 103433 w 1733256"/>
                <a:gd name="connsiteY499" fmla="*/ 558191 h 1758178"/>
                <a:gd name="connsiteX500" fmla="*/ 109087 w 1733256"/>
                <a:gd name="connsiteY500" fmla="*/ 559133 h 1758178"/>
                <a:gd name="connsiteX501" fmla="*/ 116627 w 1733256"/>
                <a:gd name="connsiteY501" fmla="*/ 562900 h 1758178"/>
                <a:gd name="connsiteX502" fmla="*/ 126052 w 1733256"/>
                <a:gd name="connsiteY502" fmla="*/ 565725 h 1758178"/>
                <a:gd name="connsiteX503" fmla="*/ 130764 w 1733256"/>
                <a:gd name="connsiteY503" fmla="*/ 567609 h 1758178"/>
                <a:gd name="connsiteX504" fmla="*/ 134534 w 1733256"/>
                <a:gd name="connsiteY504" fmla="*/ 568551 h 1758178"/>
                <a:gd name="connsiteX505" fmla="*/ 144901 w 1733256"/>
                <a:gd name="connsiteY505" fmla="*/ 573259 h 1758178"/>
                <a:gd name="connsiteX506" fmla="*/ 150556 w 1733256"/>
                <a:gd name="connsiteY506" fmla="*/ 575143 h 1758178"/>
                <a:gd name="connsiteX507" fmla="*/ 140189 w 1733256"/>
                <a:gd name="connsiteY507" fmla="*/ 600571 h 1758178"/>
                <a:gd name="connsiteX508" fmla="*/ 102490 w 1733256"/>
                <a:gd name="connsiteY508" fmla="*/ 604338 h 1758178"/>
                <a:gd name="connsiteX509" fmla="*/ 87411 w 1733256"/>
                <a:gd name="connsiteY509" fmla="*/ 606221 h 1758178"/>
                <a:gd name="connsiteX510" fmla="*/ 70446 w 1733256"/>
                <a:gd name="connsiteY510" fmla="*/ 608105 h 1758178"/>
                <a:gd name="connsiteX511" fmla="*/ 55367 w 1733256"/>
                <a:gd name="connsiteY511" fmla="*/ 610930 h 1758178"/>
                <a:gd name="connsiteX512" fmla="*/ 62906 w 1733256"/>
                <a:gd name="connsiteY512" fmla="*/ 614697 h 1758178"/>
                <a:gd name="connsiteX513" fmla="*/ 66676 w 1733256"/>
                <a:gd name="connsiteY513" fmla="*/ 616581 h 1758178"/>
                <a:gd name="connsiteX514" fmla="*/ 71389 w 1733256"/>
                <a:gd name="connsiteY514" fmla="*/ 617523 h 1758178"/>
                <a:gd name="connsiteX515" fmla="*/ 81756 w 1733256"/>
                <a:gd name="connsiteY515" fmla="*/ 621290 h 1758178"/>
                <a:gd name="connsiteX516" fmla="*/ 109087 w 1733256"/>
                <a:gd name="connsiteY516" fmla="*/ 632591 h 1758178"/>
                <a:gd name="connsiteX517" fmla="*/ 126994 w 1733256"/>
                <a:gd name="connsiteY517" fmla="*/ 638242 h 1758178"/>
                <a:gd name="connsiteX518" fmla="*/ 122282 w 1733256"/>
                <a:gd name="connsiteY518" fmla="*/ 654252 h 1758178"/>
                <a:gd name="connsiteX519" fmla="*/ 101548 w 1733256"/>
                <a:gd name="connsiteY519" fmla="*/ 647659 h 1758178"/>
                <a:gd name="connsiteX520" fmla="*/ 87411 w 1733256"/>
                <a:gd name="connsiteY520" fmla="*/ 642009 h 1758178"/>
                <a:gd name="connsiteX521" fmla="*/ 34632 w 1733256"/>
                <a:gd name="connsiteY521" fmla="*/ 624115 h 1758178"/>
                <a:gd name="connsiteX522" fmla="*/ 42172 w 1733256"/>
                <a:gd name="connsiteY522" fmla="*/ 596804 h 1758178"/>
                <a:gd name="connsiteX523" fmla="*/ 81756 w 1733256"/>
                <a:gd name="connsiteY523" fmla="*/ 592095 h 1758178"/>
                <a:gd name="connsiteX524" fmla="*/ 96835 w 1733256"/>
                <a:gd name="connsiteY524" fmla="*/ 589270 h 1758178"/>
                <a:gd name="connsiteX525" fmla="*/ 111915 w 1733256"/>
                <a:gd name="connsiteY525" fmla="*/ 588328 h 1758178"/>
                <a:gd name="connsiteX526" fmla="*/ 125109 w 1733256"/>
                <a:gd name="connsiteY526" fmla="*/ 584561 h 1758178"/>
                <a:gd name="connsiteX527" fmla="*/ 105317 w 1733256"/>
                <a:gd name="connsiteY527" fmla="*/ 576085 h 1758178"/>
                <a:gd name="connsiteX528" fmla="*/ 87411 w 1733256"/>
                <a:gd name="connsiteY528" fmla="*/ 569492 h 1758178"/>
                <a:gd name="connsiteX529" fmla="*/ 71389 w 1733256"/>
                <a:gd name="connsiteY529" fmla="*/ 563842 h 1758178"/>
                <a:gd name="connsiteX530" fmla="*/ 66676 w 1733256"/>
                <a:gd name="connsiteY530" fmla="*/ 563842 h 1758178"/>
                <a:gd name="connsiteX531" fmla="*/ 62906 w 1733256"/>
                <a:gd name="connsiteY531" fmla="*/ 561016 h 1758178"/>
                <a:gd name="connsiteX532" fmla="*/ 57252 w 1733256"/>
                <a:gd name="connsiteY532" fmla="*/ 559133 h 1758178"/>
                <a:gd name="connsiteX533" fmla="*/ 59137 w 1733256"/>
                <a:gd name="connsiteY533" fmla="*/ 551599 h 1758178"/>
                <a:gd name="connsiteX534" fmla="*/ 61022 w 1733256"/>
                <a:gd name="connsiteY534" fmla="*/ 544064 h 1758178"/>
                <a:gd name="connsiteX535" fmla="*/ 1620254 w 1733256"/>
                <a:gd name="connsiteY535" fmla="*/ 475886 h 1758178"/>
                <a:gd name="connsiteX536" fmla="*/ 1599552 w 1733256"/>
                <a:gd name="connsiteY536" fmla="*/ 487215 h 1758178"/>
                <a:gd name="connsiteX537" fmla="*/ 1609903 w 1733256"/>
                <a:gd name="connsiteY537" fmla="*/ 509872 h 1758178"/>
                <a:gd name="connsiteX538" fmla="*/ 1629665 w 1733256"/>
                <a:gd name="connsiteY538" fmla="*/ 508928 h 1758178"/>
                <a:gd name="connsiteX539" fmla="*/ 1632488 w 1733256"/>
                <a:gd name="connsiteY539" fmla="*/ 494767 h 1758178"/>
                <a:gd name="connsiteX540" fmla="*/ 1624959 w 1733256"/>
                <a:gd name="connsiteY540" fmla="*/ 479662 h 1758178"/>
                <a:gd name="connsiteX541" fmla="*/ 1620254 w 1733256"/>
                <a:gd name="connsiteY541" fmla="*/ 475886 h 1758178"/>
                <a:gd name="connsiteX542" fmla="*/ 1625900 w 1733256"/>
                <a:gd name="connsiteY542" fmla="*/ 452285 h 1758178"/>
                <a:gd name="connsiteX543" fmla="*/ 1629665 w 1733256"/>
                <a:gd name="connsiteY543" fmla="*/ 454173 h 1758178"/>
                <a:gd name="connsiteX544" fmla="*/ 1634370 w 1733256"/>
                <a:gd name="connsiteY544" fmla="*/ 465501 h 1758178"/>
                <a:gd name="connsiteX545" fmla="*/ 1636252 w 1733256"/>
                <a:gd name="connsiteY545" fmla="*/ 469278 h 1758178"/>
                <a:gd name="connsiteX546" fmla="*/ 1637193 w 1733256"/>
                <a:gd name="connsiteY546" fmla="*/ 473054 h 1758178"/>
                <a:gd name="connsiteX547" fmla="*/ 1640016 w 1733256"/>
                <a:gd name="connsiteY547" fmla="*/ 476830 h 1758178"/>
                <a:gd name="connsiteX548" fmla="*/ 1640957 w 1733256"/>
                <a:gd name="connsiteY548" fmla="*/ 479662 h 1758178"/>
                <a:gd name="connsiteX549" fmla="*/ 1642839 w 1733256"/>
                <a:gd name="connsiteY549" fmla="*/ 482494 h 1758178"/>
                <a:gd name="connsiteX550" fmla="*/ 1643780 w 1733256"/>
                <a:gd name="connsiteY550" fmla="*/ 487215 h 1758178"/>
                <a:gd name="connsiteX551" fmla="*/ 1647544 w 1733256"/>
                <a:gd name="connsiteY551" fmla="*/ 494767 h 1758178"/>
                <a:gd name="connsiteX552" fmla="*/ 1649426 w 1733256"/>
                <a:gd name="connsiteY552" fmla="*/ 506095 h 1758178"/>
                <a:gd name="connsiteX553" fmla="*/ 1649426 w 1733256"/>
                <a:gd name="connsiteY553" fmla="*/ 513648 h 1758178"/>
                <a:gd name="connsiteX554" fmla="*/ 1641898 w 1733256"/>
                <a:gd name="connsiteY554" fmla="*/ 524976 h 1758178"/>
                <a:gd name="connsiteX555" fmla="*/ 1639075 w 1733256"/>
                <a:gd name="connsiteY555" fmla="*/ 525920 h 1758178"/>
                <a:gd name="connsiteX556" fmla="*/ 1620254 w 1733256"/>
                <a:gd name="connsiteY556" fmla="*/ 529696 h 1758178"/>
                <a:gd name="connsiteX557" fmla="*/ 1607080 w 1733256"/>
                <a:gd name="connsiteY557" fmla="*/ 524032 h 1758178"/>
                <a:gd name="connsiteX558" fmla="*/ 1608021 w 1733256"/>
                <a:gd name="connsiteY558" fmla="*/ 530641 h 1758178"/>
                <a:gd name="connsiteX559" fmla="*/ 1593906 w 1733256"/>
                <a:gd name="connsiteY559" fmla="*/ 544801 h 1758178"/>
                <a:gd name="connsiteX560" fmla="*/ 1589201 w 1733256"/>
                <a:gd name="connsiteY560" fmla="*/ 548577 h 1758178"/>
                <a:gd name="connsiteX561" fmla="*/ 1584496 w 1733256"/>
                <a:gd name="connsiteY561" fmla="*/ 550465 h 1758178"/>
                <a:gd name="connsiteX562" fmla="*/ 1583555 w 1733256"/>
                <a:gd name="connsiteY562" fmla="*/ 552354 h 1758178"/>
                <a:gd name="connsiteX563" fmla="*/ 1575085 w 1733256"/>
                <a:gd name="connsiteY563" fmla="*/ 558962 h 1758178"/>
                <a:gd name="connsiteX564" fmla="*/ 1569439 w 1733256"/>
                <a:gd name="connsiteY564" fmla="*/ 550465 h 1758178"/>
                <a:gd name="connsiteX565" fmla="*/ 1566616 w 1733256"/>
                <a:gd name="connsiteY565" fmla="*/ 542913 h 1758178"/>
                <a:gd name="connsiteX566" fmla="*/ 1576968 w 1733256"/>
                <a:gd name="connsiteY566" fmla="*/ 533473 h 1758178"/>
                <a:gd name="connsiteX567" fmla="*/ 1594847 w 1733256"/>
                <a:gd name="connsiteY567" fmla="*/ 521200 h 1758178"/>
                <a:gd name="connsiteX568" fmla="*/ 1592965 w 1733256"/>
                <a:gd name="connsiteY568" fmla="*/ 509872 h 1758178"/>
                <a:gd name="connsiteX569" fmla="*/ 1584496 w 1733256"/>
                <a:gd name="connsiteY569" fmla="*/ 493823 h 1758178"/>
                <a:gd name="connsiteX570" fmla="*/ 1564734 w 1733256"/>
                <a:gd name="connsiteY570" fmla="*/ 501375 h 1758178"/>
                <a:gd name="connsiteX571" fmla="*/ 1549678 w 1733256"/>
                <a:gd name="connsiteY571" fmla="*/ 507983 h 1758178"/>
                <a:gd name="connsiteX572" fmla="*/ 1545914 w 1733256"/>
                <a:gd name="connsiteY572" fmla="*/ 498543 h 1758178"/>
                <a:gd name="connsiteX573" fmla="*/ 1543091 w 1733256"/>
                <a:gd name="connsiteY573" fmla="*/ 491935 h 1758178"/>
                <a:gd name="connsiteX574" fmla="*/ 1588260 w 1733256"/>
                <a:gd name="connsiteY574" fmla="*/ 469278 h 1758178"/>
                <a:gd name="connsiteX575" fmla="*/ 1592024 w 1733256"/>
                <a:gd name="connsiteY575" fmla="*/ 469278 h 1758178"/>
                <a:gd name="connsiteX576" fmla="*/ 1593906 w 1733256"/>
                <a:gd name="connsiteY576" fmla="*/ 466446 h 1758178"/>
                <a:gd name="connsiteX577" fmla="*/ 1625900 w 1733256"/>
                <a:gd name="connsiteY577" fmla="*/ 452285 h 1758178"/>
                <a:gd name="connsiteX578" fmla="*/ 129954 w 1733256"/>
                <a:gd name="connsiteY578" fmla="*/ 430110 h 1758178"/>
                <a:gd name="connsiteX579" fmla="*/ 146014 w 1733256"/>
                <a:gd name="connsiteY579" fmla="*/ 434803 h 1758178"/>
                <a:gd name="connsiteX580" fmla="*/ 137512 w 1733256"/>
                <a:gd name="connsiteY580" fmla="*/ 450758 h 1758178"/>
                <a:gd name="connsiteX581" fmla="*/ 115784 w 1733256"/>
                <a:gd name="connsiteY581" fmla="*/ 456389 h 1758178"/>
                <a:gd name="connsiteX582" fmla="*/ 111061 w 1733256"/>
                <a:gd name="connsiteY582" fmla="*/ 466713 h 1758178"/>
                <a:gd name="connsiteX583" fmla="*/ 127120 w 1733256"/>
                <a:gd name="connsiteY583" fmla="*/ 501439 h 1758178"/>
                <a:gd name="connsiteX584" fmla="*/ 167741 w 1733256"/>
                <a:gd name="connsiteY584" fmla="*/ 506131 h 1758178"/>
                <a:gd name="connsiteX585" fmla="*/ 180967 w 1733256"/>
                <a:gd name="connsiteY585" fmla="*/ 485484 h 1758178"/>
                <a:gd name="connsiteX586" fmla="*/ 183801 w 1733256"/>
                <a:gd name="connsiteY586" fmla="*/ 478914 h 1758178"/>
                <a:gd name="connsiteX587" fmla="*/ 176243 w 1733256"/>
                <a:gd name="connsiteY587" fmla="*/ 472344 h 1758178"/>
                <a:gd name="connsiteX588" fmla="*/ 166796 w 1733256"/>
                <a:gd name="connsiteY588" fmla="*/ 467651 h 1758178"/>
                <a:gd name="connsiteX589" fmla="*/ 156405 w 1733256"/>
                <a:gd name="connsiteY589" fmla="*/ 482668 h 1758178"/>
                <a:gd name="connsiteX590" fmla="*/ 144124 w 1733256"/>
                <a:gd name="connsiteY590" fmla="*/ 476098 h 1758178"/>
                <a:gd name="connsiteX591" fmla="*/ 150737 w 1733256"/>
                <a:gd name="connsiteY591" fmla="*/ 462959 h 1758178"/>
                <a:gd name="connsiteX592" fmla="*/ 157350 w 1733256"/>
                <a:gd name="connsiteY592" fmla="*/ 450758 h 1758178"/>
                <a:gd name="connsiteX593" fmla="*/ 163018 w 1733256"/>
                <a:gd name="connsiteY593" fmla="*/ 444188 h 1758178"/>
                <a:gd name="connsiteX594" fmla="*/ 167741 w 1733256"/>
                <a:gd name="connsiteY594" fmla="*/ 447942 h 1758178"/>
                <a:gd name="connsiteX595" fmla="*/ 170575 w 1733256"/>
                <a:gd name="connsiteY595" fmla="*/ 447942 h 1758178"/>
                <a:gd name="connsiteX596" fmla="*/ 202694 w 1733256"/>
                <a:gd name="connsiteY596" fmla="*/ 467651 h 1758178"/>
                <a:gd name="connsiteX597" fmla="*/ 180967 w 1733256"/>
                <a:gd name="connsiteY597" fmla="*/ 512701 h 1758178"/>
                <a:gd name="connsiteX598" fmla="*/ 178133 w 1733256"/>
                <a:gd name="connsiteY598" fmla="*/ 513640 h 1758178"/>
                <a:gd name="connsiteX599" fmla="*/ 170575 w 1733256"/>
                <a:gd name="connsiteY599" fmla="*/ 521148 h 1758178"/>
                <a:gd name="connsiteX600" fmla="*/ 145069 w 1733256"/>
                <a:gd name="connsiteY600" fmla="*/ 528656 h 1758178"/>
                <a:gd name="connsiteX601" fmla="*/ 137512 w 1733256"/>
                <a:gd name="connsiteY601" fmla="*/ 525841 h 1758178"/>
                <a:gd name="connsiteX602" fmla="*/ 125231 w 1733256"/>
                <a:gd name="connsiteY602" fmla="*/ 523025 h 1758178"/>
                <a:gd name="connsiteX603" fmla="*/ 119563 w 1733256"/>
                <a:gd name="connsiteY603" fmla="*/ 519271 h 1758178"/>
                <a:gd name="connsiteX604" fmla="*/ 112950 w 1733256"/>
                <a:gd name="connsiteY604" fmla="*/ 513640 h 1758178"/>
                <a:gd name="connsiteX605" fmla="*/ 110116 w 1733256"/>
                <a:gd name="connsiteY605" fmla="*/ 513640 h 1758178"/>
                <a:gd name="connsiteX606" fmla="*/ 103504 w 1733256"/>
                <a:gd name="connsiteY606" fmla="*/ 507070 h 1758178"/>
                <a:gd name="connsiteX607" fmla="*/ 102559 w 1733256"/>
                <a:gd name="connsiteY607" fmla="*/ 505193 h 1758178"/>
                <a:gd name="connsiteX608" fmla="*/ 100670 w 1733256"/>
                <a:gd name="connsiteY608" fmla="*/ 502377 h 1758178"/>
                <a:gd name="connsiteX609" fmla="*/ 94057 w 1733256"/>
                <a:gd name="connsiteY609" fmla="*/ 474221 h 1758178"/>
                <a:gd name="connsiteX610" fmla="*/ 100670 w 1733256"/>
                <a:gd name="connsiteY610" fmla="*/ 457327 h 1758178"/>
                <a:gd name="connsiteX611" fmla="*/ 104448 w 1733256"/>
                <a:gd name="connsiteY611" fmla="*/ 450758 h 1758178"/>
                <a:gd name="connsiteX612" fmla="*/ 129954 w 1733256"/>
                <a:gd name="connsiteY612" fmla="*/ 430110 h 1758178"/>
                <a:gd name="connsiteX613" fmla="*/ 1567578 w 1733256"/>
                <a:gd name="connsiteY613" fmla="*/ 357594 h 1758178"/>
                <a:gd name="connsiteX614" fmla="*/ 1587355 w 1733256"/>
                <a:gd name="connsiteY614" fmla="*/ 385803 h 1758178"/>
                <a:gd name="connsiteX615" fmla="*/ 1601482 w 1733256"/>
                <a:gd name="connsiteY615" fmla="*/ 408370 h 1758178"/>
                <a:gd name="connsiteX616" fmla="*/ 1591122 w 1733256"/>
                <a:gd name="connsiteY616" fmla="*/ 415892 h 1758178"/>
                <a:gd name="connsiteX617" fmla="*/ 1583588 w 1733256"/>
                <a:gd name="connsiteY617" fmla="*/ 407429 h 1758178"/>
                <a:gd name="connsiteX618" fmla="*/ 1575112 w 1733256"/>
                <a:gd name="connsiteY618" fmla="*/ 394265 h 1758178"/>
                <a:gd name="connsiteX619" fmla="*/ 1565694 w 1733256"/>
                <a:gd name="connsiteY619" fmla="*/ 382041 h 1758178"/>
                <a:gd name="connsiteX620" fmla="*/ 1558160 w 1733256"/>
                <a:gd name="connsiteY620" fmla="*/ 386743 h 1758178"/>
                <a:gd name="connsiteX621" fmla="*/ 1546859 w 1733256"/>
                <a:gd name="connsiteY621" fmla="*/ 395206 h 1758178"/>
                <a:gd name="connsiteX622" fmla="*/ 1555335 w 1733256"/>
                <a:gd name="connsiteY622" fmla="*/ 408370 h 1758178"/>
                <a:gd name="connsiteX623" fmla="*/ 1563811 w 1733256"/>
                <a:gd name="connsiteY623" fmla="*/ 421534 h 1758178"/>
                <a:gd name="connsiteX624" fmla="*/ 1566636 w 1733256"/>
                <a:gd name="connsiteY624" fmla="*/ 428116 h 1758178"/>
                <a:gd name="connsiteX625" fmla="*/ 1562869 w 1733256"/>
                <a:gd name="connsiteY625" fmla="*/ 431877 h 1758178"/>
                <a:gd name="connsiteX626" fmla="*/ 1550626 w 1733256"/>
                <a:gd name="connsiteY626" fmla="*/ 427176 h 1758178"/>
                <a:gd name="connsiteX627" fmla="*/ 1540267 w 1733256"/>
                <a:gd name="connsiteY627" fmla="*/ 412131 h 1758178"/>
                <a:gd name="connsiteX628" fmla="*/ 1533674 w 1733256"/>
                <a:gd name="connsiteY628" fmla="*/ 403668 h 1758178"/>
                <a:gd name="connsiteX629" fmla="*/ 1525198 w 1733256"/>
                <a:gd name="connsiteY629" fmla="*/ 408370 h 1758178"/>
                <a:gd name="connsiteX630" fmla="*/ 1515781 w 1733256"/>
                <a:gd name="connsiteY630" fmla="*/ 413071 h 1758178"/>
                <a:gd name="connsiteX631" fmla="*/ 1517664 w 1733256"/>
                <a:gd name="connsiteY631" fmla="*/ 427176 h 1758178"/>
                <a:gd name="connsiteX632" fmla="*/ 1522373 w 1733256"/>
                <a:gd name="connsiteY632" fmla="*/ 434698 h 1758178"/>
                <a:gd name="connsiteX633" fmla="*/ 1525198 w 1733256"/>
                <a:gd name="connsiteY633" fmla="*/ 436578 h 1758178"/>
                <a:gd name="connsiteX634" fmla="*/ 1528024 w 1733256"/>
                <a:gd name="connsiteY634" fmla="*/ 442220 h 1758178"/>
                <a:gd name="connsiteX635" fmla="*/ 1530849 w 1733256"/>
                <a:gd name="connsiteY635" fmla="*/ 446922 h 1758178"/>
                <a:gd name="connsiteX636" fmla="*/ 1531791 w 1733256"/>
                <a:gd name="connsiteY636" fmla="*/ 449743 h 1758178"/>
                <a:gd name="connsiteX637" fmla="*/ 1534616 w 1733256"/>
                <a:gd name="connsiteY637" fmla="*/ 453504 h 1758178"/>
                <a:gd name="connsiteX638" fmla="*/ 1528024 w 1733256"/>
                <a:gd name="connsiteY638" fmla="*/ 458205 h 1758178"/>
                <a:gd name="connsiteX639" fmla="*/ 1516722 w 1733256"/>
                <a:gd name="connsiteY639" fmla="*/ 450683 h 1758178"/>
                <a:gd name="connsiteX640" fmla="*/ 1509188 w 1733256"/>
                <a:gd name="connsiteY640" fmla="*/ 442220 h 1758178"/>
                <a:gd name="connsiteX641" fmla="*/ 1503537 w 1733256"/>
                <a:gd name="connsiteY641" fmla="*/ 432817 h 1758178"/>
                <a:gd name="connsiteX642" fmla="*/ 1498829 w 1733256"/>
                <a:gd name="connsiteY642" fmla="*/ 424355 h 1758178"/>
                <a:gd name="connsiteX643" fmla="*/ 1494120 w 1733256"/>
                <a:gd name="connsiteY643" fmla="*/ 416832 h 1758178"/>
                <a:gd name="connsiteX644" fmla="*/ 1489411 w 1733256"/>
                <a:gd name="connsiteY644" fmla="*/ 409310 h 1758178"/>
                <a:gd name="connsiteX645" fmla="*/ 1498829 w 1733256"/>
                <a:gd name="connsiteY645" fmla="*/ 401788 h 1758178"/>
                <a:gd name="connsiteX646" fmla="*/ 1521431 w 1733256"/>
                <a:gd name="connsiteY646" fmla="*/ 386743 h 1758178"/>
                <a:gd name="connsiteX647" fmla="*/ 1524256 w 1733256"/>
                <a:gd name="connsiteY647" fmla="*/ 385803 h 1758178"/>
                <a:gd name="connsiteX648" fmla="*/ 1557219 w 1733256"/>
                <a:gd name="connsiteY648" fmla="*/ 364176 h 1758178"/>
                <a:gd name="connsiteX649" fmla="*/ 1567578 w 1733256"/>
                <a:gd name="connsiteY649" fmla="*/ 357594 h 1758178"/>
                <a:gd name="connsiteX650" fmla="*/ 196919 w 1733256"/>
                <a:gd name="connsiteY650" fmla="*/ 312046 h 1758178"/>
                <a:gd name="connsiteX651" fmla="*/ 200697 w 1733256"/>
                <a:gd name="connsiteY651" fmla="*/ 321490 h 1758178"/>
                <a:gd name="connsiteX652" fmla="*/ 202586 w 1733256"/>
                <a:gd name="connsiteY652" fmla="*/ 325267 h 1758178"/>
                <a:gd name="connsiteX653" fmla="*/ 203530 w 1733256"/>
                <a:gd name="connsiteY653" fmla="*/ 329044 h 1758178"/>
                <a:gd name="connsiteX654" fmla="*/ 205419 w 1733256"/>
                <a:gd name="connsiteY654" fmla="*/ 334711 h 1758178"/>
                <a:gd name="connsiteX655" fmla="*/ 206363 w 1733256"/>
                <a:gd name="connsiteY655" fmla="*/ 339432 h 1758178"/>
                <a:gd name="connsiteX656" fmla="*/ 212029 w 1733256"/>
                <a:gd name="connsiteY656" fmla="*/ 352654 h 1758178"/>
                <a:gd name="connsiteX657" fmla="*/ 217695 w 1733256"/>
                <a:gd name="connsiteY657" fmla="*/ 363986 h 1758178"/>
                <a:gd name="connsiteX658" fmla="*/ 273413 w 1733256"/>
                <a:gd name="connsiteY658" fmla="*/ 366819 h 1758178"/>
                <a:gd name="connsiteX659" fmla="*/ 261136 w 1733256"/>
                <a:gd name="connsiteY659" fmla="*/ 384762 h 1758178"/>
                <a:gd name="connsiteX660" fmla="*/ 233750 w 1733256"/>
                <a:gd name="connsiteY660" fmla="*/ 381929 h 1758178"/>
                <a:gd name="connsiteX661" fmla="*/ 218640 w 1733256"/>
                <a:gd name="connsiteY661" fmla="*/ 382873 h 1758178"/>
                <a:gd name="connsiteX662" fmla="*/ 225250 w 1733256"/>
                <a:gd name="connsiteY662" fmla="*/ 401760 h 1758178"/>
                <a:gd name="connsiteX663" fmla="*/ 228083 w 1733256"/>
                <a:gd name="connsiteY663" fmla="*/ 409315 h 1758178"/>
                <a:gd name="connsiteX664" fmla="*/ 232805 w 1733256"/>
                <a:gd name="connsiteY664" fmla="*/ 419703 h 1758178"/>
                <a:gd name="connsiteX665" fmla="*/ 226195 w 1733256"/>
                <a:gd name="connsiteY665" fmla="*/ 430091 h 1758178"/>
                <a:gd name="connsiteX666" fmla="*/ 220529 w 1733256"/>
                <a:gd name="connsiteY666" fmla="*/ 436702 h 1758178"/>
                <a:gd name="connsiteX667" fmla="*/ 215807 w 1733256"/>
                <a:gd name="connsiteY667" fmla="*/ 422536 h 1758178"/>
                <a:gd name="connsiteX668" fmla="*/ 213918 w 1733256"/>
                <a:gd name="connsiteY668" fmla="*/ 416870 h 1758178"/>
                <a:gd name="connsiteX669" fmla="*/ 211085 w 1733256"/>
                <a:gd name="connsiteY669" fmla="*/ 405538 h 1758178"/>
                <a:gd name="connsiteX670" fmla="*/ 205419 w 1733256"/>
                <a:gd name="connsiteY670" fmla="*/ 391372 h 1758178"/>
                <a:gd name="connsiteX671" fmla="*/ 199753 w 1733256"/>
                <a:gd name="connsiteY671" fmla="*/ 380984 h 1758178"/>
                <a:gd name="connsiteX672" fmla="*/ 148757 w 1733256"/>
                <a:gd name="connsiteY672" fmla="*/ 378151 h 1758178"/>
                <a:gd name="connsiteX673" fmla="*/ 159145 w 1733256"/>
                <a:gd name="connsiteY673" fmla="*/ 361153 h 1758178"/>
                <a:gd name="connsiteX674" fmla="*/ 183698 w 1733256"/>
                <a:gd name="connsiteY674" fmla="*/ 363042 h 1758178"/>
                <a:gd name="connsiteX675" fmla="*/ 197864 w 1733256"/>
                <a:gd name="connsiteY675" fmla="*/ 363042 h 1758178"/>
                <a:gd name="connsiteX676" fmla="*/ 192198 w 1733256"/>
                <a:gd name="connsiteY676" fmla="*/ 343210 h 1758178"/>
                <a:gd name="connsiteX677" fmla="*/ 189365 w 1733256"/>
                <a:gd name="connsiteY677" fmla="*/ 335655 h 1758178"/>
                <a:gd name="connsiteX678" fmla="*/ 186531 w 1733256"/>
                <a:gd name="connsiteY678" fmla="*/ 327156 h 1758178"/>
                <a:gd name="connsiteX679" fmla="*/ 195031 w 1733256"/>
                <a:gd name="connsiteY679" fmla="*/ 312990 h 1758178"/>
                <a:gd name="connsiteX680" fmla="*/ 196919 w 1733256"/>
                <a:gd name="connsiteY680" fmla="*/ 312046 h 1758178"/>
                <a:gd name="connsiteX681" fmla="*/ 239476 w 1733256"/>
                <a:gd name="connsiteY681" fmla="*/ 267647 h 1758178"/>
                <a:gd name="connsiteX682" fmla="*/ 244925 w 1733256"/>
                <a:gd name="connsiteY682" fmla="*/ 271871 h 1758178"/>
                <a:gd name="connsiteX683" fmla="*/ 252507 w 1733256"/>
                <a:gd name="connsiteY683" fmla="*/ 278441 h 1758178"/>
                <a:gd name="connsiteX684" fmla="*/ 300842 w 1733256"/>
                <a:gd name="connsiteY684" fmla="*/ 321620 h 1758178"/>
                <a:gd name="connsiteX685" fmla="*/ 301790 w 1733256"/>
                <a:gd name="connsiteY685" fmla="*/ 323498 h 1758178"/>
                <a:gd name="connsiteX686" fmla="*/ 308424 w 1733256"/>
                <a:gd name="connsiteY686" fmla="*/ 329130 h 1758178"/>
                <a:gd name="connsiteX687" fmla="*/ 303685 w 1733256"/>
                <a:gd name="connsiteY687" fmla="*/ 337578 h 1758178"/>
                <a:gd name="connsiteX688" fmla="*/ 296103 w 1733256"/>
                <a:gd name="connsiteY688" fmla="*/ 343210 h 1758178"/>
                <a:gd name="connsiteX689" fmla="*/ 292312 w 1733256"/>
                <a:gd name="connsiteY689" fmla="*/ 339455 h 1758178"/>
                <a:gd name="connsiteX690" fmla="*/ 285678 w 1733256"/>
                <a:gd name="connsiteY690" fmla="*/ 333823 h 1758178"/>
                <a:gd name="connsiteX691" fmla="*/ 283783 w 1733256"/>
                <a:gd name="connsiteY691" fmla="*/ 332884 h 1758178"/>
                <a:gd name="connsiteX692" fmla="*/ 260089 w 1733256"/>
                <a:gd name="connsiteY692" fmla="*/ 310356 h 1758178"/>
                <a:gd name="connsiteX693" fmla="*/ 237343 w 1733256"/>
                <a:gd name="connsiteY693" fmla="*/ 290644 h 1758178"/>
                <a:gd name="connsiteX694" fmla="*/ 227866 w 1733256"/>
                <a:gd name="connsiteY694" fmla="*/ 280319 h 1758178"/>
                <a:gd name="connsiteX695" fmla="*/ 231657 w 1733256"/>
                <a:gd name="connsiteY695" fmla="*/ 275625 h 1758178"/>
                <a:gd name="connsiteX696" fmla="*/ 235448 w 1733256"/>
                <a:gd name="connsiteY696" fmla="*/ 271871 h 1758178"/>
                <a:gd name="connsiteX697" fmla="*/ 239476 w 1733256"/>
                <a:gd name="connsiteY697" fmla="*/ 267647 h 1758178"/>
                <a:gd name="connsiteX698" fmla="*/ 1479821 w 1733256"/>
                <a:gd name="connsiteY698" fmla="*/ 254513 h 1758178"/>
                <a:gd name="connsiteX699" fmla="*/ 1488297 w 1733256"/>
                <a:gd name="connsiteY699" fmla="*/ 275249 h 1758178"/>
                <a:gd name="connsiteX700" fmla="*/ 1485472 w 1733256"/>
                <a:gd name="connsiteY700" fmla="*/ 280904 h 1758178"/>
                <a:gd name="connsiteX701" fmla="*/ 1477938 w 1733256"/>
                <a:gd name="connsiteY701" fmla="*/ 295043 h 1758178"/>
                <a:gd name="connsiteX702" fmla="*/ 1466637 w 1733256"/>
                <a:gd name="connsiteY702" fmla="*/ 315779 h 1758178"/>
                <a:gd name="connsiteX703" fmla="*/ 1462870 w 1733256"/>
                <a:gd name="connsiteY703" fmla="*/ 323319 h 1758178"/>
                <a:gd name="connsiteX704" fmla="*/ 1454394 w 1733256"/>
                <a:gd name="connsiteY704" fmla="*/ 335573 h 1758178"/>
                <a:gd name="connsiteX705" fmla="*/ 1468520 w 1733256"/>
                <a:gd name="connsiteY705" fmla="*/ 332745 h 1758178"/>
                <a:gd name="connsiteX706" fmla="*/ 1476996 w 1733256"/>
                <a:gd name="connsiteY706" fmla="*/ 329917 h 1758178"/>
                <a:gd name="connsiteX707" fmla="*/ 1484530 w 1733256"/>
                <a:gd name="connsiteY707" fmla="*/ 326147 h 1758178"/>
                <a:gd name="connsiteX708" fmla="*/ 1494890 w 1733256"/>
                <a:gd name="connsiteY708" fmla="*/ 321434 h 1758178"/>
                <a:gd name="connsiteX709" fmla="*/ 1497715 w 1733256"/>
                <a:gd name="connsiteY709" fmla="*/ 320492 h 1758178"/>
                <a:gd name="connsiteX710" fmla="*/ 1508075 w 1733256"/>
                <a:gd name="connsiteY710" fmla="*/ 314836 h 1758178"/>
                <a:gd name="connsiteX711" fmla="*/ 1519376 w 1733256"/>
                <a:gd name="connsiteY711" fmla="*/ 311066 h 1758178"/>
                <a:gd name="connsiteX712" fmla="*/ 1527852 w 1733256"/>
                <a:gd name="connsiteY712" fmla="*/ 308238 h 1758178"/>
                <a:gd name="connsiteX713" fmla="*/ 1534444 w 1733256"/>
                <a:gd name="connsiteY713" fmla="*/ 312951 h 1758178"/>
                <a:gd name="connsiteX714" fmla="*/ 1539153 w 1733256"/>
                <a:gd name="connsiteY714" fmla="*/ 319549 h 1758178"/>
                <a:gd name="connsiteX715" fmla="*/ 1525968 w 1733256"/>
                <a:gd name="connsiteY715" fmla="*/ 326147 h 1758178"/>
                <a:gd name="connsiteX716" fmla="*/ 1515609 w 1733256"/>
                <a:gd name="connsiteY716" fmla="*/ 330860 h 1758178"/>
                <a:gd name="connsiteX717" fmla="*/ 1493948 w 1733256"/>
                <a:gd name="connsiteY717" fmla="*/ 340285 h 1758178"/>
                <a:gd name="connsiteX718" fmla="*/ 1486414 w 1733256"/>
                <a:gd name="connsiteY718" fmla="*/ 343113 h 1758178"/>
                <a:gd name="connsiteX719" fmla="*/ 1473229 w 1733256"/>
                <a:gd name="connsiteY719" fmla="*/ 346883 h 1758178"/>
                <a:gd name="connsiteX720" fmla="*/ 1470404 w 1733256"/>
                <a:gd name="connsiteY720" fmla="*/ 349711 h 1758178"/>
                <a:gd name="connsiteX721" fmla="*/ 1466637 w 1733256"/>
                <a:gd name="connsiteY721" fmla="*/ 349711 h 1758178"/>
                <a:gd name="connsiteX722" fmla="*/ 1447801 w 1733256"/>
                <a:gd name="connsiteY722" fmla="*/ 358194 h 1758178"/>
                <a:gd name="connsiteX723" fmla="*/ 1437442 w 1733256"/>
                <a:gd name="connsiteY723" fmla="*/ 346883 h 1758178"/>
                <a:gd name="connsiteX724" fmla="*/ 1433675 w 1733256"/>
                <a:gd name="connsiteY724" fmla="*/ 343113 h 1758178"/>
                <a:gd name="connsiteX725" fmla="*/ 1434617 w 1733256"/>
                <a:gd name="connsiteY725" fmla="*/ 337458 h 1758178"/>
                <a:gd name="connsiteX726" fmla="*/ 1441209 w 1733256"/>
                <a:gd name="connsiteY726" fmla="*/ 325204 h 1758178"/>
                <a:gd name="connsiteX727" fmla="*/ 1449685 w 1733256"/>
                <a:gd name="connsiteY727" fmla="*/ 311066 h 1758178"/>
                <a:gd name="connsiteX728" fmla="*/ 1450627 w 1733256"/>
                <a:gd name="connsiteY728" fmla="*/ 307296 h 1758178"/>
                <a:gd name="connsiteX729" fmla="*/ 1452510 w 1733256"/>
                <a:gd name="connsiteY729" fmla="*/ 304468 h 1758178"/>
                <a:gd name="connsiteX730" fmla="*/ 1459103 w 1733256"/>
                <a:gd name="connsiteY730" fmla="*/ 292215 h 1758178"/>
                <a:gd name="connsiteX731" fmla="*/ 1475113 w 1733256"/>
                <a:gd name="connsiteY731" fmla="*/ 260168 h 1758178"/>
                <a:gd name="connsiteX732" fmla="*/ 1478880 w 1733256"/>
                <a:gd name="connsiteY732" fmla="*/ 255455 h 1758178"/>
                <a:gd name="connsiteX733" fmla="*/ 1479821 w 1733256"/>
                <a:gd name="connsiteY733" fmla="*/ 254513 h 1758178"/>
                <a:gd name="connsiteX734" fmla="*/ 1437256 w 1733256"/>
                <a:gd name="connsiteY734" fmla="*/ 214359 h 1758178"/>
                <a:gd name="connsiteX735" fmla="*/ 1450456 w 1733256"/>
                <a:gd name="connsiteY735" fmla="*/ 226550 h 1758178"/>
                <a:gd name="connsiteX736" fmla="*/ 1442913 w 1733256"/>
                <a:gd name="connsiteY736" fmla="*/ 235927 h 1758178"/>
                <a:gd name="connsiteX737" fmla="*/ 1394830 w 1733256"/>
                <a:gd name="connsiteY737" fmla="*/ 286566 h 1758178"/>
                <a:gd name="connsiteX738" fmla="*/ 1386344 w 1733256"/>
                <a:gd name="connsiteY738" fmla="*/ 294068 h 1758178"/>
                <a:gd name="connsiteX739" fmla="*/ 1379745 w 1733256"/>
                <a:gd name="connsiteY739" fmla="*/ 289379 h 1758178"/>
                <a:gd name="connsiteX740" fmla="*/ 1373145 w 1733256"/>
                <a:gd name="connsiteY740" fmla="*/ 283753 h 1758178"/>
                <a:gd name="connsiteX741" fmla="*/ 1388230 w 1733256"/>
                <a:gd name="connsiteY741" fmla="*/ 265935 h 1758178"/>
                <a:gd name="connsiteX742" fmla="*/ 1437256 w 1733256"/>
                <a:gd name="connsiteY742" fmla="*/ 214359 h 1758178"/>
                <a:gd name="connsiteX743" fmla="*/ 1330718 w 1733256"/>
                <a:gd name="connsiteY743" fmla="*/ 134834 h 1758178"/>
                <a:gd name="connsiteX744" fmla="*/ 1344854 w 1733256"/>
                <a:gd name="connsiteY744" fmla="*/ 142394 h 1758178"/>
                <a:gd name="connsiteX745" fmla="*/ 1350509 w 1733256"/>
                <a:gd name="connsiteY745" fmla="*/ 147118 h 1758178"/>
                <a:gd name="connsiteX746" fmla="*/ 1355221 w 1733256"/>
                <a:gd name="connsiteY746" fmla="*/ 151843 h 1758178"/>
                <a:gd name="connsiteX747" fmla="*/ 1352393 w 1733256"/>
                <a:gd name="connsiteY747" fmla="*/ 162237 h 1758178"/>
                <a:gd name="connsiteX748" fmla="*/ 1351451 w 1733256"/>
                <a:gd name="connsiteY748" fmla="*/ 171685 h 1758178"/>
                <a:gd name="connsiteX749" fmla="*/ 1345797 w 1733256"/>
                <a:gd name="connsiteY749" fmla="*/ 194363 h 1758178"/>
                <a:gd name="connsiteX750" fmla="*/ 1345797 w 1733256"/>
                <a:gd name="connsiteY750" fmla="*/ 201922 h 1758178"/>
                <a:gd name="connsiteX751" fmla="*/ 1342969 w 1733256"/>
                <a:gd name="connsiteY751" fmla="*/ 212316 h 1758178"/>
                <a:gd name="connsiteX752" fmla="*/ 1342969 w 1733256"/>
                <a:gd name="connsiteY752" fmla="*/ 217041 h 1758178"/>
                <a:gd name="connsiteX753" fmla="*/ 1341084 w 1733256"/>
                <a:gd name="connsiteY753" fmla="*/ 232159 h 1758178"/>
                <a:gd name="connsiteX754" fmla="*/ 1347681 w 1733256"/>
                <a:gd name="connsiteY754" fmla="*/ 225545 h 1758178"/>
                <a:gd name="connsiteX755" fmla="*/ 1380666 w 1733256"/>
                <a:gd name="connsiteY755" fmla="*/ 182079 h 1758178"/>
                <a:gd name="connsiteX756" fmla="*/ 1386321 w 1733256"/>
                <a:gd name="connsiteY756" fmla="*/ 174520 h 1758178"/>
                <a:gd name="connsiteX757" fmla="*/ 1392918 w 1733256"/>
                <a:gd name="connsiteY757" fmla="*/ 179245 h 1758178"/>
                <a:gd name="connsiteX758" fmla="*/ 1399515 w 1733256"/>
                <a:gd name="connsiteY758" fmla="*/ 184914 h 1758178"/>
                <a:gd name="connsiteX759" fmla="*/ 1392918 w 1733256"/>
                <a:gd name="connsiteY759" fmla="*/ 193418 h 1758178"/>
                <a:gd name="connsiteX760" fmla="*/ 1386321 w 1733256"/>
                <a:gd name="connsiteY760" fmla="*/ 201922 h 1758178"/>
                <a:gd name="connsiteX761" fmla="*/ 1384436 w 1733256"/>
                <a:gd name="connsiteY761" fmla="*/ 205702 h 1758178"/>
                <a:gd name="connsiteX762" fmla="*/ 1354278 w 1733256"/>
                <a:gd name="connsiteY762" fmla="*/ 247277 h 1758178"/>
                <a:gd name="connsiteX763" fmla="*/ 1349566 w 1733256"/>
                <a:gd name="connsiteY763" fmla="*/ 252002 h 1758178"/>
                <a:gd name="connsiteX764" fmla="*/ 1342969 w 1733256"/>
                <a:gd name="connsiteY764" fmla="*/ 259561 h 1758178"/>
                <a:gd name="connsiteX765" fmla="*/ 1335430 w 1733256"/>
                <a:gd name="connsiteY765" fmla="*/ 253892 h 1758178"/>
                <a:gd name="connsiteX766" fmla="*/ 1327890 w 1733256"/>
                <a:gd name="connsiteY766" fmla="*/ 249167 h 1758178"/>
                <a:gd name="connsiteX767" fmla="*/ 1321293 w 1733256"/>
                <a:gd name="connsiteY767" fmla="*/ 242553 h 1758178"/>
                <a:gd name="connsiteX768" fmla="*/ 1322236 w 1733256"/>
                <a:gd name="connsiteY768" fmla="*/ 237828 h 1758178"/>
                <a:gd name="connsiteX769" fmla="*/ 1326948 w 1733256"/>
                <a:gd name="connsiteY769" fmla="*/ 213261 h 1758178"/>
                <a:gd name="connsiteX770" fmla="*/ 1328833 w 1733256"/>
                <a:gd name="connsiteY770" fmla="*/ 209481 h 1758178"/>
                <a:gd name="connsiteX771" fmla="*/ 1329775 w 1733256"/>
                <a:gd name="connsiteY771" fmla="*/ 197198 h 1758178"/>
                <a:gd name="connsiteX772" fmla="*/ 1332603 w 1733256"/>
                <a:gd name="connsiteY772" fmla="*/ 191528 h 1758178"/>
                <a:gd name="connsiteX773" fmla="*/ 1332603 w 1733256"/>
                <a:gd name="connsiteY773" fmla="*/ 185859 h 1758178"/>
                <a:gd name="connsiteX774" fmla="*/ 1334487 w 1733256"/>
                <a:gd name="connsiteY774" fmla="*/ 180190 h 1758178"/>
                <a:gd name="connsiteX775" fmla="*/ 1334487 w 1733256"/>
                <a:gd name="connsiteY775" fmla="*/ 176410 h 1758178"/>
                <a:gd name="connsiteX776" fmla="*/ 1337315 w 1733256"/>
                <a:gd name="connsiteY776" fmla="*/ 158457 h 1758178"/>
                <a:gd name="connsiteX777" fmla="*/ 1332603 w 1733256"/>
                <a:gd name="connsiteY777" fmla="*/ 161292 h 1758178"/>
                <a:gd name="connsiteX778" fmla="*/ 1323178 w 1733256"/>
                <a:gd name="connsiteY778" fmla="*/ 174520 h 1758178"/>
                <a:gd name="connsiteX779" fmla="*/ 1300560 w 1733256"/>
                <a:gd name="connsiteY779" fmla="*/ 204757 h 1758178"/>
                <a:gd name="connsiteX780" fmla="*/ 1293021 w 1733256"/>
                <a:gd name="connsiteY780" fmla="*/ 213261 h 1758178"/>
                <a:gd name="connsiteX781" fmla="*/ 1288308 w 1733256"/>
                <a:gd name="connsiteY781" fmla="*/ 218930 h 1758178"/>
                <a:gd name="connsiteX782" fmla="*/ 1281711 w 1733256"/>
                <a:gd name="connsiteY782" fmla="*/ 214206 h 1758178"/>
                <a:gd name="connsiteX783" fmla="*/ 1276057 w 1733256"/>
                <a:gd name="connsiteY783" fmla="*/ 210426 h 1758178"/>
                <a:gd name="connsiteX784" fmla="*/ 1289251 w 1733256"/>
                <a:gd name="connsiteY784" fmla="*/ 188694 h 1758178"/>
                <a:gd name="connsiteX785" fmla="*/ 1298675 w 1733256"/>
                <a:gd name="connsiteY785" fmla="*/ 177355 h 1758178"/>
                <a:gd name="connsiteX786" fmla="*/ 1330718 w 1733256"/>
                <a:gd name="connsiteY786" fmla="*/ 134834 h 1758178"/>
                <a:gd name="connsiteX787" fmla="*/ 425145 w 1733256"/>
                <a:gd name="connsiteY787" fmla="*/ 118812 h 1758178"/>
                <a:gd name="connsiteX788" fmla="*/ 429873 w 1733256"/>
                <a:gd name="connsiteY788" fmla="*/ 122579 h 1758178"/>
                <a:gd name="connsiteX789" fmla="*/ 432710 w 1733256"/>
                <a:gd name="connsiteY789" fmla="*/ 127288 h 1758178"/>
                <a:gd name="connsiteX790" fmla="*/ 434601 w 1733256"/>
                <a:gd name="connsiteY790" fmla="*/ 131055 h 1758178"/>
                <a:gd name="connsiteX791" fmla="*/ 437438 w 1733256"/>
                <a:gd name="connsiteY791" fmla="*/ 133880 h 1758178"/>
                <a:gd name="connsiteX792" fmla="*/ 444057 w 1733256"/>
                <a:gd name="connsiteY792" fmla="*/ 143298 h 1758178"/>
                <a:gd name="connsiteX793" fmla="*/ 445002 w 1733256"/>
                <a:gd name="connsiteY793" fmla="*/ 146123 h 1758178"/>
                <a:gd name="connsiteX794" fmla="*/ 447839 w 1733256"/>
                <a:gd name="connsiteY794" fmla="*/ 148948 h 1758178"/>
                <a:gd name="connsiteX795" fmla="*/ 475261 w 1733256"/>
                <a:gd name="connsiteY795" fmla="*/ 192270 h 1758178"/>
                <a:gd name="connsiteX796" fmla="*/ 465805 w 1733256"/>
                <a:gd name="connsiteY796" fmla="*/ 205455 h 1758178"/>
                <a:gd name="connsiteX797" fmla="*/ 454458 w 1733256"/>
                <a:gd name="connsiteY797" fmla="*/ 212047 h 1758178"/>
                <a:gd name="connsiteX798" fmla="*/ 437438 w 1733256"/>
                <a:gd name="connsiteY798" fmla="*/ 201688 h 1758178"/>
                <a:gd name="connsiteX799" fmla="*/ 422308 w 1733256"/>
                <a:gd name="connsiteY799" fmla="*/ 193212 h 1758178"/>
                <a:gd name="connsiteX800" fmla="*/ 419472 w 1733256"/>
                <a:gd name="connsiteY800" fmla="*/ 191328 h 1758178"/>
                <a:gd name="connsiteX801" fmla="*/ 408125 w 1733256"/>
                <a:gd name="connsiteY801" fmla="*/ 183794 h 1758178"/>
                <a:gd name="connsiteX802" fmla="*/ 399614 w 1733256"/>
                <a:gd name="connsiteY802" fmla="*/ 179085 h 1758178"/>
                <a:gd name="connsiteX803" fmla="*/ 397723 w 1733256"/>
                <a:gd name="connsiteY803" fmla="*/ 177202 h 1758178"/>
                <a:gd name="connsiteX804" fmla="*/ 381648 w 1733256"/>
                <a:gd name="connsiteY804" fmla="*/ 167784 h 1758178"/>
                <a:gd name="connsiteX805" fmla="*/ 386376 w 1733256"/>
                <a:gd name="connsiteY805" fmla="*/ 180027 h 1758178"/>
                <a:gd name="connsiteX806" fmla="*/ 389213 w 1733256"/>
                <a:gd name="connsiteY806" fmla="*/ 184736 h 1758178"/>
                <a:gd name="connsiteX807" fmla="*/ 392050 w 1733256"/>
                <a:gd name="connsiteY807" fmla="*/ 188503 h 1758178"/>
                <a:gd name="connsiteX808" fmla="*/ 392050 w 1733256"/>
                <a:gd name="connsiteY808" fmla="*/ 190387 h 1758178"/>
                <a:gd name="connsiteX809" fmla="*/ 398669 w 1733256"/>
                <a:gd name="connsiteY809" fmla="*/ 197921 h 1758178"/>
                <a:gd name="connsiteX810" fmla="*/ 400560 w 1733256"/>
                <a:gd name="connsiteY810" fmla="*/ 203571 h 1758178"/>
                <a:gd name="connsiteX811" fmla="*/ 403397 w 1733256"/>
                <a:gd name="connsiteY811" fmla="*/ 206397 h 1758178"/>
                <a:gd name="connsiteX812" fmla="*/ 404342 w 1733256"/>
                <a:gd name="connsiteY812" fmla="*/ 209222 h 1758178"/>
                <a:gd name="connsiteX813" fmla="*/ 421363 w 1733256"/>
                <a:gd name="connsiteY813" fmla="*/ 234650 h 1758178"/>
                <a:gd name="connsiteX814" fmla="*/ 407179 w 1733256"/>
                <a:gd name="connsiteY814" fmla="*/ 243126 h 1758178"/>
                <a:gd name="connsiteX815" fmla="*/ 381648 w 1733256"/>
                <a:gd name="connsiteY815" fmla="*/ 206397 h 1758178"/>
                <a:gd name="connsiteX816" fmla="*/ 368410 w 1733256"/>
                <a:gd name="connsiteY816" fmla="*/ 184736 h 1758178"/>
                <a:gd name="connsiteX817" fmla="*/ 356118 w 1733256"/>
                <a:gd name="connsiteY817" fmla="*/ 163075 h 1758178"/>
                <a:gd name="connsiteX818" fmla="*/ 359900 w 1733256"/>
                <a:gd name="connsiteY818" fmla="*/ 162133 h 1758178"/>
                <a:gd name="connsiteX819" fmla="*/ 379757 w 1733256"/>
                <a:gd name="connsiteY819" fmla="*/ 148948 h 1758178"/>
                <a:gd name="connsiteX820" fmla="*/ 412853 w 1733256"/>
                <a:gd name="connsiteY820" fmla="*/ 168726 h 1758178"/>
                <a:gd name="connsiteX821" fmla="*/ 414744 w 1733256"/>
                <a:gd name="connsiteY821" fmla="*/ 169667 h 1758178"/>
                <a:gd name="connsiteX822" fmla="*/ 440274 w 1733256"/>
                <a:gd name="connsiteY822" fmla="*/ 184736 h 1758178"/>
                <a:gd name="connsiteX823" fmla="*/ 451621 w 1733256"/>
                <a:gd name="connsiteY823" fmla="*/ 189445 h 1758178"/>
                <a:gd name="connsiteX824" fmla="*/ 448784 w 1733256"/>
                <a:gd name="connsiteY824" fmla="*/ 182852 h 1758178"/>
                <a:gd name="connsiteX825" fmla="*/ 446893 w 1733256"/>
                <a:gd name="connsiteY825" fmla="*/ 181911 h 1758178"/>
                <a:gd name="connsiteX826" fmla="*/ 440274 w 1733256"/>
                <a:gd name="connsiteY826" fmla="*/ 169667 h 1758178"/>
                <a:gd name="connsiteX827" fmla="*/ 425145 w 1733256"/>
                <a:gd name="connsiteY827" fmla="*/ 147065 h 1758178"/>
                <a:gd name="connsiteX828" fmla="*/ 412853 w 1733256"/>
                <a:gd name="connsiteY828" fmla="*/ 127288 h 1758178"/>
                <a:gd name="connsiteX829" fmla="*/ 425145 w 1733256"/>
                <a:gd name="connsiteY829" fmla="*/ 118812 h 1758178"/>
                <a:gd name="connsiteX830" fmla="*/ 518612 w 1733256"/>
                <a:gd name="connsiteY830" fmla="*/ 85064 h 1758178"/>
                <a:gd name="connsiteX831" fmla="*/ 504386 w 1733256"/>
                <a:gd name="connsiteY831" fmla="*/ 117998 h 1758178"/>
                <a:gd name="connsiteX832" fmla="*/ 506283 w 1733256"/>
                <a:gd name="connsiteY832" fmla="*/ 121762 h 1758178"/>
                <a:gd name="connsiteX833" fmla="*/ 512922 w 1733256"/>
                <a:gd name="connsiteY833" fmla="*/ 138700 h 1758178"/>
                <a:gd name="connsiteX834" fmla="*/ 541374 w 1733256"/>
                <a:gd name="connsiteY834" fmla="*/ 152814 h 1758178"/>
                <a:gd name="connsiteX835" fmla="*/ 557498 w 1733256"/>
                <a:gd name="connsiteY835" fmla="*/ 141523 h 1758178"/>
                <a:gd name="connsiteX836" fmla="*/ 541374 w 1733256"/>
                <a:gd name="connsiteY836" fmla="*/ 87887 h 1758178"/>
                <a:gd name="connsiteX837" fmla="*/ 518612 w 1733256"/>
                <a:gd name="connsiteY837" fmla="*/ 85064 h 1758178"/>
                <a:gd name="connsiteX838" fmla="*/ 1208619 w 1733256"/>
                <a:gd name="connsiteY838" fmla="*/ 69326 h 1758178"/>
                <a:gd name="connsiteX839" fmla="*/ 1223700 w 1733256"/>
                <a:gd name="connsiteY839" fmla="*/ 77802 h 1758178"/>
                <a:gd name="connsiteX840" fmla="*/ 1218987 w 1733256"/>
                <a:gd name="connsiteY840" fmla="*/ 87220 h 1758178"/>
                <a:gd name="connsiteX841" fmla="*/ 1216159 w 1733256"/>
                <a:gd name="connsiteY841" fmla="*/ 93812 h 1758178"/>
                <a:gd name="connsiteX842" fmla="*/ 1212389 w 1733256"/>
                <a:gd name="connsiteY842" fmla="*/ 104171 h 1758178"/>
                <a:gd name="connsiteX843" fmla="*/ 1209561 w 1733256"/>
                <a:gd name="connsiteY843" fmla="*/ 107939 h 1758178"/>
                <a:gd name="connsiteX844" fmla="*/ 1209561 w 1733256"/>
                <a:gd name="connsiteY844" fmla="*/ 110764 h 1758178"/>
                <a:gd name="connsiteX845" fmla="*/ 1202963 w 1733256"/>
                <a:gd name="connsiteY845" fmla="*/ 123007 h 1758178"/>
                <a:gd name="connsiteX846" fmla="*/ 1197308 w 1733256"/>
                <a:gd name="connsiteY846" fmla="*/ 152202 h 1758178"/>
                <a:gd name="connsiteX847" fmla="*/ 1218987 w 1733256"/>
                <a:gd name="connsiteY847" fmla="*/ 164445 h 1758178"/>
                <a:gd name="connsiteX848" fmla="*/ 1241608 w 1733256"/>
                <a:gd name="connsiteY848" fmla="*/ 143726 h 1758178"/>
                <a:gd name="connsiteX849" fmla="*/ 1251034 w 1733256"/>
                <a:gd name="connsiteY849" fmla="*/ 123949 h 1758178"/>
                <a:gd name="connsiteX850" fmla="*/ 1260459 w 1733256"/>
                <a:gd name="connsiteY850" fmla="*/ 106055 h 1758178"/>
                <a:gd name="connsiteX851" fmla="*/ 1265172 w 1733256"/>
                <a:gd name="connsiteY851" fmla="*/ 97579 h 1758178"/>
                <a:gd name="connsiteX852" fmla="*/ 1272712 w 1733256"/>
                <a:gd name="connsiteY852" fmla="*/ 100404 h 1758178"/>
                <a:gd name="connsiteX853" fmla="*/ 1280253 w 1733256"/>
                <a:gd name="connsiteY853" fmla="*/ 104171 h 1758178"/>
                <a:gd name="connsiteX854" fmla="*/ 1268000 w 1733256"/>
                <a:gd name="connsiteY854" fmla="*/ 131483 h 1758178"/>
                <a:gd name="connsiteX855" fmla="*/ 1267057 w 1733256"/>
                <a:gd name="connsiteY855" fmla="*/ 135250 h 1758178"/>
                <a:gd name="connsiteX856" fmla="*/ 1258574 w 1733256"/>
                <a:gd name="connsiteY856" fmla="*/ 153144 h 1758178"/>
                <a:gd name="connsiteX857" fmla="*/ 1254804 w 1733256"/>
                <a:gd name="connsiteY857" fmla="*/ 157853 h 1758178"/>
                <a:gd name="connsiteX858" fmla="*/ 1246321 w 1733256"/>
                <a:gd name="connsiteY858" fmla="*/ 171037 h 1758178"/>
                <a:gd name="connsiteX859" fmla="*/ 1198251 w 1733256"/>
                <a:gd name="connsiteY859" fmla="*/ 170096 h 1758178"/>
                <a:gd name="connsiteX860" fmla="*/ 1180342 w 1733256"/>
                <a:gd name="connsiteY860" fmla="*/ 154085 h 1758178"/>
                <a:gd name="connsiteX861" fmla="*/ 1177514 w 1733256"/>
                <a:gd name="connsiteY861" fmla="*/ 133366 h 1758178"/>
                <a:gd name="connsiteX862" fmla="*/ 1179400 w 1733256"/>
                <a:gd name="connsiteY862" fmla="*/ 128658 h 1758178"/>
                <a:gd name="connsiteX863" fmla="*/ 1180342 w 1733256"/>
                <a:gd name="connsiteY863" fmla="*/ 123949 h 1758178"/>
                <a:gd name="connsiteX864" fmla="*/ 1183170 w 1733256"/>
                <a:gd name="connsiteY864" fmla="*/ 120182 h 1758178"/>
                <a:gd name="connsiteX865" fmla="*/ 1184112 w 1733256"/>
                <a:gd name="connsiteY865" fmla="*/ 115473 h 1758178"/>
                <a:gd name="connsiteX866" fmla="*/ 1192595 w 1733256"/>
                <a:gd name="connsiteY866" fmla="*/ 101346 h 1758178"/>
                <a:gd name="connsiteX867" fmla="*/ 1193538 w 1733256"/>
                <a:gd name="connsiteY867" fmla="*/ 96637 h 1758178"/>
                <a:gd name="connsiteX868" fmla="*/ 1199193 w 1733256"/>
                <a:gd name="connsiteY868" fmla="*/ 84394 h 1758178"/>
                <a:gd name="connsiteX869" fmla="*/ 1206734 w 1733256"/>
                <a:gd name="connsiteY869" fmla="*/ 70268 h 1758178"/>
                <a:gd name="connsiteX870" fmla="*/ 1208619 w 1733256"/>
                <a:gd name="connsiteY870" fmla="*/ 69326 h 1758178"/>
                <a:gd name="connsiteX871" fmla="*/ 532839 w 1733256"/>
                <a:gd name="connsiteY871" fmla="*/ 68127 h 1758178"/>
                <a:gd name="connsiteX872" fmla="*/ 540426 w 1733256"/>
                <a:gd name="connsiteY872" fmla="*/ 70009 h 1758178"/>
                <a:gd name="connsiteX873" fmla="*/ 551807 w 1733256"/>
                <a:gd name="connsiteY873" fmla="*/ 73773 h 1758178"/>
                <a:gd name="connsiteX874" fmla="*/ 566033 w 1733256"/>
                <a:gd name="connsiteY874" fmla="*/ 87887 h 1758178"/>
                <a:gd name="connsiteX875" fmla="*/ 567930 w 1733256"/>
                <a:gd name="connsiteY875" fmla="*/ 89769 h 1758178"/>
                <a:gd name="connsiteX876" fmla="*/ 567930 w 1733256"/>
                <a:gd name="connsiteY876" fmla="*/ 92592 h 1758178"/>
                <a:gd name="connsiteX877" fmla="*/ 571724 w 1733256"/>
                <a:gd name="connsiteY877" fmla="*/ 96356 h 1758178"/>
                <a:gd name="connsiteX878" fmla="*/ 572672 w 1733256"/>
                <a:gd name="connsiteY878" fmla="*/ 100120 h 1758178"/>
                <a:gd name="connsiteX879" fmla="*/ 574569 w 1733256"/>
                <a:gd name="connsiteY879" fmla="*/ 102943 h 1758178"/>
                <a:gd name="connsiteX880" fmla="*/ 572672 w 1733256"/>
                <a:gd name="connsiteY880" fmla="*/ 145287 h 1758178"/>
                <a:gd name="connsiteX881" fmla="*/ 565085 w 1733256"/>
                <a:gd name="connsiteY881" fmla="*/ 153755 h 1758178"/>
                <a:gd name="connsiteX882" fmla="*/ 546116 w 1733256"/>
                <a:gd name="connsiteY882" fmla="*/ 164106 h 1758178"/>
                <a:gd name="connsiteX883" fmla="*/ 512922 w 1733256"/>
                <a:gd name="connsiteY883" fmla="*/ 164106 h 1758178"/>
                <a:gd name="connsiteX884" fmla="*/ 499644 w 1733256"/>
                <a:gd name="connsiteY884" fmla="*/ 152814 h 1758178"/>
                <a:gd name="connsiteX885" fmla="*/ 488262 w 1733256"/>
                <a:gd name="connsiteY885" fmla="*/ 133995 h 1758178"/>
                <a:gd name="connsiteX886" fmla="*/ 486366 w 1733256"/>
                <a:gd name="connsiteY886" fmla="*/ 128349 h 1758178"/>
                <a:gd name="connsiteX887" fmla="*/ 485417 w 1733256"/>
                <a:gd name="connsiteY887" fmla="*/ 121762 h 1758178"/>
                <a:gd name="connsiteX888" fmla="*/ 483520 w 1733256"/>
                <a:gd name="connsiteY888" fmla="*/ 105766 h 1758178"/>
                <a:gd name="connsiteX889" fmla="*/ 485417 w 1733256"/>
                <a:gd name="connsiteY889" fmla="*/ 101061 h 1758178"/>
                <a:gd name="connsiteX890" fmla="*/ 486366 w 1733256"/>
                <a:gd name="connsiteY890" fmla="*/ 96356 h 1758178"/>
                <a:gd name="connsiteX891" fmla="*/ 490159 w 1733256"/>
                <a:gd name="connsiteY891" fmla="*/ 88828 h 1758178"/>
                <a:gd name="connsiteX892" fmla="*/ 496798 w 1733256"/>
                <a:gd name="connsiteY892" fmla="*/ 82241 h 1758178"/>
                <a:gd name="connsiteX893" fmla="*/ 500592 w 1733256"/>
                <a:gd name="connsiteY893" fmla="*/ 79419 h 1758178"/>
                <a:gd name="connsiteX894" fmla="*/ 504386 w 1733256"/>
                <a:gd name="connsiteY894" fmla="*/ 76596 h 1758178"/>
                <a:gd name="connsiteX895" fmla="*/ 508179 w 1733256"/>
                <a:gd name="connsiteY895" fmla="*/ 75655 h 1758178"/>
                <a:gd name="connsiteX896" fmla="*/ 511973 w 1733256"/>
                <a:gd name="connsiteY896" fmla="*/ 72832 h 1758178"/>
                <a:gd name="connsiteX897" fmla="*/ 532839 w 1733256"/>
                <a:gd name="connsiteY897" fmla="*/ 68127 h 1758178"/>
                <a:gd name="connsiteX898" fmla="*/ 639318 w 1733256"/>
                <a:gd name="connsiteY898" fmla="*/ 44264 h 1758178"/>
                <a:gd name="connsiteX899" fmla="*/ 627053 w 1733256"/>
                <a:gd name="connsiteY899" fmla="*/ 46272 h 1758178"/>
                <a:gd name="connsiteX900" fmla="*/ 623279 w 1733256"/>
                <a:gd name="connsiteY900" fmla="*/ 51941 h 1758178"/>
                <a:gd name="connsiteX901" fmla="*/ 627053 w 1733256"/>
                <a:gd name="connsiteY901" fmla="*/ 65169 h 1758178"/>
                <a:gd name="connsiteX902" fmla="*/ 628940 w 1733256"/>
                <a:gd name="connsiteY902" fmla="*/ 73673 h 1758178"/>
                <a:gd name="connsiteX903" fmla="*/ 651583 w 1733256"/>
                <a:gd name="connsiteY903" fmla="*/ 69893 h 1758178"/>
                <a:gd name="connsiteX904" fmla="*/ 659131 w 1733256"/>
                <a:gd name="connsiteY904" fmla="*/ 60445 h 1758178"/>
                <a:gd name="connsiteX905" fmla="*/ 651583 w 1733256"/>
                <a:gd name="connsiteY905" fmla="*/ 44382 h 1758178"/>
                <a:gd name="connsiteX906" fmla="*/ 639318 w 1733256"/>
                <a:gd name="connsiteY906" fmla="*/ 44264 h 1758178"/>
                <a:gd name="connsiteX907" fmla="*/ 654413 w 1733256"/>
                <a:gd name="connsiteY907" fmla="*/ 28320 h 1758178"/>
                <a:gd name="connsiteX908" fmla="*/ 671396 w 1733256"/>
                <a:gd name="connsiteY908" fmla="*/ 35879 h 1758178"/>
                <a:gd name="connsiteX909" fmla="*/ 676113 w 1733256"/>
                <a:gd name="connsiteY909" fmla="*/ 60445 h 1758178"/>
                <a:gd name="connsiteX910" fmla="*/ 666678 w 1733256"/>
                <a:gd name="connsiteY910" fmla="*/ 71783 h 1758178"/>
                <a:gd name="connsiteX911" fmla="*/ 675170 w 1733256"/>
                <a:gd name="connsiteY911" fmla="*/ 75563 h 1758178"/>
                <a:gd name="connsiteX912" fmla="*/ 681774 w 1733256"/>
                <a:gd name="connsiteY912" fmla="*/ 81232 h 1758178"/>
                <a:gd name="connsiteX913" fmla="*/ 685548 w 1733256"/>
                <a:gd name="connsiteY913" fmla="*/ 89735 h 1758178"/>
                <a:gd name="connsiteX914" fmla="*/ 692152 w 1733256"/>
                <a:gd name="connsiteY914" fmla="*/ 106743 h 1758178"/>
                <a:gd name="connsiteX915" fmla="*/ 694982 w 1733256"/>
                <a:gd name="connsiteY915" fmla="*/ 112412 h 1758178"/>
                <a:gd name="connsiteX916" fmla="*/ 685548 w 1733256"/>
                <a:gd name="connsiteY916" fmla="*/ 115246 h 1758178"/>
                <a:gd name="connsiteX917" fmla="*/ 675170 w 1733256"/>
                <a:gd name="connsiteY917" fmla="*/ 114302 h 1758178"/>
                <a:gd name="connsiteX918" fmla="*/ 664792 w 1733256"/>
                <a:gd name="connsiteY918" fmla="*/ 87846 h 1758178"/>
                <a:gd name="connsiteX919" fmla="*/ 636488 w 1733256"/>
                <a:gd name="connsiteY919" fmla="*/ 87846 h 1758178"/>
                <a:gd name="connsiteX920" fmla="*/ 635544 w 1733256"/>
                <a:gd name="connsiteY920" fmla="*/ 102018 h 1758178"/>
                <a:gd name="connsiteX921" fmla="*/ 636488 w 1733256"/>
                <a:gd name="connsiteY921" fmla="*/ 107688 h 1758178"/>
                <a:gd name="connsiteX922" fmla="*/ 638374 w 1733256"/>
                <a:gd name="connsiteY922" fmla="*/ 113357 h 1758178"/>
                <a:gd name="connsiteX923" fmla="*/ 642148 w 1733256"/>
                <a:gd name="connsiteY923" fmla="*/ 126585 h 1758178"/>
                <a:gd name="connsiteX924" fmla="*/ 623279 w 1733256"/>
                <a:gd name="connsiteY924" fmla="*/ 130364 h 1758178"/>
                <a:gd name="connsiteX925" fmla="*/ 611014 w 1733256"/>
                <a:gd name="connsiteY925" fmla="*/ 85956 h 1758178"/>
                <a:gd name="connsiteX926" fmla="*/ 600636 w 1733256"/>
                <a:gd name="connsiteY926" fmla="*/ 39658 h 1758178"/>
                <a:gd name="connsiteX927" fmla="*/ 619505 w 1733256"/>
                <a:gd name="connsiteY927" fmla="*/ 34934 h 1758178"/>
                <a:gd name="connsiteX928" fmla="*/ 624223 w 1733256"/>
                <a:gd name="connsiteY928" fmla="*/ 33044 h 1758178"/>
                <a:gd name="connsiteX929" fmla="*/ 631770 w 1733256"/>
                <a:gd name="connsiteY929" fmla="*/ 32099 h 1758178"/>
                <a:gd name="connsiteX930" fmla="*/ 636488 w 1733256"/>
                <a:gd name="connsiteY930" fmla="*/ 30209 h 1758178"/>
                <a:gd name="connsiteX931" fmla="*/ 645922 w 1733256"/>
                <a:gd name="connsiteY931" fmla="*/ 29265 h 1758178"/>
                <a:gd name="connsiteX932" fmla="*/ 654413 w 1733256"/>
                <a:gd name="connsiteY932" fmla="*/ 28320 h 1758178"/>
                <a:gd name="connsiteX933" fmla="*/ 914461 w 1733256"/>
                <a:gd name="connsiteY933" fmla="*/ 19857 h 1758178"/>
                <a:gd name="connsiteX934" fmla="*/ 913519 w 1733256"/>
                <a:gd name="connsiteY934" fmla="*/ 21742 h 1758178"/>
                <a:gd name="connsiteX935" fmla="*/ 905977 w 1733256"/>
                <a:gd name="connsiteY935" fmla="*/ 40594 h 1758178"/>
                <a:gd name="connsiteX936" fmla="*/ 904092 w 1733256"/>
                <a:gd name="connsiteY936" fmla="*/ 43422 h 1758178"/>
                <a:gd name="connsiteX937" fmla="*/ 903149 w 1733256"/>
                <a:gd name="connsiteY937" fmla="*/ 48135 h 1758178"/>
                <a:gd name="connsiteX938" fmla="*/ 900321 w 1733256"/>
                <a:gd name="connsiteY938" fmla="*/ 60389 h 1758178"/>
                <a:gd name="connsiteX939" fmla="*/ 925773 w 1733256"/>
                <a:gd name="connsiteY939" fmla="*/ 61331 h 1758178"/>
                <a:gd name="connsiteX940" fmla="*/ 923888 w 1733256"/>
                <a:gd name="connsiteY940" fmla="*/ 48135 h 1758178"/>
                <a:gd name="connsiteX941" fmla="*/ 920117 w 1733256"/>
                <a:gd name="connsiteY941" fmla="*/ 28340 h 1758178"/>
                <a:gd name="connsiteX942" fmla="*/ 914461 w 1733256"/>
                <a:gd name="connsiteY942" fmla="*/ 19857 h 1758178"/>
                <a:gd name="connsiteX943" fmla="*/ 1007622 w 1733256"/>
                <a:gd name="connsiteY943" fmla="*/ 11536 h 1758178"/>
                <a:gd name="connsiteX944" fmla="*/ 1022731 w 1733256"/>
                <a:gd name="connsiteY944" fmla="*/ 15303 h 1758178"/>
                <a:gd name="connsiteX945" fmla="*/ 1020843 w 1733256"/>
                <a:gd name="connsiteY945" fmla="*/ 24720 h 1758178"/>
                <a:gd name="connsiteX946" fmla="*/ 1019898 w 1733256"/>
                <a:gd name="connsiteY946" fmla="*/ 36022 h 1758178"/>
                <a:gd name="connsiteX947" fmla="*/ 1018010 w 1733256"/>
                <a:gd name="connsiteY947" fmla="*/ 40730 h 1758178"/>
                <a:gd name="connsiteX948" fmla="*/ 1017065 w 1733256"/>
                <a:gd name="connsiteY948" fmla="*/ 51090 h 1758178"/>
                <a:gd name="connsiteX949" fmla="*/ 1012343 w 1733256"/>
                <a:gd name="connsiteY949" fmla="*/ 71809 h 1758178"/>
                <a:gd name="connsiteX950" fmla="*/ 1010455 w 1733256"/>
                <a:gd name="connsiteY950" fmla="*/ 84994 h 1758178"/>
                <a:gd name="connsiteX951" fmla="*/ 1008566 w 1733256"/>
                <a:gd name="connsiteY951" fmla="*/ 89702 h 1758178"/>
                <a:gd name="connsiteX952" fmla="*/ 1024620 w 1733256"/>
                <a:gd name="connsiteY952" fmla="*/ 95353 h 1758178"/>
                <a:gd name="connsiteX953" fmla="*/ 1030286 w 1733256"/>
                <a:gd name="connsiteY953" fmla="*/ 97237 h 1758178"/>
                <a:gd name="connsiteX954" fmla="*/ 1048229 w 1733256"/>
                <a:gd name="connsiteY954" fmla="*/ 101004 h 1758178"/>
                <a:gd name="connsiteX955" fmla="*/ 1047285 w 1733256"/>
                <a:gd name="connsiteY955" fmla="*/ 114188 h 1758178"/>
                <a:gd name="connsiteX956" fmla="*/ 1035008 w 1733256"/>
                <a:gd name="connsiteY956" fmla="*/ 112305 h 1758178"/>
                <a:gd name="connsiteX957" fmla="*/ 1026509 w 1733256"/>
                <a:gd name="connsiteY957" fmla="*/ 111363 h 1758178"/>
                <a:gd name="connsiteX958" fmla="*/ 1022731 w 1733256"/>
                <a:gd name="connsiteY958" fmla="*/ 109479 h 1758178"/>
                <a:gd name="connsiteX959" fmla="*/ 1009510 w 1733256"/>
                <a:gd name="connsiteY959" fmla="*/ 107596 h 1758178"/>
                <a:gd name="connsiteX960" fmla="*/ 988734 w 1733256"/>
                <a:gd name="connsiteY960" fmla="*/ 103829 h 1758178"/>
                <a:gd name="connsiteX961" fmla="*/ 992512 w 1733256"/>
                <a:gd name="connsiteY961" fmla="*/ 79343 h 1758178"/>
                <a:gd name="connsiteX962" fmla="*/ 1002900 w 1733256"/>
                <a:gd name="connsiteY962" fmla="*/ 27546 h 1758178"/>
                <a:gd name="connsiteX963" fmla="*/ 1007622 w 1733256"/>
                <a:gd name="connsiteY963" fmla="*/ 11536 h 1758178"/>
                <a:gd name="connsiteX964" fmla="*/ 907863 w 1733256"/>
                <a:gd name="connsiteY964" fmla="*/ 1005 h 1758178"/>
                <a:gd name="connsiteX965" fmla="*/ 926716 w 1733256"/>
                <a:gd name="connsiteY965" fmla="*/ 1947 h 1758178"/>
                <a:gd name="connsiteX966" fmla="*/ 934257 w 1733256"/>
                <a:gd name="connsiteY966" fmla="*/ 19857 h 1758178"/>
                <a:gd name="connsiteX967" fmla="*/ 939913 w 1733256"/>
                <a:gd name="connsiteY967" fmla="*/ 39652 h 1758178"/>
                <a:gd name="connsiteX968" fmla="*/ 943684 w 1733256"/>
                <a:gd name="connsiteY968" fmla="*/ 54733 h 1758178"/>
                <a:gd name="connsiteX969" fmla="*/ 946512 w 1733256"/>
                <a:gd name="connsiteY969" fmla="*/ 59446 h 1758178"/>
                <a:gd name="connsiteX970" fmla="*/ 947455 w 1733256"/>
                <a:gd name="connsiteY970" fmla="*/ 66044 h 1758178"/>
                <a:gd name="connsiteX971" fmla="*/ 949340 w 1733256"/>
                <a:gd name="connsiteY971" fmla="*/ 70757 h 1758178"/>
                <a:gd name="connsiteX972" fmla="*/ 950283 w 1733256"/>
                <a:gd name="connsiteY972" fmla="*/ 75470 h 1758178"/>
                <a:gd name="connsiteX973" fmla="*/ 954996 w 1733256"/>
                <a:gd name="connsiteY973" fmla="*/ 98093 h 1758178"/>
                <a:gd name="connsiteX974" fmla="*/ 939913 w 1733256"/>
                <a:gd name="connsiteY974" fmla="*/ 97150 h 1758178"/>
                <a:gd name="connsiteX975" fmla="*/ 936143 w 1733256"/>
                <a:gd name="connsiteY975" fmla="*/ 87724 h 1758178"/>
                <a:gd name="connsiteX976" fmla="*/ 924831 w 1733256"/>
                <a:gd name="connsiteY976" fmla="*/ 75470 h 1758178"/>
                <a:gd name="connsiteX977" fmla="*/ 917289 w 1733256"/>
                <a:gd name="connsiteY977" fmla="*/ 75470 h 1758178"/>
                <a:gd name="connsiteX978" fmla="*/ 896551 w 1733256"/>
                <a:gd name="connsiteY978" fmla="*/ 74528 h 1758178"/>
                <a:gd name="connsiteX979" fmla="*/ 890895 w 1733256"/>
                <a:gd name="connsiteY979" fmla="*/ 81126 h 1758178"/>
                <a:gd name="connsiteX980" fmla="*/ 883353 w 1733256"/>
                <a:gd name="connsiteY980" fmla="*/ 93380 h 1758178"/>
                <a:gd name="connsiteX981" fmla="*/ 867328 w 1733256"/>
                <a:gd name="connsiteY981" fmla="*/ 92437 h 1758178"/>
                <a:gd name="connsiteX982" fmla="*/ 876755 w 1733256"/>
                <a:gd name="connsiteY982" fmla="*/ 70757 h 1758178"/>
                <a:gd name="connsiteX983" fmla="*/ 891837 w 1733256"/>
                <a:gd name="connsiteY983" fmla="*/ 33996 h 1758178"/>
                <a:gd name="connsiteX984" fmla="*/ 901264 w 1733256"/>
                <a:gd name="connsiteY984" fmla="*/ 12316 h 1758178"/>
                <a:gd name="connsiteX985" fmla="*/ 907863 w 1733256"/>
                <a:gd name="connsiteY985" fmla="*/ 1005 h 1758178"/>
                <a:gd name="connsiteX986" fmla="*/ 823735 w 1733256"/>
                <a:gd name="connsiteY986" fmla="*/ 151 h 1758178"/>
                <a:gd name="connsiteX987" fmla="*/ 828451 w 1733256"/>
                <a:gd name="connsiteY987" fmla="*/ 34137 h 1758178"/>
                <a:gd name="connsiteX988" fmla="*/ 830337 w 1733256"/>
                <a:gd name="connsiteY988" fmla="*/ 60570 h 1758178"/>
                <a:gd name="connsiteX989" fmla="*/ 831281 w 1733256"/>
                <a:gd name="connsiteY989" fmla="*/ 64346 h 1758178"/>
                <a:gd name="connsiteX990" fmla="*/ 833167 w 1733256"/>
                <a:gd name="connsiteY990" fmla="*/ 92667 h 1758178"/>
                <a:gd name="connsiteX991" fmla="*/ 816190 w 1733256"/>
                <a:gd name="connsiteY991" fmla="*/ 93611 h 1758178"/>
                <a:gd name="connsiteX992" fmla="*/ 813360 w 1733256"/>
                <a:gd name="connsiteY992" fmla="*/ 65290 h 1758178"/>
                <a:gd name="connsiteX993" fmla="*/ 812417 w 1733256"/>
                <a:gd name="connsiteY993" fmla="*/ 61514 h 1758178"/>
                <a:gd name="connsiteX994" fmla="*/ 811474 w 1733256"/>
                <a:gd name="connsiteY994" fmla="*/ 38857 h 1758178"/>
                <a:gd name="connsiteX995" fmla="*/ 808644 w 1733256"/>
                <a:gd name="connsiteY995" fmla="*/ 28472 h 1758178"/>
                <a:gd name="connsiteX996" fmla="*/ 806758 w 1733256"/>
                <a:gd name="connsiteY996" fmla="*/ 18088 h 1758178"/>
                <a:gd name="connsiteX997" fmla="*/ 803929 w 1733256"/>
                <a:gd name="connsiteY997" fmla="*/ 28472 h 1758178"/>
                <a:gd name="connsiteX998" fmla="*/ 801099 w 1733256"/>
                <a:gd name="connsiteY998" fmla="*/ 34137 h 1758178"/>
                <a:gd name="connsiteX999" fmla="*/ 801099 w 1733256"/>
                <a:gd name="connsiteY999" fmla="*/ 41689 h 1758178"/>
                <a:gd name="connsiteX1000" fmla="*/ 798270 w 1733256"/>
                <a:gd name="connsiteY1000" fmla="*/ 47353 h 1758178"/>
                <a:gd name="connsiteX1001" fmla="*/ 797326 w 1733256"/>
                <a:gd name="connsiteY1001" fmla="*/ 55850 h 1758178"/>
                <a:gd name="connsiteX1002" fmla="*/ 795440 w 1733256"/>
                <a:gd name="connsiteY1002" fmla="*/ 62458 h 1758178"/>
                <a:gd name="connsiteX1003" fmla="*/ 794497 w 1733256"/>
                <a:gd name="connsiteY1003" fmla="*/ 72842 h 1758178"/>
                <a:gd name="connsiteX1004" fmla="*/ 791667 w 1733256"/>
                <a:gd name="connsiteY1004" fmla="*/ 80395 h 1758178"/>
                <a:gd name="connsiteX1005" fmla="*/ 790724 w 1733256"/>
                <a:gd name="connsiteY1005" fmla="*/ 86059 h 1758178"/>
                <a:gd name="connsiteX1006" fmla="*/ 786951 w 1733256"/>
                <a:gd name="connsiteY1006" fmla="*/ 99276 h 1758178"/>
                <a:gd name="connsiteX1007" fmla="*/ 771861 w 1733256"/>
                <a:gd name="connsiteY1007" fmla="*/ 99276 h 1758178"/>
                <a:gd name="connsiteX1008" fmla="*/ 766202 w 1733256"/>
                <a:gd name="connsiteY1008" fmla="*/ 87003 h 1758178"/>
                <a:gd name="connsiteX1009" fmla="*/ 746395 w 1733256"/>
                <a:gd name="connsiteY1009" fmla="*/ 39801 h 1758178"/>
                <a:gd name="connsiteX1010" fmla="*/ 744509 w 1733256"/>
                <a:gd name="connsiteY1010" fmla="*/ 36025 h 1758178"/>
                <a:gd name="connsiteX1011" fmla="*/ 738850 w 1733256"/>
                <a:gd name="connsiteY1011" fmla="*/ 23752 h 1758178"/>
                <a:gd name="connsiteX1012" fmla="*/ 738850 w 1733256"/>
                <a:gd name="connsiteY1012" fmla="*/ 36969 h 1758178"/>
                <a:gd name="connsiteX1013" fmla="*/ 737906 w 1733256"/>
                <a:gd name="connsiteY1013" fmla="*/ 40745 h 1758178"/>
                <a:gd name="connsiteX1014" fmla="*/ 742622 w 1733256"/>
                <a:gd name="connsiteY1014" fmla="*/ 78507 h 1758178"/>
                <a:gd name="connsiteX1015" fmla="*/ 742622 w 1733256"/>
                <a:gd name="connsiteY1015" fmla="*/ 88891 h 1758178"/>
                <a:gd name="connsiteX1016" fmla="*/ 744509 w 1733256"/>
                <a:gd name="connsiteY1016" fmla="*/ 103052 h 1758178"/>
                <a:gd name="connsiteX1017" fmla="*/ 729418 w 1733256"/>
                <a:gd name="connsiteY1017" fmla="*/ 104940 h 1758178"/>
                <a:gd name="connsiteX1018" fmla="*/ 725645 w 1733256"/>
                <a:gd name="connsiteY1018" fmla="*/ 90779 h 1758178"/>
                <a:gd name="connsiteX1019" fmla="*/ 724702 w 1733256"/>
                <a:gd name="connsiteY1019" fmla="*/ 74730 h 1758178"/>
                <a:gd name="connsiteX1020" fmla="*/ 722816 w 1733256"/>
                <a:gd name="connsiteY1020" fmla="*/ 62458 h 1758178"/>
                <a:gd name="connsiteX1021" fmla="*/ 720929 w 1733256"/>
                <a:gd name="connsiteY1021" fmla="*/ 40745 h 1758178"/>
                <a:gd name="connsiteX1022" fmla="*/ 719043 w 1733256"/>
                <a:gd name="connsiteY1022" fmla="*/ 36025 h 1758178"/>
                <a:gd name="connsiteX1023" fmla="*/ 718100 w 1733256"/>
                <a:gd name="connsiteY1023" fmla="*/ 13368 h 1758178"/>
                <a:gd name="connsiteX1024" fmla="*/ 726588 w 1733256"/>
                <a:gd name="connsiteY1024" fmla="*/ 10535 h 1758178"/>
                <a:gd name="connsiteX1025" fmla="*/ 751111 w 1733256"/>
                <a:gd name="connsiteY1025" fmla="*/ 8647 h 1758178"/>
                <a:gd name="connsiteX1026" fmla="*/ 760543 w 1733256"/>
                <a:gd name="connsiteY1026" fmla="*/ 34137 h 1758178"/>
                <a:gd name="connsiteX1027" fmla="*/ 763372 w 1733256"/>
                <a:gd name="connsiteY1027" fmla="*/ 39801 h 1758178"/>
                <a:gd name="connsiteX1028" fmla="*/ 763372 w 1733256"/>
                <a:gd name="connsiteY1028" fmla="*/ 43577 h 1758178"/>
                <a:gd name="connsiteX1029" fmla="*/ 766202 w 1733256"/>
                <a:gd name="connsiteY1029" fmla="*/ 47353 h 1758178"/>
                <a:gd name="connsiteX1030" fmla="*/ 770918 w 1733256"/>
                <a:gd name="connsiteY1030" fmla="*/ 60570 h 1758178"/>
                <a:gd name="connsiteX1031" fmla="*/ 772804 w 1733256"/>
                <a:gd name="connsiteY1031" fmla="*/ 64346 h 1758178"/>
                <a:gd name="connsiteX1032" fmla="*/ 778463 w 1733256"/>
                <a:gd name="connsiteY1032" fmla="*/ 72842 h 1758178"/>
                <a:gd name="connsiteX1033" fmla="*/ 781292 w 1733256"/>
                <a:gd name="connsiteY1033" fmla="*/ 63402 h 1758178"/>
                <a:gd name="connsiteX1034" fmla="*/ 784122 w 1733256"/>
                <a:gd name="connsiteY1034" fmla="*/ 54905 h 1758178"/>
                <a:gd name="connsiteX1035" fmla="*/ 784122 w 1733256"/>
                <a:gd name="connsiteY1035" fmla="*/ 47353 h 1758178"/>
                <a:gd name="connsiteX1036" fmla="*/ 786951 w 1733256"/>
                <a:gd name="connsiteY1036" fmla="*/ 36025 h 1758178"/>
                <a:gd name="connsiteX1037" fmla="*/ 794497 w 1733256"/>
                <a:gd name="connsiteY1037" fmla="*/ 2983 h 1758178"/>
                <a:gd name="connsiteX1038" fmla="*/ 823735 w 1733256"/>
                <a:gd name="connsiteY1038" fmla="*/ 151 h 175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1733256" h="1758178">
                  <a:moveTo>
                    <a:pt x="780239" y="1681855"/>
                  </a:moveTo>
                  <a:cubicBezTo>
                    <a:pt x="777401" y="1684682"/>
                    <a:pt x="772669" y="1692220"/>
                    <a:pt x="772669" y="1695989"/>
                  </a:cubicBezTo>
                  <a:cubicBezTo>
                    <a:pt x="773615" y="1699758"/>
                    <a:pt x="780239" y="1703527"/>
                    <a:pt x="784971" y="1702585"/>
                  </a:cubicBezTo>
                  <a:cubicBezTo>
                    <a:pt x="788756" y="1698815"/>
                    <a:pt x="796326" y="1696931"/>
                    <a:pt x="796326" y="1690335"/>
                  </a:cubicBezTo>
                  <a:cubicBezTo>
                    <a:pt x="795380" y="1683739"/>
                    <a:pt x="785917" y="1683739"/>
                    <a:pt x="780239" y="1681855"/>
                  </a:cubicBezTo>
                  <a:close/>
                  <a:moveTo>
                    <a:pt x="761314" y="1649818"/>
                  </a:moveTo>
                  <a:cubicBezTo>
                    <a:pt x="757529" y="1652644"/>
                    <a:pt x="751851" y="1654529"/>
                    <a:pt x="749012" y="1657356"/>
                  </a:cubicBezTo>
                  <a:cubicBezTo>
                    <a:pt x="749959" y="1663952"/>
                    <a:pt x="758475" y="1662067"/>
                    <a:pt x="764153" y="1660183"/>
                  </a:cubicBezTo>
                  <a:cubicBezTo>
                    <a:pt x="766045" y="1657356"/>
                    <a:pt x="766991" y="1654529"/>
                    <a:pt x="766991" y="1650760"/>
                  </a:cubicBezTo>
                  <a:cubicBezTo>
                    <a:pt x="766045" y="1649818"/>
                    <a:pt x="762260" y="1648875"/>
                    <a:pt x="761314" y="1649818"/>
                  </a:cubicBezTo>
                  <a:close/>
                  <a:moveTo>
                    <a:pt x="755636" y="1637568"/>
                  </a:moveTo>
                  <a:cubicBezTo>
                    <a:pt x="749012" y="1630972"/>
                    <a:pt x="742388" y="1642280"/>
                    <a:pt x="738603" y="1647933"/>
                  </a:cubicBezTo>
                  <a:cubicBezTo>
                    <a:pt x="736711" y="1649818"/>
                    <a:pt x="731979" y="1656414"/>
                    <a:pt x="736711" y="1657356"/>
                  </a:cubicBezTo>
                  <a:cubicBezTo>
                    <a:pt x="739550" y="1658298"/>
                    <a:pt x="744281" y="1652644"/>
                    <a:pt x="747120" y="1650760"/>
                  </a:cubicBezTo>
                  <a:cubicBezTo>
                    <a:pt x="749012" y="1649818"/>
                    <a:pt x="749959" y="1648875"/>
                    <a:pt x="750905" y="1647933"/>
                  </a:cubicBezTo>
                  <a:cubicBezTo>
                    <a:pt x="752797" y="1644164"/>
                    <a:pt x="755636" y="1643222"/>
                    <a:pt x="755636" y="1637568"/>
                  </a:cubicBezTo>
                  <a:close/>
                  <a:moveTo>
                    <a:pt x="1094306" y="1635298"/>
                  </a:moveTo>
                  <a:cubicBezTo>
                    <a:pt x="1097656" y="1635386"/>
                    <a:pt x="1100490" y="1636386"/>
                    <a:pt x="1102379" y="1638739"/>
                  </a:cubicBezTo>
                  <a:cubicBezTo>
                    <a:pt x="1105213" y="1641562"/>
                    <a:pt x="1105213" y="1645327"/>
                    <a:pt x="1105213" y="1650973"/>
                  </a:cubicBezTo>
                  <a:cubicBezTo>
                    <a:pt x="1104268" y="1654738"/>
                    <a:pt x="1100490" y="1659444"/>
                    <a:pt x="1101435" y="1663208"/>
                  </a:cubicBezTo>
                  <a:cubicBezTo>
                    <a:pt x="1102379" y="1666031"/>
                    <a:pt x="1105213" y="1666031"/>
                    <a:pt x="1106157" y="1668855"/>
                  </a:cubicBezTo>
                  <a:cubicBezTo>
                    <a:pt x="1108046" y="1671678"/>
                    <a:pt x="1100490" y="1677325"/>
                    <a:pt x="1096712" y="1679207"/>
                  </a:cubicBezTo>
                  <a:cubicBezTo>
                    <a:pt x="1086323" y="1682972"/>
                    <a:pt x="1066489" y="1686736"/>
                    <a:pt x="1066489" y="1702736"/>
                  </a:cubicBezTo>
                  <a:cubicBezTo>
                    <a:pt x="1066489" y="1705559"/>
                    <a:pt x="1068378" y="1710265"/>
                    <a:pt x="1069322" y="1712147"/>
                  </a:cubicBezTo>
                  <a:cubicBezTo>
                    <a:pt x="1071211" y="1714970"/>
                    <a:pt x="1074989" y="1717794"/>
                    <a:pt x="1077823" y="1718735"/>
                  </a:cubicBezTo>
                  <a:cubicBezTo>
                    <a:pt x="1086323" y="1722499"/>
                    <a:pt x="1095768" y="1719676"/>
                    <a:pt x="1103324" y="1717794"/>
                  </a:cubicBezTo>
                  <a:cubicBezTo>
                    <a:pt x="1111824" y="1714029"/>
                    <a:pt x="1130714" y="1706500"/>
                    <a:pt x="1133547" y="1696148"/>
                  </a:cubicBezTo>
                  <a:cubicBezTo>
                    <a:pt x="1135436" y="1690501"/>
                    <a:pt x="1136380" y="1682972"/>
                    <a:pt x="1136380" y="1676384"/>
                  </a:cubicBezTo>
                  <a:cubicBezTo>
                    <a:pt x="1141103" y="1674502"/>
                    <a:pt x="1142992" y="1680148"/>
                    <a:pt x="1145825" y="1682031"/>
                  </a:cubicBezTo>
                  <a:cubicBezTo>
                    <a:pt x="1146770" y="1686736"/>
                    <a:pt x="1149603" y="1690501"/>
                    <a:pt x="1149603" y="1696148"/>
                  </a:cubicBezTo>
                  <a:cubicBezTo>
                    <a:pt x="1137325" y="1716853"/>
                    <a:pt x="1113713" y="1737558"/>
                    <a:pt x="1082545" y="1736616"/>
                  </a:cubicBezTo>
                  <a:cubicBezTo>
                    <a:pt x="1074045" y="1736616"/>
                    <a:pt x="1067433" y="1736616"/>
                    <a:pt x="1058933" y="1727205"/>
                  </a:cubicBezTo>
                  <a:cubicBezTo>
                    <a:pt x="1056100" y="1721558"/>
                    <a:pt x="1054211" y="1714029"/>
                    <a:pt x="1055155" y="1705559"/>
                  </a:cubicBezTo>
                  <a:cubicBezTo>
                    <a:pt x="1057044" y="1697089"/>
                    <a:pt x="1060822" y="1683913"/>
                    <a:pt x="1067433" y="1679207"/>
                  </a:cubicBezTo>
                  <a:cubicBezTo>
                    <a:pt x="1074045" y="1675443"/>
                    <a:pt x="1083489" y="1675443"/>
                    <a:pt x="1087267" y="1666973"/>
                  </a:cubicBezTo>
                  <a:cubicBezTo>
                    <a:pt x="1088212" y="1666031"/>
                    <a:pt x="1087267" y="1664149"/>
                    <a:pt x="1087267" y="1663208"/>
                  </a:cubicBezTo>
                  <a:cubicBezTo>
                    <a:pt x="1087267" y="1661326"/>
                    <a:pt x="1088212" y="1659444"/>
                    <a:pt x="1087267" y="1657561"/>
                  </a:cubicBezTo>
                  <a:cubicBezTo>
                    <a:pt x="1082545" y="1653797"/>
                    <a:pt x="1074989" y="1657561"/>
                    <a:pt x="1070267" y="1660385"/>
                  </a:cubicBezTo>
                  <a:cubicBezTo>
                    <a:pt x="1064600" y="1663208"/>
                    <a:pt x="1059877" y="1665090"/>
                    <a:pt x="1055155" y="1669796"/>
                  </a:cubicBezTo>
                  <a:cubicBezTo>
                    <a:pt x="1053266" y="1670737"/>
                    <a:pt x="1051377" y="1672619"/>
                    <a:pt x="1050433" y="1673561"/>
                  </a:cubicBezTo>
                  <a:cubicBezTo>
                    <a:pt x="1041932" y="1686736"/>
                    <a:pt x="1034376" y="1719676"/>
                    <a:pt x="1032487" y="1734734"/>
                  </a:cubicBezTo>
                  <a:cubicBezTo>
                    <a:pt x="1032487" y="1740381"/>
                    <a:pt x="1034376" y="1746028"/>
                    <a:pt x="1031543" y="1750733"/>
                  </a:cubicBezTo>
                  <a:cubicBezTo>
                    <a:pt x="1028710" y="1753557"/>
                    <a:pt x="1025876" y="1756380"/>
                    <a:pt x="1021154" y="1754498"/>
                  </a:cubicBezTo>
                  <a:cubicBezTo>
                    <a:pt x="1020209" y="1753557"/>
                    <a:pt x="1015487" y="1747910"/>
                    <a:pt x="1013598" y="1745087"/>
                  </a:cubicBezTo>
                  <a:cubicBezTo>
                    <a:pt x="1011709" y="1741322"/>
                    <a:pt x="1013598" y="1739440"/>
                    <a:pt x="1012653" y="1735675"/>
                  </a:cubicBezTo>
                  <a:cubicBezTo>
                    <a:pt x="1011709" y="1730029"/>
                    <a:pt x="1006042" y="1727205"/>
                    <a:pt x="1003209" y="1724382"/>
                  </a:cubicBezTo>
                  <a:cubicBezTo>
                    <a:pt x="1000375" y="1718735"/>
                    <a:pt x="1001320" y="1714029"/>
                    <a:pt x="1001320" y="1706500"/>
                  </a:cubicBezTo>
                  <a:cubicBezTo>
                    <a:pt x="1001320" y="1699912"/>
                    <a:pt x="1001320" y="1696148"/>
                    <a:pt x="1003209" y="1691442"/>
                  </a:cubicBezTo>
                  <a:cubicBezTo>
                    <a:pt x="1005098" y="1683913"/>
                    <a:pt x="1005098" y="1681090"/>
                    <a:pt x="1006042" y="1674502"/>
                  </a:cubicBezTo>
                  <a:cubicBezTo>
                    <a:pt x="1006986" y="1668855"/>
                    <a:pt x="1014542" y="1665090"/>
                    <a:pt x="1019265" y="1665090"/>
                  </a:cubicBezTo>
                  <a:cubicBezTo>
                    <a:pt x="1022098" y="1667914"/>
                    <a:pt x="1021154" y="1674502"/>
                    <a:pt x="1019265" y="1677325"/>
                  </a:cubicBezTo>
                  <a:cubicBezTo>
                    <a:pt x="1019265" y="1679207"/>
                    <a:pt x="1011709" y="1688619"/>
                    <a:pt x="1010764" y="1688619"/>
                  </a:cubicBezTo>
                  <a:cubicBezTo>
                    <a:pt x="1009820" y="1691442"/>
                    <a:pt x="1006986" y="1695207"/>
                    <a:pt x="1006986" y="1699912"/>
                  </a:cubicBezTo>
                  <a:cubicBezTo>
                    <a:pt x="1007931" y="1702736"/>
                    <a:pt x="1013598" y="1704618"/>
                    <a:pt x="1014542" y="1709324"/>
                  </a:cubicBezTo>
                  <a:cubicBezTo>
                    <a:pt x="1015487" y="1714029"/>
                    <a:pt x="1015487" y="1732852"/>
                    <a:pt x="1022098" y="1732852"/>
                  </a:cubicBezTo>
                  <a:cubicBezTo>
                    <a:pt x="1026821" y="1733793"/>
                    <a:pt x="1026821" y="1727205"/>
                    <a:pt x="1028710" y="1722499"/>
                  </a:cubicBezTo>
                  <a:cubicBezTo>
                    <a:pt x="1032487" y="1707441"/>
                    <a:pt x="1038154" y="1692383"/>
                    <a:pt x="1042877" y="1677325"/>
                  </a:cubicBezTo>
                  <a:cubicBezTo>
                    <a:pt x="1045710" y="1667914"/>
                    <a:pt x="1053266" y="1651914"/>
                    <a:pt x="1061766" y="1647209"/>
                  </a:cubicBezTo>
                  <a:cubicBezTo>
                    <a:pt x="1066961" y="1644385"/>
                    <a:pt x="1075225" y="1639915"/>
                    <a:pt x="1083135" y="1637327"/>
                  </a:cubicBezTo>
                  <a:cubicBezTo>
                    <a:pt x="1087090" y="1636033"/>
                    <a:pt x="1090956" y="1635210"/>
                    <a:pt x="1094306" y="1635298"/>
                  </a:cubicBezTo>
                  <a:close/>
                  <a:moveTo>
                    <a:pt x="693182" y="1598935"/>
                  </a:moveTo>
                  <a:cubicBezTo>
                    <a:pt x="700752" y="1595166"/>
                    <a:pt x="713054" y="1600820"/>
                    <a:pt x="710215" y="1614011"/>
                  </a:cubicBezTo>
                  <a:cubicBezTo>
                    <a:pt x="716839" y="1617781"/>
                    <a:pt x="734818" y="1609300"/>
                    <a:pt x="735764" y="1620607"/>
                  </a:cubicBezTo>
                  <a:cubicBezTo>
                    <a:pt x="735764" y="1622492"/>
                    <a:pt x="731979" y="1631914"/>
                    <a:pt x="730087" y="1634741"/>
                  </a:cubicBezTo>
                  <a:cubicBezTo>
                    <a:pt x="728194" y="1638510"/>
                    <a:pt x="724409" y="1641337"/>
                    <a:pt x="723463" y="1645106"/>
                  </a:cubicBezTo>
                  <a:cubicBezTo>
                    <a:pt x="722517" y="1648875"/>
                    <a:pt x="722517" y="1654529"/>
                    <a:pt x="724409" y="1658298"/>
                  </a:cubicBezTo>
                  <a:cubicBezTo>
                    <a:pt x="729140" y="1656414"/>
                    <a:pt x="731979" y="1651702"/>
                    <a:pt x="735764" y="1646049"/>
                  </a:cubicBezTo>
                  <a:cubicBezTo>
                    <a:pt x="738603" y="1641337"/>
                    <a:pt x="741442" y="1637568"/>
                    <a:pt x="742388" y="1629088"/>
                  </a:cubicBezTo>
                  <a:cubicBezTo>
                    <a:pt x="742388" y="1624376"/>
                    <a:pt x="747120" y="1619665"/>
                    <a:pt x="750905" y="1617781"/>
                  </a:cubicBezTo>
                  <a:cubicBezTo>
                    <a:pt x="754690" y="1616838"/>
                    <a:pt x="757529" y="1619665"/>
                    <a:pt x="760368" y="1620607"/>
                  </a:cubicBezTo>
                  <a:cubicBezTo>
                    <a:pt x="780239" y="1623434"/>
                    <a:pt x="798219" y="1622492"/>
                    <a:pt x="816198" y="1630972"/>
                  </a:cubicBezTo>
                  <a:cubicBezTo>
                    <a:pt x="819983" y="1632857"/>
                    <a:pt x="819983" y="1637568"/>
                    <a:pt x="817144" y="1639453"/>
                  </a:cubicBezTo>
                  <a:cubicBezTo>
                    <a:pt x="812413" y="1643222"/>
                    <a:pt x="803896" y="1646049"/>
                    <a:pt x="796326" y="1646049"/>
                  </a:cubicBezTo>
                  <a:cubicBezTo>
                    <a:pt x="794433" y="1645106"/>
                    <a:pt x="781186" y="1637568"/>
                    <a:pt x="779293" y="1645106"/>
                  </a:cubicBezTo>
                  <a:cubicBezTo>
                    <a:pt x="779293" y="1646049"/>
                    <a:pt x="784024" y="1659240"/>
                    <a:pt x="784971" y="1660183"/>
                  </a:cubicBezTo>
                  <a:cubicBezTo>
                    <a:pt x="787810" y="1662067"/>
                    <a:pt x="795380" y="1662067"/>
                    <a:pt x="801057" y="1663009"/>
                  </a:cubicBezTo>
                  <a:cubicBezTo>
                    <a:pt x="805789" y="1664894"/>
                    <a:pt x="809574" y="1666778"/>
                    <a:pt x="812413" y="1669605"/>
                  </a:cubicBezTo>
                  <a:cubicBezTo>
                    <a:pt x="815251" y="1670548"/>
                    <a:pt x="818090" y="1672432"/>
                    <a:pt x="819037" y="1676201"/>
                  </a:cubicBezTo>
                  <a:cubicBezTo>
                    <a:pt x="819037" y="1682797"/>
                    <a:pt x="814305" y="1693162"/>
                    <a:pt x="810520" y="1697873"/>
                  </a:cubicBezTo>
                  <a:cubicBezTo>
                    <a:pt x="808628" y="1700700"/>
                    <a:pt x="802950" y="1703527"/>
                    <a:pt x="799165" y="1706354"/>
                  </a:cubicBezTo>
                  <a:cubicBezTo>
                    <a:pt x="796326" y="1709180"/>
                    <a:pt x="795380" y="1709180"/>
                    <a:pt x="792541" y="1711065"/>
                  </a:cubicBezTo>
                  <a:cubicBezTo>
                    <a:pt x="786863" y="1713892"/>
                    <a:pt x="783078" y="1718603"/>
                    <a:pt x="775508" y="1716719"/>
                  </a:cubicBezTo>
                  <a:cubicBezTo>
                    <a:pt x="773615" y="1715776"/>
                    <a:pt x="773615" y="1714834"/>
                    <a:pt x="770777" y="1713892"/>
                  </a:cubicBezTo>
                  <a:cubicBezTo>
                    <a:pt x="767938" y="1716719"/>
                    <a:pt x="764153" y="1721430"/>
                    <a:pt x="762260" y="1727083"/>
                  </a:cubicBezTo>
                  <a:cubicBezTo>
                    <a:pt x="759421" y="1736506"/>
                    <a:pt x="756582" y="1757236"/>
                    <a:pt x="745227" y="1758178"/>
                  </a:cubicBezTo>
                  <a:cubicBezTo>
                    <a:pt x="739550" y="1755351"/>
                    <a:pt x="753744" y="1713892"/>
                    <a:pt x="754690" y="1710123"/>
                  </a:cubicBezTo>
                  <a:cubicBezTo>
                    <a:pt x="755636" y="1705411"/>
                    <a:pt x="755636" y="1700700"/>
                    <a:pt x="756582" y="1695989"/>
                  </a:cubicBezTo>
                  <a:cubicBezTo>
                    <a:pt x="757529" y="1693162"/>
                    <a:pt x="759421" y="1688451"/>
                    <a:pt x="759421" y="1683739"/>
                  </a:cubicBezTo>
                  <a:cubicBezTo>
                    <a:pt x="756582" y="1679970"/>
                    <a:pt x="747120" y="1679028"/>
                    <a:pt x="743335" y="1681855"/>
                  </a:cubicBezTo>
                  <a:cubicBezTo>
                    <a:pt x="740496" y="1683739"/>
                    <a:pt x="741442" y="1689393"/>
                    <a:pt x="739550" y="1694104"/>
                  </a:cubicBezTo>
                  <a:cubicBezTo>
                    <a:pt x="739550" y="1694104"/>
                    <a:pt x="735764" y="1699758"/>
                    <a:pt x="734818" y="1700700"/>
                  </a:cubicBezTo>
                  <a:cubicBezTo>
                    <a:pt x="732926" y="1701642"/>
                    <a:pt x="730087" y="1701642"/>
                    <a:pt x="727248" y="1700700"/>
                  </a:cubicBezTo>
                  <a:cubicBezTo>
                    <a:pt x="724409" y="1697873"/>
                    <a:pt x="725355" y="1692220"/>
                    <a:pt x="724409" y="1688451"/>
                  </a:cubicBezTo>
                  <a:cubicBezTo>
                    <a:pt x="724409" y="1684682"/>
                    <a:pt x="725355" y="1674317"/>
                    <a:pt x="721570" y="1674317"/>
                  </a:cubicBezTo>
                  <a:cubicBezTo>
                    <a:pt x="720624" y="1674317"/>
                    <a:pt x="719678" y="1676201"/>
                    <a:pt x="717785" y="1679028"/>
                  </a:cubicBezTo>
                  <a:cubicBezTo>
                    <a:pt x="715893" y="1682797"/>
                    <a:pt x="711161" y="1690335"/>
                    <a:pt x="709269" y="1693162"/>
                  </a:cubicBezTo>
                  <a:cubicBezTo>
                    <a:pt x="707376" y="1695046"/>
                    <a:pt x="703591" y="1698815"/>
                    <a:pt x="701699" y="1699758"/>
                  </a:cubicBezTo>
                  <a:cubicBezTo>
                    <a:pt x="700752" y="1701642"/>
                    <a:pt x="694128" y="1704469"/>
                    <a:pt x="692236" y="1704469"/>
                  </a:cubicBezTo>
                  <a:cubicBezTo>
                    <a:pt x="682773" y="1705411"/>
                    <a:pt x="686558" y="1693162"/>
                    <a:pt x="691289" y="1689393"/>
                  </a:cubicBezTo>
                  <a:cubicBezTo>
                    <a:pt x="694128" y="1687508"/>
                    <a:pt x="697913" y="1687508"/>
                    <a:pt x="700752" y="1685624"/>
                  </a:cubicBezTo>
                  <a:cubicBezTo>
                    <a:pt x="703591" y="1683739"/>
                    <a:pt x="708322" y="1679028"/>
                    <a:pt x="704537" y="1675259"/>
                  </a:cubicBezTo>
                  <a:cubicBezTo>
                    <a:pt x="700752" y="1674317"/>
                    <a:pt x="695075" y="1676201"/>
                    <a:pt x="692236" y="1673374"/>
                  </a:cubicBezTo>
                  <a:cubicBezTo>
                    <a:pt x="688451" y="1668663"/>
                    <a:pt x="693182" y="1662067"/>
                    <a:pt x="697913" y="1660183"/>
                  </a:cubicBezTo>
                  <a:cubicBezTo>
                    <a:pt x="702645" y="1659240"/>
                    <a:pt x="706430" y="1656414"/>
                    <a:pt x="707376" y="1651702"/>
                  </a:cubicBezTo>
                  <a:cubicBezTo>
                    <a:pt x="708322" y="1646991"/>
                    <a:pt x="703591" y="1642280"/>
                    <a:pt x="703591" y="1636626"/>
                  </a:cubicBezTo>
                  <a:cubicBezTo>
                    <a:pt x="700752" y="1634741"/>
                    <a:pt x="696967" y="1635684"/>
                    <a:pt x="693182" y="1637568"/>
                  </a:cubicBezTo>
                  <a:cubicBezTo>
                    <a:pt x="689397" y="1639453"/>
                    <a:pt x="685612" y="1641337"/>
                    <a:pt x="683719" y="1646049"/>
                  </a:cubicBezTo>
                  <a:cubicBezTo>
                    <a:pt x="675203" y="1659240"/>
                    <a:pt x="675203" y="1673374"/>
                    <a:pt x="674257" y="1689393"/>
                  </a:cubicBezTo>
                  <a:cubicBezTo>
                    <a:pt x="673310" y="1695989"/>
                    <a:pt x="674257" y="1705411"/>
                    <a:pt x="672364" y="1712007"/>
                  </a:cubicBezTo>
                  <a:cubicBezTo>
                    <a:pt x="672364" y="1713892"/>
                    <a:pt x="669525" y="1714834"/>
                    <a:pt x="669525" y="1716719"/>
                  </a:cubicBezTo>
                  <a:cubicBezTo>
                    <a:pt x="658170" y="1710123"/>
                    <a:pt x="661009" y="1686566"/>
                    <a:pt x="663848" y="1673374"/>
                  </a:cubicBezTo>
                  <a:cubicBezTo>
                    <a:pt x="670471" y="1646049"/>
                    <a:pt x="672364" y="1618723"/>
                    <a:pt x="693182" y="1598935"/>
                  </a:cubicBezTo>
                  <a:close/>
                  <a:moveTo>
                    <a:pt x="462129" y="1598113"/>
                  </a:moveTo>
                  <a:cubicBezTo>
                    <a:pt x="459301" y="1598113"/>
                    <a:pt x="457416" y="1599052"/>
                    <a:pt x="454588" y="1599991"/>
                  </a:cubicBezTo>
                  <a:cubicBezTo>
                    <a:pt x="450818" y="1600930"/>
                    <a:pt x="444219" y="1601869"/>
                    <a:pt x="439506" y="1600930"/>
                  </a:cubicBezTo>
                  <a:cubicBezTo>
                    <a:pt x="431022" y="1600930"/>
                    <a:pt x="418768" y="1595295"/>
                    <a:pt x="416883" y="1603748"/>
                  </a:cubicBezTo>
                  <a:cubicBezTo>
                    <a:pt x="414997" y="1614078"/>
                    <a:pt x="424424" y="1615957"/>
                    <a:pt x="431965" y="1617835"/>
                  </a:cubicBezTo>
                  <a:cubicBezTo>
                    <a:pt x="433850" y="1617835"/>
                    <a:pt x="433850" y="1618774"/>
                    <a:pt x="434793" y="1619713"/>
                  </a:cubicBezTo>
                  <a:cubicBezTo>
                    <a:pt x="439506" y="1624409"/>
                    <a:pt x="445162" y="1628166"/>
                    <a:pt x="457416" y="1627227"/>
                  </a:cubicBezTo>
                  <a:cubicBezTo>
                    <a:pt x="460244" y="1627227"/>
                    <a:pt x="464014" y="1625348"/>
                    <a:pt x="467785" y="1624409"/>
                  </a:cubicBezTo>
                  <a:cubicBezTo>
                    <a:pt x="475326" y="1621592"/>
                    <a:pt x="480039" y="1619713"/>
                    <a:pt x="479097" y="1612200"/>
                  </a:cubicBezTo>
                  <a:cubicBezTo>
                    <a:pt x="479097" y="1610322"/>
                    <a:pt x="477211" y="1605626"/>
                    <a:pt x="476269" y="1603748"/>
                  </a:cubicBezTo>
                  <a:cubicBezTo>
                    <a:pt x="475326" y="1602808"/>
                    <a:pt x="473441" y="1601869"/>
                    <a:pt x="472498" y="1600930"/>
                  </a:cubicBezTo>
                  <a:cubicBezTo>
                    <a:pt x="468728" y="1597173"/>
                    <a:pt x="467785" y="1597173"/>
                    <a:pt x="462129" y="1598113"/>
                  </a:cubicBezTo>
                  <a:close/>
                  <a:moveTo>
                    <a:pt x="1085135" y="1583180"/>
                  </a:moveTo>
                  <a:cubicBezTo>
                    <a:pt x="1089844" y="1584119"/>
                    <a:pt x="1091727" y="1589751"/>
                    <a:pt x="1091727" y="1594444"/>
                  </a:cubicBezTo>
                  <a:cubicBezTo>
                    <a:pt x="1092669" y="1605708"/>
                    <a:pt x="1086077" y="1615095"/>
                    <a:pt x="1077601" y="1617911"/>
                  </a:cubicBezTo>
                  <a:cubicBezTo>
                    <a:pt x="1057824" y="1626359"/>
                    <a:pt x="1046522" y="1654520"/>
                    <a:pt x="1037105" y="1661090"/>
                  </a:cubicBezTo>
                  <a:cubicBezTo>
                    <a:pt x="1023920" y="1656397"/>
                    <a:pt x="1055940" y="1633869"/>
                    <a:pt x="1050289" y="1624482"/>
                  </a:cubicBezTo>
                  <a:cubicBezTo>
                    <a:pt x="1040872" y="1625420"/>
                    <a:pt x="1032396" y="1631053"/>
                    <a:pt x="1024862" y="1635746"/>
                  </a:cubicBezTo>
                  <a:cubicBezTo>
                    <a:pt x="1025803" y="1642317"/>
                    <a:pt x="1024862" y="1648887"/>
                    <a:pt x="1021094" y="1652642"/>
                  </a:cubicBezTo>
                  <a:cubicBezTo>
                    <a:pt x="1018269" y="1656397"/>
                    <a:pt x="1017327" y="1656397"/>
                    <a:pt x="1013560" y="1653581"/>
                  </a:cubicBezTo>
                  <a:cubicBezTo>
                    <a:pt x="1012619" y="1652642"/>
                    <a:pt x="1011677" y="1650765"/>
                    <a:pt x="1009793" y="1650765"/>
                  </a:cubicBezTo>
                  <a:cubicBezTo>
                    <a:pt x="1005084" y="1649826"/>
                    <a:pt x="1003201" y="1658274"/>
                    <a:pt x="999434" y="1658274"/>
                  </a:cubicBezTo>
                  <a:cubicBezTo>
                    <a:pt x="995666" y="1658274"/>
                    <a:pt x="993783" y="1652642"/>
                    <a:pt x="994725" y="1647949"/>
                  </a:cubicBezTo>
                  <a:cubicBezTo>
                    <a:pt x="994725" y="1641378"/>
                    <a:pt x="1002259" y="1634807"/>
                    <a:pt x="1006968" y="1634807"/>
                  </a:cubicBezTo>
                  <a:cubicBezTo>
                    <a:pt x="1011677" y="1630114"/>
                    <a:pt x="1006026" y="1622604"/>
                    <a:pt x="1005084" y="1613217"/>
                  </a:cubicBezTo>
                  <a:cubicBezTo>
                    <a:pt x="1004143" y="1605708"/>
                    <a:pt x="1005084" y="1596321"/>
                    <a:pt x="1007910" y="1592567"/>
                  </a:cubicBezTo>
                  <a:cubicBezTo>
                    <a:pt x="1011677" y="1587873"/>
                    <a:pt x="1015444" y="1586935"/>
                    <a:pt x="1019211" y="1592567"/>
                  </a:cubicBezTo>
                  <a:cubicBezTo>
                    <a:pt x="1020153" y="1594444"/>
                    <a:pt x="1022036" y="1597260"/>
                    <a:pt x="1022036" y="1599137"/>
                  </a:cubicBezTo>
                  <a:cubicBezTo>
                    <a:pt x="1022978" y="1607585"/>
                    <a:pt x="1019211" y="1626359"/>
                    <a:pt x="1025803" y="1627298"/>
                  </a:cubicBezTo>
                  <a:cubicBezTo>
                    <a:pt x="1031454" y="1628236"/>
                    <a:pt x="1052173" y="1616972"/>
                    <a:pt x="1055940" y="1613217"/>
                  </a:cubicBezTo>
                  <a:cubicBezTo>
                    <a:pt x="1066300" y="1606647"/>
                    <a:pt x="1075717" y="1585996"/>
                    <a:pt x="1085135" y="1583180"/>
                  </a:cubicBezTo>
                  <a:close/>
                  <a:moveTo>
                    <a:pt x="424424" y="1575573"/>
                  </a:moveTo>
                  <a:cubicBezTo>
                    <a:pt x="420653" y="1578390"/>
                    <a:pt x="419711" y="1582147"/>
                    <a:pt x="420653" y="1587782"/>
                  </a:cubicBezTo>
                  <a:cubicBezTo>
                    <a:pt x="423481" y="1593417"/>
                    <a:pt x="428194" y="1592478"/>
                    <a:pt x="435735" y="1592478"/>
                  </a:cubicBezTo>
                  <a:cubicBezTo>
                    <a:pt x="443276" y="1593417"/>
                    <a:pt x="451760" y="1594356"/>
                    <a:pt x="453645" y="1586843"/>
                  </a:cubicBezTo>
                  <a:cubicBezTo>
                    <a:pt x="454588" y="1579329"/>
                    <a:pt x="445162" y="1580268"/>
                    <a:pt x="437621" y="1578390"/>
                  </a:cubicBezTo>
                  <a:cubicBezTo>
                    <a:pt x="431965" y="1577451"/>
                    <a:pt x="428194" y="1575573"/>
                    <a:pt x="424424" y="1575573"/>
                  </a:cubicBezTo>
                  <a:close/>
                  <a:moveTo>
                    <a:pt x="1414657" y="1545172"/>
                  </a:moveTo>
                  <a:cubicBezTo>
                    <a:pt x="1417484" y="1544225"/>
                    <a:pt x="1419369" y="1545172"/>
                    <a:pt x="1421255" y="1545172"/>
                  </a:cubicBezTo>
                  <a:cubicBezTo>
                    <a:pt x="1425967" y="1547067"/>
                    <a:pt x="1429738" y="1548014"/>
                    <a:pt x="1429738" y="1553698"/>
                  </a:cubicBezTo>
                  <a:cubicBezTo>
                    <a:pt x="1430680" y="1555593"/>
                    <a:pt x="1428795" y="1557488"/>
                    <a:pt x="1427852" y="1559382"/>
                  </a:cubicBezTo>
                  <a:cubicBezTo>
                    <a:pt x="1425025" y="1565066"/>
                    <a:pt x="1420312" y="1568856"/>
                    <a:pt x="1411829" y="1571697"/>
                  </a:cubicBezTo>
                  <a:cubicBezTo>
                    <a:pt x="1403346" y="1572645"/>
                    <a:pt x="1392978" y="1571697"/>
                    <a:pt x="1384495" y="1572645"/>
                  </a:cubicBezTo>
                  <a:cubicBezTo>
                    <a:pt x="1370357" y="1573592"/>
                    <a:pt x="1355276" y="1573592"/>
                    <a:pt x="1343023" y="1569803"/>
                  </a:cubicBezTo>
                  <a:cubicBezTo>
                    <a:pt x="1340195" y="1568856"/>
                    <a:pt x="1336425" y="1566961"/>
                    <a:pt x="1333597" y="1565066"/>
                  </a:cubicBezTo>
                  <a:cubicBezTo>
                    <a:pt x="1329827" y="1563172"/>
                    <a:pt x="1326999" y="1560330"/>
                    <a:pt x="1326999" y="1557488"/>
                  </a:cubicBezTo>
                  <a:cubicBezTo>
                    <a:pt x="1326999" y="1553698"/>
                    <a:pt x="1332654" y="1549909"/>
                    <a:pt x="1336425" y="1548962"/>
                  </a:cubicBezTo>
                  <a:cubicBezTo>
                    <a:pt x="1341137" y="1548014"/>
                    <a:pt x="1347735" y="1548014"/>
                    <a:pt x="1351506" y="1549909"/>
                  </a:cubicBezTo>
                  <a:cubicBezTo>
                    <a:pt x="1360931" y="1551804"/>
                    <a:pt x="1362816" y="1552751"/>
                    <a:pt x="1372242" y="1551804"/>
                  </a:cubicBezTo>
                  <a:cubicBezTo>
                    <a:pt x="1388265" y="1551804"/>
                    <a:pt x="1401461" y="1548014"/>
                    <a:pt x="1414657" y="1545172"/>
                  </a:cubicBezTo>
                  <a:close/>
                  <a:moveTo>
                    <a:pt x="372579" y="1487291"/>
                  </a:moveTo>
                  <a:cubicBezTo>
                    <a:pt x="446104" y="1501379"/>
                    <a:pt x="494179" y="1536128"/>
                    <a:pt x="523400" y="1565242"/>
                  </a:cubicBezTo>
                  <a:cubicBezTo>
                    <a:pt x="526228" y="1568059"/>
                    <a:pt x="529056" y="1569938"/>
                    <a:pt x="530941" y="1573694"/>
                  </a:cubicBezTo>
                  <a:cubicBezTo>
                    <a:pt x="532827" y="1575573"/>
                    <a:pt x="534712" y="1581208"/>
                    <a:pt x="534712" y="1583086"/>
                  </a:cubicBezTo>
                  <a:cubicBezTo>
                    <a:pt x="533769" y="1590599"/>
                    <a:pt x="523400" y="1590599"/>
                    <a:pt x="519630" y="1586843"/>
                  </a:cubicBezTo>
                  <a:cubicBezTo>
                    <a:pt x="513031" y="1581208"/>
                    <a:pt x="508318" y="1573694"/>
                    <a:pt x="500777" y="1568998"/>
                  </a:cubicBezTo>
                  <a:cubicBezTo>
                    <a:pt x="490408" y="1561485"/>
                    <a:pt x="478154" y="1554911"/>
                    <a:pt x="465900" y="1550215"/>
                  </a:cubicBezTo>
                  <a:cubicBezTo>
                    <a:pt x="452703" y="1544580"/>
                    <a:pt x="442334" y="1540824"/>
                    <a:pt x="426309" y="1539884"/>
                  </a:cubicBezTo>
                  <a:cubicBezTo>
                    <a:pt x="413112" y="1538945"/>
                    <a:pt x="400858" y="1536128"/>
                    <a:pt x="387661" y="1537067"/>
                  </a:cubicBezTo>
                  <a:cubicBezTo>
                    <a:pt x="382005" y="1537067"/>
                    <a:pt x="378235" y="1538945"/>
                    <a:pt x="377292" y="1543641"/>
                  </a:cubicBezTo>
                  <a:cubicBezTo>
                    <a:pt x="383891" y="1548337"/>
                    <a:pt x="394260" y="1547398"/>
                    <a:pt x="402743" y="1550215"/>
                  </a:cubicBezTo>
                  <a:cubicBezTo>
                    <a:pt x="407456" y="1551154"/>
                    <a:pt x="410284" y="1553033"/>
                    <a:pt x="414055" y="1553033"/>
                  </a:cubicBezTo>
                  <a:cubicBezTo>
                    <a:pt x="417825" y="1553033"/>
                    <a:pt x="421596" y="1553033"/>
                    <a:pt x="424424" y="1552093"/>
                  </a:cubicBezTo>
                  <a:cubicBezTo>
                    <a:pt x="428194" y="1551154"/>
                    <a:pt x="436678" y="1547398"/>
                    <a:pt x="437621" y="1553033"/>
                  </a:cubicBezTo>
                  <a:cubicBezTo>
                    <a:pt x="437621" y="1555850"/>
                    <a:pt x="435735" y="1557728"/>
                    <a:pt x="435735" y="1559607"/>
                  </a:cubicBezTo>
                  <a:cubicBezTo>
                    <a:pt x="435735" y="1562424"/>
                    <a:pt x="440449" y="1564303"/>
                    <a:pt x="444219" y="1565242"/>
                  </a:cubicBezTo>
                  <a:cubicBezTo>
                    <a:pt x="446104" y="1566181"/>
                    <a:pt x="447047" y="1567120"/>
                    <a:pt x="447990" y="1567120"/>
                  </a:cubicBezTo>
                  <a:cubicBezTo>
                    <a:pt x="453645" y="1568059"/>
                    <a:pt x="459301" y="1566181"/>
                    <a:pt x="464957" y="1568059"/>
                  </a:cubicBezTo>
                  <a:cubicBezTo>
                    <a:pt x="469670" y="1568998"/>
                    <a:pt x="475326" y="1572755"/>
                    <a:pt x="476269" y="1577451"/>
                  </a:cubicBezTo>
                  <a:cubicBezTo>
                    <a:pt x="476269" y="1585903"/>
                    <a:pt x="482867" y="1588721"/>
                    <a:pt x="487580" y="1592478"/>
                  </a:cubicBezTo>
                  <a:cubicBezTo>
                    <a:pt x="493236" y="1596234"/>
                    <a:pt x="497007" y="1609383"/>
                    <a:pt x="492293" y="1615957"/>
                  </a:cubicBezTo>
                  <a:cubicBezTo>
                    <a:pt x="486638" y="1622531"/>
                    <a:pt x="475326" y="1626287"/>
                    <a:pt x="465900" y="1629105"/>
                  </a:cubicBezTo>
                  <a:cubicBezTo>
                    <a:pt x="463072" y="1630983"/>
                    <a:pt x="459301" y="1631922"/>
                    <a:pt x="457416" y="1632862"/>
                  </a:cubicBezTo>
                  <a:cubicBezTo>
                    <a:pt x="453645" y="1632862"/>
                    <a:pt x="449875" y="1632862"/>
                    <a:pt x="446104" y="1633801"/>
                  </a:cubicBezTo>
                  <a:cubicBezTo>
                    <a:pt x="440449" y="1635679"/>
                    <a:pt x="434793" y="1641314"/>
                    <a:pt x="431022" y="1641314"/>
                  </a:cubicBezTo>
                  <a:cubicBezTo>
                    <a:pt x="419711" y="1641314"/>
                    <a:pt x="387661" y="1617835"/>
                    <a:pt x="381063" y="1608443"/>
                  </a:cubicBezTo>
                  <a:cubicBezTo>
                    <a:pt x="380120" y="1605626"/>
                    <a:pt x="379177" y="1601869"/>
                    <a:pt x="380120" y="1599052"/>
                  </a:cubicBezTo>
                  <a:cubicBezTo>
                    <a:pt x="380120" y="1596234"/>
                    <a:pt x="381063" y="1595295"/>
                    <a:pt x="383891" y="1593417"/>
                  </a:cubicBezTo>
                  <a:cubicBezTo>
                    <a:pt x="384833" y="1592478"/>
                    <a:pt x="387661" y="1591538"/>
                    <a:pt x="388604" y="1590599"/>
                  </a:cubicBezTo>
                  <a:cubicBezTo>
                    <a:pt x="393317" y="1588721"/>
                    <a:pt x="399915" y="1590599"/>
                    <a:pt x="405571" y="1589660"/>
                  </a:cubicBezTo>
                  <a:cubicBezTo>
                    <a:pt x="407456" y="1589660"/>
                    <a:pt x="412170" y="1588721"/>
                    <a:pt x="414055" y="1587782"/>
                  </a:cubicBezTo>
                  <a:cubicBezTo>
                    <a:pt x="414997" y="1586843"/>
                    <a:pt x="415940" y="1586843"/>
                    <a:pt x="416883" y="1584964"/>
                  </a:cubicBezTo>
                  <a:cubicBezTo>
                    <a:pt x="416883" y="1579329"/>
                    <a:pt x="404628" y="1584025"/>
                    <a:pt x="400858" y="1581208"/>
                  </a:cubicBezTo>
                  <a:cubicBezTo>
                    <a:pt x="398030" y="1577451"/>
                    <a:pt x="398030" y="1573694"/>
                    <a:pt x="398973" y="1569938"/>
                  </a:cubicBezTo>
                  <a:cubicBezTo>
                    <a:pt x="398973" y="1567120"/>
                    <a:pt x="400858" y="1564303"/>
                    <a:pt x="400858" y="1562424"/>
                  </a:cubicBezTo>
                  <a:cubicBezTo>
                    <a:pt x="399915" y="1557728"/>
                    <a:pt x="388604" y="1558668"/>
                    <a:pt x="384833" y="1558668"/>
                  </a:cubicBezTo>
                  <a:cubicBezTo>
                    <a:pt x="379177" y="1559607"/>
                    <a:pt x="370694" y="1562424"/>
                    <a:pt x="369751" y="1568059"/>
                  </a:cubicBezTo>
                  <a:cubicBezTo>
                    <a:pt x="368808" y="1573694"/>
                    <a:pt x="371636" y="1581208"/>
                    <a:pt x="368808" y="1585903"/>
                  </a:cubicBezTo>
                  <a:cubicBezTo>
                    <a:pt x="365981" y="1591538"/>
                    <a:pt x="359382" y="1593417"/>
                    <a:pt x="355612" y="1586843"/>
                  </a:cubicBezTo>
                  <a:cubicBezTo>
                    <a:pt x="347128" y="1573694"/>
                    <a:pt x="353726" y="1545519"/>
                    <a:pt x="365038" y="1536128"/>
                  </a:cubicBezTo>
                  <a:cubicBezTo>
                    <a:pt x="368808" y="1533310"/>
                    <a:pt x="373522" y="1530493"/>
                    <a:pt x="379177" y="1529554"/>
                  </a:cubicBezTo>
                  <a:cubicBezTo>
                    <a:pt x="394260" y="1526736"/>
                    <a:pt x="426309" y="1538006"/>
                    <a:pt x="436678" y="1531432"/>
                  </a:cubicBezTo>
                  <a:cubicBezTo>
                    <a:pt x="435735" y="1524858"/>
                    <a:pt x="385776" y="1509831"/>
                    <a:pt x="372579" y="1506074"/>
                  </a:cubicBezTo>
                  <a:cubicBezTo>
                    <a:pt x="365038" y="1503257"/>
                    <a:pt x="365038" y="1490109"/>
                    <a:pt x="372579" y="1487291"/>
                  </a:cubicBezTo>
                  <a:close/>
                  <a:moveTo>
                    <a:pt x="1306085" y="1474864"/>
                  </a:moveTo>
                  <a:cubicBezTo>
                    <a:pt x="1310817" y="1473449"/>
                    <a:pt x="1315548" y="1473685"/>
                    <a:pt x="1317440" y="1477459"/>
                  </a:cubicBezTo>
                  <a:cubicBezTo>
                    <a:pt x="1320279" y="1481233"/>
                    <a:pt x="1318387" y="1491612"/>
                    <a:pt x="1316494" y="1497273"/>
                  </a:cubicBezTo>
                  <a:cubicBezTo>
                    <a:pt x="1315548" y="1500104"/>
                    <a:pt x="1313655" y="1501047"/>
                    <a:pt x="1315548" y="1503878"/>
                  </a:cubicBezTo>
                  <a:cubicBezTo>
                    <a:pt x="1316494" y="1504821"/>
                    <a:pt x="1317440" y="1505765"/>
                    <a:pt x="1318387" y="1505765"/>
                  </a:cubicBezTo>
                  <a:cubicBezTo>
                    <a:pt x="1321225" y="1506708"/>
                    <a:pt x="1326903" y="1498217"/>
                    <a:pt x="1329742" y="1497273"/>
                  </a:cubicBezTo>
                  <a:cubicBezTo>
                    <a:pt x="1333527" y="1494443"/>
                    <a:pt x="1337312" y="1495386"/>
                    <a:pt x="1341097" y="1497273"/>
                  </a:cubicBezTo>
                  <a:cubicBezTo>
                    <a:pt x="1345829" y="1500104"/>
                    <a:pt x="1346775" y="1505765"/>
                    <a:pt x="1345829" y="1511426"/>
                  </a:cubicBezTo>
                  <a:cubicBezTo>
                    <a:pt x="1345829" y="1514257"/>
                    <a:pt x="1344883" y="1518031"/>
                    <a:pt x="1343936" y="1519918"/>
                  </a:cubicBezTo>
                  <a:cubicBezTo>
                    <a:pt x="1339205" y="1531240"/>
                    <a:pt x="1318387" y="1538788"/>
                    <a:pt x="1318387" y="1551055"/>
                  </a:cubicBezTo>
                  <a:cubicBezTo>
                    <a:pt x="1318387" y="1553885"/>
                    <a:pt x="1320279" y="1556716"/>
                    <a:pt x="1320279" y="1559546"/>
                  </a:cubicBezTo>
                  <a:cubicBezTo>
                    <a:pt x="1321225" y="1574643"/>
                    <a:pt x="1310816" y="1618045"/>
                    <a:pt x="1302300" y="1639746"/>
                  </a:cubicBezTo>
                  <a:cubicBezTo>
                    <a:pt x="1300407" y="1646351"/>
                    <a:pt x="1298515" y="1653899"/>
                    <a:pt x="1290945" y="1653899"/>
                  </a:cubicBezTo>
                  <a:cubicBezTo>
                    <a:pt x="1286213" y="1653899"/>
                    <a:pt x="1280536" y="1647295"/>
                    <a:pt x="1280536" y="1644464"/>
                  </a:cubicBezTo>
                  <a:cubicBezTo>
                    <a:pt x="1279589" y="1639746"/>
                    <a:pt x="1287160" y="1634085"/>
                    <a:pt x="1289998" y="1626537"/>
                  </a:cubicBezTo>
                  <a:cubicBezTo>
                    <a:pt x="1290945" y="1624650"/>
                    <a:pt x="1291891" y="1621819"/>
                    <a:pt x="1292837" y="1618045"/>
                  </a:cubicBezTo>
                  <a:cubicBezTo>
                    <a:pt x="1295676" y="1604836"/>
                    <a:pt x="1298515" y="1583135"/>
                    <a:pt x="1294730" y="1575586"/>
                  </a:cubicBezTo>
                  <a:cubicBezTo>
                    <a:pt x="1294730" y="1573699"/>
                    <a:pt x="1293784" y="1574643"/>
                    <a:pt x="1291891" y="1574643"/>
                  </a:cubicBezTo>
                  <a:cubicBezTo>
                    <a:pt x="1287160" y="1577473"/>
                    <a:pt x="1284321" y="1581247"/>
                    <a:pt x="1281482" y="1584078"/>
                  </a:cubicBezTo>
                  <a:cubicBezTo>
                    <a:pt x="1278643" y="1585965"/>
                    <a:pt x="1274858" y="1589739"/>
                    <a:pt x="1272019" y="1590683"/>
                  </a:cubicBezTo>
                  <a:cubicBezTo>
                    <a:pt x="1256879" y="1596344"/>
                    <a:pt x="1259718" y="1571812"/>
                    <a:pt x="1265395" y="1564264"/>
                  </a:cubicBezTo>
                  <a:cubicBezTo>
                    <a:pt x="1266342" y="1562377"/>
                    <a:pt x="1272966" y="1559546"/>
                    <a:pt x="1274858" y="1556716"/>
                  </a:cubicBezTo>
                  <a:cubicBezTo>
                    <a:pt x="1279589" y="1553885"/>
                    <a:pt x="1282428" y="1550111"/>
                    <a:pt x="1286213" y="1545393"/>
                  </a:cubicBezTo>
                  <a:cubicBezTo>
                    <a:pt x="1287160" y="1543506"/>
                    <a:pt x="1289998" y="1539732"/>
                    <a:pt x="1290945" y="1538788"/>
                  </a:cubicBezTo>
                  <a:cubicBezTo>
                    <a:pt x="1291891" y="1532184"/>
                    <a:pt x="1289052" y="1524636"/>
                    <a:pt x="1289052" y="1517087"/>
                  </a:cubicBezTo>
                  <a:cubicBezTo>
                    <a:pt x="1288106" y="1505765"/>
                    <a:pt x="1289052" y="1491612"/>
                    <a:pt x="1294730" y="1482177"/>
                  </a:cubicBezTo>
                  <a:cubicBezTo>
                    <a:pt x="1296622" y="1479346"/>
                    <a:pt x="1301354" y="1476280"/>
                    <a:pt x="1306085" y="1474864"/>
                  </a:cubicBezTo>
                  <a:close/>
                  <a:moveTo>
                    <a:pt x="1519389" y="1339182"/>
                  </a:moveTo>
                  <a:cubicBezTo>
                    <a:pt x="1522203" y="1341069"/>
                    <a:pt x="1525018" y="1343899"/>
                    <a:pt x="1525957" y="1345785"/>
                  </a:cubicBezTo>
                  <a:cubicBezTo>
                    <a:pt x="1526895" y="1348615"/>
                    <a:pt x="1526895" y="1352388"/>
                    <a:pt x="1526895" y="1355218"/>
                  </a:cubicBezTo>
                  <a:cubicBezTo>
                    <a:pt x="1526895" y="1358048"/>
                    <a:pt x="1525957" y="1359934"/>
                    <a:pt x="1526895" y="1361821"/>
                  </a:cubicBezTo>
                  <a:cubicBezTo>
                    <a:pt x="1529710" y="1369367"/>
                    <a:pt x="1538155" y="1360877"/>
                    <a:pt x="1540970" y="1357104"/>
                  </a:cubicBezTo>
                  <a:cubicBezTo>
                    <a:pt x="1546600" y="1349558"/>
                    <a:pt x="1551291" y="1336353"/>
                    <a:pt x="1563489" y="1342012"/>
                  </a:cubicBezTo>
                  <a:cubicBezTo>
                    <a:pt x="1569119" y="1344842"/>
                    <a:pt x="1566304" y="1357104"/>
                    <a:pt x="1563489" y="1362764"/>
                  </a:cubicBezTo>
                  <a:cubicBezTo>
                    <a:pt x="1560674" y="1368424"/>
                    <a:pt x="1555044" y="1372197"/>
                    <a:pt x="1551291" y="1377856"/>
                  </a:cubicBezTo>
                  <a:cubicBezTo>
                    <a:pt x="1549415" y="1380686"/>
                    <a:pt x="1548476" y="1382572"/>
                    <a:pt x="1548476" y="1384459"/>
                  </a:cubicBezTo>
                  <a:cubicBezTo>
                    <a:pt x="1548476" y="1386345"/>
                    <a:pt x="1549415" y="1387289"/>
                    <a:pt x="1550353" y="1387289"/>
                  </a:cubicBezTo>
                  <a:cubicBezTo>
                    <a:pt x="1554106" y="1390119"/>
                    <a:pt x="1556921" y="1397665"/>
                    <a:pt x="1558798" y="1402381"/>
                  </a:cubicBezTo>
                  <a:cubicBezTo>
                    <a:pt x="1558798" y="1403324"/>
                    <a:pt x="1558798" y="1406154"/>
                    <a:pt x="1559736" y="1408984"/>
                  </a:cubicBezTo>
                  <a:cubicBezTo>
                    <a:pt x="1560674" y="1419360"/>
                    <a:pt x="1563489" y="1434452"/>
                    <a:pt x="1555044" y="1441998"/>
                  </a:cubicBezTo>
                  <a:cubicBezTo>
                    <a:pt x="1550353" y="1442941"/>
                    <a:pt x="1538155" y="1438225"/>
                    <a:pt x="1538155" y="1434452"/>
                  </a:cubicBezTo>
                  <a:cubicBezTo>
                    <a:pt x="1539093" y="1431622"/>
                    <a:pt x="1541908" y="1430679"/>
                    <a:pt x="1543785" y="1429735"/>
                  </a:cubicBezTo>
                  <a:cubicBezTo>
                    <a:pt x="1548476" y="1425962"/>
                    <a:pt x="1549415" y="1423133"/>
                    <a:pt x="1547538" y="1415587"/>
                  </a:cubicBezTo>
                  <a:cubicBezTo>
                    <a:pt x="1546600" y="1412757"/>
                    <a:pt x="1545661" y="1409927"/>
                    <a:pt x="1543785" y="1407097"/>
                  </a:cubicBezTo>
                  <a:cubicBezTo>
                    <a:pt x="1542846" y="1405211"/>
                    <a:pt x="1538155" y="1398608"/>
                    <a:pt x="1534402" y="1398608"/>
                  </a:cubicBezTo>
                  <a:cubicBezTo>
                    <a:pt x="1533463" y="1398608"/>
                    <a:pt x="1531587" y="1400494"/>
                    <a:pt x="1529710" y="1403324"/>
                  </a:cubicBezTo>
                  <a:cubicBezTo>
                    <a:pt x="1522203" y="1410870"/>
                    <a:pt x="1519389" y="1421246"/>
                    <a:pt x="1511882" y="1429735"/>
                  </a:cubicBezTo>
                  <a:cubicBezTo>
                    <a:pt x="1510005" y="1431622"/>
                    <a:pt x="1507190" y="1434452"/>
                    <a:pt x="1503437" y="1433509"/>
                  </a:cubicBezTo>
                  <a:cubicBezTo>
                    <a:pt x="1501561" y="1433509"/>
                    <a:pt x="1497807" y="1429735"/>
                    <a:pt x="1497807" y="1426906"/>
                  </a:cubicBezTo>
                  <a:cubicBezTo>
                    <a:pt x="1496869" y="1420303"/>
                    <a:pt x="1510944" y="1395778"/>
                    <a:pt x="1514697" y="1392005"/>
                  </a:cubicBezTo>
                  <a:cubicBezTo>
                    <a:pt x="1516574" y="1390119"/>
                    <a:pt x="1518450" y="1390119"/>
                    <a:pt x="1518450" y="1386345"/>
                  </a:cubicBezTo>
                  <a:cubicBezTo>
                    <a:pt x="1518450" y="1382572"/>
                    <a:pt x="1512820" y="1378799"/>
                    <a:pt x="1510005" y="1374083"/>
                  </a:cubicBezTo>
                  <a:cubicBezTo>
                    <a:pt x="1500622" y="1380686"/>
                    <a:pt x="1496869" y="1396721"/>
                    <a:pt x="1483733" y="1393892"/>
                  </a:cubicBezTo>
                  <a:cubicBezTo>
                    <a:pt x="1476226" y="1392948"/>
                    <a:pt x="1479041" y="1380686"/>
                    <a:pt x="1481856" y="1375970"/>
                  </a:cubicBezTo>
                  <a:cubicBezTo>
                    <a:pt x="1488424" y="1364650"/>
                    <a:pt x="1492177" y="1359934"/>
                    <a:pt x="1499684" y="1351445"/>
                  </a:cubicBezTo>
                  <a:cubicBezTo>
                    <a:pt x="1504376" y="1346729"/>
                    <a:pt x="1512820" y="1334466"/>
                    <a:pt x="1519389" y="1339182"/>
                  </a:cubicBezTo>
                  <a:close/>
                  <a:moveTo>
                    <a:pt x="235423" y="1336095"/>
                  </a:moveTo>
                  <a:cubicBezTo>
                    <a:pt x="240155" y="1333268"/>
                    <a:pt x="242995" y="1334211"/>
                    <a:pt x="247727" y="1336095"/>
                  </a:cubicBezTo>
                  <a:cubicBezTo>
                    <a:pt x="252460" y="1338923"/>
                    <a:pt x="254353" y="1339865"/>
                    <a:pt x="257192" y="1343635"/>
                  </a:cubicBezTo>
                  <a:cubicBezTo>
                    <a:pt x="261924" y="1346462"/>
                    <a:pt x="264764" y="1350232"/>
                    <a:pt x="268550" y="1354944"/>
                  </a:cubicBezTo>
                  <a:cubicBezTo>
                    <a:pt x="270443" y="1356829"/>
                    <a:pt x="273282" y="1358714"/>
                    <a:pt x="275175" y="1361541"/>
                  </a:cubicBezTo>
                  <a:cubicBezTo>
                    <a:pt x="279907" y="1368138"/>
                    <a:pt x="299783" y="1392641"/>
                    <a:pt x="290318" y="1400180"/>
                  </a:cubicBezTo>
                  <a:cubicBezTo>
                    <a:pt x="287479" y="1403008"/>
                    <a:pt x="276121" y="1404893"/>
                    <a:pt x="269496" y="1402065"/>
                  </a:cubicBezTo>
                  <a:cubicBezTo>
                    <a:pt x="266657" y="1401123"/>
                    <a:pt x="262871" y="1397353"/>
                    <a:pt x="260031" y="1395468"/>
                  </a:cubicBezTo>
                  <a:cubicBezTo>
                    <a:pt x="257192" y="1392641"/>
                    <a:pt x="254353" y="1388871"/>
                    <a:pt x="249620" y="1388871"/>
                  </a:cubicBezTo>
                  <a:cubicBezTo>
                    <a:pt x="246781" y="1388871"/>
                    <a:pt x="242995" y="1391699"/>
                    <a:pt x="242995" y="1392641"/>
                  </a:cubicBezTo>
                  <a:cubicBezTo>
                    <a:pt x="242048" y="1395468"/>
                    <a:pt x="246781" y="1399238"/>
                    <a:pt x="247727" y="1403008"/>
                  </a:cubicBezTo>
                  <a:cubicBezTo>
                    <a:pt x="249620" y="1412432"/>
                    <a:pt x="245834" y="1419029"/>
                    <a:pt x="239209" y="1422799"/>
                  </a:cubicBezTo>
                  <a:cubicBezTo>
                    <a:pt x="235423" y="1425626"/>
                    <a:pt x="233530" y="1427511"/>
                    <a:pt x="228798" y="1428453"/>
                  </a:cubicBezTo>
                  <a:cubicBezTo>
                    <a:pt x="225958" y="1429396"/>
                    <a:pt x="223119" y="1429396"/>
                    <a:pt x="219333" y="1431281"/>
                  </a:cubicBezTo>
                  <a:cubicBezTo>
                    <a:pt x="214601" y="1435993"/>
                    <a:pt x="219333" y="1443532"/>
                    <a:pt x="215547" y="1448244"/>
                  </a:cubicBezTo>
                  <a:cubicBezTo>
                    <a:pt x="212708" y="1452956"/>
                    <a:pt x="207029" y="1456726"/>
                    <a:pt x="201350" y="1453899"/>
                  </a:cubicBezTo>
                  <a:cubicBezTo>
                    <a:pt x="195671" y="1450129"/>
                    <a:pt x="191886" y="1440705"/>
                    <a:pt x="189046" y="1435993"/>
                  </a:cubicBezTo>
                  <a:cubicBezTo>
                    <a:pt x="181474" y="1421856"/>
                    <a:pt x="169170" y="1416202"/>
                    <a:pt x="157813" y="1406777"/>
                  </a:cubicBezTo>
                  <a:cubicBezTo>
                    <a:pt x="151187" y="1401123"/>
                    <a:pt x="144562" y="1390756"/>
                    <a:pt x="150241" y="1382274"/>
                  </a:cubicBezTo>
                  <a:cubicBezTo>
                    <a:pt x="156866" y="1382274"/>
                    <a:pt x="168224" y="1385102"/>
                    <a:pt x="172956" y="1388871"/>
                  </a:cubicBezTo>
                  <a:cubicBezTo>
                    <a:pt x="175796" y="1390756"/>
                    <a:pt x="177688" y="1391699"/>
                    <a:pt x="179581" y="1394526"/>
                  </a:cubicBezTo>
                  <a:cubicBezTo>
                    <a:pt x="183367" y="1397353"/>
                    <a:pt x="185260" y="1401123"/>
                    <a:pt x="188100" y="1404893"/>
                  </a:cubicBezTo>
                  <a:cubicBezTo>
                    <a:pt x="190939" y="1409605"/>
                    <a:pt x="195671" y="1416202"/>
                    <a:pt x="201350" y="1418087"/>
                  </a:cubicBezTo>
                  <a:cubicBezTo>
                    <a:pt x="204190" y="1418087"/>
                    <a:pt x="208922" y="1420914"/>
                    <a:pt x="211761" y="1420914"/>
                  </a:cubicBezTo>
                  <a:cubicBezTo>
                    <a:pt x="218387" y="1421856"/>
                    <a:pt x="225012" y="1415259"/>
                    <a:pt x="224066" y="1407720"/>
                  </a:cubicBezTo>
                  <a:cubicBezTo>
                    <a:pt x="224066" y="1403950"/>
                    <a:pt x="218387" y="1400180"/>
                    <a:pt x="215547" y="1397353"/>
                  </a:cubicBezTo>
                  <a:cubicBezTo>
                    <a:pt x="211761" y="1392641"/>
                    <a:pt x="210815" y="1386044"/>
                    <a:pt x="213654" y="1380390"/>
                  </a:cubicBezTo>
                  <a:cubicBezTo>
                    <a:pt x="218387" y="1376620"/>
                    <a:pt x="226905" y="1376620"/>
                    <a:pt x="234477" y="1375677"/>
                  </a:cubicBezTo>
                  <a:cubicBezTo>
                    <a:pt x="237316" y="1374735"/>
                    <a:pt x="246781" y="1373793"/>
                    <a:pt x="247727" y="1371908"/>
                  </a:cubicBezTo>
                  <a:cubicBezTo>
                    <a:pt x="249620" y="1368138"/>
                    <a:pt x="242995" y="1366253"/>
                    <a:pt x="240155" y="1364368"/>
                  </a:cubicBezTo>
                  <a:cubicBezTo>
                    <a:pt x="235423" y="1361541"/>
                    <a:pt x="229744" y="1359656"/>
                    <a:pt x="228798" y="1353059"/>
                  </a:cubicBezTo>
                  <a:cubicBezTo>
                    <a:pt x="228798" y="1346462"/>
                    <a:pt x="231637" y="1341750"/>
                    <a:pt x="235423" y="1336095"/>
                  </a:cubicBezTo>
                  <a:close/>
                  <a:moveTo>
                    <a:pt x="142112" y="1327874"/>
                  </a:moveTo>
                  <a:cubicBezTo>
                    <a:pt x="148713" y="1327874"/>
                    <a:pt x="152485" y="1330671"/>
                    <a:pt x="158143" y="1332535"/>
                  </a:cubicBezTo>
                  <a:cubicBezTo>
                    <a:pt x="163802" y="1334400"/>
                    <a:pt x="169460" y="1336264"/>
                    <a:pt x="175118" y="1338129"/>
                  </a:cubicBezTo>
                  <a:cubicBezTo>
                    <a:pt x="177947" y="1339061"/>
                    <a:pt x="181719" y="1339061"/>
                    <a:pt x="181719" y="1340926"/>
                  </a:cubicBezTo>
                  <a:cubicBezTo>
                    <a:pt x="181719" y="1343722"/>
                    <a:pt x="177004" y="1342790"/>
                    <a:pt x="174175" y="1342790"/>
                  </a:cubicBezTo>
                  <a:cubicBezTo>
                    <a:pt x="173232" y="1342790"/>
                    <a:pt x="159086" y="1344655"/>
                    <a:pt x="156257" y="1345587"/>
                  </a:cubicBezTo>
                  <a:cubicBezTo>
                    <a:pt x="154371" y="1345587"/>
                    <a:pt x="151542" y="1347451"/>
                    <a:pt x="149656" y="1348384"/>
                  </a:cubicBezTo>
                  <a:cubicBezTo>
                    <a:pt x="144941" y="1351180"/>
                    <a:pt x="140226" y="1356774"/>
                    <a:pt x="136454" y="1357706"/>
                  </a:cubicBezTo>
                  <a:cubicBezTo>
                    <a:pt x="127023" y="1361435"/>
                    <a:pt x="117593" y="1356774"/>
                    <a:pt x="117593" y="1349316"/>
                  </a:cubicBezTo>
                  <a:cubicBezTo>
                    <a:pt x="117593" y="1342790"/>
                    <a:pt x="124194" y="1339061"/>
                    <a:pt x="128909" y="1336264"/>
                  </a:cubicBezTo>
                  <a:cubicBezTo>
                    <a:pt x="133624" y="1331603"/>
                    <a:pt x="134567" y="1328806"/>
                    <a:pt x="142112" y="1327874"/>
                  </a:cubicBezTo>
                  <a:close/>
                  <a:moveTo>
                    <a:pt x="173158" y="1295857"/>
                  </a:moveTo>
                  <a:cubicBezTo>
                    <a:pt x="175983" y="1294913"/>
                    <a:pt x="178808" y="1296802"/>
                    <a:pt x="182575" y="1298690"/>
                  </a:cubicBezTo>
                  <a:cubicBezTo>
                    <a:pt x="187284" y="1302468"/>
                    <a:pt x="190109" y="1307190"/>
                    <a:pt x="189167" y="1314745"/>
                  </a:cubicBezTo>
                  <a:cubicBezTo>
                    <a:pt x="187284" y="1318522"/>
                    <a:pt x="182575" y="1321355"/>
                    <a:pt x="179750" y="1322299"/>
                  </a:cubicBezTo>
                  <a:cubicBezTo>
                    <a:pt x="171274" y="1326077"/>
                    <a:pt x="168449" y="1317578"/>
                    <a:pt x="166565" y="1311911"/>
                  </a:cubicBezTo>
                  <a:cubicBezTo>
                    <a:pt x="163740" y="1307190"/>
                    <a:pt x="166565" y="1297746"/>
                    <a:pt x="173158" y="1295857"/>
                  </a:cubicBezTo>
                  <a:close/>
                  <a:moveTo>
                    <a:pt x="1494806" y="1281896"/>
                  </a:moveTo>
                  <a:cubicBezTo>
                    <a:pt x="1496696" y="1282837"/>
                    <a:pt x="1500476" y="1284719"/>
                    <a:pt x="1501421" y="1287543"/>
                  </a:cubicBezTo>
                  <a:cubicBezTo>
                    <a:pt x="1504256" y="1292249"/>
                    <a:pt x="1501421" y="1300720"/>
                    <a:pt x="1506146" y="1304485"/>
                  </a:cubicBezTo>
                  <a:cubicBezTo>
                    <a:pt x="1508036" y="1303544"/>
                    <a:pt x="1511817" y="1296955"/>
                    <a:pt x="1513707" y="1294132"/>
                  </a:cubicBezTo>
                  <a:cubicBezTo>
                    <a:pt x="1514652" y="1291308"/>
                    <a:pt x="1515597" y="1290367"/>
                    <a:pt x="1517487" y="1289426"/>
                  </a:cubicBezTo>
                  <a:cubicBezTo>
                    <a:pt x="1520322" y="1287543"/>
                    <a:pt x="1523158" y="1285661"/>
                    <a:pt x="1526938" y="1284719"/>
                  </a:cubicBezTo>
                  <a:cubicBezTo>
                    <a:pt x="1532608" y="1282837"/>
                    <a:pt x="1534498" y="1283778"/>
                    <a:pt x="1537334" y="1288484"/>
                  </a:cubicBezTo>
                  <a:cubicBezTo>
                    <a:pt x="1541114" y="1293190"/>
                    <a:pt x="1543949" y="1300720"/>
                    <a:pt x="1543004" y="1307309"/>
                  </a:cubicBezTo>
                  <a:cubicBezTo>
                    <a:pt x="1542059" y="1314839"/>
                    <a:pt x="1535444" y="1317662"/>
                    <a:pt x="1528828" y="1317662"/>
                  </a:cubicBezTo>
                  <a:cubicBezTo>
                    <a:pt x="1502366" y="1318604"/>
                    <a:pt x="1473069" y="1366606"/>
                    <a:pt x="1459838" y="1383548"/>
                  </a:cubicBezTo>
                  <a:cubicBezTo>
                    <a:pt x="1457948" y="1386372"/>
                    <a:pt x="1455112" y="1390137"/>
                    <a:pt x="1455112" y="1395784"/>
                  </a:cubicBezTo>
                  <a:cubicBezTo>
                    <a:pt x="1456057" y="1400490"/>
                    <a:pt x="1459838" y="1402373"/>
                    <a:pt x="1461728" y="1406138"/>
                  </a:cubicBezTo>
                  <a:cubicBezTo>
                    <a:pt x="1463618" y="1408961"/>
                    <a:pt x="1465508" y="1414609"/>
                    <a:pt x="1464563" y="1417432"/>
                  </a:cubicBezTo>
                  <a:cubicBezTo>
                    <a:pt x="1464563" y="1420256"/>
                    <a:pt x="1460783" y="1424962"/>
                    <a:pt x="1456057" y="1424021"/>
                  </a:cubicBezTo>
                  <a:cubicBezTo>
                    <a:pt x="1450387" y="1423080"/>
                    <a:pt x="1446607" y="1414609"/>
                    <a:pt x="1443772" y="1410844"/>
                  </a:cubicBezTo>
                  <a:cubicBezTo>
                    <a:pt x="1441881" y="1408020"/>
                    <a:pt x="1437156" y="1401432"/>
                    <a:pt x="1436211" y="1398608"/>
                  </a:cubicBezTo>
                  <a:cubicBezTo>
                    <a:pt x="1432431" y="1384489"/>
                    <a:pt x="1443772" y="1376018"/>
                    <a:pt x="1449442" y="1368489"/>
                  </a:cubicBezTo>
                  <a:cubicBezTo>
                    <a:pt x="1457948" y="1357194"/>
                    <a:pt x="1484410" y="1334605"/>
                    <a:pt x="1484410" y="1321427"/>
                  </a:cubicBezTo>
                  <a:cubicBezTo>
                    <a:pt x="1485355" y="1315780"/>
                    <a:pt x="1482520" y="1306368"/>
                    <a:pt x="1478739" y="1306368"/>
                  </a:cubicBezTo>
                  <a:cubicBezTo>
                    <a:pt x="1474959" y="1305426"/>
                    <a:pt x="1471179" y="1312015"/>
                    <a:pt x="1470233" y="1316721"/>
                  </a:cubicBezTo>
                  <a:cubicBezTo>
                    <a:pt x="1470233" y="1320486"/>
                    <a:pt x="1472124" y="1324251"/>
                    <a:pt x="1471179" y="1328016"/>
                  </a:cubicBezTo>
                  <a:cubicBezTo>
                    <a:pt x="1471179" y="1329898"/>
                    <a:pt x="1469288" y="1332722"/>
                    <a:pt x="1467398" y="1333663"/>
                  </a:cubicBezTo>
                  <a:cubicBezTo>
                    <a:pt x="1464563" y="1334605"/>
                    <a:pt x="1462673" y="1334605"/>
                    <a:pt x="1459838" y="1334605"/>
                  </a:cubicBezTo>
                  <a:cubicBezTo>
                    <a:pt x="1455112" y="1334605"/>
                    <a:pt x="1451332" y="1337428"/>
                    <a:pt x="1446607" y="1338369"/>
                  </a:cubicBezTo>
                  <a:cubicBezTo>
                    <a:pt x="1439046" y="1346841"/>
                    <a:pt x="1448497" y="1362841"/>
                    <a:pt x="1438101" y="1367547"/>
                  </a:cubicBezTo>
                  <a:cubicBezTo>
                    <a:pt x="1433376" y="1369430"/>
                    <a:pt x="1430541" y="1366606"/>
                    <a:pt x="1427705" y="1364724"/>
                  </a:cubicBezTo>
                  <a:cubicBezTo>
                    <a:pt x="1423925" y="1361900"/>
                    <a:pt x="1421090" y="1358135"/>
                    <a:pt x="1422035" y="1351547"/>
                  </a:cubicBezTo>
                  <a:cubicBezTo>
                    <a:pt x="1422980" y="1344958"/>
                    <a:pt x="1428650" y="1339311"/>
                    <a:pt x="1437156" y="1340252"/>
                  </a:cubicBezTo>
                  <a:cubicBezTo>
                    <a:pt x="1440936" y="1338369"/>
                    <a:pt x="1439046" y="1334605"/>
                    <a:pt x="1439991" y="1330839"/>
                  </a:cubicBezTo>
                  <a:cubicBezTo>
                    <a:pt x="1440936" y="1328957"/>
                    <a:pt x="1442826" y="1326133"/>
                    <a:pt x="1443772" y="1324251"/>
                  </a:cubicBezTo>
                  <a:cubicBezTo>
                    <a:pt x="1446607" y="1320486"/>
                    <a:pt x="1450387" y="1316721"/>
                    <a:pt x="1454167" y="1315780"/>
                  </a:cubicBezTo>
                  <a:cubicBezTo>
                    <a:pt x="1456057" y="1314839"/>
                    <a:pt x="1458893" y="1315780"/>
                    <a:pt x="1461728" y="1314839"/>
                  </a:cubicBezTo>
                  <a:cubicBezTo>
                    <a:pt x="1466453" y="1312956"/>
                    <a:pt x="1471179" y="1303544"/>
                    <a:pt x="1472124" y="1296014"/>
                  </a:cubicBezTo>
                  <a:cubicBezTo>
                    <a:pt x="1474014" y="1287543"/>
                    <a:pt x="1485355" y="1278131"/>
                    <a:pt x="1494806" y="1281896"/>
                  </a:cubicBezTo>
                  <a:close/>
                  <a:moveTo>
                    <a:pt x="224270" y="1280864"/>
                  </a:moveTo>
                  <a:cubicBezTo>
                    <a:pt x="227095" y="1280864"/>
                    <a:pt x="233688" y="1283667"/>
                    <a:pt x="235571" y="1285535"/>
                  </a:cubicBezTo>
                  <a:cubicBezTo>
                    <a:pt x="238396" y="1286470"/>
                    <a:pt x="244047" y="1294878"/>
                    <a:pt x="243105" y="1298615"/>
                  </a:cubicBezTo>
                  <a:cubicBezTo>
                    <a:pt x="243105" y="1305154"/>
                    <a:pt x="237455" y="1309825"/>
                    <a:pt x="230862" y="1310760"/>
                  </a:cubicBezTo>
                  <a:cubicBezTo>
                    <a:pt x="220503" y="1311694"/>
                    <a:pt x="212027" y="1299549"/>
                    <a:pt x="211085" y="1292075"/>
                  </a:cubicBezTo>
                  <a:cubicBezTo>
                    <a:pt x="211085" y="1290206"/>
                    <a:pt x="211085" y="1288338"/>
                    <a:pt x="212027" y="1287404"/>
                  </a:cubicBezTo>
                  <a:cubicBezTo>
                    <a:pt x="212969" y="1284601"/>
                    <a:pt x="219561" y="1279930"/>
                    <a:pt x="224270" y="1280864"/>
                  </a:cubicBezTo>
                  <a:close/>
                  <a:moveTo>
                    <a:pt x="60744" y="861357"/>
                  </a:moveTo>
                  <a:cubicBezTo>
                    <a:pt x="65453" y="861357"/>
                    <a:pt x="70162" y="860414"/>
                    <a:pt x="74871" y="862300"/>
                  </a:cubicBezTo>
                  <a:cubicBezTo>
                    <a:pt x="75812" y="862300"/>
                    <a:pt x="77696" y="863243"/>
                    <a:pt x="78638" y="864186"/>
                  </a:cubicBezTo>
                  <a:cubicBezTo>
                    <a:pt x="83347" y="866072"/>
                    <a:pt x="87114" y="867015"/>
                    <a:pt x="89939" y="871730"/>
                  </a:cubicBezTo>
                  <a:cubicBezTo>
                    <a:pt x="94648" y="879275"/>
                    <a:pt x="98415" y="893420"/>
                    <a:pt x="94648" y="905680"/>
                  </a:cubicBezTo>
                  <a:cubicBezTo>
                    <a:pt x="93706" y="910395"/>
                    <a:pt x="85230" y="918882"/>
                    <a:pt x="79580" y="921711"/>
                  </a:cubicBezTo>
                  <a:cubicBezTo>
                    <a:pt x="78638" y="921711"/>
                    <a:pt x="76754" y="921711"/>
                    <a:pt x="75812" y="921711"/>
                  </a:cubicBezTo>
                  <a:cubicBezTo>
                    <a:pt x="72045" y="922654"/>
                    <a:pt x="70162" y="924540"/>
                    <a:pt x="67336" y="922654"/>
                  </a:cubicBezTo>
                  <a:cubicBezTo>
                    <a:pt x="64511" y="919825"/>
                    <a:pt x="67336" y="911338"/>
                    <a:pt x="66395" y="905680"/>
                  </a:cubicBezTo>
                  <a:cubicBezTo>
                    <a:pt x="74871" y="903793"/>
                    <a:pt x="87114" y="900021"/>
                    <a:pt x="83347" y="888705"/>
                  </a:cubicBezTo>
                  <a:cubicBezTo>
                    <a:pt x="82405" y="885876"/>
                    <a:pt x="79580" y="884933"/>
                    <a:pt x="77696" y="882104"/>
                  </a:cubicBezTo>
                  <a:cubicBezTo>
                    <a:pt x="57919" y="875503"/>
                    <a:pt x="25899" y="883047"/>
                    <a:pt x="1412" y="880218"/>
                  </a:cubicBezTo>
                  <a:cubicBezTo>
                    <a:pt x="-471" y="875503"/>
                    <a:pt x="-471" y="867015"/>
                    <a:pt x="1412" y="862300"/>
                  </a:cubicBezTo>
                  <a:cubicBezTo>
                    <a:pt x="20248" y="861357"/>
                    <a:pt x="41909" y="861357"/>
                    <a:pt x="60744" y="861357"/>
                  </a:cubicBezTo>
                  <a:close/>
                  <a:moveTo>
                    <a:pt x="1731694" y="846630"/>
                  </a:moveTo>
                  <a:cubicBezTo>
                    <a:pt x="1734529" y="849452"/>
                    <a:pt x="1732639" y="856979"/>
                    <a:pt x="1732639" y="862623"/>
                  </a:cubicBezTo>
                  <a:cubicBezTo>
                    <a:pt x="1732639" y="864505"/>
                    <a:pt x="1733584" y="867327"/>
                    <a:pt x="1731694" y="868268"/>
                  </a:cubicBezTo>
                  <a:cubicBezTo>
                    <a:pt x="1728859" y="869209"/>
                    <a:pt x="1726969" y="870150"/>
                    <a:pt x="1724133" y="871090"/>
                  </a:cubicBezTo>
                  <a:cubicBezTo>
                    <a:pt x="1720353" y="872972"/>
                    <a:pt x="1717518" y="873913"/>
                    <a:pt x="1712793" y="875794"/>
                  </a:cubicBezTo>
                  <a:cubicBezTo>
                    <a:pt x="1708067" y="877676"/>
                    <a:pt x="1703342" y="879557"/>
                    <a:pt x="1698617" y="881439"/>
                  </a:cubicBezTo>
                  <a:cubicBezTo>
                    <a:pt x="1694836" y="883321"/>
                    <a:pt x="1691056" y="883321"/>
                    <a:pt x="1689166" y="887084"/>
                  </a:cubicBezTo>
                  <a:cubicBezTo>
                    <a:pt x="1690111" y="888965"/>
                    <a:pt x="1691056" y="889906"/>
                    <a:pt x="1693891" y="889906"/>
                  </a:cubicBezTo>
                  <a:cubicBezTo>
                    <a:pt x="1705232" y="897432"/>
                    <a:pt x="1717518" y="903077"/>
                    <a:pt x="1729804" y="909662"/>
                  </a:cubicBezTo>
                  <a:cubicBezTo>
                    <a:pt x="1729804" y="915307"/>
                    <a:pt x="1730749" y="922833"/>
                    <a:pt x="1729804" y="927537"/>
                  </a:cubicBezTo>
                  <a:cubicBezTo>
                    <a:pt x="1714683" y="920952"/>
                    <a:pt x="1700507" y="912485"/>
                    <a:pt x="1687276" y="904018"/>
                  </a:cubicBezTo>
                  <a:cubicBezTo>
                    <a:pt x="1683495" y="904958"/>
                    <a:pt x="1682550" y="901195"/>
                    <a:pt x="1679715" y="900255"/>
                  </a:cubicBezTo>
                  <a:cubicBezTo>
                    <a:pt x="1678770" y="899314"/>
                    <a:pt x="1676880" y="899314"/>
                    <a:pt x="1675935" y="899314"/>
                  </a:cubicBezTo>
                  <a:cubicBezTo>
                    <a:pt x="1673100" y="897432"/>
                    <a:pt x="1670265" y="894610"/>
                    <a:pt x="1667429" y="893669"/>
                  </a:cubicBezTo>
                  <a:cubicBezTo>
                    <a:pt x="1661759" y="892728"/>
                    <a:pt x="1653253" y="892728"/>
                    <a:pt x="1646638" y="892728"/>
                  </a:cubicBezTo>
                  <a:cubicBezTo>
                    <a:pt x="1642858" y="892728"/>
                    <a:pt x="1639077" y="891788"/>
                    <a:pt x="1636242" y="889906"/>
                  </a:cubicBezTo>
                  <a:cubicBezTo>
                    <a:pt x="1636242" y="885202"/>
                    <a:pt x="1637187" y="880498"/>
                    <a:pt x="1637187" y="874853"/>
                  </a:cubicBezTo>
                  <a:cubicBezTo>
                    <a:pt x="1647583" y="872031"/>
                    <a:pt x="1663649" y="876735"/>
                    <a:pt x="1672155" y="872972"/>
                  </a:cubicBezTo>
                  <a:cubicBezTo>
                    <a:pt x="1677825" y="870150"/>
                    <a:pt x="1685386" y="868268"/>
                    <a:pt x="1691056" y="865446"/>
                  </a:cubicBezTo>
                  <a:cubicBezTo>
                    <a:pt x="1692946" y="864505"/>
                    <a:pt x="1693891" y="863564"/>
                    <a:pt x="1694836" y="862623"/>
                  </a:cubicBezTo>
                  <a:cubicBezTo>
                    <a:pt x="1695781" y="862623"/>
                    <a:pt x="1697672" y="862623"/>
                    <a:pt x="1698617" y="862623"/>
                  </a:cubicBezTo>
                  <a:cubicBezTo>
                    <a:pt x="1699562" y="861683"/>
                    <a:pt x="1700507" y="859801"/>
                    <a:pt x="1702397" y="858860"/>
                  </a:cubicBezTo>
                  <a:cubicBezTo>
                    <a:pt x="1703342" y="858860"/>
                    <a:pt x="1705232" y="858860"/>
                    <a:pt x="1706177" y="858860"/>
                  </a:cubicBezTo>
                  <a:cubicBezTo>
                    <a:pt x="1710902" y="856038"/>
                    <a:pt x="1715628" y="852275"/>
                    <a:pt x="1722243" y="852275"/>
                  </a:cubicBezTo>
                  <a:cubicBezTo>
                    <a:pt x="1725078" y="849452"/>
                    <a:pt x="1728859" y="848512"/>
                    <a:pt x="1731694" y="846630"/>
                  </a:cubicBezTo>
                  <a:close/>
                  <a:moveTo>
                    <a:pt x="4858" y="798429"/>
                  </a:moveTo>
                  <a:cubicBezTo>
                    <a:pt x="6750" y="797487"/>
                    <a:pt x="9588" y="799370"/>
                    <a:pt x="11480" y="799370"/>
                  </a:cubicBezTo>
                  <a:cubicBezTo>
                    <a:pt x="24723" y="800312"/>
                    <a:pt x="39859" y="800312"/>
                    <a:pt x="54994" y="802196"/>
                  </a:cubicBezTo>
                  <a:cubicBezTo>
                    <a:pt x="61616" y="803137"/>
                    <a:pt x="69184" y="802196"/>
                    <a:pt x="75806" y="803137"/>
                  </a:cubicBezTo>
                  <a:cubicBezTo>
                    <a:pt x="83373" y="803137"/>
                    <a:pt x="90941" y="803137"/>
                    <a:pt x="96617" y="805963"/>
                  </a:cubicBezTo>
                  <a:cubicBezTo>
                    <a:pt x="96617" y="810671"/>
                    <a:pt x="95671" y="817264"/>
                    <a:pt x="94725" y="821972"/>
                  </a:cubicBezTo>
                  <a:cubicBezTo>
                    <a:pt x="79589" y="823856"/>
                    <a:pt x="63508" y="821031"/>
                    <a:pt x="47426" y="820089"/>
                  </a:cubicBezTo>
                  <a:cubicBezTo>
                    <a:pt x="31345" y="819147"/>
                    <a:pt x="15263" y="818205"/>
                    <a:pt x="1074" y="816322"/>
                  </a:cubicBezTo>
                  <a:cubicBezTo>
                    <a:pt x="128" y="812555"/>
                    <a:pt x="128" y="799370"/>
                    <a:pt x="4858" y="798429"/>
                  </a:cubicBezTo>
                  <a:close/>
                  <a:moveTo>
                    <a:pt x="1722435" y="732502"/>
                  </a:moveTo>
                  <a:cubicBezTo>
                    <a:pt x="1722435" y="745657"/>
                    <a:pt x="1725268" y="757872"/>
                    <a:pt x="1727156" y="770088"/>
                  </a:cubicBezTo>
                  <a:cubicBezTo>
                    <a:pt x="1727156" y="776665"/>
                    <a:pt x="1727156" y="783243"/>
                    <a:pt x="1728101" y="788881"/>
                  </a:cubicBezTo>
                  <a:cubicBezTo>
                    <a:pt x="1729045" y="795458"/>
                    <a:pt x="1730933" y="801096"/>
                    <a:pt x="1729045" y="806734"/>
                  </a:cubicBezTo>
                  <a:cubicBezTo>
                    <a:pt x="1725268" y="807674"/>
                    <a:pt x="1720547" y="807674"/>
                    <a:pt x="1716770" y="807674"/>
                  </a:cubicBezTo>
                  <a:cubicBezTo>
                    <a:pt x="1714882" y="799217"/>
                    <a:pt x="1714882" y="787001"/>
                    <a:pt x="1711105" y="780424"/>
                  </a:cubicBezTo>
                  <a:cubicBezTo>
                    <a:pt x="1695054" y="782303"/>
                    <a:pt x="1674281" y="785122"/>
                    <a:pt x="1655397" y="786062"/>
                  </a:cubicBezTo>
                  <a:cubicBezTo>
                    <a:pt x="1648788" y="786062"/>
                    <a:pt x="1641234" y="789820"/>
                    <a:pt x="1632736" y="787941"/>
                  </a:cubicBezTo>
                  <a:cubicBezTo>
                    <a:pt x="1632736" y="782303"/>
                    <a:pt x="1630848" y="776665"/>
                    <a:pt x="1631792" y="770088"/>
                  </a:cubicBezTo>
                  <a:cubicBezTo>
                    <a:pt x="1636513" y="768208"/>
                    <a:pt x="1645011" y="769148"/>
                    <a:pt x="1651620" y="768208"/>
                  </a:cubicBezTo>
                  <a:cubicBezTo>
                    <a:pt x="1655397" y="768208"/>
                    <a:pt x="1659174" y="766329"/>
                    <a:pt x="1663895" y="766329"/>
                  </a:cubicBezTo>
                  <a:cubicBezTo>
                    <a:pt x="1669560" y="765389"/>
                    <a:pt x="1675225" y="765389"/>
                    <a:pt x="1680891" y="765389"/>
                  </a:cubicBezTo>
                  <a:cubicBezTo>
                    <a:pt x="1686556" y="764450"/>
                    <a:pt x="1691277" y="762570"/>
                    <a:pt x="1695998" y="762570"/>
                  </a:cubicBezTo>
                  <a:cubicBezTo>
                    <a:pt x="1699775" y="762570"/>
                    <a:pt x="1707328" y="763510"/>
                    <a:pt x="1709217" y="761631"/>
                  </a:cubicBezTo>
                  <a:cubicBezTo>
                    <a:pt x="1712049" y="758812"/>
                    <a:pt x="1710161" y="751295"/>
                    <a:pt x="1709217" y="747536"/>
                  </a:cubicBezTo>
                  <a:cubicBezTo>
                    <a:pt x="1709217" y="741898"/>
                    <a:pt x="1708272" y="738139"/>
                    <a:pt x="1709217" y="733441"/>
                  </a:cubicBezTo>
                  <a:cubicBezTo>
                    <a:pt x="1712993" y="731562"/>
                    <a:pt x="1718659" y="731562"/>
                    <a:pt x="1722435" y="732502"/>
                  </a:cubicBezTo>
                  <a:close/>
                  <a:moveTo>
                    <a:pt x="65938" y="709222"/>
                  </a:moveTo>
                  <a:cubicBezTo>
                    <a:pt x="62992" y="709694"/>
                    <a:pt x="59929" y="710637"/>
                    <a:pt x="58044" y="710637"/>
                  </a:cubicBezTo>
                  <a:cubicBezTo>
                    <a:pt x="54273" y="711581"/>
                    <a:pt x="50503" y="711581"/>
                    <a:pt x="46733" y="711581"/>
                  </a:cubicBezTo>
                  <a:cubicBezTo>
                    <a:pt x="43905" y="711581"/>
                    <a:pt x="41078" y="713468"/>
                    <a:pt x="39193" y="713468"/>
                  </a:cubicBezTo>
                  <a:cubicBezTo>
                    <a:pt x="36365" y="713468"/>
                    <a:pt x="33537" y="712524"/>
                    <a:pt x="31652" y="714412"/>
                  </a:cubicBezTo>
                  <a:cubicBezTo>
                    <a:pt x="30710" y="719130"/>
                    <a:pt x="35422" y="720073"/>
                    <a:pt x="38250" y="721960"/>
                  </a:cubicBezTo>
                  <a:cubicBezTo>
                    <a:pt x="45790" y="724791"/>
                    <a:pt x="50503" y="727622"/>
                    <a:pt x="57101" y="731396"/>
                  </a:cubicBezTo>
                  <a:cubicBezTo>
                    <a:pt x="59929" y="733283"/>
                    <a:pt x="63699" y="737058"/>
                    <a:pt x="66527" y="737058"/>
                  </a:cubicBezTo>
                  <a:cubicBezTo>
                    <a:pt x="71239" y="736114"/>
                    <a:pt x="70297" y="730453"/>
                    <a:pt x="71239" y="725735"/>
                  </a:cubicBezTo>
                  <a:cubicBezTo>
                    <a:pt x="71239" y="720073"/>
                    <a:pt x="73125" y="715355"/>
                    <a:pt x="73125" y="710637"/>
                  </a:cubicBezTo>
                  <a:cubicBezTo>
                    <a:pt x="71711" y="708750"/>
                    <a:pt x="68883" y="708750"/>
                    <a:pt x="65938" y="709222"/>
                  </a:cubicBezTo>
                  <a:close/>
                  <a:moveTo>
                    <a:pt x="111769" y="684217"/>
                  </a:moveTo>
                  <a:cubicBezTo>
                    <a:pt x="114597" y="685160"/>
                    <a:pt x="111769" y="688935"/>
                    <a:pt x="111769" y="691766"/>
                  </a:cubicBezTo>
                  <a:cubicBezTo>
                    <a:pt x="110827" y="695540"/>
                    <a:pt x="110827" y="699314"/>
                    <a:pt x="109884" y="702145"/>
                  </a:cubicBezTo>
                  <a:cubicBezTo>
                    <a:pt x="103286" y="704032"/>
                    <a:pt x="97631" y="705919"/>
                    <a:pt x="90091" y="705919"/>
                  </a:cubicBezTo>
                  <a:cubicBezTo>
                    <a:pt x="86320" y="712524"/>
                    <a:pt x="87263" y="721960"/>
                    <a:pt x="85378" y="731396"/>
                  </a:cubicBezTo>
                  <a:cubicBezTo>
                    <a:pt x="84435" y="735170"/>
                    <a:pt x="81608" y="739888"/>
                    <a:pt x="83493" y="744606"/>
                  </a:cubicBezTo>
                  <a:cubicBezTo>
                    <a:pt x="85378" y="749324"/>
                    <a:pt x="99516" y="752155"/>
                    <a:pt x="100459" y="756873"/>
                  </a:cubicBezTo>
                  <a:cubicBezTo>
                    <a:pt x="101401" y="759704"/>
                    <a:pt x="99516" y="762534"/>
                    <a:pt x="99516" y="765365"/>
                  </a:cubicBezTo>
                  <a:cubicBezTo>
                    <a:pt x="98574" y="768196"/>
                    <a:pt x="98574" y="771027"/>
                    <a:pt x="97631" y="772914"/>
                  </a:cubicBezTo>
                  <a:cubicBezTo>
                    <a:pt x="71239" y="758760"/>
                    <a:pt x="45790" y="743663"/>
                    <a:pt x="20341" y="729509"/>
                  </a:cubicBezTo>
                  <a:cubicBezTo>
                    <a:pt x="18456" y="725735"/>
                    <a:pt x="12801" y="725735"/>
                    <a:pt x="10916" y="722904"/>
                  </a:cubicBezTo>
                  <a:cubicBezTo>
                    <a:pt x="11858" y="716299"/>
                    <a:pt x="12801" y="707807"/>
                    <a:pt x="14686" y="702145"/>
                  </a:cubicBezTo>
                  <a:cubicBezTo>
                    <a:pt x="20341" y="698371"/>
                    <a:pt x="29767" y="699314"/>
                    <a:pt x="40135" y="696483"/>
                  </a:cubicBezTo>
                  <a:cubicBezTo>
                    <a:pt x="42020" y="696483"/>
                    <a:pt x="44848" y="694596"/>
                    <a:pt x="47676" y="694596"/>
                  </a:cubicBezTo>
                  <a:cubicBezTo>
                    <a:pt x="59929" y="692709"/>
                    <a:pt x="73125" y="690822"/>
                    <a:pt x="85378" y="688935"/>
                  </a:cubicBezTo>
                  <a:cubicBezTo>
                    <a:pt x="93861" y="687048"/>
                    <a:pt x="103286" y="686104"/>
                    <a:pt x="111769" y="684217"/>
                  </a:cubicBezTo>
                  <a:close/>
                  <a:moveTo>
                    <a:pt x="1710359" y="675826"/>
                  </a:moveTo>
                  <a:cubicBezTo>
                    <a:pt x="1712256" y="676772"/>
                    <a:pt x="1711308" y="679611"/>
                    <a:pt x="1712256" y="682450"/>
                  </a:cubicBezTo>
                  <a:cubicBezTo>
                    <a:pt x="1712256" y="685289"/>
                    <a:pt x="1714153" y="689074"/>
                    <a:pt x="1714153" y="692859"/>
                  </a:cubicBezTo>
                  <a:cubicBezTo>
                    <a:pt x="1702772" y="696644"/>
                    <a:pt x="1690442" y="696644"/>
                    <a:pt x="1678113" y="700429"/>
                  </a:cubicBezTo>
                  <a:cubicBezTo>
                    <a:pt x="1676216" y="700429"/>
                    <a:pt x="1674319" y="702322"/>
                    <a:pt x="1672422" y="702322"/>
                  </a:cubicBezTo>
                  <a:cubicBezTo>
                    <a:pt x="1669577" y="702322"/>
                    <a:pt x="1665783" y="702322"/>
                    <a:pt x="1662938" y="703268"/>
                  </a:cubicBezTo>
                  <a:cubicBezTo>
                    <a:pt x="1661041" y="703268"/>
                    <a:pt x="1658196" y="705161"/>
                    <a:pt x="1655351" y="705161"/>
                  </a:cubicBezTo>
                  <a:cubicBezTo>
                    <a:pt x="1652505" y="706107"/>
                    <a:pt x="1649660" y="705161"/>
                    <a:pt x="1646815" y="706107"/>
                  </a:cubicBezTo>
                  <a:cubicBezTo>
                    <a:pt x="1644918" y="706107"/>
                    <a:pt x="1643970" y="708000"/>
                    <a:pt x="1642073" y="708000"/>
                  </a:cubicBezTo>
                  <a:cubicBezTo>
                    <a:pt x="1638279" y="708946"/>
                    <a:pt x="1634485" y="708946"/>
                    <a:pt x="1630691" y="708946"/>
                  </a:cubicBezTo>
                  <a:cubicBezTo>
                    <a:pt x="1626898" y="709892"/>
                    <a:pt x="1624052" y="711785"/>
                    <a:pt x="1620259" y="710839"/>
                  </a:cubicBezTo>
                  <a:cubicBezTo>
                    <a:pt x="1621207" y="707053"/>
                    <a:pt x="1616465" y="696644"/>
                    <a:pt x="1618362" y="692859"/>
                  </a:cubicBezTo>
                  <a:cubicBezTo>
                    <a:pt x="1620259" y="691913"/>
                    <a:pt x="1621207" y="691913"/>
                    <a:pt x="1625001" y="691913"/>
                  </a:cubicBezTo>
                  <a:cubicBezTo>
                    <a:pt x="1630691" y="690967"/>
                    <a:pt x="1635433" y="689074"/>
                    <a:pt x="1642073" y="688128"/>
                  </a:cubicBezTo>
                  <a:cubicBezTo>
                    <a:pt x="1649660" y="687181"/>
                    <a:pt x="1658196" y="685289"/>
                    <a:pt x="1664835" y="683396"/>
                  </a:cubicBezTo>
                  <a:cubicBezTo>
                    <a:pt x="1668629" y="682450"/>
                    <a:pt x="1672422" y="682450"/>
                    <a:pt x="1675268" y="682450"/>
                  </a:cubicBezTo>
                  <a:cubicBezTo>
                    <a:pt x="1677164" y="681504"/>
                    <a:pt x="1680010" y="680557"/>
                    <a:pt x="1682855" y="679611"/>
                  </a:cubicBezTo>
                  <a:cubicBezTo>
                    <a:pt x="1685700" y="679611"/>
                    <a:pt x="1689494" y="679611"/>
                    <a:pt x="1692339" y="678665"/>
                  </a:cubicBezTo>
                  <a:cubicBezTo>
                    <a:pt x="1694236" y="678665"/>
                    <a:pt x="1695185" y="676772"/>
                    <a:pt x="1697081" y="676772"/>
                  </a:cubicBezTo>
                  <a:cubicBezTo>
                    <a:pt x="1701824" y="675826"/>
                    <a:pt x="1706566" y="676772"/>
                    <a:pt x="1710359" y="675826"/>
                  </a:cubicBezTo>
                  <a:close/>
                  <a:moveTo>
                    <a:pt x="1645659" y="571130"/>
                  </a:moveTo>
                  <a:cubicBezTo>
                    <a:pt x="1652262" y="567352"/>
                    <a:pt x="1662638" y="567352"/>
                    <a:pt x="1673014" y="572075"/>
                  </a:cubicBezTo>
                  <a:cubicBezTo>
                    <a:pt x="1684333" y="580576"/>
                    <a:pt x="1700368" y="607024"/>
                    <a:pt x="1689049" y="624970"/>
                  </a:cubicBezTo>
                  <a:cubicBezTo>
                    <a:pt x="1688106" y="625915"/>
                    <a:pt x="1687162" y="626859"/>
                    <a:pt x="1686219" y="627804"/>
                  </a:cubicBezTo>
                  <a:cubicBezTo>
                    <a:pt x="1683389" y="630638"/>
                    <a:pt x="1679616" y="634416"/>
                    <a:pt x="1673957" y="635361"/>
                  </a:cubicBezTo>
                  <a:cubicBezTo>
                    <a:pt x="1672070" y="635361"/>
                    <a:pt x="1672070" y="631582"/>
                    <a:pt x="1671127" y="627804"/>
                  </a:cubicBezTo>
                  <a:cubicBezTo>
                    <a:pt x="1670184" y="624026"/>
                    <a:pt x="1665467" y="618358"/>
                    <a:pt x="1673014" y="618358"/>
                  </a:cubicBezTo>
                  <a:cubicBezTo>
                    <a:pt x="1675843" y="613636"/>
                    <a:pt x="1680560" y="608913"/>
                    <a:pt x="1677730" y="600412"/>
                  </a:cubicBezTo>
                  <a:cubicBezTo>
                    <a:pt x="1675843" y="590966"/>
                    <a:pt x="1666411" y="583409"/>
                    <a:pt x="1654148" y="589077"/>
                  </a:cubicBezTo>
                  <a:cubicBezTo>
                    <a:pt x="1649432" y="594744"/>
                    <a:pt x="1650375" y="601356"/>
                    <a:pt x="1651319" y="610802"/>
                  </a:cubicBezTo>
                  <a:cubicBezTo>
                    <a:pt x="1653205" y="625915"/>
                    <a:pt x="1651319" y="641973"/>
                    <a:pt x="1641886" y="649529"/>
                  </a:cubicBezTo>
                  <a:cubicBezTo>
                    <a:pt x="1633396" y="651418"/>
                    <a:pt x="1626794" y="654252"/>
                    <a:pt x="1618304" y="651418"/>
                  </a:cubicBezTo>
                  <a:cubicBezTo>
                    <a:pt x="1610758" y="648584"/>
                    <a:pt x="1603212" y="639139"/>
                    <a:pt x="1599439" y="630638"/>
                  </a:cubicBezTo>
                  <a:cubicBezTo>
                    <a:pt x="1595666" y="624026"/>
                    <a:pt x="1594723" y="619303"/>
                    <a:pt x="1592836" y="609857"/>
                  </a:cubicBezTo>
                  <a:cubicBezTo>
                    <a:pt x="1591893" y="607968"/>
                    <a:pt x="1591893" y="603245"/>
                    <a:pt x="1591893" y="600412"/>
                  </a:cubicBezTo>
                  <a:cubicBezTo>
                    <a:pt x="1592836" y="599467"/>
                    <a:pt x="1593779" y="598523"/>
                    <a:pt x="1594723" y="596633"/>
                  </a:cubicBezTo>
                  <a:cubicBezTo>
                    <a:pt x="1594723" y="594744"/>
                    <a:pt x="1594723" y="592855"/>
                    <a:pt x="1595666" y="591911"/>
                  </a:cubicBezTo>
                  <a:cubicBezTo>
                    <a:pt x="1596609" y="589077"/>
                    <a:pt x="1600382" y="584354"/>
                    <a:pt x="1603212" y="582465"/>
                  </a:cubicBezTo>
                  <a:cubicBezTo>
                    <a:pt x="1605099" y="581520"/>
                    <a:pt x="1610758" y="578687"/>
                    <a:pt x="1612645" y="578687"/>
                  </a:cubicBezTo>
                  <a:cubicBezTo>
                    <a:pt x="1615474" y="579631"/>
                    <a:pt x="1614531" y="583409"/>
                    <a:pt x="1615474" y="586243"/>
                  </a:cubicBezTo>
                  <a:cubicBezTo>
                    <a:pt x="1616418" y="589077"/>
                    <a:pt x="1619247" y="590966"/>
                    <a:pt x="1618304" y="594744"/>
                  </a:cubicBezTo>
                  <a:cubicBezTo>
                    <a:pt x="1618304" y="597578"/>
                    <a:pt x="1614531" y="597578"/>
                    <a:pt x="1612645" y="599467"/>
                  </a:cubicBezTo>
                  <a:cubicBezTo>
                    <a:pt x="1608872" y="601356"/>
                    <a:pt x="1605099" y="608913"/>
                    <a:pt x="1606042" y="616469"/>
                  </a:cubicBezTo>
                  <a:cubicBezTo>
                    <a:pt x="1606985" y="617414"/>
                    <a:pt x="1607928" y="618358"/>
                    <a:pt x="1607928" y="620248"/>
                  </a:cubicBezTo>
                  <a:cubicBezTo>
                    <a:pt x="1608872" y="622137"/>
                    <a:pt x="1609815" y="623081"/>
                    <a:pt x="1609815" y="624970"/>
                  </a:cubicBezTo>
                  <a:cubicBezTo>
                    <a:pt x="1612645" y="630638"/>
                    <a:pt x="1620191" y="636305"/>
                    <a:pt x="1628680" y="632527"/>
                  </a:cubicBezTo>
                  <a:cubicBezTo>
                    <a:pt x="1640943" y="626859"/>
                    <a:pt x="1631510" y="598523"/>
                    <a:pt x="1635283" y="584354"/>
                  </a:cubicBezTo>
                  <a:cubicBezTo>
                    <a:pt x="1637170" y="580576"/>
                    <a:pt x="1641886" y="573019"/>
                    <a:pt x="1645659" y="571130"/>
                  </a:cubicBezTo>
                  <a:close/>
                  <a:moveTo>
                    <a:pt x="61022" y="544064"/>
                  </a:moveTo>
                  <a:cubicBezTo>
                    <a:pt x="63849" y="542181"/>
                    <a:pt x="66676" y="545006"/>
                    <a:pt x="69504" y="545948"/>
                  </a:cubicBezTo>
                  <a:cubicBezTo>
                    <a:pt x="71389" y="546890"/>
                    <a:pt x="73274" y="545948"/>
                    <a:pt x="74216" y="546890"/>
                  </a:cubicBezTo>
                  <a:cubicBezTo>
                    <a:pt x="76101" y="546890"/>
                    <a:pt x="77043" y="548773"/>
                    <a:pt x="77986" y="548773"/>
                  </a:cubicBezTo>
                  <a:cubicBezTo>
                    <a:pt x="78928" y="549715"/>
                    <a:pt x="80813" y="548773"/>
                    <a:pt x="81756" y="549715"/>
                  </a:cubicBezTo>
                  <a:cubicBezTo>
                    <a:pt x="83641" y="549715"/>
                    <a:pt x="84583" y="551599"/>
                    <a:pt x="85526" y="551599"/>
                  </a:cubicBezTo>
                  <a:cubicBezTo>
                    <a:pt x="90238" y="553482"/>
                    <a:pt x="94950" y="554424"/>
                    <a:pt x="99663" y="555366"/>
                  </a:cubicBezTo>
                  <a:cubicBezTo>
                    <a:pt x="100605" y="556307"/>
                    <a:pt x="102490" y="558191"/>
                    <a:pt x="103433" y="558191"/>
                  </a:cubicBezTo>
                  <a:cubicBezTo>
                    <a:pt x="105317" y="559133"/>
                    <a:pt x="107202" y="558191"/>
                    <a:pt x="109087" y="559133"/>
                  </a:cubicBezTo>
                  <a:cubicBezTo>
                    <a:pt x="110972" y="560075"/>
                    <a:pt x="113800" y="561016"/>
                    <a:pt x="116627" y="562900"/>
                  </a:cubicBezTo>
                  <a:cubicBezTo>
                    <a:pt x="120397" y="563842"/>
                    <a:pt x="123224" y="564783"/>
                    <a:pt x="126052" y="565725"/>
                  </a:cubicBezTo>
                  <a:cubicBezTo>
                    <a:pt x="127937" y="565725"/>
                    <a:pt x="128879" y="567609"/>
                    <a:pt x="130764" y="567609"/>
                  </a:cubicBezTo>
                  <a:cubicBezTo>
                    <a:pt x="131707" y="568551"/>
                    <a:pt x="133592" y="567609"/>
                    <a:pt x="134534" y="568551"/>
                  </a:cubicBezTo>
                  <a:cubicBezTo>
                    <a:pt x="138304" y="569492"/>
                    <a:pt x="141131" y="571376"/>
                    <a:pt x="144901" y="573259"/>
                  </a:cubicBezTo>
                  <a:cubicBezTo>
                    <a:pt x="146786" y="573259"/>
                    <a:pt x="148671" y="573259"/>
                    <a:pt x="150556" y="575143"/>
                  </a:cubicBezTo>
                  <a:cubicBezTo>
                    <a:pt x="147729" y="583619"/>
                    <a:pt x="144901" y="593037"/>
                    <a:pt x="140189" y="600571"/>
                  </a:cubicBezTo>
                  <a:cubicBezTo>
                    <a:pt x="130764" y="603396"/>
                    <a:pt x="114742" y="603396"/>
                    <a:pt x="102490" y="604338"/>
                  </a:cubicBezTo>
                  <a:cubicBezTo>
                    <a:pt x="97778" y="605280"/>
                    <a:pt x="94008" y="606221"/>
                    <a:pt x="87411" y="606221"/>
                  </a:cubicBezTo>
                  <a:cubicBezTo>
                    <a:pt x="82698" y="606221"/>
                    <a:pt x="76101" y="607163"/>
                    <a:pt x="70446" y="608105"/>
                  </a:cubicBezTo>
                  <a:cubicBezTo>
                    <a:pt x="65734" y="608105"/>
                    <a:pt x="56309" y="608105"/>
                    <a:pt x="55367" y="610930"/>
                  </a:cubicBezTo>
                  <a:cubicBezTo>
                    <a:pt x="55367" y="614697"/>
                    <a:pt x="59137" y="613756"/>
                    <a:pt x="62906" y="614697"/>
                  </a:cubicBezTo>
                  <a:cubicBezTo>
                    <a:pt x="63849" y="614697"/>
                    <a:pt x="64791" y="616581"/>
                    <a:pt x="66676" y="616581"/>
                  </a:cubicBezTo>
                  <a:cubicBezTo>
                    <a:pt x="68561" y="617523"/>
                    <a:pt x="70446" y="617523"/>
                    <a:pt x="71389" y="617523"/>
                  </a:cubicBezTo>
                  <a:cubicBezTo>
                    <a:pt x="75159" y="618464"/>
                    <a:pt x="76101" y="621290"/>
                    <a:pt x="81756" y="621290"/>
                  </a:cubicBezTo>
                  <a:cubicBezTo>
                    <a:pt x="89296" y="626940"/>
                    <a:pt x="101548" y="627882"/>
                    <a:pt x="109087" y="632591"/>
                  </a:cubicBezTo>
                  <a:cubicBezTo>
                    <a:pt x="116627" y="633533"/>
                    <a:pt x="121339" y="636358"/>
                    <a:pt x="126994" y="638242"/>
                  </a:cubicBezTo>
                  <a:cubicBezTo>
                    <a:pt x="126052" y="644834"/>
                    <a:pt x="124167" y="648601"/>
                    <a:pt x="122282" y="654252"/>
                  </a:cubicBezTo>
                  <a:cubicBezTo>
                    <a:pt x="113800" y="653310"/>
                    <a:pt x="108145" y="649543"/>
                    <a:pt x="101548" y="647659"/>
                  </a:cubicBezTo>
                  <a:cubicBezTo>
                    <a:pt x="96835" y="645776"/>
                    <a:pt x="91180" y="644834"/>
                    <a:pt x="87411" y="642009"/>
                  </a:cubicBezTo>
                  <a:cubicBezTo>
                    <a:pt x="68561" y="637300"/>
                    <a:pt x="53482" y="628824"/>
                    <a:pt x="34632" y="624115"/>
                  </a:cubicBezTo>
                  <a:cubicBezTo>
                    <a:pt x="33690" y="613756"/>
                    <a:pt x="40287" y="606221"/>
                    <a:pt x="42172" y="596804"/>
                  </a:cubicBezTo>
                  <a:cubicBezTo>
                    <a:pt x="52539" y="592095"/>
                    <a:pt x="67619" y="594920"/>
                    <a:pt x="81756" y="592095"/>
                  </a:cubicBezTo>
                  <a:cubicBezTo>
                    <a:pt x="85526" y="591153"/>
                    <a:pt x="91180" y="590211"/>
                    <a:pt x="96835" y="589270"/>
                  </a:cubicBezTo>
                  <a:cubicBezTo>
                    <a:pt x="102490" y="589270"/>
                    <a:pt x="107202" y="589270"/>
                    <a:pt x="111915" y="588328"/>
                  </a:cubicBezTo>
                  <a:cubicBezTo>
                    <a:pt x="116627" y="587386"/>
                    <a:pt x="122282" y="588328"/>
                    <a:pt x="125109" y="584561"/>
                  </a:cubicBezTo>
                  <a:cubicBezTo>
                    <a:pt x="119454" y="580794"/>
                    <a:pt x="110972" y="580794"/>
                    <a:pt x="105317" y="576085"/>
                  </a:cubicBezTo>
                  <a:cubicBezTo>
                    <a:pt x="98720" y="575143"/>
                    <a:pt x="93065" y="573259"/>
                    <a:pt x="87411" y="569492"/>
                  </a:cubicBezTo>
                  <a:cubicBezTo>
                    <a:pt x="81756" y="569492"/>
                    <a:pt x="77043" y="566667"/>
                    <a:pt x="71389" y="563842"/>
                  </a:cubicBezTo>
                  <a:cubicBezTo>
                    <a:pt x="70446" y="563842"/>
                    <a:pt x="68561" y="563842"/>
                    <a:pt x="66676" y="563842"/>
                  </a:cubicBezTo>
                  <a:cubicBezTo>
                    <a:pt x="65734" y="562900"/>
                    <a:pt x="64791" y="561958"/>
                    <a:pt x="62906" y="561016"/>
                  </a:cubicBezTo>
                  <a:cubicBezTo>
                    <a:pt x="60079" y="560075"/>
                    <a:pt x="58194" y="561016"/>
                    <a:pt x="57252" y="559133"/>
                  </a:cubicBezTo>
                  <a:cubicBezTo>
                    <a:pt x="55367" y="556307"/>
                    <a:pt x="58194" y="553482"/>
                    <a:pt x="59137" y="551599"/>
                  </a:cubicBezTo>
                  <a:cubicBezTo>
                    <a:pt x="60079" y="548773"/>
                    <a:pt x="60079" y="545948"/>
                    <a:pt x="61022" y="544064"/>
                  </a:cubicBezTo>
                  <a:close/>
                  <a:moveTo>
                    <a:pt x="1620254" y="475886"/>
                  </a:moveTo>
                  <a:cubicBezTo>
                    <a:pt x="1613667" y="479662"/>
                    <a:pt x="1605198" y="482494"/>
                    <a:pt x="1599552" y="487215"/>
                  </a:cubicBezTo>
                  <a:cubicBezTo>
                    <a:pt x="1601434" y="495711"/>
                    <a:pt x="1606139" y="502319"/>
                    <a:pt x="1609903" y="509872"/>
                  </a:cubicBezTo>
                  <a:cubicBezTo>
                    <a:pt x="1614608" y="514592"/>
                    <a:pt x="1624959" y="511760"/>
                    <a:pt x="1629665" y="508928"/>
                  </a:cubicBezTo>
                  <a:cubicBezTo>
                    <a:pt x="1632488" y="506095"/>
                    <a:pt x="1633429" y="499487"/>
                    <a:pt x="1632488" y="494767"/>
                  </a:cubicBezTo>
                  <a:cubicBezTo>
                    <a:pt x="1630606" y="490047"/>
                    <a:pt x="1626841" y="481550"/>
                    <a:pt x="1624959" y="479662"/>
                  </a:cubicBezTo>
                  <a:cubicBezTo>
                    <a:pt x="1624018" y="477774"/>
                    <a:pt x="1621195" y="474942"/>
                    <a:pt x="1620254" y="475886"/>
                  </a:cubicBezTo>
                  <a:close/>
                  <a:moveTo>
                    <a:pt x="1625900" y="452285"/>
                  </a:moveTo>
                  <a:cubicBezTo>
                    <a:pt x="1626841" y="452285"/>
                    <a:pt x="1628723" y="454173"/>
                    <a:pt x="1629665" y="454173"/>
                  </a:cubicBezTo>
                  <a:cubicBezTo>
                    <a:pt x="1630606" y="458893"/>
                    <a:pt x="1631547" y="461725"/>
                    <a:pt x="1634370" y="465501"/>
                  </a:cubicBezTo>
                  <a:cubicBezTo>
                    <a:pt x="1634370" y="467390"/>
                    <a:pt x="1636252" y="467390"/>
                    <a:pt x="1636252" y="469278"/>
                  </a:cubicBezTo>
                  <a:cubicBezTo>
                    <a:pt x="1637193" y="470222"/>
                    <a:pt x="1637193" y="471166"/>
                    <a:pt x="1637193" y="473054"/>
                  </a:cubicBezTo>
                  <a:cubicBezTo>
                    <a:pt x="1638134" y="473998"/>
                    <a:pt x="1639075" y="474942"/>
                    <a:pt x="1640016" y="476830"/>
                  </a:cubicBezTo>
                  <a:cubicBezTo>
                    <a:pt x="1640016" y="477774"/>
                    <a:pt x="1640016" y="478718"/>
                    <a:pt x="1640957" y="479662"/>
                  </a:cubicBezTo>
                  <a:cubicBezTo>
                    <a:pt x="1640957" y="480606"/>
                    <a:pt x="1641898" y="481550"/>
                    <a:pt x="1642839" y="482494"/>
                  </a:cubicBezTo>
                  <a:cubicBezTo>
                    <a:pt x="1643780" y="484382"/>
                    <a:pt x="1643780" y="485326"/>
                    <a:pt x="1643780" y="487215"/>
                  </a:cubicBezTo>
                  <a:cubicBezTo>
                    <a:pt x="1644721" y="489103"/>
                    <a:pt x="1645662" y="491935"/>
                    <a:pt x="1647544" y="494767"/>
                  </a:cubicBezTo>
                  <a:cubicBezTo>
                    <a:pt x="1649426" y="499487"/>
                    <a:pt x="1649426" y="500431"/>
                    <a:pt x="1649426" y="506095"/>
                  </a:cubicBezTo>
                  <a:cubicBezTo>
                    <a:pt x="1649426" y="508928"/>
                    <a:pt x="1649426" y="511760"/>
                    <a:pt x="1649426" y="513648"/>
                  </a:cubicBezTo>
                  <a:cubicBezTo>
                    <a:pt x="1648485" y="518368"/>
                    <a:pt x="1644721" y="522144"/>
                    <a:pt x="1641898" y="524976"/>
                  </a:cubicBezTo>
                  <a:cubicBezTo>
                    <a:pt x="1640957" y="524976"/>
                    <a:pt x="1640957" y="525920"/>
                    <a:pt x="1639075" y="525920"/>
                  </a:cubicBezTo>
                  <a:cubicBezTo>
                    <a:pt x="1635311" y="528752"/>
                    <a:pt x="1627782" y="531585"/>
                    <a:pt x="1620254" y="529696"/>
                  </a:cubicBezTo>
                  <a:cubicBezTo>
                    <a:pt x="1615549" y="528752"/>
                    <a:pt x="1612726" y="521200"/>
                    <a:pt x="1607080" y="524032"/>
                  </a:cubicBezTo>
                  <a:cubicBezTo>
                    <a:pt x="1607080" y="525920"/>
                    <a:pt x="1607080" y="528752"/>
                    <a:pt x="1608021" y="530641"/>
                  </a:cubicBezTo>
                  <a:cubicBezTo>
                    <a:pt x="1605198" y="537249"/>
                    <a:pt x="1599552" y="541025"/>
                    <a:pt x="1593906" y="544801"/>
                  </a:cubicBezTo>
                  <a:cubicBezTo>
                    <a:pt x="1592024" y="545745"/>
                    <a:pt x="1591083" y="547633"/>
                    <a:pt x="1589201" y="548577"/>
                  </a:cubicBezTo>
                  <a:cubicBezTo>
                    <a:pt x="1588260" y="549521"/>
                    <a:pt x="1586378" y="549521"/>
                    <a:pt x="1584496" y="550465"/>
                  </a:cubicBezTo>
                  <a:cubicBezTo>
                    <a:pt x="1584496" y="551410"/>
                    <a:pt x="1583555" y="552354"/>
                    <a:pt x="1583555" y="552354"/>
                  </a:cubicBezTo>
                  <a:cubicBezTo>
                    <a:pt x="1580732" y="555186"/>
                    <a:pt x="1576968" y="556130"/>
                    <a:pt x="1575085" y="558962"/>
                  </a:cubicBezTo>
                  <a:cubicBezTo>
                    <a:pt x="1571321" y="558018"/>
                    <a:pt x="1571321" y="553298"/>
                    <a:pt x="1569439" y="550465"/>
                  </a:cubicBezTo>
                  <a:cubicBezTo>
                    <a:pt x="1568498" y="547633"/>
                    <a:pt x="1565675" y="545745"/>
                    <a:pt x="1566616" y="542913"/>
                  </a:cubicBezTo>
                  <a:cubicBezTo>
                    <a:pt x="1566616" y="539137"/>
                    <a:pt x="1573203" y="536305"/>
                    <a:pt x="1576968" y="533473"/>
                  </a:cubicBezTo>
                  <a:cubicBezTo>
                    <a:pt x="1583555" y="529696"/>
                    <a:pt x="1590142" y="526864"/>
                    <a:pt x="1594847" y="521200"/>
                  </a:cubicBezTo>
                  <a:cubicBezTo>
                    <a:pt x="1596729" y="516480"/>
                    <a:pt x="1593906" y="512704"/>
                    <a:pt x="1592965" y="509872"/>
                  </a:cubicBezTo>
                  <a:cubicBezTo>
                    <a:pt x="1590142" y="504207"/>
                    <a:pt x="1588260" y="497599"/>
                    <a:pt x="1584496" y="493823"/>
                  </a:cubicBezTo>
                  <a:cubicBezTo>
                    <a:pt x="1576968" y="495711"/>
                    <a:pt x="1572262" y="499487"/>
                    <a:pt x="1564734" y="501375"/>
                  </a:cubicBezTo>
                  <a:cubicBezTo>
                    <a:pt x="1560029" y="503263"/>
                    <a:pt x="1556265" y="507983"/>
                    <a:pt x="1549678" y="507983"/>
                  </a:cubicBezTo>
                  <a:cubicBezTo>
                    <a:pt x="1547796" y="505151"/>
                    <a:pt x="1546855" y="502319"/>
                    <a:pt x="1545914" y="498543"/>
                  </a:cubicBezTo>
                  <a:cubicBezTo>
                    <a:pt x="1544973" y="496655"/>
                    <a:pt x="1542150" y="494767"/>
                    <a:pt x="1543091" y="491935"/>
                  </a:cubicBezTo>
                  <a:cubicBezTo>
                    <a:pt x="1557206" y="484382"/>
                    <a:pt x="1574144" y="477774"/>
                    <a:pt x="1588260" y="469278"/>
                  </a:cubicBezTo>
                  <a:cubicBezTo>
                    <a:pt x="1590142" y="469278"/>
                    <a:pt x="1590142" y="468334"/>
                    <a:pt x="1592024" y="469278"/>
                  </a:cubicBezTo>
                  <a:cubicBezTo>
                    <a:pt x="1592965" y="468334"/>
                    <a:pt x="1593906" y="467390"/>
                    <a:pt x="1593906" y="466446"/>
                  </a:cubicBezTo>
                  <a:cubicBezTo>
                    <a:pt x="1604257" y="463613"/>
                    <a:pt x="1616490" y="457005"/>
                    <a:pt x="1625900" y="452285"/>
                  </a:cubicBezTo>
                  <a:close/>
                  <a:moveTo>
                    <a:pt x="129954" y="430110"/>
                  </a:moveTo>
                  <a:cubicBezTo>
                    <a:pt x="135622" y="430110"/>
                    <a:pt x="142235" y="431048"/>
                    <a:pt x="146014" y="434803"/>
                  </a:cubicBezTo>
                  <a:cubicBezTo>
                    <a:pt x="143180" y="440434"/>
                    <a:pt x="140346" y="446065"/>
                    <a:pt x="137512" y="450758"/>
                  </a:cubicBezTo>
                  <a:cubicBezTo>
                    <a:pt x="129010" y="446065"/>
                    <a:pt x="121452" y="450758"/>
                    <a:pt x="115784" y="456389"/>
                  </a:cubicBezTo>
                  <a:cubicBezTo>
                    <a:pt x="114840" y="458266"/>
                    <a:pt x="112006" y="463897"/>
                    <a:pt x="111061" y="466713"/>
                  </a:cubicBezTo>
                  <a:cubicBezTo>
                    <a:pt x="105393" y="482668"/>
                    <a:pt x="116729" y="493930"/>
                    <a:pt x="127120" y="501439"/>
                  </a:cubicBezTo>
                  <a:cubicBezTo>
                    <a:pt x="137512" y="508009"/>
                    <a:pt x="154516" y="513640"/>
                    <a:pt x="167741" y="506131"/>
                  </a:cubicBezTo>
                  <a:cubicBezTo>
                    <a:pt x="174354" y="502377"/>
                    <a:pt x="177188" y="494869"/>
                    <a:pt x="180967" y="485484"/>
                  </a:cubicBezTo>
                  <a:cubicBezTo>
                    <a:pt x="181911" y="483607"/>
                    <a:pt x="183801" y="481729"/>
                    <a:pt x="183801" y="478914"/>
                  </a:cubicBezTo>
                  <a:cubicBezTo>
                    <a:pt x="182856" y="476098"/>
                    <a:pt x="178133" y="474221"/>
                    <a:pt x="176243" y="472344"/>
                  </a:cubicBezTo>
                  <a:cubicBezTo>
                    <a:pt x="172465" y="470467"/>
                    <a:pt x="168686" y="467651"/>
                    <a:pt x="166796" y="467651"/>
                  </a:cubicBezTo>
                  <a:cubicBezTo>
                    <a:pt x="160184" y="467651"/>
                    <a:pt x="160184" y="479852"/>
                    <a:pt x="156405" y="482668"/>
                  </a:cubicBezTo>
                  <a:cubicBezTo>
                    <a:pt x="153571" y="480791"/>
                    <a:pt x="145069" y="479852"/>
                    <a:pt x="144124" y="476098"/>
                  </a:cubicBezTo>
                  <a:cubicBezTo>
                    <a:pt x="144124" y="473283"/>
                    <a:pt x="148848" y="467651"/>
                    <a:pt x="150737" y="462959"/>
                  </a:cubicBezTo>
                  <a:cubicBezTo>
                    <a:pt x="153571" y="459205"/>
                    <a:pt x="156405" y="453573"/>
                    <a:pt x="157350" y="450758"/>
                  </a:cubicBezTo>
                  <a:cubicBezTo>
                    <a:pt x="158294" y="448881"/>
                    <a:pt x="159239" y="444188"/>
                    <a:pt x="163018" y="444188"/>
                  </a:cubicBezTo>
                  <a:cubicBezTo>
                    <a:pt x="165852" y="444188"/>
                    <a:pt x="166796" y="447004"/>
                    <a:pt x="167741" y="447942"/>
                  </a:cubicBezTo>
                  <a:cubicBezTo>
                    <a:pt x="168686" y="447942"/>
                    <a:pt x="169631" y="447942"/>
                    <a:pt x="170575" y="447942"/>
                  </a:cubicBezTo>
                  <a:cubicBezTo>
                    <a:pt x="180022" y="455450"/>
                    <a:pt x="193247" y="459205"/>
                    <a:pt x="202694" y="467651"/>
                  </a:cubicBezTo>
                  <a:cubicBezTo>
                    <a:pt x="197026" y="484545"/>
                    <a:pt x="189469" y="498623"/>
                    <a:pt x="180967" y="512701"/>
                  </a:cubicBezTo>
                  <a:cubicBezTo>
                    <a:pt x="180022" y="512701"/>
                    <a:pt x="180022" y="513640"/>
                    <a:pt x="178133" y="513640"/>
                  </a:cubicBezTo>
                  <a:cubicBezTo>
                    <a:pt x="177188" y="516455"/>
                    <a:pt x="174354" y="518332"/>
                    <a:pt x="170575" y="521148"/>
                  </a:cubicBezTo>
                  <a:cubicBezTo>
                    <a:pt x="164907" y="525841"/>
                    <a:pt x="155460" y="529595"/>
                    <a:pt x="145069" y="528656"/>
                  </a:cubicBezTo>
                  <a:cubicBezTo>
                    <a:pt x="142235" y="528656"/>
                    <a:pt x="140346" y="526779"/>
                    <a:pt x="137512" y="525841"/>
                  </a:cubicBezTo>
                  <a:cubicBezTo>
                    <a:pt x="132788" y="524902"/>
                    <a:pt x="129010" y="524902"/>
                    <a:pt x="125231" y="523025"/>
                  </a:cubicBezTo>
                  <a:cubicBezTo>
                    <a:pt x="123342" y="522087"/>
                    <a:pt x="121452" y="520209"/>
                    <a:pt x="119563" y="519271"/>
                  </a:cubicBezTo>
                  <a:cubicBezTo>
                    <a:pt x="115784" y="517394"/>
                    <a:pt x="113895" y="516455"/>
                    <a:pt x="112950" y="513640"/>
                  </a:cubicBezTo>
                  <a:cubicBezTo>
                    <a:pt x="112006" y="513640"/>
                    <a:pt x="110116" y="513640"/>
                    <a:pt x="110116" y="513640"/>
                  </a:cubicBezTo>
                  <a:cubicBezTo>
                    <a:pt x="109172" y="509886"/>
                    <a:pt x="105393" y="509886"/>
                    <a:pt x="103504" y="507070"/>
                  </a:cubicBezTo>
                  <a:cubicBezTo>
                    <a:pt x="103504" y="507070"/>
                    <a:pt x="103504" y="505193"/>
                    <a:pt x="102559" y="505193"/>
                  </a:cubicBezTo>
                  <a:cubicBezTo>
                    <a:pt x="102559" y="503316"/>
                    <a:pt x="100670" y="503316"/>
                    <a:pt x="100670" y="502377"/>
                  </a:cubicBezTo>
                  <a:cubicBezTo>
                    <a:pt x="96891" y="496746"/>
                    <a:pt x="91223" y="484545"/>
                    <a:pt x="94057" y="474221"/>
                  </a:cubicBezTo>
                  <a:cubicBezTo>
                    <a:pt x="95946" y="468590"/>
                    <a:pt x="97836" y="462959"/>
                    <a:pt x="100670" y="457327"/>
                  </a:cubicBezTo>
                  <a:cubicBezTo>
                    <a:pt x="101614" y="455450"/>
                    <a:pt x="103504" y="452635"/>
                    <a:pt x="104448" y="450758"/>
                  </a:cubicBezTo>
                  <a:cubicBezTo>
                    <a:pt x="110116" y="442311"/>
                    <a:pt x="118618" y="431987"/>
                    <a:pt x="129954" y="430110"/>
                  </a:cubicBezTo>
                  <a:close/>
                  <a:moveTo>
                    <a:pt x="1567578" y="357594"/>
                  </a:moveTo>
                  <a:cubicBezTo>
                    <a:pt x="1575112" y="366057"/>
                    <a:pt x="1579821" y="377340"/>
                    <a:pt x="1587355" y="385803"/>
                  </a:cubicBezTo>
                  <a:cubicBezTo>
                    <a:pt x="1591122" y="393325"/>
                    <a:pt x="1596773" y="400847"/>
                    <a:pt x="1601482" y="408370"/>
                  </a:cubicBezTo>
                  <a:cubicBezTo>
                    <a:pt x="1599598" y="412131"/>
                    <a:pt x="1594889" y="413071"/>
                    <a:pt x="1591122" y="415892"/>
                  </a:cubicBezTo>
                  <a:cubicBezTo>
                    <a:pt x="1586414" y="414952"/>
                    <a:pt x="1586414" y="409310"/>
                    <a:pt x="1583588" y="407429"/>
                  </a:cubicBezTo>
                  <a:cubicBezTo>
                    <a:pt x="1581705" y="402728"/>
                    <a:pt x="1577938" y="398026"/>
                    <a:pt x="1575112" y="394265"/>
                  </a:cubicBezTo>
                  <a:cubicBezTo>
                    <a:pt x="1572287" y="389564"/>
                    <a:pt x="1570403" y="384862"/>
                    <a:pt x="1565694" y="382041"/>
                  </a:cubicBezTo>
                  <a:cubicBezTo>
                    <a:pt x="1562869" y="382982"/>
                    <a:pt x="1560044" y="383922"/>
                    <a:pt x="1558160" y="386743"/>
                  </a:cubicBezTo>
                  <a:cubicBezTo>
                    <a:pt x="1554393" y="389564"/>
                    <a:pt x="1547801" y="390504"/>
                    <a:pt x="1546859" y="395206"/>
                  </a:cubicBezTo>
                  <a:cubicBezTo>
                    <a:pt x="1546859" y="398026"/>
                    <a:pt x="1552510" y="404609"/>
                    <a:pt x="1555335" y="408370"/>
                  </a:cubicBezTo>
                  <a:cubicBezTo>
                    <a:pt x="1559102" y="414011"/>
                    <a:pt x="1561927" y="418713"/>
                    <a:pt x="1563811" y="421534"/>
                  </a:cubicBezTo>
                  <a:cubicBezTo>
                    <a:pt x="1564753" y="423414"/>
                    <a:pt x="1567578" y="425295"/>
                    <a:pt x="1566636" y="428116"/>
                  </a:cubicBezTo>
                  <a:cubicBezTo>
                    <a:pt x="1566636" y="429056"/>
                    <a:pt x="1563811" y="430937"/>
                    <a:pt x="1562869" y="431877"/>
                  </a:cubicBezTo>
                  <a:cubicBezTo>
                    <a:pt x="1556277" y="436578"/>
                    <a:pt x="1555335" y="433758"/>
                    <a:pt x="1550626" y="427176"/>
                  </a:cubicBezTo>
                  <a:cubicBezTo>
                    <a:pt x="1548743" y="423414"/>
                    <a:pt x="1542150" y="415892"/>
                    <a:pt x="1540267" y="412131"/>
                  </a:cubicBezTo>
                  <a:cubicBezTo>
                    <a:pt x="1538383" y="408370"/>
                    <a:pt x="1537441" y="403668"/>
                    <a:pt x="1533674" y="403668"/>
                  </a:cubicBezTo>
                  <a:cubicBezTo>
                    <a:pt x="1529907" y="402728"/>
                    <a:pt x="1527082" y="405549"/>
                    <a:pt x="1525198" y="408370"/>
                  </a:cubicBezTo>
                  <a:cubicBezTo>
                    <a:pt x="1521431" y="409310"/>
                    <a:pt x="1518606" y="411191"/>
                    <a:pt x="1515781" y="413071"/>
                  </a:cubicBezTo>
                  <a:cubicBezTo>
                    <a:pt x="1510130" y="416832"/>
                    <a:pt x="1513897" y="421534"/>
                    <a:pt x="1517664" y="427176"/>
                  </a:cubicBezTo>
                  <a:cubicBezTo>
                    <a:pt x="1519548" y="429056"/>
                    <a:pt x="1520489" y="432817"/>
                    <a:pt x="1522373" y="434698"/>
                  </a:cubicBezTo>
                  <a:cubicBezTo>
                    <a:pt x="1523315" y="435638"/>
                    <a:pt x="1524256" y="436578"/>
                    <a:pt x="1525198" y="436578"/>
                  </a:cubicBezTo>
                  <a:cubicBezTo>
                    <a:pt x="1526140" y="438459"/>
                    <a:pt x="1527082" y="440340"/>
                    <a:pt x="1528024" y="442220"/>
                  </a:cubicBezTo>
                  <a:cubicBezTo>
                    <a:pt x="1528965" y="444101"/>
                    <a:pt x="1529907" y="445041"/>
                    <a:pt x="1530849" y="446922"/>
                  </a:cubicBezTo>
                  <a:cubicBezTo>
                    <a:pt x="1531791" y="447862"/>
                    <a:pt x="1531791" y="448802"/>
                    <a:pt x="1531791" y="449743"/>
                  </a:cubicBezTo>
                  <a:cubicBezTo>
                    <a:pt x="1532732" y="450683"/>
                    <a:pt x="1534616" y="451623"/>
                    <a:pt x="1534616" y="453504"/>
                  </a:cubicBezTo>
                  <a:cubicBezTo>
                    <a:pt x="1535558" y="456325"/>
                    <a:pt x="1531791" y="459146"/>
                    <a:pt x="1528024" y="458205"/>
                  </a:cubicBezTo>
                  <a:cubicBezTo>
                    <a:pt x="1523315" y="466668"/>
                    <a:pt x="1519548" y="456325"/>
                    <a:pt x="1516722" y="450683"/>
                  </a:cubicBezTo>
                  <a:cubicBezTo>
                    <a:pt x="1513897" y="446922"/>
                    <a:pt x="1511072" y="444101"/>
                    <a:pt x="1509188" y="442220"/>
                  </a:cubicBezTo>
                  <a:cubicBezTo>
                    <a:pt x="1508246" y="438459"/>
                    <a:pt x="1506363" y="434698"/>
                    <a:pt x="1503537" y="432817"/>
                  </a:cubicBezTo>
                  <a:cubicBezTo>
                    <a:pt x="1503537" y="429056"/>
                    <a:pt x="1499770" y="428116"/>
                    <a:pt x="1498829" y="424355"/>
                  </a:cubicBezTo>
                  <a:cubicBezTo>
                    <a:pt x="1496945" y="422474"/>
                    <a:pt x="1496003" y="419653"/>
                    <a:pt x="1494120" y="416832"/>
                  </a:cubicBezTo>
                  <a:cubicBezTo>
                    <a:pt x="1492236" y="414952"/>
                    <a:pt x="1489411" y="412131"/>
                    <a:pt x="1489411" y="409310"/>
                  </a:cubicBezTo>
                  <a:cubicBezTo>
                    <a:pt x="1489411" y="406489"/>
                    <a:pt x="1496003" y="403668"/>
                    <a:pt x="1498829" y="401788"/>
                  </a:cubicBezTo>
                  <a:cubicBezTo>
                    <a:pt x="1506363" y="397086"/>
                    <a:pt x="1515781" y="391444"/>
                    <a:pt x="1521431" y="386743"/>
                  </a:cubicBezTo>
                  <a:cubicBezTo>
                    <a:pt x="1522373" y="385803"/>
                    <a:pt x="1523315" y="385803"/>
                    <a:pt x="1524256" y="385803"/>
                  </a:cubicBezTo>
                  <a:cubicBezTo>
                    <a:pt x="1533674" y="378280"/>
                    <a:pt x="1547801" y="371698"/>
                    <a:pt x="1557219" y="364176"/>
                  </a:cubicBezTo>
                  <a:cubicBezTo>
                    <a:pt x="1560044" y="361355"/>
                    <a:pt x="1562869" y="359474"/>
                    <a:pt x="1567578" y="357594"/>
                  </a:cubicBezTo>
                  <a:close/>
                  <a:moveTo>
                    <a:pt x="196919" y="312046"/>
                  </a:moveTo>
                  <a:cubicBezTo>
                    <a:pt x="200697" y="313935"/>
                    <a:pt x="199753" y="317712"/>
                    <a:pt x="200697" y="321490"/>
                  </a:cubicBezTo>
                  <a:cubicBezTo>
                    <a:pt x="200697" y="322434"/>
                    <a:pt x="201641" y="323378"/>
                    <a:pt x="202586" y="325267"/>
                  </a:cubicBezTo>
                  <a:cubicBezTo>
                    <a:pt x="202586" y="326211"/>
                    <a:pt x="202586" y="328100"/>
                    <a:pt x="203530" y="329044"/>
                  </a:cubicBezTo>
                  <a:cubicBezTo>
                    <a:pt x="203530" y="330933"/>
                    <a:pt x="205419" y="332822"/>
                    <a:pt x="205419" y="334711"/>
                  </a:cubicBezTo>
                  <a:cubicBezTo>
                    <a:pt x="206363" y="335655"/>
                    <a:pt x="206363" y="337544"/>
                    <a:pt x="206363" y="339432"/>
                  </a:cubicBezTo>
                  <a:cubicBezTo>
                    <a:pt x="207307" y="344154"/>
                    <a:pt x="211085" y="347932"/>
                    <a:pt x="212029" y="352654"/>
                  </a:cubicBezTo>
                  <a:cubicBezTo>
                    <a:pt x="213918" y="357375"/>
                    <a:pt x="212974" y="362097"/>
                    <a:pt x="217695" y="363986"/>
                  </a:cubicBezTo>
                  <a:cubicBezTo>
                    <a:pt x="235638" y="363986"/>
                    <a:pt x="257359" y="364930"/>
                    <a:pt x="273413" y="366819"/>
                  </a:cubicBezTo>
                  <a:cubicBezTo>
                    <a:pt x="270580" y="374374"/>
                    <a:pt x="264914" y="378151"/>
                    <a:pt x="261136" y="384762"/>
                  </a:cubicBezTo>
                  <a:cubicBezTo>
                    <a:pt x="251693" y="384762"/>
                    <a:pt x="242249" y="382873"/>
                    <a:pt x="233750" y="381929"/>
                  </a:cubicBezTo>
                  <a:cubicBezTo>
                    <a:pt x="229028" y="380984"/>
                    <a:pt x="222417" y="379096"/>
                    <a:pt x="218640" y="382873"/>
                  </a:cubicBezTo>
                  <a:cubicBezTo>
                    <a:pt x="220529" y="388539"/>
                    <a:pt x="223362" y="395150"/>
                    <a:pt x="225250" y="401760"/>
                  </a:cubicBezTo>
                  <a:cubicBezTo>
                    <a:pt x="226195" y="404594"/>
                    <a:pt x="227139" y="405538"/>
                    <a:pt x="228083" y="409315"/>
                  </a:cubicBezTo>
                  <a:cubicBezTo>
                    <a:pt x="229972" y="414037"/>
                    <a:pt x="232805" y="416870"/>
                    <a:pt x="232805" y="419703"/>
                  </a:cubicBezTo>
                  <a:cubicBezTo>
                    <a:pt x="232805" y="424425"/>
                    <a:pt x="228083" y="427258"/>
                    <a:pt x="226195" y="430091"/>
                  </a:cubicBezTo>
                  <a:cubicBezTo>
                    <a:pt x="225250" y="432924"/>
                    <a:pt x="223362" y="435758"/>
                    <a:pt x="220529" y="436702"/>
                  </a:cubicBezTo>
                  <a:cubicBezTo>
                    <a:pt x="218640" y="431036"/>
                    <a:pt x="217695" y="427258"/>
                    <a:pt x="215807" y="422536"/>
                  </a:cubicBezTo>
                  <a:cubicBezTo>
                    <a:pt x="215807" y="420648"/>
                    <a:pt x="213918" y="418759"/>
                    <a:pt x="213918" y="416870"/>
                  </a:cubicBezTo>
                  <a:cubicBezTo>
                    <a:pt x="212029" y="413093"/>
                    <a:pt x="212029" y="409315"/>
                    <a:pt x="211085" y="405538"/>
                  </a:cubicBezTo>
                  <a:cubicBezTo>
                    <a:pt x="209196" y="400816"/>
                    <a:pt x="206363" y="396094"/>
                    <a:pt x="205419" y="391372"/>
                  </a:cubicBezTo>
                  <a:cubicBezTo>
                    <a:pt x="203530" y="387595"/>
                    <a:pt x="204474" y="382873"/>
                    <a:pt x="199753" y="380984"/>
                  </a:cubicBezTo>
                  <a:cubicBezTo>
                    <a:pt x="183698" y="380984"/>
                    <a:pt x="162922" y="380040"/>
                    <a:pt x="148757" y="378151"/>
                  </a:cubicBezTo>
                  <a:cubicBezTo>
                    <a:pt x="150646" y="370596"/>
                    <a:pt x="156312" y="367763"/>
                    <a:pt x="159145" y="361153"/>
                  </a:cubicBezTo>
                  <a:cubicBezTo>
                    <a:pt x="168589" y="359264"/>
                    <a:pt x="176143" y="362097"/>
                    <a:pt x="183698" y="363042"/>
                  </a:cubicBezTo>
                  <a:cubicBezTo>
                    <a:pt x="188420" y="363986"/>
                    <a:pt x="194086" y="363986"/>
                    <a:pt x="197864" y="363042"/>
                  </a:cubicBezTo>
                  <a:cubicBezTo>
                    <a:pt x="197864" y="356431"/>
                    <a:pt x="194086" y="350765"/>
                    <a:pt x="192198" y="343210"/>
                  </a:cubicBezTo>
                  <a:cubicBezTo>
                    <a:pt x="191253" y="341321"/>
                    <a:pt x="190309" y="337544"/>
                    <a:pt x="189365" y="335655"/>
                  </a:cubicBezTo>
                  <a:cubicBezTo>
                    <a:pt x="188420" y="332822"/>
                    <a:pt x="186531" y="329044"/>
                    <a:pt x="186531" y="327156"/>
                  </a:cubicBezTo>
                  <a:cubicBezTo>
                    <a:pt x="186531" y="323378"/>
                    <a:pt x="194086" y="317712"/>
                    <a:pt x="195031" y="312990"/>
                  </a:cubicBezTo>
                  <a:cubicBezTo>
                    <a:pt x="195975" y="312046"/>
                    <a:pt x="195975" y="312046"/>
                    <a:pt x="196919" y="312046"/>
                  </a:cubicBezTo>
                  <a:close/>
                  <a:moveTo>
                    <a:pt x="239476" y="267647"/>
                  </a:moveTo>
                  <a:cubicBezTo>
                    <a:pt x="240897" y="267881"/>
                    <a:pt x="242556" y="269524"/>
                    <a:pt x="244925" y="271871"/>
                  </a:cubicBezTo>
                  <a:cubicBezTo>
                    <a:pt x="247769" y="274687"/>
                    <a:pt x="250612" y="275625"/>
                    <a:pt x="252507" y="278441"/>
                  </a:cubicBezTo>
                  <a:cubicBezTo>
                    <a:pt x="269567" y="291583"/>
                    <a:pt x="283783" y="308479"/>
                    <a:pt x="300842" y="321620"/>
                  </a:cubicBezTo>
                  <a:cubicBezTo>
                    <a:pt x="300842" y="322559"/>
                    <a:pt x="301790" y="322559"/>
                    <a:pt x="301790" y="323498"/>
                  </a:cubicBezTo>
                  <a:cubicBezTo>
                    <a:pt x="303685" y="325375"/>
                    <a:pt x="307476" y="326314"/>
                    <a:pt x="308424" y="329130"/>
                  </a:cubicBezTo>
                  <a:cubicBezTo>
                    <a:pt x="309372" y="332884"/>
                    <a:pt x="305581" y="333823"/>
                    <a:pt x="303685" y="337578"/>
                  </a:cubicBezTo>
                  <a:cubicBezTo>
                    <a:pt x="299894" y="338516"/>
                    <a:pt x="299894" y="343210"/>
                    <a:pt x="296103" y="343210"/>
                  </a:cubicBezTo>
                  <a:cubicBezTo>
                    <a:pt x="294208" y="343210"/>
                    <a:pt x="293260" y="341333"/>
                    <a:pt x="292312" y="339455"/>
                  </a:cubicBezTo>
                  <a:cubicBezTo>
                    <a:pt x="290417" y="337578"/>
                    <a:pt x="286626" y="336639"/>
                    <a:pt x="285678" y="333823"/>
                  </a:cubicBezTo>
                  <a:cubicBezTo>
                    <a:pt x="285678" y="333823"/>
                    <a:pt x="284731" y="333823"/>
                    <a:pt x="283783" y="332884"/>
                  </a:cubicBezTo>
                  <a:cubicBezTo>
                    <a:pt x="276201" y="324436"/>
                    <a:pt x="267671" y="318804"/>
                    <a:pt x="260089" y="310356"/>
                  </a:cubicBezTo>
                  <a:cubicBezTo>
                    <a:pt x="251560" y="304724"/>
                    <a:pt x="245873" y="296276"/>
                    <a:pt x="237343" y="290644"/>
                  </a:cubicBezTo>
                  <a:cubicBezTo>
                    <a:pt x="235448" y="285951"/>
                    <a:pt x="227866" y="285012"/>
                    <a:pt x="227866" y="280319"/>
                  </a:cubicBezTo>
                  <a:cubicBezTo>
                    <a:pt x="227866" y="277503"/>
                    <a:pt x="229761" y="277503"/>
                    <a:pt x="231657" y="275625"/>
                  </a:cubicBezTo>
                  <a:cubicBezTo>
                    <a:pt x="233552" y="273748"/>
                    <a:pt x="232605" y="271871"/>
                    <a:pt x="235448" y="271871"/>
                  </a:cubicBezTo>
                  <a:cubicBezTo>
                    <a:pt x="236870" y="268585"/>
                    <a:pt x="238054" y="267412"/>
                    <a:pt x="239476" y="267647"/>
                  </a:cubicBezTo>
                  <a:close/>
                  <a:moveTo>
                    <a:pt x="1479821" y="254513"/>
                  </a:moveTo>
                  <a:cubicBezTo>
                    <a:pt x="1483589" y="258283"/>
                    <a:pt x="1498657" y="268651"/>
                    <a:pt x="1488297" y="275249"/>
                  </a:cubicBezTo>
                  <a:cubicBezTo>
                    <a:pt x="1489239" y="278077"/>
                    <a:pt x="1486414" y="279019"/>
                    <a:pt x="1485472" y="280904"/>
                  </a:cubicBezTo>
                  <a:cubicBezTo>
                    <a:pt x="1483589" y="285617"/>
                    <a:pt x="1480763" y="290330"/>
                    <a:pt x="1477938" y="295043"/>
                  </a:cubicBezTo>
                  <a:cubicBezTo>
                    <a:pt x="1474171" y="301641"/>
                    <a:pt x="1470404" y="309181"/>
                    <a:pt x="1466637" y="315779"/>
                  </a:cubicBezTo>
                  <a:cubicBezTo>
                    <a:pt x="1464753" y="317664"/>
                    <a:pt x="1463811" y="320492"/>
                    <a:pt x="1462870" y="323319"/>
                  </a:cubicBezTo>
                  <a:cubicBezTo>
                    <a:pt x="1460044" y="327090"/>
                    <a:pt x="1456277" y="330860"/>
                    <a:pt x="1454394" y="335573"/>
                  </a:cubicBezTo>
                  <a:cubicBezTo>
                    <a:pt x="1459103" y="339343"/>
                    <a:pt x="1463811" y="334630"/>
                    <a:pt x="1468520" y="332745"/>
                  </a:cubicBezTo>
                  <a:cubicBezTo>
                    <a:pt x="1471346" y="331802"/>
                    <a:pt x="1474171" y="330860"/>
                    <a:pt x="1476996" y="329917"/>
                  </a:cubicBezTo>
                  <a:cubicBezTo>
                    <a:pt x="1479821" y="328032"/>
                    <a:pt x="1481705" y="328032"/>
                    <a:pt x="1484530" y="326147"/>
                  </a:cubicBezTo>
                  <a:cubicBezTo>
                    <a:pt x="1487356" y="325204"/>
                    <a:pt x="1491123" y="322377"/>
                    <a:pt x="1494890" y="321434"/>
                  </a:cubicBezTo>
                  <a:cubicBezTo>
                    <a:pt x="1494890" y="320492"/>
                    <a:pt x="1496773" y="321434"/>
                    <a:pt x="1497715" y="320492"/>
                  </a:cubicBezTo>
                  <a:cubicBezTo>
                    <a:pt x="1500540" y="319549"/>
                    <a:pt x="1504307" y="316721"/>
                    <a:pt x="1508075" y="314836"/>
                  </a:cubicBezTo>
                  <a:cubicBezTo>
                    <a:pt x="1511842" y="312951"/>
                    <a:pt x="1515609" y="312951"/>
                    <a:pt x="1519376" y="311066"/>
                  </a:cubicBezTo>
                  <a:cubicBezTo>
                    <a:pt x="1522201" y="310124"/>
                    <a:pt x="1524085" y="307296"/>
                    <a:pt x="1527852" y="308238"/>
                  </a:cubicBezTo>
                  <a:cubicBezTo>
                    <a:pt x="1529735" y="308238"/>
                    <a:pt x="1532560" y="311066"/>
                    <a:pt x="1534444" y="312951"/>
                  </a:cubicBezTo>
                  <a:cubicBezTo>
                    <a:pt x="1536328" y="315779"/>
                    <a:pt x="1538211" y="317664"/>
                    <a:pt x="1539153" y="319549"/>
                  </a:cubicBezTo>
                  <a:cubicBezTo>
                    <a:pt x="1536328" y="323319"/>
                    <a:pt x="1530677" y="324262"/>
                    <a:pt x="1525968" y="326147"/>
                  </a:cubicBezTo>
                  <a:cubicBezTo>
                    <a:pt x="1522201" y="327090"/>
                    <a:pt x="1518434" y="329917"/>
                    <a:pt x="1515609" y="330860"/>
                  </a:cubicBezTo>
                  <a:cubicBezTo>
                    <a:pt x="1508075" y="333687"/>
                    <a:pt x="1499599" y="335573"/>
                    <a:pt x="1493948" y="340285"/>
                  </a:cubicBezTo>
                  <a:cubicBezTo>
                    <a:pt x="1490181" y="339343"/>
                    <a:pt x="1488297" y="341228"/>
                    <a:pt x="1486414" y="343113"/>
                  </a:cubicBezTo>
                  <a:cubicBezTo>
                    <a:pt x="1482647" y="344998"/>
                    <a:pt x="1476996" y="344998"/>
                    <a:pt x="1473229" y="346883"/>
                  </a:cubicBezTo>
                  <a:cubicBezTo>
                    <a:pt x="1472287" y="347826"/>
                    <a:pt x="1471346" y="348768"/>
                    <a:pt x="1470404" y="349711"/>
                  </a:cubicBezTo>
                  <a:cubicBezTo>
                    <a:pt x="1469462" y="349711"/>
                    <a:pt x="1467579" y="349711"/>
                    <a:pt x="1466637" y="349711"/>
                  </a:cubicBezTo>
                  <a:cubicBezTo>
                    <a:pt x="1460986" y="351596"/>
                    <a:pt x="1454394" y="355366"/>
                    <a:pt x="1447801" y="358194"/>
                  </a:cubicBezTo>
                  <a:cubicBezTo>
                    <a:pt x="1444034" y="357251"/>
                    <a:pt x="1440267" y="349711"/>
                    <a:pt x="1437442" y="346883"/>
                  </a:cubicBezTo>
                  <a:cubicBezTo>
                    <a:pt x="1436500" y="345941"/>
                    <a:pt x="1433675" y="344998"/>
                    <a:pt x="1433675" y="343113"/>
                  </a:cubicBezTo>
                  <a:cubicBezTo>
                    <a:pt x="1433675" y="341228"/>
                    <a:pt x="1435558" y="339343"/>
                    <a:pt x="1434617" y="337458"/>
                  </a:cubicBezTo>
                  <a:cubicBezTo>
                    <a:pt x="1438384" y="333687"/>
                    <a:pt x="1439325" y="328975"/>
                    <a:pt x="1441209" y="325204"/>
                  </a:cubicBezTo>
                  <a:cubicBezTo>
                    <a:pt x="1443093" y="320492"/>
                    <a:pt x="1446860" y="316721"/>
                    <a:pt x="1449685" y="311066"/>
                  </a:cubicBezTo>
                  <a:cubicBezTo>
                    <a:pt x="1449685" y="310124"/>
                    <a:pt x="1449685" y="308238"/>
                    <a:pt x="1450627" y="307296"/>
                  </a:cubicBezTo>
                  <a:cubicBezTo>
                    <a:pt x="1450627" y="306353"/>
                    <a:pt x="1451568" y="305411"/>
                    <a:pt x="1452510" y="304468"/>
                  </a:cubicBezTo>
                  <a:cubicBezTo>
                    <a:pt x="1454394" y="300698"/>
                    <a:pt x="1456277" y="296928"/>
                    <a:pt x="1459103" y="292215"/>
                  </a:cubicBezTo>
                  <a:cubicBezTo>
                    <a:pt x="1464753" y="282790"/>
                    <a:pt x="1470404" y="271479"/>
                    <a:pt x="1475113" y="260168"/>
                  </a:cubicBezTo>
                  <a:cubicBezTo>
                    <a:pt x="1476054" y="258283"/>
                    <a:pt x="1477938" y="256398"/>
                    <a:pt x="1478880" y="255455"/>
                  </a:cubicBezTo>
                  <a:cubicBezTo>
                    <a:pt x="1478880" y="254513"/>
                    <a:pt x="1479821" y="254513"/>
                    <a:pt x="1479821" y="254513"/>
                  </a:cubicBezTo>
                  <a:close/>
                  <a:moveTo>
                    <a:pt x="1437256" y="214359"/>
                  </a:moveTo>
                  <a:cubicBezTo>
                    <a:pt x="1439142" y="215297"/>
                    <a:pt x="1449513" y="222799"/>
                    <a:pt x="1450456" y="226550"/>
                  </a:cubicBezTo>
                  <a:cubicBezTo>
                    <a:pt x="1450456" y="228425"/>
                    <a:pt x="1444799" y="233114"/>
                    <a:pt x="1442913" y="235927"/>
                  </a:cubicBezTo>
                  <a:cubicBezTo>
                    <a:pt x="1425943" y="252807"/>
                    <a:pt x="1411800" y="269686"/>
                    <a:pt x="1394830" y="286566"/>
                  </a:cubicBezTo>
                  <a:cubicBezTo>
                    <a:pt x="1392944" y="289379"/>
                    <a:pt x="1389173" y="294068"/>
                    <a:pt x="1386344" y="294068"/>
                  </a:cubicBezTo>
                  <a:cubicBezTo>
                    <a:pt x="1384459" y="294068"/>
                    <a:pt x="1381630" y="291255"/>
                    <a:pt x="1379745" y="289379"/>
                  </a:cubicBezTo>
                  <a:cubicBezTo>
                    <a:pt x="1376916" y="286566"/>
                    <a:pt x="1375031" y="284690"/>
                    <a:pt x="1373145" y="283753"/>
                  </a:cubicBezTo>
                  <a:cubicBezTo>
                    <a:pt x="1376916" y="276251"/>
                    <a:pt x="1382573" y="271562"/>
                    <a:pt x="1388230" y="265935"/>
                  </a:cubicBezTo>
                  <a:cubicBezTo>
                    <a:pt x="1404258" y="249056"/>
                    <a:pt x="1420286" y="231238"/>
                    <a:pt x="1437256" y="214359"/>
                  </a:cubicBezTo>
                  <a:close/>
                  <a:moveTo>
                    <a:pt x="1330718" y="134834"/>
                  </a:moveTo>
                  <a:cubicBezTo>
                    <a:pt x="1333545" y="131055"/>
                    <a:pt x="1340142" y="141449"/>
                    <a:pt x="1344854" y="142394"/>
                  </a:cubicBezTo>
                  <a:cubicBezTo>
                    <a:pt x="1345797" y="144283"/>
                    <a:pt x="1347681" y="145228"/>
                    <a:pt x="1350509" y="147118"/>
                  </a:cubicBezTo>
                  <a:cubicBezTo>
                    <a:pt x="1352393" y="148063"/>
                    <a:pt x="1355221" y="149953"/>
                    <a:pt x="1355221" y="151843"/>
                  </a:cubicBezTo>
                  <a:cubicBezTo>
                    <a:pt x="1356163" y="155622"/>
                    <a:pt x="1353336" y="159402"/>
                    <a:pt x="1352393" y="162237"/>
                  </a:cubicBezTo>
                  <a:cubicBezTo>
                    <a:pt x="1352393" y="165071"/>
                    <a:pt x="1352393" y="168851"/>
                    <a:pt x="1351451" y="171685"/>
                  </a:cubicBezTo>
                  <a:cubicBezTo>
                    <a:pt x="1350509" y="179245"/>
                    <a:pt x="1347681" y="187749"/>
                    <a:pt x="1345797" y="194363"/>
                  </a:cubicBezTo>
                  <a:cubicBezTo>
                    <a:pt x="1345797" y="197198"/>
                    <a:pt x="1345797" y="200032"/>
                    <a:pt x="1345797" y="201922"/>
                  </a:cubicBezTo>
                  <a:cubicBezTo>
                    <a:pt x="1344854" y="205702"/>
                    <a:pt x="1342969" y="209481"/>
                    <a:pt x="1342969" y="212316"/>
                  </a:cubicBezTo>
                  <a:cubicBezTo>
                    <a:pt x="1342969" y="214206"/>
                    <a:pt x="1342969" y="216096"/>
                    <a:pt x="1342969" y="217041"/>
                  </a:cubicBezTo>
                  <a:cubicBezTo>
                    <a:pt x="1342027" y="222710"/>
                    <a:pt x="1337315" y="227434"/>
                    <a:pt x="1341084" y="232159"/>
                  </a:cubicBezTo>
                  <a:cubicBezTo>
                    <a:pt x="1344854" y="231214"/>
                    <a:pt x="1345797" y="227434"/>
                    <a:pt x="1347681" y="225545"/>
                  </a:cubicBezTo>
                  <a:cubicBezTo>
                    <a:pt x="1358048" y="211371"/>
                    <a:pt x="1369357" y="197198"/>
                    <a:pt x="1380666" y="182079"/>
                  </a:cubicBezTo>
                  <a:cubicBezTo>
                    <a:pt x="1382551" y="179245"/>
                    <a:pt x="1384436" y="174520"/>
                    <a:pt x="1386321" y="174520"/>
                  </a:cubicBezTo>
                  <a:cubicBezTo>
                    <a:pt x="1389148" y="174520"/>
                    <a:pt x="1391033" y="178300"/>
                    <a:pt x="1392918" y="179245"/>
                  </a:cubicBezTo>
                  <a:cubicBezTo>
                    <a:pt x="1394803" y="181134"/>
                    <a:pt x="1399515" y="183024"/>
                    <a:pt x="1399515" y="184914"/>
                  </a:cubicBezTo>
                  <a:cubicBezTo>
                    <a:pt x="1399515" y="187749"/>
                    <a:pt x="1394803" y="191528"/>
                    <a:pt x="1392918" y="193418"/>
                  </a:cubicBezTo>
                  <a:cubicBezTo>
                    <a:pt x="1391033" y="197198"/>
                    <a:pt x="1389148" y="200032"/>
                    <a:pt x="1386321" y="201922"/>
                  </a:cubicBezTo>
                  <a:cubicBezTo>
                    <a:pt x="1386321" y="202867"/>
                    <a:pt x="1385378" y="203812"/>
                    <a:pt x="1384436" y="205702"/>
                  </a:cubicBezTo>
                  <a:cubicBezTo>
                    <a:pt x="1375012" y="217041"/>
                    <a:pt x="1363703" y="234049"/>
                    <a:pt x="1354278" y="247277"/>
                  </a:cubicBezTo>
                  <a:cubicBezTo>
                    <a:pt x="1352393" y="249167"/>
                    <a:pt x="1350509" y="250112"/>
                    <a:pt x="1349566" y="252002"/>
                  </a:cubicBezTo>
                  <a:cubicBezTo>
                    <a:pt x="1347681" y="253892"/>
                    <a:pt x="1345797" y="259561"/>
                    <a:pt x="1342969" y="259561"/>
                  </a:cubicBezTo>
                  <a:cubicBezTo>
                    <a:pt x="1340142" y="260506"/>
                    <a:pt x="1337315" y="255781"/>
                    <a:pt x="1335430" y="253892"/>
                  </a:cubicBezTo>
                  <a:cubicBezTo>
                    <a:pt x="1333545" y="252947"/>
                    <a:pt x="1330718" y="251057"/>
                    <a:pt x="1327890" y="249167"/>
                  </a:cubicBezTo>
                  <a:cubicBezTo>
                    <a:pt x="1326006" y="247277"/>
                    <a:pt x="1322236" y="245388"/>
                    <a:pt x="1321293" y="242553"/>
                  </a:cubicBezTo>
                  <a:cubicBezTo>
                    <a:pt x="1321293" y="240663"/>
                    <a:pt x="1322236" y="239718"/>
                    <a:pt x="1322236" y="237828"/>
                  </a:cubicBezTo>
                  <a:cubicBezTo>
                    <a:pt x="1324121" y="230269"/>
                    <a:pt x="1325063" y="221765"/>
                    <a:pt x="1326948" y="213261"/>
                  </a:cubicBezTo>
                  <a:cubicBezTo>
                    <a:pt x="1326948" y="212316"/>
                    <a:pt x="1327890" y="210426"/>
                    <a:pt x="1328833" y="209481"/>
                  </a:cubicBezTo>
                  <a:cubicBezTo>
                    <a:pt x="1329775" y="205702"/>
                    <a:pt x="1328833" y="200977"/>
                    <a:pt x="1329775" y="197198"/>
                  </a:cubicBezTo>
                  <a:cubicBezTo>
                    <a:pt x="1330718" y="194363"/>
                    <a:pt x="1331660" y="192473"/>
                    <a:pt x="1332603" y="191528"/>
                  </a:cubicBezTo>
                  <a:cubicBezTo>
                    <a:pt x="1332603" y="188694"/>
                    <a:pt x="1331660" y="186804"/>
                    <a:pt x="1332603" y="185859"/>
                  </a:cubicBezTo>
                  <a:cubicBezTo>
                    <a:pt x="1332603" y="183969"/>
                    <a:pt x="1334487" y="182079"/>
                    <a:pt x="1334487" y="180190"/>
                  </a:cubicBezTo>
                  <a:cubicBezTo>
                    <a:pt x="1335430" y="179245"/>
                    <a:pt x="1334487" y="178300"/>
                    <a:pt x="1334487" y="176410"/>
                  </a:cubicBezTo>
                  <a:cubicBezTo>
                    <a:pt x="1335430" y="169796"/>
                    <a:pt x="1340142" y="163181"/>
                    <a:pt x="1337315" y="158457"/>
                  </a:cubicBezTo>
                  <a:cubicBezTo>
                    <a:pt x="1334487" y="158457"/>
                    <a:pt x="1333545" y="160347"/>
                    <a:pt x="1332603" y="161292"/>
                  </a:cubicBezTo>
                  <a:cubicBezTo>
                    <a:pt x="1328833" y="166016"/>
                    <a:pt x="1326948" y="169796"/>
                    <a:pt x="1323178" y="174520"/>
                  </a:cubicBezTo>
                  <a:cubicBezTo>
                    <a:pt x="1316581" y="183969"/>
                    <a:pt x="1308099" y="194363"/>
                    <a:pt x="1300560" y="204757"/>
                  </a:cubicBezTo>
                  <a:cubicBezTo>
                    <a:pt x="1298675" y="207592"/>
                    <a:pt x="1296790" y="211371"/>
                    <a:pt x="1293021" y="213261"/>
                  </a:cubicBezTo>
                  <a:cubicBezTo>
                    <a:pt x="1292078" y="216096"/>
                    <a:pt x="1290193" y="218930"/>
                    <a:pt x="1288308" y="218930"/>
                  </a:cubicBezTo>
                  <a:cubicBezTo>
                    <a:pt x="1287366" y="218930"/>
                    <a:pt x="1284539" y="216096"/>
                    <a:pt x="1281711" y="214206"/>
                  </a:cubicBezTo>
                  <a:cubicBezTo>
                    <a:pt x="1279827" y="212316"/>
                    <a:pt x="1277942" y="211371"/>
                    <a:pt x="1276057" y="210426"/>
                  </a:cubicBezTo>
                  <a:cubicBezTo>
                    <a:pt x="1277942" y="200977"/>
                    <a:pt x="1286424" y="197198"/>
                    <a:pt x="1289251" y="188694"/>
                  </a:cubicBezTo>
                  <a:cubicBezTo>
                    <a:pt x="1293021" y="185859"/>
                    <a:pt x="1296790" y="182079"/>
                    <a:pt x="1298675" y="177355"/>
                  </a:cubicBezTo>
                  <a:cubicBezTo>
                    <a:pt x="1309042" y="166016"/>
                    <a:pt x="1321293" y="147118"/>
                    <a:pt x="1330718" y="134834"/>
                  </a:cubicBezTo>
                  <a:close/>
                  <a:moveTo>
                    <a:pt x="425145" y="118812"/>
                  </a:moveTo>
                  <a:cubicBezTo>
                    <a:pt x="427982" y="117870"/>
                    <a:pt x="427982" y="120695"/>
                    <a:pt x="429873" y="122579"/>
                  </a:cubicBezTo>
                  <a:cubicBezTo>
                    <a:pt x="430819" y="124462"/>
                    <a:pt x="432710" y="126346"/>
                    <a:pt x="432710" y="127288"/>
                  </a:cubicBezTo>
                  <a:cubicBezTo>
                    <a:pt x="433655" y="128229"/>
                    <a:pt x="433655" y="130113"/>
                    <a:pt x="434601" y="131055"/>
                  </a:cubicBezTo>
                  <a:cubicBezTo>
                    <a:pt x="434601" y="131996"/>
                    <a:pt x="436492" y="132938"/>
                    <a:pt x="437438" y="133880"/>
                  </a:cubicBezTo>
                  <a:cubicBezTo>
                    <a:pt x="439329" y="136705"/>
                    <a:pt x="440274" y="141414"/>
                    <a:pt x="444057" y="143298"/>
                  </a:cubicBezTo>
                  <a:cubicBezTo>
                    <a:pt x="444057" y="144240"/>
                    <a:pt x="444057" y="145181"/>
                    <a:pt x="445002" y="146123"/>
                  </a:cubicBezTo>
                  <a:cubicBezTo>
                    <a:pt x="445948" y="147065"/>
                    <a:pt x="446893" y="148007"/>
                    <a:pt x="447839" y="148948"/>
                  </a:cubicBezTo>
                  <a:cubicBezTo>
                    <a:pt x="455404" y="164017"/>
                    <a:pt x="466750" y="177202"/>
                    <a:pt x="475261" y="192270"/>
                  </a:cubicBezTo>
                  <a:cubicBezTo>
                    <a:pt x="483771" y="196979"/>
                    <a:pt x="469587" y="202630"/>
                    <a:pt x="465805" y="205455"/>
                  </a:cubicBezTo>
                  <a:cubicBezTo>
                    <a:pt x="462023" y="207338"/>
                    <a:pt x="459186" y="212047"/>
                    <a:pt x="454458" y="212047"/>
                  </a:cubicBezTo>
                  <a:cubicBezTo>
                    <a:pt x="448784" y="211106"/>
                    <a:pt x="442165" y="204513"/>
                    <a:pt x="437438" y="201688"/>
                  </a:cubicBezTo>
                  <a:cubicBezTo>
                    <a:pt x="432710" y="198862"/>
                    <a:pt x="427036" y="196037"/>
                    <a:pt x="422308" y="193212"/>
                  </a:cubicBezTo>
                  <a:cubicBezTo>
                    <a:pt x="421363" y="192270"/>
                    <a:pt x="420417" y="191328"/>
                    <a:pt x="419472" y="191328"/>
                  </a:cubicBezTo>
                  <a:cubicBezTo>
                    <a:pt x="415689" y="188503"/>
                    <a:pt x="411907" y="185678"/>
                    <a:pt x="408125" y="183794"/>
                  </a:cubicBezTo>
                  <a:cubicBezTo>
                    <a:pt x="405288" y="181911"/>
                    <a:pt x="402451" y="180969"/>
                    <a:pt x="399614" y="179085"/>
                  </a:cubicBezTo>
                  <a:cubicBezTo>
                    <a:pt x="398669" y="178143"/>
                    <a:pt x="397723" y="178143"/>
                    <a:pt x="397723" y="177202"/>
                  </a:cubicBezTo>
                  <a:cubicBezTo>
                    <a:pt x="391104" y="175318"/>
                    <a:pt x="387322" y="170609"/>
                    <a:pt x="381648" y="167784"/>
                  </a:cubicBezTo>
                  <a:cubicBezTo>
                    <a:pt x="376921" y="169667"/>
                    <a:pt x="383540" y="176260"/>
                    <a:pt x="386376" y="180027"/>
                  </a:cubicBezTo>
                  <a:cubicBezTo>
                    <a:pt x="387322" y="181911"/>
                    <a:pt x="387322" y="182852"/>
                    <a:pt x="389213" y="184736"/>
                  </a:cubicBezTo>
                  <a:cubicBezTo>
                    <a:pt x="389213" y="185678"/>
                    <a:pt x="391104" y="186619"/>
                    <a:pt x="392050" y="188503"/>
                  </a:cubicBezTo>
                  <a:cubicBezTo>
                    <a:pt x="392050" y="188503"/>
                    <a:pt x="392050" y="189445"/>
                    <a:pt x="392050" y="190387"/>
                  </a:cubicBezTo>
                  <a:cubicBezTo>
                    <a:pt x="393941" y="192270"/>
                    <a:pt x="396778" y="196037"/>
                    <a:pt x="398669" y="197921"/>
                  </a:cubicBezTo>
                  <a:cubicBezTo>
                    <a:pt x="399614" y="199804"/>
                    <a:pt x="399614" y="201688"/>
                    <a:pt x="400560" y="203571"/>
                  </a:cubicBezTo>
                  <a:cubicBezTo>
                    <a:pt x="401506" y="203571"/>
                    <a:pt x="403397" y="205455"/>
                    <a:pt x="403397" y="206397"/>
                  </a:cubicBezTo>
                  <a:cubicBezTo>
                    <a:pt x="404342" y="207338"/>
                    <a:pt x="404342" y="208280"/>
                    <a:pt x="404342" y="209222"/>
                  </a:cubicBezTo>
                  <a:cubicBezTo>
                    <a:pt x="410016" y="218640"/>
                    <a:pt x="417580" y="225232"/>
                    <a:pt x="421363" y="234650"/>
                  </a:cubicBezTo>
                  <a:cubicBezTo>
                    <a:pt x="417580" y="238417"/>
                    <a:pt x="411907" y="240301"/>
                    <a:pt x="407179" y="243126"/>
                  </a:cubicBezTo>
                  <a:cubicBezTo>
                    <a:pt x="397723" y="231825"/>
                    <a:pt x="391104" y="217698"/>
                    <a:pt x="381648" y="206397"/>
                  </a:cubicBezTo>
                  <a:cubicBezTo>
                    <a:pt x="377866" y="197921"/>
                    <a:pt x="372193" y="192270"/>
                    <a:pt x="368410" y="184736"/>
                  </a:cubicBezTo>
                  <a:cubicBezTo>
                    <a:pt x="364628" y="178143"/>
                    <a:pt x="358009" y="172493"/>
                    <a:pt x="356118" y="163075"/>
                  </a:cubicBezTo>
                  <a:cubicBezTo>
                    <a:pt x="357063" y="163075"/>
                    <a:pt x="358009" y="162133"/>
                    <a:pt x="359900" y="162133"/>
                  </a:cubicBezTo>
                  <a:cubicBezTo>
                    <a:pt x="365574" y="157424"/>
                    <a:pt x="372193" y="153657"/>
                    <a:pt x="379757" y="148948"/>
                  </a:cubicBezTo>
                  <a:cubicBezTo>
                    <a:pt x="391104" y="154599"/>
                    <a:pt x="401506" y="162133"/>
                    <a:pt x="412853" y="168726"/>
                  </a:cubicBezTo>
                  <a:cubicBezTo>
                    <a:pt x="412853" y="169667"/>
                    <a:pt x="414744" y="168726"/>
                    <a:pt x="414744" y="169667"/>
                  </a:cubicBezTo>
                  <a:cubicBezTo>
                    <a:pt x="423254" y="175318"/>
                    <a:pt x="431764" y="180027"/>
                    <a:pt x="440274" y="184736"/>
                  </a:cubicBezTo>
                  <a:cubicBezTo>
                    <a:pt x="443111" y="186619"/>
                    <a:pt x="446893" y="191328"/>
                    <a:pt x="451621" y="189445"/>
                  </a:cubicBezTo>
                  <a:cubicBezTo>
                    <a:pt x="451621" y="186619"/>
                    <a:pt x="448784" y="186619"/>
                    <a:pt x="448784" y="182852"/>
                  </a:cubicBezTo>
                  <a:cubicBezTo>
                    <a:pt x="447839" y="182852"/>
                    <a:pt x="446893" y="181911"/>
                    <a:pt x="446893" y="181911"/>
                  </a:cubicBezTo>
                  <a:cubicBezTo>
                    <a:pt x="445948" y="176260"/>
                    <a:pt x="441220" y="175318"/>
                    <a:pt x="440274" y="169667"/>
                  </a:cubicBezTo>
                  <a:cubicBezTo>
                    <a:pt x="434601" y="163075"/>
                    <a:pt x="429873" y="154599"/>
                    <a:pt x="425145" y="147065"/>
                  </a:cubicBezTo>
                  <a:cubicBezTo>
                    <a:pt x="420417" y="140472"/>
                    <a:pt x="415689" y="134822"/>
                    <a:pt x="412853" y="127288"/>
                  </a:cubicBezTo>
                  <a:cubicBezTo>
                    <a:pt x="417580" y="125404"/>
                    <a:pt x="421363" y="120695"/>
                    <a:pt x="425145" y="118812"/>
                  </a:cubicBezTo>
                  <a:close/>
                  <a:moveTo>
                    <a:pt x="518612" y="85064"/>
                  </a:moveTo>
                  <a:cubicBezTo>
                    <a:pt x="505334" y="88828"/>
                    <a:pt x="499644" y="102002"/>
                    <a:pt x="504386" y="117998"/>
                  </a:cubicBezTo>
                  <a:cubicBezTo>
                    <a:pt x="504386" y="118939"/>
                    <a:pt x="505334" y="119880"/>
                    <a:pt x="506283" y="121762"/>
                  </a:cubicBezTo>
                  <a:cubicBezTo>
                    <a:pt x="508179" y="127408"/>
                    <a:pt x="510076" y="133995"/>
                    <a:pt x="512922" y="138700"/>
                  </a:cubicBezTo>
                  <a:cubicBezTo>
                    <a:pt x="516715" y="146228"/>
                    <a:pt x="527148" y="156578"/>
                    <a:pt x="541374" y="152814"/>
                  </a:cubicBezTo>
                  <a:cubicBezTo>
                    <a:pt x="548962" y="150932"/>
                    <a:pt x="552755" y="147169"/>
                    <a:pt x="557498" y="141523"/>
                  </a:cubicBezTo>
                  <a:cubicBezTo>
                    <a:pt x="564137" y="122703"/>
                    <a:pt x="551807" y="95415"/>
                    <a:pt x="541374" y="87887"/>
                  </a:cubicBezTo>
                  <a:cubicBezTo>
                    <a:pt x="534735" y="83182"/>
                    <a:pt x="526200" y="82241"/>
                    <a:pt x="518612" y="85064"/>
                  </a:cubicBezTo>
                  <a:close/>
                  <a:moveTo>
                    <a:pt x="1208619" y="69326"/>
                  </a:moveTo>
                  <a:cubicBezTo>
                    <a:pt x="1212389" y="70268"/>
                    <a:pt x="1222757" y="75918"/>
                    <a:pt x="1223700" y="77802"/>
                  </a:cubicBezTo>
                  <a:cubicBezTo>
                    <a:pt x="1224642" y="80627"/>
                    <a:pt x="1220872" y="84394"/>
                    <a:pt x="1218987" y="87220"/>
                  </a:cubicBezTo>
                  <a:cubicBezTo>
                    <a:pt x="1218044" y="89103"/>
                    <a:pt x="1217102" y="91928"/>
                    <a:pt x="1216159" y="93812"/>
                  </a:cubicBezTo>
                  <a:cubicBezTo>
                    <a:pt x="1214274" y="97579"/>
                    <a:pt x="1213332" y="99463"/>
                    <a:pt x="1212389" y="104171"/>
                  </a:cubicBezTo>
                  <a:cubicBezTo>
                    <a:pt x="1211446" y="105113"/>
                    <a:pt x="1210504" y="106055"/>
                    <a:pt x="1209561" y="107939"/>
                  </a:cubicBezTo>
                  <a:cubicBezTo>
                    <a:pt x="1208619" y="108880"/>
                    <a:pt x="1209561" y="109822"/>
                    <a:pt x="1209561" y="110764"/>
                  </a:cubicBezTo>
                  <a:cubicBezTo>
                    <a:pt x="1206734" y="113589"/>
                    <a:pt x="1204849" y="118298"/>
                    <a:pt x="1202963" y="123007"/>
                  </a:cubicBezTo>
                  <a:cubicBezTo>
                    <a:pt x="1199193" y="130541"/>
                    <a:pt x="1192595" y="140901"/>
                    <a:pt x="1197308" y="152202"/>
                  </a:cubicBezTo>
                  <a:cubicBezTo>
                    <a:pt x="1199193" y="157853"/>
                    <a:pt x="1210504" y="164445"/>
                    <a:pt x="1218987" y="164445"/>
                  </a:cubicBezTo>
                  <a:cubicBezTo>
                    <a:pt x="1233125" y="164445"/>
                    <a:pt x="1235010" y="152202"/>
                    <a:pt x="1241608" y="143726"/>
                  </a:cubicBezTo>
                  <a:cubicBezTo>
                    <a:pt x="1244436" y="136192"/>
                    <a:pt x="1247263" y="129599"/>
                    <a:pt x="1251034" y="123949"/>
                  </a:cubicBezTo>
                  <a:cubicBezTo>
                    <a:pt x="1252919" y="118298"/>
                    <a:pt x="1257632" y="111706"/>
                    <a:pt x="1260459" y="106055"/>
                  </a:cubicBezTo>
                  <a:cubicBezTo>
                    <a:pt x="1261402" y="102288"/>
                    <a:pt x="1262344" y="97579"/>
                    <a:pt x="1265172" y="97579"/>
                  </a:cubicBezTo>
                  <a:cubicBezTo>
                    <a:pt x="1268000" y="96637"/>
                    <a:pt x="1270827" y="99463"/>
                    <a:pt x="1272712" y="100404"/>
                  </a:cubicBezTo>
                  <a:cubicBezTo>
                    <a:pt x="1275540" y="102288"/>
                    <a:pt x="1278368" y="102288"/>
                    <a:pt x="1280253" y="104171"/>
                  </a:cubicBezTo>
                  <a:cubicBezTo>
                    <a:pt x="1278368" y="114531"/>
                    <a:pt x="1272712" y="123007"/>
                    <a:pt x="1268000" y="131483"/>
                  </a:cubicBezTo>
                  <a:cubicBezTo>
                    <a:pt x="1268000" y="132425"/>
                    <a:pt x="1268000" y="134308"/>
                    <a:pt x="1267057" y="135250"/>
                  </a:cubicBezTo>
                  <a:cubicBezTo>
                    <a:pt x="1264229" y="139959"/>
                    <a:pt x="1261402" y="147493"/>
                    <a:pt x="1258574" y="153144"/>
                  </a:cubicBezTo>
                  <a:cubicBezTo>
                    <a:pt x="1257632" y="155027"/>
                    <a:pt x="1255746" y="155969"/>
                    <a:pt x="1254804" y="157853"/>
                  </a:cubicBezTo>
                  <a:cubicBezTo>
                    <a:pt x="1252919" y="161620"/>
                    <a:pt x="1250091" y="167270"/>
                    <a:pt x="1246321" y="171037"/>
                  </a:cubicBezTo>
                  <a:cubicBezTo>
                    <a:pt x="1233125" y="181397"/>
                    <a:pt x="1211446" y="178572"/>
                    <a:pt x="1198251" y="170096"/>
                  </a:cubicBezTo>
                  <a:cubicBezTo>
                    <a:pt x="1190710" y="166329"/>
                    <a:pt x="1185997" y="159736"/>
                    <a:pt x="1180342" y="154085"/>
                  </a:cubicBezTo>
                  <a:cubicBezTo>
                    <a:pt x="1177514" y="148435"/>
                    <a:pt x="1176572" y="139959"/>
                    <a:pt x="1177514" y="133366"/>
                  </a:cubicBezTo>
                  <a:cubicBezTo>
                    <a:pt x="1177514" y="131483"/>
                    <a:pt x="1179400" y="130541"/>
                    <a:pt x="1179400" y="128658"/>
                  </a:cubicBezTo>
                  <a:cubicBezTo>
                    <a:pt x="1180342" y="127716"/>
                    <a:pt x="1179400" y="125832"/>
                    <a:pt x="1180342" y="123949"/>
                  </a:cubicBezTo>
                  <a:cubicBezTo>
                    <a:pt x="1180342" y="123007"/>
                    <a:pt x="1182227" y="121123"/>
                    <a:pt x="1183170" y="120182"/>
                  </a:cubicBezTo>
                  <a:cubicBezTo>
                    <a:pt x="1183170" y="118298"/>
                    <a:pt x="1184112" y="116415"/>
                    <a:pt x="1184112" y="115473"/>
                  </a:cubicBezTo>
                  <a:cubicBezTo>
                    <a:pt x="1185997" y="110764"/>
                    <a:pt x="1189768" y="106055"/>
                    <a:pt x="1192595" y="101346"/>
                  </a:cubicBezTo>
                  <a:cubicBezTo>
                    <a:pt x="1192595" y="100404"/>
                    <a:pt x="1192595" y="98521"/>
                    <a:pt x="1193538" y="96637"/>
                  </a:cubicBezTo>
                  <a:cubicBezTo>
                    <a:pt x="1195423" y="92870"/>
                    <a:pt x="1199193" y="89103"/>
                    <a:pt x="1199193" y="84394"/>
                  </a:cubicBezTo>
                  <a:cubicBezTo>
                    <a:pt x="1202963" y="80627"/>
                    <a:pt x="1203906" y="74977"/>
                    <a:pt x="1206734" y="70268"/>
                  </a:cubicBezTo>
                  <a:cubicBezTo>
                    <a:pt x="1206734" y="69326"/>
                    <a:pt x="1207676" y="69326"/>
                    <a:pt x="1208619" y="69326"/>
                  </a:cubicBezTo>
                  <a:close/>
                  <a:moveTo>
                    <a:pt x="532839" y="68127"/>
                  </a:moveTo>
                  <a:cubicBezTo>
                    <a:pt x="536632" y="68127"/>
                    <a:pt x="537581" y="69068"/>
                    <a:pt x="540426" y="70009"/>
                  </a:cubicBezTo>
                  <a:cubicBezTo>
                    <a:pt x="545168" y="70950"/>
                    <a:pt x="548013" y="70950"/>
                    <a:pt x="551807" y="73773"/>
                  </a:cubicBezTo>
                  <a:cubicBezTo>
                    <a:pt x="556549" y="76596"/>
                    <a:pt x="562240" y="83182"/>
                    <a:pt x="566033" y="87887"/>
                  </a:cubicBezTo>
                  <a:cubicBezTo>
                    <a:pt x="566982" y="88828"/>
                    <a:pt x="567930" y="89769"/>
                    <a:pt x="567930" y="89769"/>
                  </a:cubicBezTo>
                  <a:cubicBezTo>
                    <a:pt x="567930" y="90710"/>
                    <a:pt x="567930" y="91651"/>
                    <a:pt x="567930" y="92592"/>
                  </a:cubicBezTo>
                  <a:cubicBezTo>
                    <a:pt x="568879" y="93533"/>
                    <a:pt x="570776" y="94474"/>
                    <a:pt x="571724" y="96356"/>
                  </a:cubicBezTo>
                  <a:cubicBezTo>
                    <a:pt x="571724" y="97297"/>
                    <a:pt x="571724" y="99179"/>
                    <a:pt x="572672" y="100120"/>
                  </a:cubicBezTo>
                  <a:cubicBezTo>
                    <a:pt x="572672" y="101061"/>
                    <a:pt x="574569" y="102002"/>
                    <a:pt x="574569" y="102943"/>
                  </a:cubicBezTo>
                  <a:cubicBezTo>
                    <a:pt x="579311" y="115175"/>
                    <a:pt x="580260" y="134936"/>
                    <a:pt x="572672" y="145287"/>
                  </a:cubicBezTo>
                  <a:cubicBezTo>
                    <a:pt x="570776" y="148109"/>
                    <a:pt x="568879" y="150932"/>
                    <a:pt x="565085" y="153755"/>
                  </a:cubicBezTo>
                  <a:cubicBezTo>
                    <a:pt x="559394" y="158460"/>
                    <a:pt x="554652" y="161283"/>
                    <a:pt x="546116" y="164106"/>
                  </a:cubicBezTo>
                  <a:cubicBezTo>
                    <a:pt x="536632" y="167870"/>
                    <a:pt x="522406" y="168811"/>
                    <a:pt x="512922" y="164106"/>
                  </a:cubicBezTo>
                  <a:cubicBezTo>
                    <a:pt x="508179" y="161283"/>
                    <a:pt x="503437" y="157519"/>
                    <a:pt x="499644" y="152814"/>
                  </a:cubicBezTo>
                  <a:cubicBezTo>
                    <a:pt x="495850" y="148109"/>
                    <a:pt x="491108" y="140582"/>
                    <a:pt x="488262" y="133995"/>
                  </a:cubicBezTo>
                  <a:cubicBezTo>
                    <a:pt x="488262" y="132113"/>
                    <a:pt x="486366" y="130231"/>
                    <a:pt x="486366" y="128349"/>
                  </a:cubicBezTo>
                  <a:cubicBezTo>
                    <a:pt x="485417" y="126467"/>
                    <a:pt x="486366" y="123644"/>
                    <a:pt x="485417" y="121762"/>
                  </a:cubicBezTo>
                  <a:cubicBezTo>
                    <a:pt x="484469" y="117998"/>
                    <a:pt x="482572" y="111412"/>
                    <a:pt x="483520" y="105766"/>
                  </a:cubicBezTo>
                  <a:cubicBezTo>
                    <a:pt x="484469" y="104825"/>
                    <a:pt x="485417" y="102943"/>
                    <a:pt x="485417" y="101061"/>
                  </a:cubicBezTo>
                  <a:cubicBezTo>
                    <a:pt x="486366" y="100120"/>
                    <a:pt x="485417" y="98238"/>
                    <a:pt x="486366" y="96356"/>
                  </a:cubicBezTo>
                  <a:cubicBezTo>
                    <a:pt x="486366" y="93533"/>
                    <a:pt x="490159" y="91651"/>
                    <a:pt x="490159" y="88828"/>
                  </a:cubicBezTo>
                  <a:cubicBezTo>
                    <a:pt x="493005" y="87887"/>
                    <a:pt x="493953" y="84123"/>
                    <a:pt x="496798" y="82241"/>
                  </a:cubicBezTo>
                  <a:cubicBezTo>
                    <a:pt x="497747" y="81300"/>
                    <a:pt x="499644" y="81300"/>
                    <a:pt x="500592" y="79419"/>
                  </a:cubicBezTo>
                  <a:cubicBezTo>
                    <a:pt x="502489" y="78478"/>
                    <a:pt x="503437" y="77537"/>
                    <a:pt x="504386" y="76596"/>
                  </a:cubicBezTo>
                  <a:cubicBezTo>
                    <a:pt x="505334" y="75655"/>
                    <a:pt x="507231" y="75655"/>
                    <a:pt x="508179" y="75655"/>
                  </a:cubicBezTo>
                  <a:cubicBezTo>
                    <a:pt x="510076" y="74714"/>
                    <a:pt x="510076" y="73773"/>
                    <a:pt x="511973" y="72832"/>
                  </a:cubicBezTo>
                  <a:cubicBezTo>
                    <a:pt x="517664" y="70009"/>
                    <a:pt x="526200" y="69068"/>
                    <a:pt x="532839" y="68127"/>
                  </a:cubicBezTo>
                  <a:close/>
                  <a:moveTo>
                    <a:pt x="639318" y="44264"/>
                  </a:moveTo>
                  <a:cubicBezTo>
                    <a:pt x="635308" y="45327"/>
                    <a:pt x="631299" y="46744"/>
                    <a:pt x="627053" y="46272"/>
                  </a:cubicBezTo>
                  <a:cubicBezTo>
                    <a:pt x="625166" y="48162"/>
                    <a:pt x="623279" y="49107"/>
                    <a:pt x="623279" y="51941"/>
                  </a:cubicBezTo>
                  <a:cubicBezTo>
                    <a:pt x="622336" y="55721"/>
                    <a:pt x="626109" y="60445"/>
                    <a:pt x="627053" y="65169"/>
                  </a:cubicBezTo>
                  <a:cubicBezTo>
                    <a:pt x="627996" y="68949"/>
                    <a:pt x="626109" y="71783"/>
                    <a:pt x="628940" y="73673"/>
                  </a:cubicBezTo>
                  <a:cubicBezTo>
                    <a:pt x="637431" y="75563"/>
                    <a:pt x="644035" y="70838"/>
                    <a:pt x="651583" y="69893"/>
                  </a:cubicBezTo>
                  <a:cubicBezTo>
                    <a:pt x="653470" y="67059"/>
                    <a:pt x="658187" y="65169"/>
                    <a:pt x="659131" y="60445"/>
                  </a:cubicBezTo>
                  <a:cubicBezTo>
                    <a:pt x="660074" y="54776"/>
                    <a:pt x="656300" y="46272"/>
                    <a:pt x="651583" y="44382"/>
                  </a:cubicBezTo>
                  <a:cubicBezTo>
                    <a:pt x="647338" y="42493"/>
                    <a:pt x="643328" y="43201"/>
                    <a:pt x="639318" y="44264"/>
                  </a:cubicBezTo>
                  <a:close/>
                  <a:moveTo>
                    <a:pt x="654413" y="28320"/>
                  </a:moveTo>
                  <a:cubicBezTo>
                    <a:pt x="662905" y="30209"/>
                    <a:pt x="666678" y="30209"/>
                    <a:pt x="671396" y="35879"/>
                  </a:cubicBezTo>
                  <a:cubicBezTo>
                    <a:pt x="676113" y="39658"/>
                    <a:pt x="679887" y="51941"/>
                    <a:pt x="676113" y="60445"/>
                  </a:cubicBezTo>
                  <a:cubicBezTo>
                    <a:pt x="673283" y="65169"/>
                    <a:pt x="668565" y="67059"/>
                    <a:pt x="666678" y="71783"/>
                  </a:cubicBezTo>
                  <a:cubicBezTo>
                    <a:pt x="668565" y="73673"/>
                    <a:pt x="672339" y="73673"/>
                    <a:pt x="675170" y="75563"/>
                  </a:cubicBezTo>
                  <a:cubicBezTo>
                    <a:pt x="678000" y="76507"/>
                    <a:pt x="678943" y="79342"/>
                    <a:pt x="681774" y="81232"/>
                  </a:cubicBezTo>
                  <a:cubicBezTo>
                    <a:pt x="682717" y="84066"/>
                    <a:pt x="683661" y="86901"/>
                    <a:pt x="685548" y="89735"/>
                  </a:cubicBezTo>
                  <a:cubicBezTo>
                    <a:pt x="687435" y="95404"/>
                    <a:pt x="689322" y="101074"/>
                    <a:pt x="692152" y="106743"/>
                  </a:cubicBezTo>
                  <a:cubicBezTo>
                    <a:pt x="693095" y="109577"/>
                    <a:pt x="695926" y="110522"/>
                    <a:pt x="694982" y="112412"/>
                  </a:cubicBezTo>
                  <a:cubicBezTo>
                    <a:pt x="694039" y="116191"/>
                    <a:pt x="689322" y="114302"/>
                    <a:pt x="685548" y="115246"/>
                  </a:cubicBezTo>
                  <a:cubicBezTo>
                    <a:pt x="679887" y="117136"/>
                    <a:pt x="678000" y="119971"/>
                    <a:pt x="675170" y="114302"/>
                  </a:cubicBezTo>
                  <a:cubicBezTo>
                    <a:pt x="670452" y="106743"/>
                    <a:pt x="669509" y="94460"/>
                    <a:pt x="664792" y="87846"/>
                  </a:cubicBezTo>
                  <a:cubicBezTo>
                    <a:pt x="658187" y="79342"/>
                    <a:pt x="647809" y="87846"/>
                    <a:pt x="636488" y="87846"/>
                  </a:cubicBezTo>
                  <a:cubicBezTo>
                    <a:pt x="630827" y="90680"/>
                    <a:pt x="633657" y="95404"/>
                    <a:pt x="635544" y="102018"/>
                  </a:cubicBezTo>
                  <a:cubicBezTo>
                    <a:pt x="636488" y="103908"/>
                    <a:pt x="636488" y="105798"/>
                    <a:pt x="636488" y="107688"/>
                  </a:cubicBezTo>
                  <a:cubicBezTo>
                    <a:pt x="637431" y="109577"/>
                    <a:pt x="638374" y="111467"/>
                    <a:pt x="638374" y="113357"/>
                  </a:cubicBezTo>
                  <a:cubicBezTo>
                    <a:pt x="640261" y="118081"/>
                    <a:pt x="640261" y="122805"/>
                    <a:pt x="642148" y="126585"/>
                  </a:cubicBezTo>
                  <a:cubicBezTo>
                    <a:pt x="635544" y="127530"/>
                    <a:pt x="630827" y="132254"/>
                    <a:pt x="623279" y="130364"/>
                  </a:cubicBezTo>
                  <a:cubicBezTo>
                    <a:pt x="619505" y="115246"/>
                    <a:pt x="615731" y="100129"/>
                    <a:pt x="611014" y="85956"/>
                  </a:cubicBezTo>
                  <a:cubicBezTo>
                    <a:pt x="609127" y="69893"/>
                    <a:pt x="602523" y="55721"/>
                    <a:pt x="600636" y="39658"/>
                  </a:cubicBezTo>
                  <a:cubicBezTo>
                    <a:pt x="607240" y="37768"/>
                    <a:pt x="611957" y="36823"/>
                    <a:pt x="619505" y="34934"/>
                  </a:cubicBezTo>
                  <a:cubicBezTo>
                    <a:pt x="620449" y="34934"/>
                    <a:pt x="622336" y="33044"/>
                    <a:pt x="624223" y="33044"/>
                  </a:cubicBezTo>
                  <a:cubicBezTo>
                    <a:pt x="626109" y="32099"/>
                    <a:pt x="628940" y="33044"/>
                    <a:pt x="631770" y="32099"/>
                  </a:cubicBezTo>
                  <a:cubicBezTo>
                    <a:pt x="632714" y="32099"/>
                    <a:pt x="634601" y="30209"/>
                    <a:pt x="636488" y="30209"/>
                  </a:cubicBezTo>
                  <a:cubicBezTo>
                    <a:pt x="639318" y="29265"/>
                    <a:pt x="643092" y="29265"/>
                    <a:pt x="645922" y="29265"/>
                  </a:cubicBezTo>
                  <a:cubicBezTo>
                    <a:pt x="649696" y="28320"/>
                    <a:pt x="650640" y="27375"/>
                    <a:pt x="654413" y="28320"/>
                  </a:cubicBezTo>
                  <a:close/>
                  <a:moveTo>
                    <a:pt x="914461" y="19857"/>
                  </a:moveTo>
                  <a:cubicBezTo>
                    <a:pt x="914461" y="20800"/>
                    <a:pt x="913519" y="20800"/>
                    <a:pt x="913519" y="21742"/>
                  </a:cubicBezTo>
                  <a:cubicBezTo>
                    <a:pt x="910691" y="27398"/>
                    <a:pt x="908805" y="33996"/>
                    <a:pt x="905977" y="40594"/>
                  </a:cubicBezTo>
                  <a:cubicBezTo>
                    <a:pt x="905977" y="41537"/>
                    <a:pt x="904092" y="42479"/>
                    <a:pt x="904092" y="43422"/>
                  </a:cubicBezTo>
                  <a:cubicBezTo>
                    <a:pt x="903149" y="45307"/>
                    <a:pt x="903149" y="47192"/>
                    <a:pt x="903149" y="48135"/>
                  </a:cubicBezTo>
                  <a:cubicBezTo>
                    <a:pt x="901264" y="51905"/>
                    <a:pt x="898436" y="55676"/>
                    <a:pt x="900321" y="60389"/>
                  </a:cubicBezTo>
                  <a:cubicBezTo>
                    <a:pt x="907863" y="61331"/>
                    <a:pt x="919175" y="61331"/>
                    <a:pt x="925773" y="61331"/>
                  </a:cubicBezTo>
                  <a:cubicBezTo>
                    <a:pt x="928601" y="57561"/>
                    <a:pt x="924831" y="51905"/>
                    <a:pt x="923888" y="48135"/>
                  </a:cubicBezTo>
                  <a:cubicBezTo>
                    <a:pt x="922945" y="42479"/>
                    <a:pt x="921060" y="33996"/>
                    <a:pt x="920117" y="28340"/>
                  </a:cubicBezTo>
                  <a:cubicBezTo>
                    <a:pt x="919175" y="25513"/>
                    <a:pt x="916347" y="19857"/>
                    <a:pt x="914461" y="19857"/>
                  </a:cubicBezTo>
                  <a:close/>
                  <a:moveTo>
                    <a:pt x="1007622" y="11536"/>
                  </a:moveTo>
                  <a:cubicBezTo>
                    <a:pt x="1013288" y="11536"/>
                    <a:pt x="1018954" y="12477"/>
                    <a:pt x="1022731" y="15303"/>
                  </a:cubicBezTo>
                  <a:cubicBezTo>
                    <a:pt x="1023676" y="18128"/>
                    <a:pt x="1021787" y="20953"/>
                    <a:pt x="1020843" y="24720"/>
                  </a:cubicBezTo>
                  <a:cubicBezTo>
                    <a:pt x="1020843" y="28487"/>
                    <a:pt x="1020843" y="32255"/>
                    <a:pt x="1019898" y="36022"/>
                  </a:cubicBezTo>
                  <a:cubicBezTo>
                    <a:pt x="1019898" y="37905"/>
                    <a:pt x="1018010" y="38847"/>
                    <a:pt x="1018010" y="40730"/>
                  </a:cubicBezTo>
                  <a:cubicBezTo>
                    <a:pt x="1017065" y="43556"/>
                    <a:pt x="1017065" y="47323"/>
                    <a:pt x="1017065" y="51090"/>
                  </a:cubicBezTo>
                  <a:cubicBezTo>
                    <a:pt x="1015176" y="56740"/>
                    <a:pt x="1013288" y="65216"/>
                    <a:pt x="1012343" y="71809"/>
                  </a:cubicBezTo>
                  <a:cubicBezTo>
                    <a:pt x="1011399" y="76518"/>
                    <a:pt x="1011399" y="81226"/>
                    <a:pt x="1010455" y="84994"/>
                  </a:cubicBezTo>
                  <a:cubicBezTo>
                    <a:pt x="1009510" y="86877"/>
                    <a:pt x="1008566" y="87819"/>
                    <a:pt x="1008566" y="89702"/>
                  </a:cubicBezTo>
                  <a:cubicBezTo>
                    <a:pt x="1008566" y="95353"/>
                    <a:pt x="1018010" y="94411"/>
                    <a:pt x="1024620" y="95353"/>
                  </a:cubicBezTo>
                  <a:cubicBezTo>
                    <a:pt x="1026509" y="95353"/>
                    <a:pt x="1028398" y="97237"/>
                    <a:pt x="1030286" y="97237"/>
                  </a:cubicBezTo>
                  <a:cubicBezTo>
                    <a:pt x="1036897" y="99120"/>
                    <a:pt x="1043507" y="98178"/>
                    <a:pt x="1048229" y="101004"/>
                  </a:cubicBezTo>
                  <a:cubicBezTo>
                    <a:pt x="1050118" y="105712"/>
                    <a:pt x="1047285" y="109479"/>
                    <a:pt x="1047285" y="114188"/>
                  </a:cubicBezTo>
                  <a:cubicBezTo>
                    <a:pt x="1043507" y="116072"/>
                    <a:pt x="1038786" y="112305"/>
                    <a:pt x="1035008" y="112305"/>
                  </a:cubicBezTo>
                  <a:cubicBezTo>
                    <a:pt x="1032175" y="111363"/>
                    <a:pt x="1029342" y="112305"/>
                    <a:pt x="1026509" y="111363"/>
                  </a:cubicBezTo>
                  <a:cubicBezTo>
                    <a:pt x="1025564" y="111363"/>
                    <a:pt x="1023676" y="110421"/>
                    <a:pt x="1022731" y="109479"/>
                  </a:cubicBezTo>
                  <a:cubicBezTo>
                    <a:pt x="1018010" y="108538"/>
                    <a:pt x="1013288" y="108538"/>
                    <a:pt x="1009510" y="107596"/>
                  </a:cubicBezTo>
                  <a:cubicBezTo>
                    <a:pt x="1003844" y="106654"/>
                    <a:pt x="996289" y="104771"/>
                    <a:pt x="988734" y="103829"/>
                  </a:cubicBezTo>
                  <a:cubicBezTo>
                    <a:pt x="987790" y="96295"/>
                    <a:pt x="990623" y="87819"/>
                    <a:pt x="992512" y="79343"/>
                  </a:cubicBezTo>
                  <a:cubicBezTo>
                    <a:pt x="996289" y="63333"/>
                    <a:pt x="999122" y="44498"/>
                    <a:pt x="1002900" y="27546"/>
                  </a:cubicBezTo>
                  <a:cubicBezTo>
                    <a:pt x="1003844" y="22837"/>
                    <a:pt x="1002900" y="10594"/>
                    <a:pt x="1007622" y="11536"/>
                  </a:cubicBezTo>
                  <a:close/>
                  <a:moveTo>
                    <a:pt x="907863" y="1005"/>
                  </a:moveTo>
                  <a:cubicBezTo>
                    <a:pt x="912576" y="1005"/>
                    <a:pt x="923888" y="1005"/>
                    <a:pt x="926716" y="1947"/>
                  </a:cubicBezTo>
                  <a:cubicBezTo>
                    <a:pt x="930487" y="3833"/>
                    <a:pt x="932372" y="15144"/>
                    <a:pt x="934257" y="19857"/>
                  </a:cubicBezTo>
                  <a:cubicBezTo>
                    <a:pt x="936143" y="27398"/>
                    <a:pt x="938028" y="33053"/>
                    <a:pt x="939913" y="39652"/>
                  </a:cubicBezTo>
                  <a:cubicBezTo>
                    <a:pt x="941799" y="44365"/>
                    <a:pt x="942741" y="50020"/>
                    <a:pt x="943684" y="54733"/>
                  </a:cubicBezTo>
                  <a:cubicBezTo>
                    <a:pt x="944627" y="56618"/>
                    <a:pt x="945569" y="57561"/>
                    <a:pt x="946512" y="59446"/>
                  </a:cubicBezTo>
                  <a:cubicBezTo>
                    <a:pt x="946512" y="61331"/>
                    <a:pt x="946512" y="64159"/>
                    <a:pt x="947455" y="66044"/>
                  </a:cubicBezTo>
                  <a:cubicBezTo>
                    <a:pt x="947455" y="67930"/>
                    <a:pt x="949340" y="69815"/>
                    <a:pt x="949340" y="70757"/>
                  </a:cubicBezTo>
                  <a:cubicBezTo>
                    <a:pt x="950283" y="72643"/>
                    <a:pt x="949340" y="74528"/>
                    <a:pt x="950283" y="75470"/>
                  </a:cubicBezTo>
                  <a:cubicBezTo>
                    <a:pt x="952168" y="83954"/>
                    <a:pt x="957824" y="91495"/>
                    <a:pt x="954996" y="98093"/>
                  </a:cubicBezTo>
                  <a:cubicBezTo>
                    <a:pt x="951225" y="98093"/>
                    <a:pt x="944627" y="97150"/>
                    <a:pt x="939913" y="97150"/>
                  </a:cubicBezTo>
                  <a:cubicBezTo>
                    <a:pt x="936143" y="95265"/>
                    <a:pt x="937085" y="91495"/>
                    <a:pt x="936143" y="87724"/>
                  </a:cubicBezTo>
                  <a:cubicBezTo>
                    <a:pt x="934257" y="81126"/>
                    <a:pt x="932372" y="76413"/>
                    <a:pt x="924831" y="75470"/>
                  </a:cubicBezTo>
                  <a:cubicBezTo>
                    <a:pt x="922945" y="75470"/>
                    <a:pt x="920117" y="75470"/>
                    <a:pt x="917289" y="75470"/>
                  </a:cubicBezTo>
                  <a:cubicBezTo>
                    <a:pt x="910691" y="75470"/>
                    <a:pt x="902207" y="73585"/>
                    <a:pt x="896551" y="74528"/>
                  </a:cubicBezTo>
                  <a:cubicBezTo>
                    <a:pt x="891837" y="74528"/>
                    <a:pt x="891837" y="77356"/>
                    <a:pt x="890895" y="81126"/>
                  </a:cubicBezTo>
                  <a:cubicBezTo>
                    <a:pt x="888067" y="85839"/>
                    <a:pt x="886181" y="90552"/>
                    <a:pt x="883353" y="93380"/>
                  </a:cubicBezTo>
                  <a:cubicBezTo>
                    <a:pt x="877697" y="94322"/>
                    <a:pt x="871099" y="94322"/>
                    <a:pt x="867328" y="92437"/>
                  </a:cubicBezTo>
                  <a:cubicBezTo>
                    <a:pt x="869213" y="84896"/>
                    <a:pt x="873927" y="77356"/>
                    <a:pt x="876755" y="70757"/>
                  </a:cubicBezTo>
                  <a:cubicBezTo>
                    <a:pt x="881468" y="57561"/>
                    <a:pt x="887124" y="46250"/>
                    <a:pt x="891837" y="33996"/>
                  </a:cubicBezTo>
                  <a:cubicBezTo>
                    <a:pt x="894665" y="26455"/>
                    <a:pt x="897493" y="17972"/>
                    <a:pt x="901264" y="12316"/>
                  </a:cubicBezTo>
                  <a:cubicBezTo>
                    <a:pt x="902207" y="9488"/>
                    <a:pt x="904092" y="1005"/>
                    <a:pt x="907863" y="1005"/>
                  </a:cubicBezTo>
                  <a:close/>
                  <a:moveTo>
                    <a:pt x="823735" y="151"/>
                  </a:moveTo>
                  <a:cubicBezTo>
                    <a:pt x="824678" y="12423"/>
                    <a:pt x="826565" y="22808"/>
                    <a:pt x="828451" y="34137"/>
                  </a:cubicBezTo>
                  <a:cubicBezTo>
                    <a:pt x="829394" y="43577"/>
                    <a:pt x="828451" y="53017"/>
                    <a:pt x="830337" y="60570"/>
                  </a:cubicBezTo>
                  <a:cubicBezTo>
                    <a:pt x="830337" y="62458"/>
                    <a:pt x="831281" y="63402"/>
                    <a:pt x="831281" y="64346"/>
                  </a:cubicBezTo>
                  <a:cubicBezTo>
                    <a:pt x="833167" y="73786"/>
                    <a:pt x="832224" y="84171"/>
                    <a:pt x="833167" y="92667"/>
                  </a:cubicBezTo>
                  <a:cubicBezTo>
                    <a:pt x="828451" y="93611"/>
                    <a:pt x="819962" y="96443"/>
                    <a:pt x="816190" y="93611"/>
                  </a:cubicBezTo>
                  <a:cubicBezTo>
                    <a:pt x="814303" y="84171"/>
                    <a:pt x="816190" y="73786"/>
                    <a:pt x="813360" y="65290"/>
                  </a:cubicBezTo>
                  <a:cubicBezTo>
                    <a:pt x="813360" y="64346"/>
                    <a:pt x="812417" y="62458"/>
                    <a:pt x="812417" y="61514"/>
                  </a:cubicBezTo>
                  <a:cubicBezTo>
                    <a:pt x="811474" y="53961"/>
                    <a:pt x="812417" y="45465"/>
                    <a:pt x="811474" y="38857"/>
                  </a:cubicBezTo>
                  <a:cubicBezTo>
                    <a:pt x="810531" y="35081"/>
                    <a:pt x="809588" y="31304"/>
                    <a:pt x="808644" y="28472"/>
                  </a:cubicBezTo>
                  <a:cubicBezTo>
                    <a:pt x="808644" y="24696"/>
                    <a:pt x="809588" y="20920"/>
                    <a:pt x="806758" y="18088"/>
                  </a:cubicBezTo>
                  <a:cubicBezTo>
                    <a:pt x="802985" y="19976"/>
                    <a:pt x="804872" y="24696"/>
                    <a:pt x="803929" y="28472"/>
                  </a:cubicBezTo>
                  <a:cubicBezTo>
                    <a:pt x="802985" y="30360"/>
                    <a:pt x="801099" y="32248"/>
                    <a:pt x="801099" y="34137"/>
                  </a:cubicBezTo>
                  <a:cubicBezTo>
                    <a:pt x="801099" y="36969"/>
                    <a:pt x="801099" y="39801"/>
                    <a:pt x="801099" y="41689"/>
                  </a:cubicBezTo>
                  <a:cubicBezTo>
                    <a:pt x="800156" y="43577"/>
                    <a:pt x="799213" y="45465"/>
                    <a:pt x="798270" y="47353"/>
                  </a:cubicBezTo>
                  <a:cubicBezTo>
                    <a:pt x="798270" y="50185"/>
                    <a:pt x="798270" y="53017"/>
                    <a:pt x="797326" y="55850"/>
                  </a:cubicBezTo>
                  <a:cubicBezTo>
                    <a:pt x="797326" y="57738"/>
                    <a:pt x="795440" y="60570"/>
                    <a:pt x="795440" y="62458"/>
                  </a:cubicBezTo>
                  <a:cubicBezTo>
                    <a:pt x="794497" y="66234"/>
                    <a:pt x="794497" y="69066"/>
                    <a:pt x="794497" y="72842"/>
                  </a:cubicBezTo>
                  <a:cubicBezTo>
                    <a:pt x="793554" y="74730"/>
                    <a:pt x="791667" y="77563"/>
                    <a:pt x="791667" y="80395"/>
                  </a:cubicBezTo>
                  <a:cubicBezTo>
                    <a:pt x="790724" y="82283"/>
                    <a:pt x="791667" y="84171"/>
                    <a:pt x="790724" y="86059"/>
                  </a:cubicBezTo>
                  <a:cubicBezTo>
                    <a:pt x="789781" y="90779"/>
                    <a:pt x="787895" y="94555"/>
                    <a:pt x="786951" y="99276"/>
                  </a:cubicBezTo>
                  <a:cubicBezTo>
                    <a:pt x="783179" y="100220"/>
                    <a:pt x="776577" y="99276"/>
                    <a:pt x="771861" y="99276"/>
                  </a:cubicBezTo>
                  <a:cubicBezTo>
                    <a:pt x="770918" y="94555"/>
                    <a:pt x="768088" y="90779"/>
                    <a:pt x="766202" y="87003"/>
                  </a:cubicBezTo>
                  <a:cubicBezTo>
                    <a:pt x="760543" y="70010"/>
                    <a:pt x="752054" y="55850"/>
                    <a:pt x="746395" y="39801"/>
                  </a:cubicBezTo>
                  <a:cubicBezTo>
                    <a:pt x="746395" y="37913"/>
                    <a:pt x="744509" y="37913"/>
                    <a:pt x="744509" y="36025"/>
                  </a:cubicBezTo>
                  <a:cubicBezTo>
                    <a:pt x="743566" y="31304"/>
                    <a:pt x="740736" y="27528"/>
                    <a:pt x="738850" y="23752"/>
                  </a:cubicBezTo>
                  <a:cubicBezTo>
                    <a:pt x="733191" y="26584"/>
                    <a:pt x="737906" y="33192"/>
                    <a:pt x="738850" y="36969"/>
                  </a:cubicBezTo>
                  <a:cubicBezTo>
                    <a:pt x="738850" y="37913"/>
                    <a:pt x="737906" y="39801"/>
                    <a:pt x="737906" y="40745"/>
                  </a:cubicBezTo>
                  <a:cubicBezTo>
                    <a:pt x="737906" y="52073"/>
                    <a:pt x="741679" y="66234"/>
                    <a:pt x="742622" y="78507"/>
                  </a:cubicBezTo>
                  <a:cubicBezTo>
                    <a:pt x="742622" y="82283"/>
                    <a:pt x="741679" y="85115"/>
                    <a:pt x="742622" y="88891"/>
                  </a:cubicBezTo>
                  <a:cubicBezTo>
                    <a:pt x="743566" y="93611"/>
                    <a:pt x="746395" y="98332"/>
                    <a:pt x="744509" y="103052"/>
                  </a:cubicBezTo>
                  <a:cubicBezTo>
                    <a:pt x="739793" y="103996"/>
                    <a:pt x="734134" y="105884"/>
                    <a:pt x="729418" y="104940"/>
                  </a:cubicBezTo>
                  <a:cubicBezTo>
                    <a:pt x="725645" y="101164"/>
                    <a:pt x="725645" y="95499"/>
                    <a:pt x="725645" y="90779"/>
                  </a:cubicBezTo>
                  <a:cubicBezTo>
                    <a:pt x="725645" y="86059"/>
                    <a:pt x="725645" y="80395"/>
                    <a:pt x="724702" y="74730"/>
                  </a:cubicBezTo>
                  <a:cubicBezTo>
                    <a:pt x="723759" y="70954"/>
                    <a:pt x="722816" y="66234"/>
                    <a:pt x="722816" y="62458"/>
                  </a:cubicBezTo>
                  <a:cubicBezTo>
                    <a:pt x="721873" y="54905"/>
                    <a:pt x="721873" y="47353"/>
                    <a:pt x="720929" y="40745"/>
                  </a:cubicBezTo>
                  <a:cubicBezTo>
                    <a:pt x="720929" y="38857"/>
                    <a:pt x="719986" y="37913"/>
                    <a:pt x="719043" y="36025"/>
                  </a:cubicBezTo>
                  <a:cubicBezTo>
                    <a:pt x="718100" y="28472"/>
                    <a:pt x="719043" y="20920"/>
                    <a:pt x="718100" y="13368"/>
                  </a:cubicBezTo>
                  <a:cubicBezTo>
                    <a:pt x="719986" y="9591"/>
                    <a:pt x="723759" y="10535"/>
                    <a:pt x="726588" y="10535"/>
                  </a:cubicBezTo>
                  <a:cubicBezTo>
                    <a:pt x="734134" y="9591"/>
                    <a:pt x="743566" y="6759"/>
                    <a:pt x="751111" y="8647"/>
                  </a:cubicBezTo>
                  <a:cubicBezTo>
                    <a:pt x="752997" y="18088"/>
                    <a:pt x="756770" y="25640"/>
                    <a:pt x="760543" y="34137"/>
                  </a:cubicBezTo>
                  <a:cubicBezTo>
                    <a:pt x="761486" y="36025"/>
                    <a:pt x="762429" y="37913"/>
                    <a:pt x="763372" y="39801"/>
                  </a:cubicBezTo>
                  <a:cubicBezTo>
                    <a:pt x="763372" y="41689"/>
                    <a:pt x="763372" y="42633"/>
                    <a:pt x="763372" y="43577"/>
                  </a:cubicBezTo>
                  <a:cubicBezTo>
                    <a:pt x="764315" y="45465"/>
                    <a:pt x="765258" y="46409"/>
                    <a:pt x="766202" y="47353"/>
                  </a:cubicBezTo>
                  <a:cubicBezTo>
                    <a:pt x="768088" y="51129"/>
                    <a:pt x="769031" y="56794"/>
                    <a:pt x="770918" y="60570"/>
                  </a:cubicBezTo>
                  <a:cubicBezTo>
                    <a:pt x="770918" y="61514"/>
                    <a:pt x="772804" y="62458"/>
                    <a:pt x="772804" y="64346"/>
                  </a:cubicBezTo>
                  <a:cubicBezTo>
                    <a:pt x="774690" y="67178"/>
                    <a:pt x="774690" y="71898"/>
                    <a:pt x="778463" y="72842"/>
                  </a:cubicBezTo>
                  <a:cubicBezTo>
                    <a:pt x="782236" y="70954"/>
                    <a:pt x="780349" y="66234"/>
                    <a:pt x="781292" y="63402"/>
                  </a:cubicBezTo>
                  <a:cubicBezTo>
                    <a:pt x="781292" y="60570"/>
                    <a:pt x="783179" y="57738"/>
                    <a:pt x="784122" y="54905"/>
                  </a:cubicBezTo>
                  <a:cubicBezTo>
                    <a:pt x="784122" y="52073"/>
                    <a:pt x="784122" y="50185"/>
                    <a:pt x="784122" y="47353"/>
                  </a:cubicBezTo>
                  <a:cubicBezTo>
                    <a:pt x="785065" y="43577"/>
                    <a:pt x="786008" y="39801"/>
                    <a:pt x="786951" y="36025"/>
                  </a:cubicBezTo>
                  <a:cubicBezTo>
                    <a:pt x="788838" y="24696"/>
                    <a:pt x="790724" y="13368"/>
                    <a:pt x="794497" y="2983"/>
                  </a:cubicBezTo>
                  <a:cubicBezTo>
                    <a:pt x="802985" y="2983"/>
                    <a:pt x="815247" y="-793"/>
                    <a:pt x="823735" y="15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5295994" y="839435"/>
            <a:ext cx="2354267" cy="486945"/>
            <a:chOff x="-4110608" y="3429000"/>
            <a:chExt cx="3776395" cy="781090"/>
          </a:xfrm>
          <a:solidFill>
            <a:schemeClr val="bg1"/>
          </a:solidFill>
        </p:grpSpPr>
        <p:sp>
          <p:nvSpPr>
            <p:cNvPr id="17" name="iṡḻîḍe"/>
            <p:cNvSpPr/>
            <p:nvPr/>
          </p:nvSpPr>
          <p:spPr bwMode="auto">
            <a:xfrm>
              <a:off x="-4110608" y="4115868"/>
              <a:ext cx="3776395" cy="94222"/>
            </a:xfrm>
            <a:custGeom>
              <a:avLst/>
              <a:gdLst>
                <a:gd name="connsiteX0" fmla="*/ 3339520 w 6594582"/>
                <a:gd name="connsiteY0" fmla="*/ 41369 h 164536"/>
                <a:gd name="connsiteX1" fmla="*/ 3312098 w 6594582"/>
                <a:gd name="connsiteY1" fmla="*/ 96528 h 164536"/>
                <a:gd name="connsiteX2" fmla="*/ 3360087 w 6594582"/>
                <a:gd name="connsiteY2" fmla="*/ 96528 h 164536"/>
                <a:gd name="connsiteX3" fmla="*/ 3339520 w 6594582"/>
                <a:gd name="connsiteY3" fmla="*/ 41369 h 164536"/>
                <a:gd name="connsiteX4" fmla="*/ 519384 w 6594582"/>
                <a:gd name="connsiteY4" fmla="*/ 41369 h 164536"/>
                <a:gd name="connsiteX5" fmla="*/ 498817 w 6594582"/>
                <a:gd name="connsiteY5" fmla="*/ 96528 h 164536"/>
                <a:gd name="connsiteX6" fmla="*/ 539951 w 6594582"/>
                <a:gd name="connsiteY6" fmla="*/ 96528 h 164536"/>
                <a:gd name="connsiteX7" fmla="*/ 519384 w 6594582"/>
                <a:gd name="connsiteY7" fmla="*/ 41369 h 164536"/>
                <a:gd name="connsiteX8" fmla="*/ 5473957 w 6594582"/>
                <a:gd name="connsiteY8" fmla="*/ 6895 h 164536"/>
                <a:gd name="connsiteX9" fmla="*/ 5460520 w 6594582"/>
                <a:gd name="connsiteY9" fmla="*/ 13790 h 164536"/>
                <a:gd name="connsiteX10" fmla="*/ 5460520 w 6594582"/>
                <a:gd name="connsiteY10" fmla="*/ 68949 h 164536"/>
                <a:gd name="connsiteX11" fmla="*/ 5494113 w 6594582"/>
                <a:gd name="connsiteY11" fmla="*/ 68949 h 164536"/>
                <a:gd name="connsiteX12" fmla="*/ 5500832 w 6594582"/>
                <a:gd name="connsiteY12" fmla="*/ 41369 h 164536"/>
                <a:gd name="connsiteX13" fmla="*/ 5473957 w 6594582"/>
                <a:gd name="connsiteY13" fmla="*/ 6895 h 164536"/>
                <a:gd name="connsiteX14" fmla="*/ 2711270 w 6594582"/>
                <a:gd name="connsiteY14" fmla="*/ 6895 h 164536"/>
                <a:gd name="connsiteX15" fmla="*/ 2697558 w 6594582"/>
                <a:gd name="connsiteY15" fmla="*/ 13790 h 164536"/>
                <a:gd name="connsiteX16" fmla="*/ 2697558 w 6594582"/>
                <a:gd name="connsiteY16" fmla="*/ 68949 h 164536"/>
                <a:gd name="connsiteX17" fmla="*/ 2731837 w 6594582"/>
                <a:gd name="connsiteY17" fmla="*/ 68949 h 164536"/>
                <a:gd name="connsiteX18" fmla="*/ 2738692 w 6594582"/>
                <a:gd name="connsiteY18" fmla="*/ 41369 h 164536"/>
                <a:gd name="connsiteX19" fmla="*/ 2711270 w 6594582"/>
                <a:gd name="connsiteY19" fmla="*/ 6895 h 164536"/>
                <a:gd name="connsiteX20" fmla="*/ 2415249 w 6594582"/>
                <a:gd name="connsiteY20" fmla="*/ 6881 h 164536"/>
                <a:gd name="connsiteX21" fmla="*/ 2374181 w 6594582"/>
                <a:gd name="connsiteY21" fmla="*/ 75687 h 164536"/>
                <a:gd name="connsiteX22" fmla="*/ 2415249 w 6594582"/>
                <a:gd name="connsiteY22" fmla="*/ 144493 h 164536"/>
                <a:gd name="connsiteX23" fmla="*/ 2456317 w 6594582"/>
                <a:gd name="connsiteY23" fmla="*/ 75687 h 164536"/>
                <a:gd name="connsiteX24" fmla="*/ 2415249 w 6594582"/>
                <a:gd name="connsiteY24" fmla="*/ 6881 h 164536"/>
                <a:gd name="connsiteX25" fmla="*/ 6433336 w 6594582"/>
                <a:gd name="connsiteY25" fmla="*/ 0 h 164536"/>
                <a:gd name="connsiteX26" fmla="*/ 6513959 w 6594582"/>
                <a:gd name="connsiteY26" fmla="*/ 0 h 164536"/>
                <a:gd name="connsiteX27" fmla="*/ 6513959 w 6594582"/>
                <a:gd name="connsiteY27" fmla="*/ 6895 h 164536"/>
                <a:gd name="connsiteX28" fmla="*/ 6493803 w 6594582"/>
                <a:gd name="connsiteY28" fmla="*/ 13790 h 164536"/>
                <a:gd name="connsiteX29" fmla="*/ 6500522 w 6594582"/>
                <a:gd name="connsiteY29" fmla="*/ 20685 h 164536"/>
                <a:gd name="connsiteX30" fmla="*/ 6500522 w 6594582"/>
                <a:gd name="connsiteY30" fmla="*/ 27580 h 164536"/>
                <a:gd name="connsiteX31" fmla="*/ 6527396 w 6594582"/>
                <a:gd name="connsiteY31" fmla="*/ 75844 h 164536"/>
                <a:gd name="connsiteX32" fmla="*/ 6554270 w 6594582"/>
                <a:gd name="connsiteY32" fmla="*/ 34474 h 164536"/>
                <a:gd name="connsiteX33" fmla="*/ 6567708 w 6594582"/>
                <a:gd name="connsiteY33" fmla="*/ 13790 h 164536"/>
                <a:gd name="connsiteX34" fmla="*/ 6547552 w 6594582"/>
                <a:gd name="connsiteY34" fmla="*/ 6895 h 164536"/>
                <a:gd name="connsiteX35" fmla="*/ 6547552 w 6594582"/>
                <a:gd name="connsiteY35" fmla="*/ 0 h 164536"/>
                <a:gd name="connsiteX36" fmla="*/ 6594582 w 6594582"/>
                <a:gd name="connsiteY36" fmla="*/ 0 h 164536"/>
                <a:gd name="connsiteX37" fmla="*/ 6594582 w 6594582"/>
                <a:gd name="connsiteY37" fmla="*/ 6895 h 164536"/>
                <a:gd name="connsiteX38" fmla="*/ 6581145 w 6594582"/>
                <a:gd name="connsiteY38" fmla="*/ 13790 h 164536"/>
                <a:gd name="connsiteX39" fmla="*/ 6534115 w 6594582"/>
                <a:gd name="connsiteY39" fmla="*/ 82738 h 164536"/>
                <a:gd name="connsiteX40" fmla="*/ 6534115 w 6594582"/>
                <a:gd name="connsiteY40" fmla="*/ 124108 h 164536"/>
                <a:gd name="connsiteX41" fmla="*/ 6540833 w 6594582"/>
                <a:gd name="connsiteY41" fmla="*/ 137897 h 164536"/>
                <a:gd name="connsiteX42" fmla="*/ 6554270 w 6594582"/>
                <a:gd name="connsiteY42" fmla="*/ 144792 h 164536"/>
                <a:gd name="connsiteX43" fmla="*/ 6473648 w 6594582"/>
                <a:gd name="connsiteY43" fmla="*/ 144792 h 164536"/>
                <a:gd name="connsiteX44" fmla="*/ 6493803 w 6594582"/>
                <a:gd name="connsiteY44" fmla="*/ 137897 h 164536"/>
                <a:gd name="connsiteX45" fmla="*/ 6493803 w 6594582"/>
                <a:gd name="connsiteY45" fmla="*/ 124108 h 164536"/>
                <a:gd name="connsiteX46" fmla="*/ 6493803 w 6594582"/>
                <a:gd name="connsiteY46" fmla="*/ 89633 h 164536"/>
                <a:gd name="connsiteX47" fmla="*/ 6453492 w 6594582"/>
                <a:gd name="connsiteY47" fmla="*/ 20685 h 164536"/>
                <a:gd name="connsiteX48" fmla="*/ 6433336 w 6594582"/>
                <a:gd name="connsiteY48" fmla="*/ 6895 h 164536"/>
                <a:gd name="connsiteX49" fmla="*/ 6433336 w 6594582"/>
                <a:gd name="connsiteY49" fmla="*/ 0 h 164536"/>
                <a:gd name="connsiteX50" fmla="*/ 6156916 w 6594582"/>
                <a:gd name="connsiteY50" fmla="*/ 0 h 164536"/>
                <a:gd name="connsiteX51" fmla="*/ 6301707 w 6594582"/>
                <a:gd name="connsiteY51" fmla="*/ 0 h 164536"/>
                <a:gd name="connsiteX52" fmla="*/ 6301707 w 6594582"/>
                <a:gd name="connsiteY52" fmla="*/ 41369 h 164536"/>
                <a:gd name="connsiteX53" fmla="*/ 6294812 w 6594582"/>
                <a:gd name="connsiteY53" fmla="*/ 41369 h 164536"/>
                <a:gd name="connsiteX54" fmla="*/ 6246549 w 6594582"/>
                <a:gd name="connsiteY54" fmla="*/ 6895 h 164536"/>
                <a:gd name="connsiteX55" fmla="*/ 6246549 w 6594582"/>
                <a:gd name="connsiteY55" fmla="*/ 124108 h 164536"/>
                <a:gd name="connsiteX56" fmla="*/ 6253443 w 6594582"/>
                <a:gd name="connsiteY56" fmla="*/ 137897 h 164536"/>
                <a:gd name="connsiteX57" fmla="*/ 6274128 w 6594582"/>
                <a:gd name="connsiteY57" fmla="*/ 144792 h 164536"/>
                <a:gd name="connsiteX58" fmla="*/ 6184495 w 6594582"/>
                <a:gd name="connsiteY58" fmla="*/ 144792 h 164536"/>
                <a:gd name="connsiteX59" fmla="*/ 6205180 w 6594582"/>
                <a:gd name="connsiteY59" fmla="*/ 137897 h 164536"/>
                <a:gd name="connsiteX60" fmla="*/ 6212074 w 6594582"/>
                <a:gd name="connsiteY60" fmla="*/ 124108 h 164536"/>
                <a:gd name="connsiteX61" fmla="*/ 6212074 w 6594582"/>
                <a:gd name="connsiteY61" fmla="*/ 6895 h 164536"/>
                <a:gd name="connsiteX62" fmla="*/ 6163811 w 6594582"/>
                <a:gd name="connsiteY62" fmla="*/ 41369 h 164536"/>
                <a:gd name="connsiteX63" fmla="*/ 6156916 w 6594582"/>
                <a:gd name="connsiteY63" fmla="*/ 41369 h 164536"/>
                <a:gd name="connsiteX64" fmla="*/ 6156916 w 6594582"/>
                <a:gd name="connsiteY64" fmla="*/ 0 h 164536"/>
                <a:gd name="connsiteX65" fmla="*/ 5939730 w 6594582"/>
                <a:gd name="connsiteY65" fmla="*/ 0 h 164536"/>
                <a:gd name="connsiteX66" fmla="*/ 6028580 w 6594582"/>
                <a:gd name="connsiteY66" fmla="*/ 0 h 164536"/>
                <a:gd name="connsiteX67" fmla="*/ 6028580 w 6594582"/>
                <a:gd name="connsiteY67" fmla="*/ 6895 h 164536"/>
                <a:gd name="connsiteX68" fmla="*/ 6001242 w 6594582"/>
                <a:gd name="connsiteY68" fmla="*/ 20685 h 164536"/>
                <a:gd name="connsiteX69" fmla="*/ 6001242 w 6594582"/>
                <a:gd name="connsiteY69" fmla="*/ 124108 h 164536"/>
                <a:gd name="connsiteX70" fmla="*/ 6028580 w 6594582"/>
                <a:gd name="connsiteY70" fmla="*/ 144792 h 164536"/>
                <a:gd name="connsiteX71" fmla="*/ 5939730 w 6594582"/>
                <a:gd name="connsiteY71" fmla="*/ 144792 h 164536"/>
                <a:gd name="connsiteX72" fmla="*/ 5960234 w 6594582"/>
                <a:gd name="connsiteY72" fmla="*/ 137897 h 164536"/>
                <a:gd name="connsiteX73" fmla="*/ 5967068 w 6594582"/>
                <a:gd name="connsiteY73" fmla="*/ 124108 h 164536"/>
                <a:gd name="connsiteX74" fmla="*/ 5967068 w 6594582"/>
                <a:gd name="connsiteY74" fmla="*/ 20685 h 164536"/>
                <a:gd name="connsiteX75" fmla="*/ 5939730 w 6594582"/>
                <a:gd name="connsiteY75" fmla="*/ 6895 h 164536"/>
                <a:gd name="connsiteX76" fmla="*/ 5939730 w 6594582"/>
                <a:gd name="connsiteY76" fmla="*/ 0 h 164536"/>
                <a:gd name="connsiteX77" fmla="*/ 5747125 w 6594582"/>
                <a:gd name="connsiteY77" fmla="*/ 0 h 164536"/>
                <a:gd name="connsiteX78" fmla="*/ 5774226 w 6594582"/>
                <a:gd name="connsiteY78" fmla="*/ 0 h 164536"/>
                <a:gd name="connsiteX79" fmla="*/ 5787776 w 6594582"/>
                <a:gd name="connsiteY79" fmla="*/ 6881 h 164536"/>
                <a:gd name="connsiteX80" fmla="*/ 5794551 w 6594582"/>
                <a:gd name="connsiteY80" fmla="*/ 0 h 164536"/>
                <a:gd name="connsiteX81" fmla="*/ 5801326 w 6594582"/>
                <a:gd name="connsiteY81" fmla="*/ 0 h 164536"/>
                <a:gd name="connsiteX82" fmla="*/ 5801326 w 6594582"/>
                <a:gd name="connsiteY82" fmla="*/ 41284 h 164536"/>
                <a:gd name="connsiteX83" fmla="*/ 5794551 w 6594582"/>
                <a:gd name="connsiteY83" fmla="*/ 41284 h 164536"/>
                <a:gd name="connsiteX84" fmla="*/ 5747125 w 6594582"/>
                <a:gd name="connsiteY84" fmla="*/ 6881 h 164536"/>
                <a:gd name="connsiteX85" fmla="*/ 5720025 w 6594582"/>
                <a:gd name="connsiteY85" fmla="*/ 20642 h 164536"/>
                <a:gd name="connsiteX86" fmla="*/ 5726800 w 6594582"/>
                <a:gd name="connsiteY86" fmla="*/ 41284 h 164536"/>
                <a:gd name="connsiteX87" fmla="*/ 5747125 w 6594582"/>
                <a:gd name="connsiteY87" fmla="*/ 48164 h 164536"/>
                <a:gd name="connsiteX88" fmla="*/ 5781001 w 6594582"/>
                <a:gd name="connsiteY88" fmla="*/ 68806 h 164536"/>
                <a:gd name="connsiteX89" fmla="*/ 5808101 w 6594582"/>
                <a:gd name="connsiteY89" fmla="*/ 103209 h 164536"/>
                <a:gd name="connsiteX90" fmla="*/ 5747125 w 6594582"/>
                <a:gd name="connsiteY90" fmla="*/ 151373 h 164536"/>
                <a:gd name="connsiteX91" fmla="*/ 5720025 w 6594582"/>
                <a:gd name="connsiteY91" fmla="*/ 144493 h 164536"/>
                <a:gd name="connsiteX92" fmla="*/ 5706475 w 6594582"/>
                <a:gd name="connsiteY92" fmla="*/ 144493 h 164536"/>
                <a:gd name="connsiteX93" fmla="*/ 5699700 w 6594582"/>
                <a:gd name="connsiteY93" fmla="*/ 151373 h 164536"/>
                <a:gd name="connsiteX94" fmla="*/ 5692925 w 6594582"/>
                <a:gd name="connsiteY94" fmla="*/ 151373 h 164536"/>
                <a:gd name="connsiteX95" fmla="*/ 5692925 w 6594582"/>
                <a:gd name="connsiteY95" fmla="*/ 96328 h 164536"/>
                <a:gd name="connsiteX96" fmla="*/ 5699700 w 6594582"/>
                <a:gd name="connsiteY96" fmla="*/ 96328 h 164536"/>
                <a:gd name="connsiteX97" fmla="*/ 5747125 w 6594582"/>
                <a:gd name="connsiteY97" fmla="*/ 144493 h 164536"/>
                <a:gd name="connsiteX98" fmla="*/ 5781001 w 6594582"/>
                <a:gd name="connsiteY98" fmla="*/ 116970 h 164536"/>
                <a:gd name="connsiteX99" fmla="*/ 5753901 w 6594582"/>
                <a:gd name="connsiteY99" fmla="*/ 96328 h 164536"/>
                <a:gd name="connsiteX100" fmla="*/ 5733575 w 6594582"/>
                <a:gd name="connsiteY100" fmla="*/ 82567 h 164536"/>
                <a:gd name="connsiteX101" fmla="*/ 5692925 w 6594582"/>
                <a:gd name="connsiteY101" fmla="*/ 41284 h 164536"/>
                <a:gd name="connsiteX102" fmla="*/ 5747125 w 6594582"/>
                <a:gd name="connsiteY102" fmla="*/ 0 h 164536"/>
                <a:gd name="connsiteX103" fmla="*/ 5400053 w 6594582"/>
                <a:gd name="connsiteY103" fmla="*/ 0 h 164536"/>
                <a:gd name="connsiteX104" fmla="*/ 5473957 w 6594582"/>
                <a:gd name="connsiteY104" fmla="*/ 0 h 164536"/>
                <a:gd name="connsiteX105" fmla="*/ 5541143 w 6594582"/>
                <a:gd name="connsiteY105" fmla="*/ 41369 h 164536"/>
                <a:gd name="connsiteX106" fmla="*/ 5507550 w 6594582"/>
                <a:gd name="connsiteY106" fmla="*/ 75844 h 164536"/>
                <a:gd name="connsiteX107" fmla="*/ 5554580 w 6594582"/>
                <a:gd name="connsiteY107" fmla="*/ 137897 h 164536"/>
                <a:gd name="connsiteX108" fmla="*/ 5561299 w 6594582"/>
                <a:gd name="connsiteY108" fmla="*/ 144792 h 164536"/>
                <a:gd name="connsiteX109" fmla="*/ 5514269 w 6594582"/>
                <a:gd name="connsiteY109" fmla="*/ 144792 h 164536"/>
                <a:gd name="connsiteX110" fmla="*/ 5467239 w 6594582"/>
                <a:gd name="connsiteY110" fmla="*/ 75844 h 164536"/>
                <a:gd name="connsiteX111" fmla="*/ 5460520 w 6594582"/>
                <a:gd name="connsiteY111" fmla="*/ 75844 h 164536"/>
                <a:gd name="connsiteX112" fmla="*/ 5460520 w 6594582"/>
                <a:gd name="connsiteY112" fmla="*/ 124108 h 164536"/>
                <a:gd name="connsiteX113" fmla="*/ 5460520 w 6594582"/>
                <a:gd name="connsiteY113" fmla="*/ 137897 h 164536"/>
                <a:gd name="connsiteX114" fmla="*/ 5480676 w 6594582"/>
                <a:gd name="connsiteY114" fmla="*/ 144792 h 164536"/>
                <a:gd name="connsiteX115" fmla="*/ 5400053 w 6594582"/>
                <a:gd name="connsiteY115" fmla="*/ 144792 h 164536"/>
                <a:gd name="connsiteX116" fmla="*/ 5413490 w 6594582"/>
                <a:gd name="connsiteY116" fmla="*/ 137897 h 164536"/>
                <a:gd name="connsiteX117" fmla="*/ 5420209 w 6594582"/>
                <a:gd name="connsiteY117" fmla="*/ 124108 h 164536"/>
                <a:gd name="connsiteX118" fmla="*/ 5420209 w 6594582"/>
                <a:gd name="connsiteY118" fmla="*/ 27580 h 164536"/>
                <a:gd name="connsiteX119" fmla="*/ 5413490 w 6594582"/>
                <a:gd name="connsiteY119" fmla="*/ 6895 h 164536"/>
                <a:gd name="connsiteX120" fmla="*/ 5400053 w 6594582"/>
                <a:gd name="connsiteY120" fmla="*/ 6895 h 164536"/>
                <a:gd name="connsiteX121" fmla="*/ 5400053 w 6594582"/>
                <a:gd name="connsiteY121" fmla="*/ 0 h 164536"/>
                <a:gd name="connsiteX122" fmla="*/ 5117052 w 6594582"/>
                <a:gd name="connsiteY122" fmla="*/ 0 h 164536"/>
                <a:gd name="connsiteX123" fmla="*/ 5254664 w 6594582"/>
                <a:gd name="connsiteY123" fmla="*/ 0 h 164536"/>
                <a:gd name="connsiteX124" fmla="*/ 5254664 w 6594582"/>
                <a:gd name="connsiteY124" fmla="*/ 41369 h 164536"/>
                <a:gd name="connsiteX125" fmla="*/ 5247783 w 6594582"/>
                <a:gd name="connsiteY125" fmla="*/ 41369 h 164536"/>
                <a:gd name="connsiteX126" fmla="*/ 5234022 w 6594582"/>
                <a:gd name="connsiteY126" fmla="*/ 13790 h 164536"/>
                <a:gd name="connsiteX127" fmla="*/ 5192738 w 6594582"/>
                <a:gd name="connsiteY127" fmla="*/ 6895 h 164536"/>
                <a:gd name="connsiteX128" fmla="*/ 5172097 w 6594582"/>
                <a:gd name="connsiteY128" fmla="*/ 20685 h 164536"/>
                <a:gd name="connsiteX129" fmla="*/ 5172097 w 6594582"/>
                <a:gd name="connsiteY129" fmla="*/ 68949 h 164536"/>
                <a:gd name="connsiteX130" fmla="*/ 5206500 w 6594582"/>
                <a:gd name="connsiteY130" fmla="*/ 62054 h 164536"/>
                <a:gd name="connsiteX131" fmla="*/ 5213380 w 6594582"/>
                <a:gd name="connsiteY131" fmla="*/ 34474 h 164536"/>
                <a:gd name="connsiteX132" fmla="*/ 5220261 w 6594582"/>
                <a:gd name="connsiteY132" fmla="*/ 34474 h 164536"/>
                <a:gd name="connsiteX133" fmla="*/ 5220261 w 6594582"/>
                <a:gd name="connsiteY133" fmla="*/ 110318 h 164536"/>
                <a:gd name="connsiteX134" fmla="*/ 5213380 w 6594582"/>
                <a:gd name="connsiteY134" fmla="*/ 110318 h 164536"/>
                <a:gd name="connsiteX135" fmla="*/ 5206500 w 6594582"/>
                <a:gd name="connsiteY135" fmla="*/ 82738 h 164536"/>
                <a:gd name="connsiteX136" fmla="*/ 5172097 w 6594582"/>
                <a:gd name="connsiteY136" fmla="*/ 75844 h 164536"/>
                <a:gd name="connsiteX137" fmla="*/ 5172097 w 6594582"/>
                <a:gd name="connsiteY137" fmla="*/ 131002 h 164536"/>
                <a:gd name="connsiteX138" fmla="*/ 5192738 w 6594582"/>
                <a:gd name="connsiteY138" fmla="*/ 137897 h 164536"/>
                <a:gd name="connsiteX139" fmla="*/ 5261544 w 6594582"/>
                <a:gd name="connsiteY139" fmla="*/ 103423 h 164536"/>
                <a:gd name="connsiteX140" fmla="*/ 5268425 w 6594582"/>
                <a:gd name="connsiteY140" fmla="*/ 103423 h 164536"/>
                <a:gd name="connsiteX141" fmla="*/ 5254664 w 6594582"/>
                <a:gd name="connsiteY141" fmla="*/ 144792 h 164536"/>
                <a:gd name="connsiteX142" fmla="*/ 5117052 w 6594582"/>
                <a:gd name="connsiteY142" fmla="*/ 144792 h 164536"/>
                <a:gd name="connsiteX143" fmla="*/ 5130813 w 6594582"/>
                <a:gd name="connsiteY143" fmla="*/ 137897 h 164536"/>
                <a:gd name="connsiteX144" fmla="*/ 5137694 w 6594582"/>
                <a:gd name="connsiteY144" fmla="*/ 124108 h 164536"/>
                <a:gd name="connsiteX145" fmla="*/ 5137694 w 6594582"/>
                <a:gd name="connsiteY145" fmla="*/ 20685 h 164536"/>
                <a:gd name="connsiteX146" fmla="*/ 5117052 w 6594582"/>
                <a:gd name="connsiteY146" fmla="*/ 6895 h 164536"/>
                <a:gd name="connsiteX147" fmla="*/ 4824179 w 6594582"/>
                <a:gd name="connsiteY147" fmla="*/ 0 h 164536"/>
                <a:gd name="connsiteX148" fmla="*/ 4906446 w 6594582"/>
                <a:gd name="connsiteY148" fmla="*/ 0 h 164536"/>
                <a:gd name="connsiteX149" fmla="*/ 4906446 w 6594582"/>
                <a:gd name="connsiteY149" fmla="*/ 6881 h 164536"/>
                <a:gd name="connsiteX150" fmla="*/ 4885880 w 6594582"/>
                <a:gd name="connsiteY150" fmla="*/ 6881 h 164536"/>
                <a:gd name="connsiteX151" fmla="*/ 4885880 w 6594582"/>
                <a:gd name="connsiteY151" fmla="*/ 13761 h 164536"/>
                <a:gd name="connsiteX152" fmla="*/ 4892735 w 6594582"/>
                <a:gd name="connsiteY152" fmla="*/ 34403 h 164536"/>
                <a:gd name="connsiteX153" fmla="*/ 4920158 w 6594582"/>
                <a:gd name="connsiteY153" fmla="*/ 103209 h 164536"/>
                <a:gd name="connsiteX154" fmla="*/ 4954436 w 6594582"/>
                <a:gd name="connsiteY154" fmla="*/ 27522 h 164536"/>
                <a:gd name="connsiteX155" fmla="*/ 4961292 w 6594582"/>
                <a:gd name="connsiteY155" fmla="*/ 13761 h 164536"/>
                <a:gd name="connsiteX156" fmla="*/ 4954436 w 6594582"/>
                <a:gd name="connsiteY156" fmla="*/ 6881 h 164536"/>
                <a:gd name="connsiteX157" fmla="*/ 4933869 w 6594582"/>
                <a:gd name="connsiteY157" fmla="*/ 6881 h 164536"/>
                <a:gd name="connsiteX158" fmla="*/ 4933869 w 6594582"/>
                <a:gd name="connsiteY158" fmla="*/ 0 h 164536"/>
                <a:gd name="connsiteX159" fmla="*/ 4988714 w 6594582"/>
                <a:gd name="connsiteY159" fmla="*/ 0 h 164536"/>
                <a:gd name="connsiteX160" fmla="*/ 4988714 w 6594582"/>
                <a:gd name="connsiteY160" fmla="*/ 6881 h 164536"/>
                <a:gd name="connsiteX161" fmla="*/ 4968147 w 6594582"/>
                <a:gd name="connsiteY161" fmla="*/ 20642 h 164536"/>
                <a:gd name="connsiteX162" fmla="*/ 4913302 w 6594582"/>
                <a:gd name="connsiteY162" fmla="*/ 151373 h 164536"/>
                <a:gd name="connsiteX163" fmla="*/ 4906446 w 6594582"/>
                <a:gd name="connsiteY163" fmla="*/ 151373 h 164536"/>
                <a:gd name="connsiteX164" fmla="*/ 4844746 w 6594582"/>
                <a:gd name="connsiteY164" fmla="*/ 20642 h 164536"/>
                <a:gd name="connsiteX165" fmla="*/ 4824179 w 6594582"/>
                <a:gd name="connsiteY165" fmla="*/ 6881 h 164536"/>
                <a:gd name="connsiteX166" fmla="*/ 4824179 w 6594582"/>
                <a:gd name="connsiteY166" fmla="*/ 0 h 164536"/>
                <a:gd name="connsiteX167" fmla="*/ 4610283 w 6594582"/>
                <a:gd name="connsiteY167" fmla="*/ 0 h 164536"/>
                <a:gd name="connsiteX168" fmla="*/ 4692552 w 6594582"/>
                <a:gd name="connsiteY168" fmla="*/ 0 h 164536"/>
                <a:gd name="connsiteX169" fmla="*/ 4692552 w 6594582"/>
                <a:gd name="connsiteY169" fmla="*/ 6895 h 164536"/>
                <a:gd name="connsiteX170" fmla="*/ 4671985 w 6594582"/>
                <a:gd name="connsiteY170" fmla="*/ 20685 h 164536"/>
                <a:gd name="connsiteX171" fmla="*/ 4671985 w 6594582"/>
                <a:gd name="connsiteY171" fmla="*/ 124108 h 164536"/>
                <a:gd name="connsiteX172" fmla="*/ 4692552 w 6594582"/>
                <a:gd name="connsiteY172" fmla="*/ 144792 h 164536"/>
                <a:gd name="connsiteX173" fmla="*/ 4610283 w 6594582"/>
                <a:gd name="connsiteY173" fmla="*/ 144792 h 164536"/>
                <a:gd name="connsiteX174" fmla="*/ 4623994 w 6594582"/>
                <a:gd name="connsiteY174" fmla="*/ 137897 h 164536"/>
                <a:gd name="connsiteX175" fmla="*/ 4630850 w 6594582"/>
                <a:gd name="connsiteY175" fmla="*/ 124108 h 164536"/>
                <a:gd name="connsiteX176" fmla="*/ 4630850 w 6594582"/>
                <a:gd name="connsiteY176" fmla="*/ 20685 h 164536"/>
                <a:gd name="connsiteX177" fmla="*/ 4610283 w 6594582"/>
                <a:gd name="connsiteY177" fmla="*/ 6895 h 164536"/>
                <a:gd name="connsiteX178" fmla="*/ 4610283 w 6594582"/>
                <a:gd name="connsiteY178" fmla="*/ 0 h 164536"/>
                <a:gd name="connsiteX179" fmla="*/ 4317409 w 6594582"/>
                <a:gd name="connsiteY179" fmla="*/ 0 h 164536"/>
                <a:gd name="connsiteX180" fmla="*/ 4365398 w 6594582"/>
                <a:gd name="connsiteY180" fmla="*/ 0 h 164536"/>
                <a:gd name="connsiteX181" fmla="*/ 4454521 w 6594582"/>
                <a:gd name="connsiteY181" fmla="*/ 89448 h 164536"/>
                <a:gd name="connsiteX182" fmla="*/ 4454521 w 6594582"/>
                <a:gd name="connsiteY182" fmla="*/ 27522 h 164536"/>
                <a:gd name="connsiteX183" fmla="*/ 4427099 w 6594582"/>
                <a:gd name="connsiteY183" fmla="*/ 6881 h 164536"/>
                <a:gd name="connsiteX184" fmla="*/ 4427099 w 6594582"/>
                <a:gd name="connsiteY184" fmla="*/ 0 h 164536"/>
                <a:gd name="connsiteX185" fmla="*/ 4481944 w 6594582"/>
                <a:gd name="connsiteY185" fmla="*/ 0 h 164536"/>
                <a:gd name="connsiteX186" fmla="*/ 4481944 w 6594582"/>
                <a:gd name="connsiteY186" fmla="*/ 6881 h 164536"/>
                <a:gd name="connsiteX187" fmla="*/ 4461377 w 6594582"/>
                <a:gd name="connsiteY187" fmla="*/ 20642 h 164536"/>
                <a:gd name="connsiteX188" fmla="*/ 4461377 w 6594582"/>
                <a:gd name="connsiteY188" fmla="*/ 151373 h 164536"/>
                <a:gd name="connsiteX189" fmla="*/ 4454521 w 6594582"/>
                <a:gd name="connsiteY189" fmla="*/ 151373 h 164536"/>
                <a:gd name="connsiteX190" fmla="*/ 4351687 w 6594582"/>
                <a:gd name="connsiteY190" fmla="*/ 34403 h 164536"/>
                <a:gd name="connsiteX191" fmla="*/ 4351687 w 6594582"/>
                <a:gd name="connsiteY191" fmla="*/ 116970 h 164536"/>
                <a:gd name="connsiteX192" fmla="*/ 4372254 w 6594582"/>
                <a:gd name="connsiteY192" fmla="*/ 144493 h 164536"/>
                <a:gd name="connsiteX193" fmla="*/ 4317409 w 6594582"/>
                <a:gd name="connsiteY193" fmla="*/ 144493 h 164536"/>
                <a:gd name="connsiteX194" fmla="*/ 4331120 w 6594582"/>
                <a:gd name="connsiteY194" fmla="*/ 137612 h 164536"/>
                <a:gd name="connsiteX195" fmla="*/ 4337976 w 6594582"/>
                <a:gd name="connsiteY195" fmla="*/ 123851 h 164536"/>
                <a:gd name="connsiteX196" fmla="*/ 4337976 w 6594582"/>
                <a:gd name="connsiteY196" fmla="*/ 20642 h 164536"/>
                <a:gd name="connsiteX197" fmla="*/ 4317409 w 6594582"/>
                <a:gd name="connsiteY197" fmla="*/ 6881 h 164536"/>
                <a:gd name="connsiteX198" fmla="*/ 4317409 w 6594582"/>
                <a:gd name="connsiteY198" fmla="*/ 0 h 164536"/>
                <a:gd name="connsiteX199" fmla="*/ 4024537 w 6594582"/>
                <a:gd name="connsiteY199" fmla="*/ 0 h 164536"/>
                <a:gd name="connsiteX200" fmla="*/ 4106804 w 6594582"/>
                <a:gd name="connsiteY200" fmla="*/ 0 h 164536"/>
                <a:gd name="connsiteX201" fmla="*/ 4106804 w 6594582"/>
                <a:gd name="connsiteY201" fmla="*/ 6881 h 164536"/>
                <a:gd name="connsiteX202" fmla="*/ 4086237 w 6594582"/>
                <a:gd name="connsiteY202" fmla="*/ 6881 h 164536"/>
                <a:gd name="connsiteX203" fmla="*/ 4086237 w 6594582"/>
                <a:gd name="connsiteY203" fmla="*/ 27522 h 164536"/>
                <a:gd name="connsiteX204" fmla="*/ 4086237 w 6594582"/>
                <a:gd name="connsiteY204" fmla="*/ 96328 h 164536"/>
                <a:gd name="connsiteX205" fmla="*/ 4120516 w 6594582"/>
                <a:gd name="connsiteY205" fmla="*/ 137612 h 164536"/>
                <a:gd name="connsiteX206" fmla="*/ 4161649 w 6594582"/>
                <a:gd name="connsiteY206" fmla="*/ 96328 h 164536"/>
                <a:gd name="connsiteX207" fmla="*/ 4161649 w 6594582"/>
                <a:gd name="connsiteY207" fmla="*/ 27522 h 164536"/>
                <a:gd name="connsiteX208" fmla="*/ 4141082 w 6594582"/>
                <a:gd name="connsiteY208" fmla="*/ 6881 h 164536"/>
                <a:gd name="connsiteX209" fmla="*/ 4141082 w 6594582"/>
                <a:gd name="connsiteY209" fmla="*/ 0 h 164536"/>
                <a:gd name="connsiteX210" fmla="*/ 4189072 w 6594582"/>
                <a:gd name="connsiteY210" fmla="*/ 0 h 164536"/>
                <a:gd name="connsiteX211" fmla="*/ 4189072 w 6594582"/>
                <a:gd name="connsiteY211" fmla="*/ 6881 h 164536"/>
                <a:gd name="connsiteX212" fmla="*/ 4168505 w 6594582"/>
                <a:gd name="connsiteY212" fmla="*/ 20642 h 164536"/>
                <a:gd name="connsiteX213" fmla="*/ 4168505 w 6594582"/>
                <a:gd name="connsiteY213" fmla="*/ 96328 h 164536"/>
                <a:gd name="connsiteX214" fmla="*/ 4161649 w 6594582"/>
                <a:gd name="connsiteY214" fmla="*/ 137612 h 164536"/>
                <a:gd name="connsiteX215" fmla="*/ 4113660 w 6594582"/>
                <a:gd name="connsiteY215" fmla="*/ 151373 h 164536"/>
                <a:gd name="connsiteX216" fmla="*/ 4058815 w 6594582"/>
                <a:gd name="connsiteY216" fmla="*/ 137612 h 164536"/>
                <a:gd name="connsiteX217" fmla="*/ 4045104 w 6594582"/>
                <a:gd name="connsiteY217" fmla="*/ 96328 h 164536"/>
                <a:gd name="connsiteX218" fmla="*/ 4045104 w 6594582"/>
                <a:gd name="connsiteY218" fmla="*/ 27522 h 164536"/>
                <a:gd name="connsiteX219" fmla="*/ 4038248 w 6594582"/>
                <a:gd name="connsiteY219" fmla="*/ 13761 h 164536"/>
                <a:gd name="connsiteX220" fmla="*/ 4024537 w 6594582"/>
                <a:gd name="connsiteY220" fmla="*/ 6881 h 164536"/>
                <a:gd name="connsiteX221" fmla="*/ 4024537 w 6594582"/>
                <a:gd name="connsiteY221" fmla="*/ 0 h 164536"/>
                <a:gd name="connsiteX222" fmla="*/ 3563838 w 6594582"/>
                <a:gd name="connsiteY222" fmla="*/ 0 h 164536"/>
                <a:gd name="connsiteX223" fmla="*/ 3646405 w 6594582"/>
                <a:gd name="connsiteY223" fmla="*/ 0 h 164536"/>
                <a:gd name="connsiteX224" fmla="*/ 3646405 w 6594582"/>
                <a:gd name="connsiteY224" fmla="*/ 6895 h 164536"/>
                <a:gd name="connsiteX225" fmla="*/ 3632644 w 6594582"/>
                <a:gd name="connsiteY225" fmla="*/ 6895 h 164536"/>
                <a:gd name="connsiteX226" fmla="*/ 3625763 w 6594582"/>
                <a:gd name="connsiteY226" fmla="*/ 27580 h 164536"/>
                <a:gd name="connsiteX227" fmla="*/ 3625763 w 6594582"/>
                <a:gd name="connsiteY227" fmla="*/ 131002 h 164536"/>
                <a:gd name="connsiteX228" fmla="*/ 3646405 w 6594582"/>
                <a:gd name="connsiteY228" fmla="*/ 137897 h 164536"/>
                <a:gd name="connsiteX229" fmla="*/ 3708330 w 6594582"/>
                <a:gd name="connsiteY229" fmla="*/ 96528 h 164536"/>
                <a:gd name="connsiteX230" fmla="*/ 3715211 w 6594582"/>
                <a:gd name="connsiteY230" fmla="*/ 96528 h 164536"/>
                <a:gd name="connsiteX231" fmla="*/ 3708330 w 6594582"/>
                <a:gd name="connsiteY231" fmla="*/ 144792 h 164536"/>
                <a:gd name="connsiteX232" fmla="*/ 3563838 w 6594582"/>
                <a:gd name="connsiteY232" fmla="*/ 144792 h 164536"/>
                <a:gd name="connsiteX233" fmla="*/ 3577599 w 6594582"/>
                <a:gd name="connsiteY233" fmla="*/ 137897 h 164536"/>
                <a:gd name="connsiteX234" fmla="*/ 3584480 w 6594582"/>
                <a:gd name="connsiteY234" fmla="*/ 124108 h 164536"/>
                <a:gd name="connsiteX235" fmla="*/ 3584480 w 6594582"/>
                <a:gd name="connsiteY235" fmla="*/ 20685 h 164536"/>
                <a:gd name="connsiteX236" fmla="*/ 3563838 w 6594582"/>
                <a:gd name="connsiteY236" fmla="*/ 6895 h 164536"/>
                <a:gd name="connsiteX237" fmla="*/ 3563838 w 6594582"/>
                <a:gd name="connsiteY237" fmla="*/ 0 h 164536"/>
                <a:gd name="connsiteX238" fmla="*/ 3346376 w 6594582"/>
                <a:gd name="connsiteY238" fmla="*/ 0 h 164536"/>
                <a:gd name="connsiteX239" fmla="*/ 3353231 w 6594582"/>
                <a:gd name="connsiteY239" fmla="*/ 0 h 164536"/>
                <a:gd name="connsiteX240" fmla="*/ 3408076 w 6594582"/>
                <a:gd name="connsiteY240" fmla="*/ 110318 h 164536"/>
                <a:gd name="connsiteX241" fmla="*/ 3421788 w 6594582"/>
                <a:gd name="connsiteY241" fmla="*/ 137897 h 164536"/>
                <a:gd name="connsiteX242" fmla="*/ 3435499 w 6594582"/>
                <a:gd name="connsiteY242" fmla="*/ 144792 h 164536"/>
                <a:gd name="connsiteX243" fmla="*/ 3360087 w 6594582"/>
                <a:gd name="connsiteY243" fmla="*/ 144792 h 164536"/>
                <a:gd name="connsiteX244" fmla="*/ 3373798 w 6594582"/>
                <a:gd name="connsiteY244" fmla="*/ 131002 h 164536"/>
                <a:gd name="connsiteX245" fmla="*/ 3366943 w 6594582"/>
                <a:gd name="connsiteY245" fmla="*/ 103423 h 164536"/>
                <a:gd name="connsiteX246" fmla="*/ 3312098 w 6594582"/>
                <a:gd name="connsiteY246" fmla="*/ 103423 h 164536"/>
                <a:gd name="connsiteX247" fmla="*/ 3298386 w 6594582"/>
                <a:gd name="connsiteY247" fmla="*/ 131002 h 164536"/>
                <a:gd name="connsiteX248" fmla="*/ 3318953 w 6594582"/>
                <a:gd name="connsiteY248" fmla="*/ 144792 h 164536"/>
                <a:gd name="connsiteX249" fmla="*/ 3270964 w 6594582"/>
                <a:gd name="connsiteY249" fmla="*/ 144792 h 164536"/>
                <a:gd name="connsiteX250" fmla="*/ 3291531 w 6594582"/>
                <a:gd name="connsiteY250" fmla="*/ 117213 h 164536"/>
                <a:gd name="connsiteX251" fmla="*/ 3346376 w 6594582"/>
                <a:gd name="connsiteY251" fmla="*/ 0 h 164536"/>
                <a:gd name="connsiteX252" fmla="*/ 2928731 w 6594582"/>
                <a:gd name="connsiteY252" fmla="*/ 0 h 164536"/>
                <a:gd name="connsiteX253" fmla="*/ 2990740 w 6594582"/>
                <a:gd name="connsiteY253" fmla="*/ 0 h 164536"/>
                <a:gd name="connsiteX254" fmla="*/ 3038970 w 6594582"/>
                <a:gd name="connsiteY254" fmla="*/ 103423 h 164536"/>
                <a:gd name="connsiteX255" fmla="*/ 3087200 w 6594582"/>
                <a:gd name="connsiteY255" fmla="*/ 0 h 164536"/>
                <a:gd name="connsiteX256" fmla="*/ 3149210 w 6594582"/>
                <a:gd name="connsiteY256" fmla="*/ 0 h 164536"/>
                <a:gd name="connsiteX257" fmla="*/ 3149210 w 6594582"/>
                <a:gd name="connsiteY257" fmla="*/ 6895 h 164536"/>
                <a:gd name="connsiteX258" fmla="*/ 3128540 w 6594582"/>
                <a:gd name="connsiteY258" fmla="*/ 6895 h 164536"/>
                <a:gd name="connsiteX259" fmla="*/ 3121650 w 6594582"/>
                <a:gd name="connsiteY259" fmla="*/ 27580 h 164536"/>
                <a:gd name="connsiteX260" fmla="*/ 3121650 w 6594582"/>
                <a:gd name="connsiteY260" fmla="*/ 124108 h 164536"/>
                <a:gd name="connsiteX261" fmla="*/ 3128540 w 6594582"/>
                <a:gd name="connsiteY261" fmla="*/ 137897 h 164536"/>
                <a:gd name="connsiteX262" fmla="*/ 3149210 w 6594582"/>
                <a:gd name="connsiteY262" fmla="*/ 144792 h 164536"/>
                <a:gd name="connsiteX263" fmla="*/ 3066530 w 6594582"/>
                <a:gd name="connsiteY263" fmla="*/ 144792 h 164536"/>
                <a:gd name="connsiteX264" fmla="*/ 3080310 w 6594582"/>
                <a:gd name="connsiteY264" fmla="*/ 137897 h 164536"/>
                <a:gd name="connsiteX265" fmla="*/ 3087200 w 6594582"/>
                <a:gd name="connsiteY265" fmla="*/ 124108 h 164536"/>
                <a:gd name="connsiteX266" fmla="*/ 3087200 w 6594582"/>
                <a:gd name="connsiteY266" fmla="*/ 13790 h 164536"/>
                <a:gd name="connsiteX267" fmla="*/ 3025190 w 6594582"/>
                <a:gd name="connsiteY267" fmla="*/ 144792 h 164536"/>
                <a:gd name="connsiteX268" fmla="*/ 3018300 w 6594582"/>
                <a:gd name="connsiteY268" fmla="*/ 144792 h 164536"/>
                <a:gd name="connsiteX269" fmla="*/ 2956291 w 6594582"/>
                <a:gd name="connsiteY269" fmla="*/ 20685 h 164536"/>
                <a:gd name="connsiteX270" fmla="*/ 2956291 w 6594582"/>
                <a:gd name="connsiteY270" fmla="*/ 117213 h 164536"/>
                <a:gd name="connsiteX271" fmla="*/ 2963181 w 6594582"/>
                <a:gd name="connsiteY271" fmla="*/ 137897 h 164536"/>
                <a:gd name="connsiteX272" fmla="*/ 2983851 w 6594582"/>
                <a:gd name="connsiteY272" fmla="*/ 144792 h 164536"/>
                <a:gd name="connsiteX273" fmla="*/ 2928731 w 6594582"/>
                <a:gd name="connsiteY273" fmla="*/ 144792 h 164536"/>
                <a:gd name="connsiteX274" fmla="*/ 2942511 w 6594582"/>
                <a:gd name="connsiteY274" fmla="*/ 137897 h 164536"/>
                <a:gd name="connsiteX275" fmla="*/ 2949401 w 6594582"/>
                <a:gd name="connsiteY275" fmla="*/ 124108 h 164536"/>
                <a:gd name="connsiteX276" fmla="*/ 2949401 w 6594582"/>
                <a:gd name="connsiteY276" fmla="*/ 20685 h 164536"/>
                <a:gd name="connsiteX277" fmla="*/ 2928731 w 6594582"/>
                <a:gd name="connsiteY277" fmla="*/ 6895 h 164536"/>
                <a:gd name="connsiteX278" fmla="*/ 2928731 w 6594582"/>
                <a:gd name="connsiteY278" fmla="*/ 0 h 164536"/>
                <a:gd name="connsiteX279" fmla="*/ 2635858 w 6594582"/>
                <a:gd name="connsiteY279" fmla="*/ 0 h 164536"/>
                <a:gd name="connsiteX280" fmla="*/ 2711270 w 6594582"/>
                <a:gd name="connsiteY280" fmla="*/ 0 h 164536"/>
                <a:gd name="connsiteX281" fmla="*/ 2779826 w 6594582"/>
                <a:gd name="connsiteY281" fmla="*/ 41369 h 164536"/>
                <a:gd name="connsiteX282" fmla="*/ 2745548 w 6594582"/>
                <a:gd name="connsiteY282" fmla="*/ 75844 h 164536"/>
                <a:gd name="connsiteX283" fmla="*/ 2793537 w 6594582"/>
                <a:gd name="connsiteY283" fmla="*/ 137897 h 164536"/>
                <a:gd name="connsiteX284" fmla="*/ 2800393 w 6594582"/>
                <a:gd name="connsiteY284" fmla="*/ 144792 h 164536"/>
                <a:gd name="connsiteX285" fmla="*/ 2752403 w 6594582"/>
                <a:gd name="connsiteY285" fmla="*/ 144792 h 164536"/>
                <a:gd name="connsiteX286" fmla="*/ 2704414 w 6594582"/>
                <a:gd name="connsiteY286" fmla="*/ 75844 h 164536"/>
                <a:gd name="connsiteX287" fmla="*/ 2697558 w 6594582"/>
                <a:gd name="connsiteY287" fmla="*/ 75844 h 164536"/>
                <a:gd name="connsiteX288" fmla="*/ 2697558 w 6594582"/>
                <a:gd name="connsiteY288" fmla="*/ 124108 h 164536"/>
                <a:gd name="connsiteX289" fmla="*/ 2704414 w 6594582"/>
                <a:gd name="connsiteY289" fmla="*/ 137897 h 164536"/>
                <a:gd name="connsiteX290" fmla="*/ 2718125 w 6594582"/>
                <a:gd name="connsiteY290" fmla="*/ 144792 h 164536"/>
                <a:gd name="connsiteX291" fmla="*/ 2635858 w 6594582"/>
                <a:gd name="connsiteY291" fmla="*/ 144792 h 164536"/>
                <a:gd name="connsiteX292" fmla="*/ 2656425 w 6594582"/>
                <a:gd name="connsiteY292" fmla="*/ 137897 h 164536"/>
                <a:gd name="connsiteX293" fmla="*/ 2656425 w 6594582"/>
                <a:gd name="connsiteY293" fmla="*/ 124108 h 164536"/>
                <a:gd name="connsiteX294" fmla="*/ 2656425 w 6594582"/>
                <a:gd name="connsiteY294" fmla="*/ 27580 h 164536"/>
                <a:gd name="connsiteX295" fmla="*/ 2656425 w 6594582"/>
                <a:gd name="connsiteY295" fmla="*/ 6895 h 164536"/>
                <a:gd name="connsiteX296" fmla="*/ 2635858 w 6594582"/>
                <a:gd name="connsiteY296" fmla="*/ 6895 h 164536"/>
                <a:gd name="connsiteX297" fmla="*/ 2635858 w 6594582"/>
                <a:gd name="connsiteY297" fmla="*/ 0 h 164536"/>
                <a:gd name="connsiteX298" fmla="*/ 2415249 w 6594582"/>
                <a:gd name="connsiteY298" fmla="*/ 0 h 164536"/>
                <a:gd name="connsiteX299" fmla="*/ 2504230 w 6594582"/>
                <a:gd name="connsiteY299" fmla="*/ 75687 h 164536"/>
                <a:gd name="connsiteX300" fmla="*/ 2415249 w 6594582"/>
                <a:gd name="connsiteY300" fmla="*/ 151373 h 164536"/>
                <a:gd name="connsiteX301" fmla="*/ 2333113 w 6594582"/>
                <a:gd name="connsiteY301" fmla="*/ 75687 h 164536"/>
                <a:gd name="connsiteX302" fmla="*/ 2415249 w 6594582"/>
                <a:gd name="connsiteY302" fmla="*/ 0 h 164536"/>
                <a:gd name="connsiteX303" fmla="*/ 2033658 w 6594582"/>
                <a:gd name="connsiteY303" fmla="*/ 0 h 164536"/>
                <a:gd name="connsiteX304" fmla="*/ 2088503 w 6594582"/>
                <a:gd name="connsiteY304" fmla="*/ 0 h 164536"/>
                <a:gd name="connsiteX305" fmla="*/ 2170770 w 6594582"/>
                <a:gd name="connsiteY305" fmla="*/ 89448 h 164536"/>
                <a:gd name="connsiteX306" fmla="*/ 2170770 w 6594582"/>
                <a:gd name="connsiteY306" fmla="*/ 27522 h 164536"/>
                <a:gd name="connsiteX307" fmla="*/ 2150203 w 6594582"/>
                <a:gd name="connsiteY307" fmla="*/ 6881 h 164536"/>
                <a:gd name="connsiteX308" fmla="*/ 2150203 w 6594582"/>
                <a:gd name="connsiteY308" fmla="*/ 0 h 164536"/>
                <a:gd name="connsiteX309" fmla="*/ 2198193 w 6594582"/>
                <a:gd name="connsiteY309" fmla="*/ 0 h 164536"/>
                <a:gd name="connsiteX310" fmla="*/ 2198193 w 6594582"/>
                <a:gd name="connsiteY310" fmla="*/ 6881 h 164536"/>
                <a:gd name="connsiteX311" fmla="*/ 2177626 w 6594582"/>
                <a:gd name="connsiteY311" fmla="*/ 20642 h 164536"/>
                <a:gd name="connsiteX312" fmla="*/ 2177626 w 6594582"/>
                <a:gd name="connsiteY312" fmla="*/ 151373 h 164536"/>
                <a:gd name="connsiteX313" fmla="*/ 2170770 w 6594582"/>
                <a:gd name="connsiteY313" fmla="*/ 151373 h 164536"/>
                <a:gd name="connsiteX314" fmla="*/ 2067936 w 6594582"/>
                <a:gd name="connsiteY314" fmla="*/ 34403 h 164536"/>
                <a:gd name="connsiteX315" fmla="*/ 2067936 w 6594582"/>
                <a:gd name="connsiteY315" fmla="*/ 116970 h 164536"/>
                <a:gd name="connsiteX316" fmla="*/ 2088503 w 6594582"/>
                <a:gd name="connsiteY316" fmla="*/ 144493 h 164536"/>
                <a:gd name="connsiteX317" fmla="*/ 2033658 w 6594582"/>
                <a:gd name="connsiteY317" fmla="*/ 144493 h 164536"/>
                <a:gd name="connsiteX318" fmla="*/ 2054225 w 6594582"/>
                <a:gd name="connsiteY318" fmla="*/ 137612 h 164536"/>
                <a:gd name="connsiteX319" fmla="*/ 2054225 w 6594582"/>
                <a:gd name="connsiteY319" fmla="*/ 123851 h 164536"/>
                <a:gd name="connsiteX320" fmla="*/ 2054225 w 6594582"/>
                <a:gd name="connsiteY320" fmla="*/ 20642 h 164536"/>
                <a:gd name="connsiteX321" fmla="*/ 2033658 w 6594582"/>
                <a:gd name="connsiteY321" fmla="*/ 6881 h 164536"/>
                <a:gd name="connsiteX322" fmla="*/ 2033658 w 6594582"/>
                <a:gd name="connsiteY322" fmla="*/ 0 h 164536"/>
                <a:gd name="connsiteX323" fmla="*/ 1642065 w 6594582"/>
                <a:gd name="connsiteY323" fmla="*/ 0 h 164536"/>
                <a:gd name="connsiteX324" fmla="*/ 1724334 w 6594582"/>
                <a:gd name="connsiteY324" fmla="*/ 0 h 164536"/>
                <a:gd name="connsiteX325" fmla="*/ 1724334 w 6594582"/>
                <a:gd name="connsiteY325" fmla="*/ 6895 h 164536"/>
                <a:gd name="connsiteX326" fmla="*/ 1703767 w 6594582"/>
                <a:gd name="connsiteY326" fmla="*/ 20685 h 164536"/>
                <a:gd name="connsiteX327" fmla="*/ 1703767 w 6594582"/>
                <a:gd name="connsiteY327" fmla="*/ 124108 h 164536"/>
                <a:gd name="connsiteX328" fmla="*/ 1724334 w 6594582"/>
                <a:gd name="connsiteY328" fmla="*/ 144792 h 164536"/>
                <a:gd name="connsiteX329" fmla="*/ 1642065 w 6594582"/>
                <a:gd name="connsiteY329" fmla="*/ 144792 h 164536"/>
                <a:gd name="connsiteX330" fmla="*/ 1662632 w 6594582"/>
                <a:gd name="connsiteY330" fmla="*/ 137897 h 164536"/>
                <a:gd name="connsiteX331" fmla="*/ 1662632 w 6594582"/>
                <a:gd name="connsiteY331" fmla="*/ 124108 h 164536"/>
                <a:gd name="connsiteX332" fmla="*/ 1662632 w 6594582"/>
                <a:gd name="connsiteY332" fmla="*/ 20685 h 164536"/>
                <a:gd name="connsiteX333" fmla="*/ 1642065 w 6594582"/>
                <a:gd name="connsiteY333" fmla="*/ 6895 h 164536"/>
                <a:gd name="connsiteX334" fmla="*/ 1642065 w 6594582"/>
                <a:gd name="connsiteY334" fmla="*/ 0 h 164536"/>
                <a:gd name="connsiteX335" fmla="*/ 1349190 w 6594582"/>
                <a:gd name="connsiteY335" fmla="*/ 0 h 164536"/>
                <a:gd name="connsiteX336" fmla="*/ 1431457 w 6594582"/>
                <a:gd name="connsiteY336" fmla="*/ 0 h 164536"/>
                <a:gd name="connsiteX337" fmla="*/ 1431457 w 6594582"/>
                <a:gd name="connsiteY337" fmla="*/ 6895 h 164536"/>
                <a:gd name="connsiteX338" fmla="*/ 1417746 w 6594582"/>
                <a:gd name="connsiteY338" fmla="*/ 6895 h 164536"/>
                <a:gd name="connsiteX339" fmla="*/ 1410890 w 6594582"/>
                <a:gd name="connsiteY339" fmla="*/ 13790 h 164536"/>
                <a:gd name="connsiteX340" fmla="*/ 1417746 w 6594582"/>
                <a:gd name="connsiteY340" fmla="*/ 20685 h 164536"/>
                <a:gd name="connsiteX341" fmla="*/ 1438313 w 6594582"/>
                <a:gd name="connsiteY341" fmla="*/ 55159 h 164536"/>
                <a:gd name="connsiteX342" fmla="*/ 1465735 w 6594582"/>
                <a:gd name="connsiteY342" fmla="*/ 20685 h 164536"/>
                <a:gd name="connsiteX343" fmla="*/ 1465735 w 6594582"/>
                <a:gd name="connsiteY343" fmla="*/ 13790 h 164536"/>
                <a:gd name="connsiteX344" fmla="*/ 1452024 w 6594582"/>
                <a:gd name="connsiteY344" fmla="*/ 6895 h 164536"/>
                <a:gd name="connsiteX345" fmla="*/ 1452024 w 6594582"/>
                <a:gd name="connsiteY345" fmla="*/ 0 h 164536"/>
                <a:gd name="connsiteX346" fmla="*/ 1513725 w 6594582"/>
                <a:gd name="connsiteY346" fmla="*/ 0 h 164536"/>
                <a:gd name="connsiteX347" fmla="*/ 1513725 w 6594582"/>
                <a:gd name="connsiteY347" fmla="*/ 6895 h 164536"/>
                <a:gd name="connsiteX348" fmla="*/ 1486302 w 6594582"/>
                <a:gd name="connsiteY348" fmla="*/ 13790 h 164536"/>
                <a:gd name="connsiteX349" fmla="*/ 1445169 w 6594582"/>
                <a:gd name="connsiteY349" fmla="*/ 62054 h 164536"/>
                <a:gd name="connsiteX350" fmla="*/ 1493158 w 6594582"/>
                <a:gd name="connsiteY350" fmla="*/ 124108 h 164536"/>
                <a:gd name="connsiteX351" fmla="*/ 1506869 w 6594582"/>
                <a:gd name="connsiteY351" fmla="*/ 137897 h 164536"/>
                <a:gd name="connsiteX352" fmla="*/ 1513725 w 6594582"/>
                <a:gd name="connsiteY352" fmla="*/ 144792 h 164536"/>
                <a:gd name="connsiteX353" fmla="*/ 1431457 w 6594582"/>
                <a:gd name="connsiteY353" fmla="*/ 144792 h 164536"/>
                <a:gd name="connsiteX354" fmla="*/ 1452024 w 6594582"/>
                <a:gd name="connsiteY354" fmla="*/ 131002 h 164536"/>
                <a:gd name="connsiteX355" fmla="*/ 1445169 w 6594582"/>
                <a:gd name="connsiteY355" fmla="*/ 124108 h 164536"/>
                <a:gd name="connsiteX356" fmla="*/ 1424602 w 6594582"/>
                <a:gd name="connsiteY356" fmla="*/ 89633 h 164536"/>
                <a:gd name="connsiteX357" fmla="*/ 1410890 w 6594582"/>
                <a:gd name="connsiteY357" fmla="*/ 96528 h 164536"/>
                <a:gd name="connsiteX358" fmla="*/ 1390324 w 6594582"/>
                <a:gd name="connsiteY358" fmla="*/ 131002 h 164536"/>
                <a:gd name="connsiteX359" fmla="*/ 1410890 w 6594582"/>
                <a:gd name="connsiteY359" fmla="*/ 144792 h 164536"/>
                <a:gd name="connsiteX360" fmla="*/ 1349190 w 6594582"/>
                <a:gd name="connsiteY360" fmla="*/ 144792 h 164536"/>
                <a:gd name="connsiteX361" fmla="*/ 1376612 w 6594582"/>
                <a:gd name="connsiteY361" fmla="*/ 131002 h 164536"/>
                <a:gd name="connsiteX362" fmla="*/ 1417746 w 6594582"/>
                <a:gd name="connsiteY362" fmla="*/ 82738 h 164536"/>
                <a:gd name="connsiteX363" fmla="*/ 1369757 w 6594582"/>
                <a:gd name="connsiteY363" fmla="*/ 20685 h 164536"/>
                <a:gd name="connsiteX364" fmla="*/ 1349190 w 6594582"/>
                <a:gd name="connsiteY364" fmla="*/ 6895 h 164536"/>
                <a:gd name="connsiteX365" fmla="*/ 1349190 w 6594582"/>
                <a:gd name="connsiteY365" fmla="*/ 0 h 164536"/>
                <a:gd name="connsiteX366" fmla="*/ 1128581 w 6594582"/>
                <a:gd name="connsiteY366" fmla="*/ 0 h 164536"/>
                <a:gd name="connsiteX367" fmla="*/ 1169649 w 6594582"/>
                <a:gd name="connsiteY367" fmla="*/ 6881 h 164536"/>
                <a:gd name="connsiteX368" fmla="*/ 1176494 w 6594582"/>
                <a:gd name="connsiteY368" fmla="*/ 6881 h 164536"/>
                <a:gd name="connsiteX369" fmla="*/ 1190183 w 6594582"/>
                <a:gd name="connsiteY369" fmla="*/ 0 h 164536"/>
                <a:gd name="connsiteX370" fmla="*/ 1197028 w 6594582"/>
                <a:gd name="connsiteY370" fmla="*/ 0 h 164536"/>
                <a:gd name="connsiteX371" fmla="*/ 1197028 w 6594582"/>
                <a:gd name="connsiteY371" fmla="*/ 48164 h 164536"/>
                <a:gd name="connsiteX372" fmla="*/ 1190183 w 6594582"/>
                <a:gd name="connsiteY372" fmla="*/ 48164 h 164536"/>
                <a:gd name="connsiteX373" fmla="*/ 1135426 w 6594582"/>
                <a:gd name="connsiteY373" fmla="*/ 6881 h 164536"/>
                <a:gd name="connsiteX374" fmla="*/ 1087513 w 6594582"/>
                <a:gd name="connsiteY374" fmla="*/ 75687 h 164536"/>
                <a:gd name="connsiteX375" fmla="*/ 1135426 w 6594582"/>
                <a:gd name="connsiteY375" fmla="*/ 144493 h 164536"/>
                <a:gd name="connsiteX376" fmla="*/ 1162804 w 6594582"/>
                <a:gd name="connsiteY376" fmla="*/ 130731 h 164536"/>
                <a:gd name="connsiteX377" fmla="*/ 1162804 w 6594582"/>
                <a:gd name="connsiteY377" fmla="*/ 103209 h 164536"/>
                <a:gd name="connsiteX378" fmla="*/ 1155960 w 6594582"/>
                <a:gd name="connsiteY378" fmla="*/ 96328 h 164536"/>
                <a:gd name="connsiteX379" fmla="*/ 1135426 w 6594582"/>
                <a:gd name="connsiteY379" fmla="*/ 89448 h 164536"/>
                <a:gd name="connsiteX380" fmla="*/ 1135426 w 6594582"/>
                <a:gd name="connsiteY380" fmla="*/ 82567 h 164536"/>
                <a:gd name="connsiteX381" fmla="*/ 1217562 w 6594582"/>
                <a:gd name="connsiteY381" fmla="*/ 82567 h 164536"/>
                <a:gd name="connsiteX382" fmla="*/ 1217562 w 6594582"/>
                <a:gd name="connsiteY382" fmla="*/ 89448 h 164536"/>
                <a:gd name="connsiteX383" fmla="*/ 1203872 w 6594582"/>
                <a:gd name="connsiteY383" fmla="*/ 96328 h 164536"/>
                <a:gd name="connsiteX384" fmla="*/ 1197028 w 6594582"/>
                <a:gd name="connsiteY384" fmla="*/ 110090 h 164536"/>
                <a:gd name="connsiteX385" fmla="*/ 1197028 w 6594582"/>
                <a:gd name="connsiteY385" fmla="*/ 137612 h 164536"/>
                <a:gd name="connsiteX386" fmla="*/ 1135426 w 6594582"/>
                <a:gd name="connsiteY386" fmla="*/ 151373 h 164536"/>
                <a:gd name="connsiteX387" fmla="*/ 1046445 w 6594582"/>
                <a:gd name="connsiteY387" fmla="*/ 75687 h 164536"/>
                <a:gd name="connsiteX388" fmla="*/ 1128581 w 6594582"/>
                <a:gd name="connsiteY388" fmla="*/ 0 h 164536"/>
                <a:gd name="connsiteX389" fmla="*/ 746992 w 6594582"/>
                <a:gd name="connsiteY389" fmla="*/ 0 h 164536"/>
                <a:gd name="connsiteX390" fmla="*/ 801837 w 6594582"/>
                <a:gd name="connsiteY390" fmla="*/ 0 h 164536"/>
                <a:gd name="connsiteX391" fmla="*/ 884104 w 6594582"/>
                <a:gd name="connsiteY391" fmla="*/ 89448 h 164536"/>
                <a:gd name="connsiteX392" fmla="*/ 884104 w 6594582"/>
                <a:gd name="connsiteY392" fmla="*/ 27522 h 164536"/>
                <a:gd name="connsiteX393" fmla="*/ 863537 w 6594582"/>
                <a:gd name="connsiteY393" fmla="*/ 6881 h 164536"/>
                <a:gd name="connsiteX394" fmla="*/ 863537 w 6594582"/>
                <a:gd name="connsiteY394" fmla="*/ 0 h 164536"/>
                <a:gd name="connsiteX395" fmla="*/ 911527 w 6594582"/>
                <a:gd name="connsiteY395" fmla="*/ 0 h 164536"/>
                <a:gd name="connsiteX396" fmla="*/ 911527 w 6594582"/>
                <a:gd name="connsiteY396" fmla="*/ 6881 h 164536"/>
                <a:gd name="connsiteX397" fmla="*/ 897816 w 6594582"/>
                <a:gd name="connsiteY397" fmla="*/ 20642 h 164536"/>
                <a:gd name="connsiteX398" fmla="*/ 897816 w 6594582"/>
                <a:gd name="connsiteY398" fmla="*/ 151373 h 164536"/>
                <a:gd name="connsiteX399" fmla="*/ 890960 w 6594582"/>
                <a:gd name="connsiteY399" fmla="*/ 151373 h 164536"/>
                <a:gd name="connsiteX400" fmla="*/ 781270 w 6594582"/>
                <a:gd name="connsiteY400" fmla="*/ 34403 h 164536"/>
                <a:gd name="connsiteX401" fmla="*/ 781270 w 6594582"/>
                <a:gd name="connsiteY401" fmla="*/ 116970 h 164536"/>
                <a:gd name="connsiteX402" fmla="*/ 801837 w 6594582"/>
                <a:gd name="connsiteY402" fmla="*/ 144493 h 164536"/>
                <a:gd name="connsiteX403" fmla="*/ 746992 w 6594582"/>
                <a:gd name="connsiteY403" fmla="*/ 144493 h 164536"/>
                <a:gd name="connsiteX404" fmla="*/ 767559 w 6594582"/>
                <a:gd name="connsiteY404" fmla="*/ 137612 h 164536"/>
                <a:gd name="connsiteX405" fmla="*/ 767559 w 6594582"/>
                <a:gd name="connsiteY405" fmla="*/ 123851 h 164536"/>
                <a:gd name="connsiteX406" fmla="*/ 767559 w 6594582"/>
                <a:gd name="connsiteY406" fmla="*/ 20642 h 164536"/>
                <a:gd name="connsiteX407" fmla="*/ 746992 w 6594582"/>
                <a:gd name="connsiteY407" fmla="*/ 6881 h 164536"/>
                <a:gd name="connsiteX408" fmla="*/ 746992 w 6594582"/>
                <a:gd name="connsiteY408" fmla="*/ 0 h 164536"/>
                <a:gd name="connsiteX409" fmla="*/ 533095 w 6594582"/>
                <a:gd name="connsiteY409" fmla="*/ 0 h 164536"/>
                <a:gd name="connsiteX410" fmla="*/ 587940 w 6594582"/>
                <a:gd name="connsiteY410" fmla="*/ 110318 h 164536"/>
                <a:gd name="connsiteX411" fmla="*/ 601652 w 6594582"/>
                <a:gd name="connsiteY411" fmla="*/ 137897 h 164536"/>
                <a:gd name="connsiteX412" fmla="*/ 615363 w 6594582"/>
                <a:gd name="connsiteY412" fmla="*/ 144792 h 164536"/>
                <a:gd name="connsiteX413" fmla="*/ 539951 w 6594582"/>
                <a:gd name="connsiteY413" fmla="*/ 144792 h 164536"/>
                <a:gd name="connsiteX414" fmla="*/ 560518 w 6594582"/>
                <a:gd name="connsiteY414" fmla="*/ 131002 h 164536"/>
                <a:gd name="connsiteX415" fmla="*/ 546807 w 6594582"/>
                <a:gd name="connsiteY415" fmla="*/ 103423 h 164536"/>
                <a:gd name="connsiteX416" fmla="*/ 491962 w 6594582"/>
                <a:gd name="connsiteY416" fmla="*/ 103423 h 164536"/>
                <a:gd name="connsiteX417" fmla="*/ 478250 w 6594582"/>
                <a:gd name="connsiteY417" fmla="*/ 131002 h 164536"/>
                <a:gd name="connsiteX418" fmla="*/ 498817 w 6594582"/>
                <a:gd name="connsiteY418" fmla="*/ 144792 h 164536"/>
                <a:gd name="connsiteX419" fmla="*/ 450828 w 6594582"/>
                <a:gd name="connsiteY419" fmla="*/ 144792 h 164536"/>
                <a:gd name="connsiteX420" fmla="*/ 478250 w 6594582"/>
                <a:gd name="connsiteY420" fmla="*/ 117213 h 164536"/>
                <a:gd name="connsiteX421" fmla="*/ 533095 w 6594582"/>
                <a:gd name="connsiteY421" fmla="*/ 0 h 164536"/>
                <a:gd name="connsiteX422" fmla="*/ 246804 w 6594582"/>
                <a:gd name="connsiteY422" fmla="*/ 0 h 164536"/>
                <a:gd name="connsiteX423" fmla="*/ 329073 w 6594582"/>
                <a:gd name="connsiteY423" fmla="*/ 0 h 164536"/>
                <a:gd name="connsiteX424" fmla="*/ 329073 w 6594582"/>
                <a:gd name="connsiteY424" fmla="*/ 6895 h 164536"/>
                <a:gd name="connsiteX425" fmla="*/ 308506 w 6594582"/>
                <a:gd name="connsiteY425" fmla="*/ 20685 h 164536"/>
                <a:gd name="connsiteX426" fmla="*/ 308506 w 6594582"/>
                <a:gd name="connsiteY426" fmla="*/ 124108 h 164536"/>
                <a:gd name="connsiteX427" fmla="*/ 329073 w 6594582"/>
                <a:gd name="connsiteY427" fmla="*/ 144792 h 164536"/>
                <a:gd name="connsiteX428" fmla="*/ 246804 w 6594582"/>
                <a:gd name="connsiteY428" fmla="*/ 144792 h 164536"/>
                <a:gd name="connsiteX429" fmla="*/ 260515 w 6594582"/>
                <a:gd name="connsiteY429" fmla="*/ 137897 h 164536"/>
                <a:gd name="connsiteX430" fmla="*/ 267371 w 6594582"/>
                <a:gd name="connsiteY430" fmla="*/ 124108 h 164536"/>
                <a:gd name="connsiteX431" fmla="*/ 267371 w 6594582"/>
                <a:gd name="connsiteY431" fmla="*/ 20685 h 164536"/>
                <a:gd name="connsiteX432" fmla="*/ 246804 w 6594582"/>
                <a:gd name="connsiteY432" fmla="*/ 6895 h 164536"/>
                <a:gd name="connsiteX433" fmla="*/ 246804 w 6594582"/>
                <a:gd name="connsiteY433" fmla="*/ 0 h 164536"/>
                <a:gd name="connsiteX434" fmla="*/ 27874 w 6594582"/>
                <a:gd name="connsiteY434" fmla="*/ 0 h 164536"/>
                <a:gd name="connsiteX435" fmla="*/ 118465 w 6594582"/>
                <a:gd name="connsiteY435" fmla="*/ 0 h 164536"/>
                <a:gd name="connsiteX436" fmla="*/ 118465 w 6594582"/>
                <a:gd name="connsiteY436" fmla="*/ 6856 h 164536"/>
                <a:gd name="connsiteX437" fmla="*/ 97559 w 6594582"/>
                <a:gd name="connsiteY437" fmla="*/ 6856 h 164536"/>
                <a:gd name="connsiteX438" fmla="*/ 97559 w 6594582"/>
                <a:gd name="connsiteY438" fmla="*/ 27423 h 164536"/>
                <a:gd name="connsiteX439" fmla="*/ 97559 w 6594582"/>
                <a:gd name="connsiteY439" fmla="*/ 116546 h 164536"/>
                <a:gd name="connsiteX440" fmla="*/ 41811 w 6594582"/>
                <a:gd name="connsiteY440" fmla="*/ 164536 h 164536"/>
                <a:gd name="connsiteX441" fmla="*/ 0 w 6594582"/>
                <a:gd name="connsiteY441" fmla="*/ 137113 h 164536"/>
                <a:gd name="connsiteX442" fmla="*/ 13937 w 6594582"/>
                <a:gd name="connsiteY442" fmla="*/ 123402 h 164536"/>
                <a:gd name="connsiteX443" fmla="*/ 34843 w 6594582"/>
                <a:gd name="connsiteY443" fmla="*/ 137113 h 164536"/>
                <a:gd name="connsiteX444" fmla="*/ 27874 w 6594582"/>
                <a:gd name="connsiteY444" fmla="*/ 143969 h 164536"/>
                <a:gd name="connsiteX445" fmla="*/ 27874 w 6594582"/>
                <a:gd name="connsiteY445" fmla="*/ 150825 h 164536"/>
                <a:gd name="connsiteX446" fmla="*/ 41811 w 6594582"/>
                <a:gd name="connsiteY446" fmla="*/ 157680 h 164536"/>
                <a:gd name="connsiteX447" fmla="*/ 55748 w 6594582"/>
                <a:gd name="connsiteY447" fmla="*/ 143969 h 164536"/>
                <a:gd name="connsiteX448" fmla="*/ 55748 w 6594582"/>
                <a:gd name="connsiteY448" fmla="*/ 20567 h 164536"/>
                <a:gd name="connsiteX449" fmla="*/ 48780 w 6594582"/>
                <a:gd name="connsiteY449" fmla="*/ 6856 h 164536"/>
                <a:gd name="connsiteX450" fmla="*/ 27874 w 6594582"/>
                <a:gd name="connsiteY450" fmla="*/ 6856 h 164536"/>
                <a:gd name="connsiteX451" fmla="*/ 27874 w 6594582"/>
                <a:gd name="connsiteY451" fmla="*/ 0 h 16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</a:cxnLst>
              <a:rect l="l" t="t" r="r" b="b"/>
              <a:pathLst>
                <a:path w="6594582" h="164536">
                  <a:moveTo>
                    <a:pt x="3339520" y="41369"/>
                  </a:moveTo>
                  <a:cubicBezTo>
                    <a:pt x="3312098" y="96528"/>
                    <a:pt x="3312098" y="96528"/>
                    <a:pt x="3312098" y="96528"/>
                  </a:cubicBezTo>
                  <a:lnTo>
                    <a:pt x="3360087" y="96528"/>
                  </a:lnTo>
                  <a:cubicBezTo>
                    <a:pt x="3339520" y="41369"/>
                    <a:pt x="3339520" y="41369"/>
                    <a:pt x="3339520" y="41369"/>
                  </a:cubicBezTo>
                  <a:close/>
                  <a:moveTo>
                    <a:pt x="519384" y="41369"/>
                  </a:moveTo>
                  <a:cubicBezTo>
                    <a:pt x="498817" y="96528"/>
                    <a:pt x="498817" y="96528"/>
                    <a:pt x="498817" y="96528"/>
                  </a:cubicBezTo>
                  <a:lnTo>
                    <a:pt x="539951" y="96528"/>
                  </a:lnTo>
                  <a:cubicBezTo>
                    <a:pt x="519384" y="41369"/>
                    <a:pt x="519384" y="41369"/>
                    <a:pt x="519384" y="41369"/>
                  </a:cubicBezTo>
                  <a:close/>
                  <a:moveTo>
                    <a:pt x="5473957" y="6895"/>
                  </a:moveTo>
                  <a:cubicBezTo>
                    <a:pt x="5460520" y="6895"/>
                    <a:pt x="5460520" y="6895"/>
                    <a:pt x="5460520" y="13790"/>
                  </a:cubicBezTo>
                  <a:lnTo>
                    <a:pt x="5460520" y="68949"/>
                  </a:lnTo>
                  <a:cubicBezTo>
                    <a:pt x="5473957" y="68949"/>
                    <a:pt x="5487395" y="68949"/>
                    <a:pt x="5494113" y="68949"/>
                  </a:cubicBezTo>
                  <a:cubicBezTo>
                    <a:pt x="5500832" y="62054"/>
                    <a:pt x="5500832" y="55159"/>
                    <a:pt x="5500832" y="41369"/>
                  </a:cubicBezTo>
                  <a:cubicBezTo>
                    <a:pt x="5500832" y="20685"/>
                    <a:pt x="5494113" y="6895"/>
                    <a:pt x="5473957" y="6895"/>
                  </a:cubicBezTo>
                  <a:close/>
                  <a:moveTo>
                    <a:pt x="2711270" y="6895"/>
                  </a:moveTo>
                  <a:cubicBezTo>
                    <a:pt x="2704414" y="6895"/>
                    <a:pt x="2697558" y="6895"/>
                    <a:pt x="2697558" y="13790"/>
                  </a:cubicBezTo>
                  <a:lnTo>
                    <a:pt x="2697558" y="68949"/>
                  </a:lnTo>
                  <a:cubicBezTo>
                    <a:pt x="2718125" y="68949"/>
                    <a:pt x="2724981" y="68949"/>
                    <a:pt x="2731837" y="68949"/>
                  </a:cubicBezTo>
                  <a:cubicBezTo>
                    <a:pt x="2738692" y="62054"/>
                    <a:pt x="2738692" y="55159"/>
                    <a:pt x="2738692" y="41369"/>
                  </a:cubicBezTo>
                  <a:cubicBezTo>
                    <a:pt x="2738692" y="20685"/>
                    <a:pt x="2731837" y="6895"/>
                    <a:pt x="2711270" y="6895"/>
                  </a:cubicBezTo>
                  <a:close/>
                  <a:moveTo>
                    <a:pt x="2415249" y="6881"/>
                  </a:moveTo>
                  <a:cubicBezTo>
                    <a:pt x="2387870" y="6881"/>
                    <a:pt x="2374181" y="27522"/>
                    <a:pt x="2374181" y="75687"/>
                  </a:cubicBezTo>
                  <a:cubicBezTo>
                    <a:pt x="2374181" y="116970"/>
                    <a:pt x="2387870" y="144493"/>
                    <a:pt x="2415249" y="144493"/>
                  </a:cubicBezTo>
                  <a:cubicBezTo>
                    <a:pt x="2442628" y="144493"/>
                    <a:pt x="2456317" y="116970"/>
                    <a:pt x="2456317" y="75687"/>
                  </a:cubicBezTo>
                  <a:cubicBezTo>
                    <a:pt x="2456317" y="27522"/>
                    <a:pt x="2442628" y="6881"/>
                    <a:pt x="2415249" y="6881"/>
                  </a:cubicBezTo>
                  <a:close/>
                  <a:moveTo>
                    <a:pt x="6433336" y="0"/>
                  </a:moveTo>
                  <a:cubicBezTo>
                    <a:pt x="6513959" y="0"/>
                    <a:pt x="6513959" y="0"/>
                    <a:pt x="6513959" y="0"/>
                  </a:cubicBezTo>
                  <a:cubicBezTo>
                    <a:pt x="6513959" y="6895"/>
                    <a:pt x="6513959" y="6895"/>
                    <a:pt x="6513959" y="6895"/>
                  </a:cubicBezTo>
                  <a:cubicBezTo>
                    <a:pt x="6500522" y="6895"/>
                    <a:pt x="6493803" y="6895"/>
                    <a:pt x="6493803" y="13790"/>
                  </a:cubicBezTo>
                  <a:cubicBezTo>
                    <a:pt x="6493803" y="13790"/>
                    <a:pt x="6493803" y="20685"/>
                    <a:pt x="6500522" y="20685"/>
                  </a:cubicBezTo>
                  <a:cubicBezTo>
                    <a:pt x="6500522" y="27580"/>
                    <a:pt x="6500522" y="27580"/>
                    <a:pt x="6500522" y="27580"/>
                  </a:cubicBezTo>
                  <a:cubicBezTo>
                    <a:pt x="6527396" y="75844"/>
                    <a:pt x="6527396" y="75844"/>
                    <a:pt x="6527396" y="75844"/>
                  </a:cubicBezTo>
                  <a:cubicBezTo>
                    <a:pt x="6554270" y="34474"/>
                    <a:pt x="6554270" y="34474"/>
                    <a:pt x="6554270" y="34474"/>
                  </a:cubicBezTo>
                  <a:cubicBezTo>
                    <a:pt x="6560989" y="27580"/>
                    <a:pt x="6560989" y="20685"/>
                    <a:pt x="6567708" y="13790"/>
                  </a:cubicBezTo>
                  <a:cubicBezTo>
                    <a:pt x="6567708" y="6895"/>
                    <a:pt x="6560989" y="6895"/>
                    <a:pt x="6547552" y="6895"/>
                  </a:cubicBezTo>
                  <a:cubicBezTo>
                    <a:pt x="6547552" y="0"/>
                    <a:pt x="6547552" y="0"/>
                    <a:pt x="6547552" y="0"/>
                  </a:cubicBezTo>
                  <a:cubicBezTo>
                    <a:pt x="6594582" y="0"/>
                    <a:pt x="6594582" y="0"/>
                    <a:pt x="6594582" y="0"/>
                  </a:cubicBezTo>
                  <a:lnTo>
                    <a:pt x="6594582" y="6895"/>
                  </a:lnTo>
                  <a:cubicBezTo>
                    <a:pt x="6587863" y="6895"/>
                    <a:pt x="6581145" y="6895"/>
                    <a:pt x="6581145" y="13790"/>
                  </a:cubicBezTo>
                  <a:cubicBezTo>
                    <a:pt x="6534115" y="82738"/>
                    <a:pt x="6534115" y="82738"/>
                    <a:pt x="6534115" y="82738"/>
                  </a:cubicBezTo>
                  <a:cubicBezTo>
                    <a:pt x="6534115" y="124108"/>
                    <a:pt x="6534115" y="124108"/>
                    <a:pt x="6534115" y="124108"/>
                  </a:cubicBezTo>
                  <a:cubicBezTo>
                    <a:pt x="6534115" y="131002"/>
                    <a:pt x="6534115" y="137897"/>
                    <a:pt x="6540833" y="137897"/>
                  </a:cubicBezTo>
                  <a:cubicBezTo>
                    <a:pt x="6540833" y="137897"/>
                    <a:pt x="6547552" y="137897"/>
                    <a:pt x="6554270" y="144792"/>
                  </a:cubicBezTo>
                  <a:cubicBezTo>
                    <a:pt x="6473648" y="144792"/>
                    <a:pt x="6473648" y="144792"/>
                    <a:pt x="6473648" y="144792"/>
                  </a:cubicBezTo>
                  <a:cubicBezTo>
                    <a:pt x="6487085" y="137897"/>
                    <a:pt x="6487085" y="137897"/>
                    <a:pt x="6493803" y="137897"/>
                  </a:cubicBezTo>
                  <a:cubicBezTo>
                    <a:pt x="6493803" y="131002"/>
                    <a:pt x="6493803" y="131002"/>
                    <a:pt x="6493803" y="124108"/>
                  </a:cubicBezTo>
                  <a:cubicBezTo>
                    <a:pt x="6493803" y="89633"/>
                    <a:pt x="6493803" y="89633"/>
                    <a:pt x="6493803" y="89633"/>
                  </a:cubicBezTo>
                  <a:cubicBezTo>
                    <a:pt x="6453492" y="20685"/>
                    <a:pt x="6453492" y="20685"/>
                    <a:pt x="6453492" y="20685"/>
                  </a:cubicBezTo>
                  <a:cubicBezTo>
                    <a:pt x="6446773" y="6895"/>
                    <a:pt x="6440055" y="6895"/>
                    <a:pt x="6433336" y="6895"/>
                  </a:cubicBezTo>
                  <a:cubicBezTo>
                    <a:pt x="6433336" y="0"/>
                    <a:pt x="6433336" y="0"/>
                    <a:pt x="6433336" y="0"/>
                  </a:cubicBezTo>
                  <a:close/>
                  <a:moveTo>
                    <a:pt x="6156916" y="0"/>
                  </a:moveTo>
                  <a:cubicBezTo>
                    <a:pt x="6301707" y="0"/>
                    <a:pt x="6301707" y="0"/>
                    <a:pt x="6301707" y="0"/>
                  </a:cubicBezTo>
                  <a:cubicBezTo>
                    <a:pt x="6301707" y="41369"/>
                    <a:pt x="6301707" y="41369"/>
                    <a:pt x="6301707" y="41369"/>
                  </a:cubicBezTo>
                  <a:cubicBezTo>
                    <a:pt x="6294812" y="41369"/>
                    <a:pt x="6294812" y="41369"/>
                    <a:pt x="6294812" y="41369"/>
                  </a:cubicBezTo>
                  <a:cubicBezTo>
                    <a:pt x="6294812" y="20685"/>
                    <a:pt x="6281023" y="6895"/>
                    <a:pt x="6246549" y="6895"/>
                  </a:cubicBezTo>
                  <a:cubicBezTo>
                    <a:pt x="6246549" y="124108"/>
                    <a:pt x="6246549" y="124108"/>
                    <a:pt x="6246549" y="124108"/>
                  </a:cubicBezTo>
                  <a:cubicBezTo>
                    <a:pt x="6246549" y="131002"/>
                    <a:pt x="6253443" y="137897"/>
                    <a:pt x="6253443" y="137897"/>
                  </a:cubicBezTo>
                  <a:cubicBezTo>
                    <a:pt x="6253443" y="137897"/>
                    <a:pt x="6260338" y="137897"/>
                    <a:pt x="6274128" y="144792"/>
                  </a:cubicBezTo>
                  <a:cubicBezTo>
                    <a:pt x="6184495" y="144792"/>
                    <a:pt x="6184495" y="144792"/>
                    <a:pt x="6184495" y="144792"/>
                  </a:cubicBezTo>
                  <a:cubicBezTo>
                    <a:pt x="6198285" y="137897"/>
                    <a:pt x="6205180" y="137897"/>
                    <a:pt x="6205180" y="137897"/>
                  </a:cubicBezTo>
                  <a:cubicBezTo>
                    <a:pt x="6212074" y="137897"/>
                    <a:pt x="6212074" y="131002"/>
                    <a:pt x="6212074" y="124108"/>
                  </a:cubicBezTo>
                  <a:cubicBezTo>
                    <a:pt x="6212074" y="6895"/>
                    <a:pt x="6212074" y="6895"/>
                    <a:pt x="6212074" y="6895"/>
                  </a:cubicBezTo>
                  <a:cubicBezTo>
                    <a:pt x="6184495" y="6895"/>
                    <a:pt x="6163811" y="20685"/>
                    <a:pt x="6163811" y="41369"/>
                  </a:cubicBezTo>
                  <a:cubicBezTo>
                    <a:pt x="6156916" y="41369"/>
                    <a:pt x="6156916" y="41369"/>
                    <a:pt x="6156916" y="41369"/>
                  </a:cubicBezTo>
                  <a:cubicBezTo>
                    <a:pt x="6156916" y="0"/>
                    <a:pt x="6156916" y="0"/>
                    <a:pt x="6156916" y="0"/>
                  </a:cubicBezTo>
                  <a:close/>
                  <a:moveTo>
                    <a:pt x="5939730" y="0"/>
                  </a:moveTo>
                  <a:cubicBezTo>
                    <a:pt x="6028580" y="0"/>
                    <a:pt x="6028580" y="0"/>
                    <a:pt x="6028580" y="0"/>
                  </a:cubicBezTo>
                  <a:cubicBezTo>
                    <a:pt x="6028580" y="6895"/>
                    <a:pt x="6028580" y="6895"/>
                    <a:pt x="6028580" y="6895"/>
                  </a:cubicBezTo>
                  <a:cubicBezTo>
                    <a:pt x="6008076" y="6895"/>
                    <a:pt x="6001242" y="13790"/>
                    <a:pt x="6001242" y="20685"/>
                  </a:cubicBezTo>
                  <a:cubicBezTo>
                    <a:pt x="6001242" y="124108"/>
                    <a:pt x="6001242" y="124108"/>
                    <a:pt x="6001242" y="124108"/>
                  </a:cubicBezTo>
                  <a:cubicBezTo>
                    <a:pt x="6001242" y="137897"/>
                    <a:pt x="6008076" y="144792"/>
                    <a:pt x="6028580" y="144792"/>
                  </a:cubicBezTo>
                  <a:cubicBezTo>
                    <a:pt x="5939730" y="144792"/>
                    <a:pt x="5939730" y="144792"/>
                    <a:pt x="5939730" y="144792"/>
                  </a:cubicBezTo>
                  <a:cubicBezTo>
                    <a:pt x="5953399" y="137897"/>
                    <a:pt x="5960234" y="137897"/>
                    <a:pt x="5960234" y="137897"/>
                  </a:cubicBezTo>
                  <a:cubicBezTo>
                    <a:pt x="5960234" y="137897"/>
                    <a:pt x="5967068" y="131002"/>
                    <a:pt x="5967068" y="124108"/>
                  </a:cubicBezTo>
                  <a:cubicBezTo>
                    <a:pt x="5967068" y="20685"/>
                    <a:pt x="5967068" y="20685"/>
                    <a:pt x="5967068" y="20685"/>
                  </a:cubicBezTo>
                  <a:cubicBezTo>
                    <a:pt x="5967068" y="13790"/>
                    <a:pt x="5960234" y="6895"/>
                    <a:pt x="5939730" y="6895"/>
                  </a:cubicBezTo>
                  <a:cubicBezTo>
                    <a:pt x="5939730" y="0"/>
                    <a:pt x="5939730" y="0"/>
                    <a:pt x="5939730" y="0"/>
                  </a:cubicBezTo>
                  <a:close/>
                  <a:moveTo>
                    <a:pt x="5747125" y="0"/>
                  </a:moveTo>
                  <a:cubicBezTo>
                    <a:pt x="5753901" y="0"/>
                    <a:pt x="5767451" y="0"/>
                    <a:pt x="5774226" y="0"/>
                  </a:cubicBezTo>
                  <a:cubicBezTo>
                    <a:pt x="5781001" y="6881"/>
                    <a:pt x="5781001" y="6881"/>
                    <a:pt x="5787776" y="6881"/>
                  </a:cubicBezTo>
                  <a:cubicBezTo>
                    <a:pt x="5787776" y="6881"/>
                    <a:pt x="5794551" y="0"/>
                    <a:pt x="5794551" y="0"/>
                  </a:cubicBezTo>
                  <a:cubicBezTo>
                    <a:pt x="5801326" y="0"/>
                    <a:pt x="5801326" y="0"/>
                    <a:pt x="5801326" y="0"/>
                  </a:cubicBezTo>
                  <a:cubicBezTo>
                    <a:pt x="5801326" y="41284"/>
                    <a:pt x="5801326" y="41284"/>
                    <a:pt x="5801326" y="41284"/>
                  </a:cubicBezTo>
                  <a:lnTo>
                    <a:pt x="5794551" y="41284"/>
                  </a:lnTo>
                  <a:cubicBezTo>
                    <a:pt x="5781001" y="20642"/>
                    <a:pt x="5767451" y="6881"/>
                    <a:pt x="5747125" y="6881"/>
                  </a:cubicBezTo>
                  <a:cubicBezTo>
                    <a:pt x="5726800" y="6881"/>
                    <a:pt x="5720025" y="13761"/>
                    <a:pt x="5720025" y="20642"/>
                  </a:cubicBezTo>
                  <a:cubicBezTo>
                    <a:pt x="5720025" y="27522"/>
                    <a:pt x="5720025" y="34403"/>
                    <a:pt x="5726800" y="41284"/>
                  </a:cubicBezTo>
                  <a:cubicBezTo>
                    <a:pt x="5726800" y="41284"/>
                    <a:pt x="5733575" y="48164"/>
                    <a:pt x="5747125" y="48164"/>
                  </a:cubicBezTo>
                  <a:cubicBezTo>
                    <a:pt x="5781001" y="68806"/>
                    <a:pt x="5781001" y="68806"/>
                    <a:pt x="5781001" y="68806"/>
                  </a:cubicBezTo>
                  <a:cubicBezTo>
                    <a:pt x="5794551" y="75687"/>
                    <a:pt x="5808101" y="89448"/>
                    <a:pt x="5808101" y="103209"/>
                  </a:cubicBezTo>
                  <a:cubicBezTo>
                    <a:pt x="5801326" y="130731"/>
                    <a:pt x="5787776" y="151373"/>
                    <a:pt x="5747125" y="151373"/>
                  </a:cubicBezTo>
                  <a:cubicBezTo>
                    <a:pt x="5740350" y="151373"/>
                    <a:pt x="5726800" y="144493"/>
                    <a:pt x="5720025" y="144493"/>
                  </a:cubicBezTo>
                  <a:cubicBezTo>
                    <a:pt x="5713250" y="144493"/>
                    <a:pt x="5706475" y="144493"/>
                    <a:pt x="5706475" y="144493"/>
                  </a:cubicBezTo>
                  <a:cubicBezTo>
                    <a:pt x="5699700" y="144493"/>
                    <a:pt x="5699700" y="144493"/>
                    <a:pt x="5699700" y="151373"/>
                  </a:cubicBezTo>
                  <a:cubicBezTo>
                    <a:pt x="5692925" y="151373"/>
                    <a:pt x="5692925" y="151373"/>
                    <a:pt x="5692925" y="151373"/>
                  </a:cubicBezTo>
                  <a:cubicBezTo>
                    <a:pt x="5692925" y="96328"/>
                    <a:pt x="5692925" y="96328"/>
                    <a:pt x="5692925" y="96328"/>
                  </a:cubicBezTo>
                  <a:cubicBezTo>
                    <a:pt x="5699700" y="96328"/>
                    <a:pt x="5699700" y="96328"/>
                    <a:pt x="5699700" y="96328"/>
                  </a:cubicBezTo>
                  <a:cubicBezTo>
                    <a:pt x="5706475" y="130731"/>
                    <a:pt x="5726800" y="144493"/>
                    <a:pt x="5747125" y="144493"/>
                  </a:cubicBezTo>
                  <a:cubicBezTo>
                    <a:pt x="5767451" y="144493"/>
                    <a:pt x="5774226" y="137612"/>
                    <a:pt x="5781001" y="116970"/>
                  </a:cubicBezTo>
                  <a:cubicBezTo>
                    <a:pt x="5781001" y="110090"/>
                    <a:pt x="5767451" y="96328"/>
                    <a:pt x="5753901" y="96328"/>
                  </a:cubicBezTo>
                  <a:cubicBezTo>
                    <a:pt x="5733575" y="82567"/>
                    <a:pt x="5733575" y="82567"/>
                    <a:pt x="5733575" y="82567"/>
                  </a:cubicBezTo>
                  <a:cubicBezTo>
                    <a:pt x="5706475" y="75687"/>
                    <a:pt x="5692925" y="55045"/>
                    <a:pt x="5692925" y="41284"/>
                  </a:cubicBezTo>
                  <a:cubicBezTo>
                    <a:pt x="5692925" y="13761"/>
                    <a:pt x="5713250" y="0"/>
                    <a:pt x="5747125" y="0"/>
                  </a:cubicBezTo>
                  <a:close/>
                  <a:moveTo>
                    <a:pt x="5400053" y="0"/>
                  </a:moveTo>
                  <a:cubicBezTo>
                    <a:pt x="5473957" y="0"/>
                    <a:pt x="5473957" y="0"/>
                    <a:pt x="5473957" y="0"/>
                  </a:cubicBezTo>
                  <a:cubicBezTo>
                    <a:pt x="5520988" y="0"/>
                    <a:pt x="5541143" y="13790"/>
                    <a:pt x="5541143" y="41369"/>
                  </a:cubicBezTo>
                  <a:cubicBezTo>
                    <a:pt x="5541143" y="55159"/>
                    <a:pt x="5527706" y="68949"/>
                    <a:pt x="5507550" y="75844"/>
                  </a:cubicBezTo>
                  <a:cubicBezTo>
                    <a:pt x="5554580" y="137897"/>
                    <a:pt x="5554580" y="137897"/>
                    <a:pt x="5554580" y="137897"/>
                  </a:cubicBezTo>
                  <a:cubicBezTo>
                    <a:pt x="5554580" y="137897"/>
                    <a:pt x="5561299" y="144792"/>
                    <a:pt x="5561299" y="144792"/>
                  </a:cubicBezTo>
                  <a:cubicBezTo>
                    <a:pt x="5514269" y="144792"/>
                    <a:pt x="5514269" y="144792"/>
                    <a:pt x="5514269" y="144792"/>
                  </a:cubicBezTo>
                  <a:cubicBezTo>
                    <a:pt x="5467239" y="75844"/>
                    <a:pt x="5467239" y="75844"/>
                    <a:pt x="5467239" y="75844"/>
                  </a:cubicBezTo>
                  <a:cubicBezTo>
                    <a:pt x="5460520" y="75844"/>
                    <a:pt x="5460520" y="75844"/>
                    <a:pt x="5460520" y="75844"/>
                  </a:cubicBezTo>
                  <a:cubicBezTo>
                    <a:pt x="5460520" y="124108"/>
                    <a:pt x="5460520" y="124108"/>
                    <a:pt x="5460520" y="124108"/>
                  </a:cubicBezTo>
                  <a:cubicBezTo>
                    <a:pt x="5460520" y="131002"/>
                    <a:pt x="5460520" y="131002"/>
                    <a:pt x="5460520" y="137897"/>
                  </a:cubicBezTo>
                  <a:cubicBezTo>
                    <a:pt x="5460520" y="137897"/>
                    <a:pt x="5467239" y="137897"/>
                    <a:pt x="5480676" y="144792"/>
                  </a:cubicBezTo>
                  <a:cubicBezTo>
                    <a:pt x="5400053" y="144792"/>
                    <a:pt x="5400053" y="144792"/>
                    <a:pt x="5400053" y="144792"/>
                  </a:cubicBezTo>
                  <a:cubicBezTo>
                    <a:pt x="5406772" y="137897"/>
                    <a:pt x="5413490" y="137897"/>
                    <a:pt x="5413490" y="137897"/>
                  </a:cubicBezTo>
                  <a:cubicBezTo>
                    <a:pt x="5420209" y="137897"/>
                    <a:pt x="5420209" y="131002"/>
                    <a:pt x="5420209" y="124108"/>
                  </a:cubicBezTo>
                  <a:cubicBezTo>
                    <a:pt x="5420209" y="27580"/>
                    <a:pt x="5420209" y="27580"/>
                    <a:pt x="5420209" y="27580"/>
                  </a:cubicBezTo>
                  <a:cubicBezTo>
                    <a:pt x="5420209" y="20685"/>
                    <a:pt x="5420209" y="13790"/>
                    <a:pt x="5413490" y="6895"/>
                  </a:cubicBezTo>
                  <a:cubicBezTo>
                    <a:pt x="5413490" y="6895"/>
                    <a:pt x="5406772" y="6895"/>
                    <a:pt x="5400053" y="6895"/>
                  </a:cubicBezTo>
                  <a:cubicBezTo>
                    <a:pt x="5400053" y="0"/>
                    <a:pt x="5400053" y="0"/>
                    <a:pt x="5400053" y="0"/>
                  </a:cubicBezTo>
                  <a:close/>
                  <a:moveTo>
                    <a:pt x="5117052" y="0"/>
                  </a:moveTo>
                  <a:cubicBezTo>
                    <a:pt x="5254664" y="0"/>
                    <a:pt x="5254664" y="0"/>
                    <a:pt x="5254664" y="0"/>
                  </a:cubicBezTo>
                  <a:cubicBezTo>
                    <a:pt x="5254664" y="41369"/>
                    <a:pt x="5254664" y="41369"/>
                    <a:pt x="5254664" y="41369"/>
                  </a:cubicBezTo>
                  <a:cubicBezTo>
                    <a:pt x="5247783" y="41369"/>
                    <a:pt x="5247783" y="41369"/>
                    <a:pt x="5247783" y="41369"/>
                  </a:cubicBezTo>
                  <a:cubicBezTo>
                    <a:pt x="5247783" y="27580"/>
                    <a:pt x="5240903" y="20685"/>
                    <a:pt x="5234022" y="13790"/>
                  </a:cubicBezTo>
                  <a:cubicBezTo>
                    <a:pt x="5227141" y="13790"/>
                    <a:pt x="5213380" y="6895"/>
                    <a:pt x="5192738" y="6895"/>
                  </a:cubicBezTo>
                  <a:cubicBezTo>
                    <a:pt x="5178977" y="6895"/>
                    <a:pt x="5172097" y="6895"/>
                    <a:pt x="5172097" y="20685"/>
                  </a:cubicBezTo>
                  <a:cubicBezTo>
                    <a:pt x="5172097" y="68949"/>
                    <a:pt x="5172097" y="68949"/>
                    <a:pt x="5172097" y="68949"/>
                  </a:cubicBezTo>
                  <a:cubicBezTo>
                    <a:pt x="5185858" y="68949"/>
                    <a:pt x="5199619" y="68949"/>
                    <a:pt x="5206500" y="62054"/>
                  </a:cubicBezTo>
                  <a:cubicBezTo>
                    <a:pt x="5206500" y="55159"/>
                    <a:pt x="5213380" y="48264"/>
                    <a:pt x="5213380" y="34474"/>
                  </a:cubicBezTo>
                  <a:cubicBezTo>
                    <a:pt x="5220261" y="34474"/>
                    <a:pt x="5220261" y="34474"/>
                    <a:pt x="5220261" y="34474"/>
                  </a:cubicBezTo>
                  <a:cubicBezTo>
                    <a:pt x="5220261" y="110318"/>
                    <a:pt x="5220261" y="110318"/>
                    <a:pt x="5220261" y="110318"/>
                  </a:cubicBezTo>
                  <a:cubicBezTo>
                    <a:pt x="5213380" y="110318"/>
                    <a:pt x="5213380" y="110318"/>
                    <a:pt x="5213380" y="110318"/>
                  </a:cubicBezTo>
                  <a:cubicBezTo>
                    <a:pt x="5213380" y="96528"/>
                    <a:pt x="5206500" y="89633"/>
                    <a:pt x="5206500" y="82738"/>
                  </a:cubicBezTo>
                  <a:cubicBezTo>
                    <a:pt x="5199619" y="75844"/>
                    <a:pt x="5185858" y="75844"/>
                    <a:pt x="5172097" y="75844"/>
                  </a:cubicBezTo>
                  <a:cubicBezTo>
                    <a:pt x="5172097" y="131002"/>
                    <a:pt x="5172097" y="131002"/>
                    <a:pt x="5172097" y="131002"/>
                  </a:cubicBezTo>
                  <a:cubicBezTo>
                    <a:pt x="5172097" y="137897"/>
                    <a:pt x="5178977" y="137897"/>
                    <a:pt x="5192738" y="137897"/>
                  </a:cubicBezTo>
                  <a:cubicBezTo>
                    <a:pt x="5227141" y="137897"/>
                    <a:pt x="5247783" y="131002"/>
                    <a:pt x="5261544" y="103423"/>
                  </a:cubicBezTo>
                  <a:cubicBezTo>
                    <a:pt x="5268425" y="103423"/>
                    <a:pt x="5268425" y="103423"/>
                    <a:pt x="5268425" y="103423"/>
                  </a:cubicBezTo>
                  <a:cubicBezTo>
                    <a:pt x="5254664" y="144792"/>
                    <a:pt x="5254664" y="144792"/>
                    <a:pt x="5254664" y="144792"/>
                  </a:cubicBezTo>
                  <a:cubicBezTo>
                    <a:pt x="5117052" y="144792"/>
                    <a:pt x="5117052" y="144792"/>
                    <a:pt x="5117052" y="144792"/>
                  </a:cubicBezTo>
                  <a:cubicBezTo>
                    <a:pt x="5123933" y="137897"/>
                    <a:pt x="5130813" y="137897"/>
                    <a:pt x="5130813" y="137897"/>
                  </a:cubicBezTo>
                  <a:cubicBezTo>
                    <a:pt x="5137694" y="137897"/>
                    <a:pt x="5137694" y="131002"/>
                    <a:pt x="5137694" y="124108"/>
                  </a:cubicBezTo>
                  <a:cubicBezTo>
                    <a:pt x="5137694" y="20685"/>
                    <a:pt x="5137694" y="20685"/>
                    <a:pt x="5137694" y="20685"/>
                  </a:cubicBezTo>
                  <a:cubicBezTo>
                    <a:pt x="5137694" y="13790"/>
                    <a:pt x="5130813" y="6895"/>
                    <a:pt x="5117052" y="6895"/>
                  </a:cubicBezTo>
                  <a:close/>
                  <a:moveTo>
                    <a:pt x="4824179" y="0"/>
                  </a:moveTo>
                  <a:cubicBezTo>
                    <a:pt x="4906446" y="0"/>
                    <a:pt x="4906446" y="0"/>
                    <a:pt x="4906446" y="0"/>
                  </a:cubicBezTo>
                  <a:cubicBezTo>
                    <a:pt x="4906446" y="6881"/>
                    <a:pt x="4906446" y="6881"/>
                    <a:pt x="4906446" y="6881"/>
                  </a:cubicBezTo>
                  <a:cubicBezTo>
                    <a:pt x="4892735" y="6881"/>
                    <a:pt x="4885880" y="6881"/>
                    <a:pt x="4885880" y="6881"/>
                  </a:cubicBezTo>
                  <a:cubicBezTo>
                    <a:pt x="4885880" y="6881"/>
                    <a:pt x="4885880" y="13761"/>
                    <a:pt x="4885880" y="13761"/>
                  </a:cubicBezTo>
                  <a:cubicBezTo>
                    <a:pt x="4885880" y="20642"/>
                    <a:pt x="4885880" y="27522"/>
                    <a:pt x="4892735" y="34403"/>
                  </a:cubicBezTo>
                  <a:cubicBezTo>
                    <a:pt x="4920158" y="103209"/>
                    <a:pt x="4920158" y="103209"/>
                    <a:pt x="4920158" y="103209"/>
                  </a:cubicBezTo>
                  <a:cubicBezTo>
                    <a:pt x="4954436" y="27522"/>
                    <a:pt x="4954436" y="27522"/>
                    <a:pt x="4954436" y="27522"/>
                  </a:cubicBezTo>
                  <a:cubicBezTo>
                    <a:pt x="4954436" y="20642"/>
                    <a:pt x="4961292" y="20642"/>
                    <a:pt x="4961292" y="13761"/>
                  </a:cubicBezTo>
                  <a:cubicBezTo>
                    <a:pt x="4961292" y="13761"/>
                    <a:pt x="4954436" y="6881"/>
                    <a:pt x="4954436" y="6881"/>
                  </a:cubicBezTo>
                  <a:cubicBezTo>
                    <a:pt x="4954436" y="6881"/>
                    <a:pt x="4947580" y="6881"/>
                    <a:pt x="4933869" y="6881"/>
                  </a:cubicBezTo>
                  <a:cubicBezTo>
                    <a:pt x="4933869" y="0"/>
                    <a:pt x="4933869" y="0"/>
                    <a:pt x="4933869" y="0"/>
                  </a:cubicBezTo>
                  <a:cubicBezTo>
                    <a:pt x="4988714" y="0"/>
                    <a:pt x="4988714" y="0"/>
                    <a:pt x="4988714" y="0"/>
                  </a:cubicBezTo>
                  <a:lnTo>
                    <a:pt x="4988714" y="6881"/>
                  </a:lnTo>
                  <a:cubicBezTo>
                    <a:pt x="4975003" y="6881"/>
                    <a:pt x="4968147" y="13761"/>
                    <a:pt x="4968147" y="20642"/>
                  </a:cubicBezTo>
                  <a:cubicBezTo>
                    <a:pt x="4913302" y="151373"/>
                    <a:pt x="4913302" y="151373"/>
                    <a:pt x="4913302" y="151373"/>
                  </a:cubicBezTo>
                  <a:cubicBezTo>
                    <a:pt x="4906446" y="151373"/>
                    <a:pt x="4906446" y="151373"/>
                    <a:pt x="4906446" y="151373"/>
                  </a:cubicBezTo>
                  <a:cubicBezTo>
                    <a:pt x="4844746" y="20642"/>
                    <a:pt x="4844746" y="20642"/>
                    <a:pt x="4844746" y="20642"/>
                  </a:cubicBezTo>
                  <a:cubicBezTo>
                    <a:pt x="4837890" y="13761"/>
                    <a:pt x="4831035" y="6881"/>
                    <a:pt x="4824179" y="6881"/>
                  </a:cubicBezTo>
                  <a:cubicBezTo>
                    <a:pt x="4824179" y="0"/>
                    <a:pt x="4824179" y="0"/>
                    <a:pt x="4824179" y="0"/>
                  </a:cubicBezTo>
                  <a:close/>
                  <a:moveTo>
                    <a:pt x="4610283" y="0"/>
                  </a:moveTo>
                  <a:cubicBezTo>
                    <a:pt x="4692552" y="0"/>
                    <a:pt x="4692552" y="0"/>
                    <a:pt x="4692552" y="0"/>
                  </a:cubicBezTo>
                  <a:cubicBezTo>
                    <a:pt x="4692552" y="6895"/>
                    <a:pt x="4692552" y="6895"/>
                    <a:pt x="4692552" y="6895"/>
                  </a:cubicBezTo>
                  <a:cubicBezTo>
                    <a:pt x="4678840" y="6895"/>
                    <a:pt x="4671985" y="13790"/>
                    <a:pt x="4671985" y="20685"/>
                  </a:cubicBezTo>
                  <a:cubicBezTo>
                    <a:pt x="4671985" y="124108"/>
                    <a:pt x="4671985" y="124108"/>
                    <a:pt x="4671985" y="124108"/>
                  </a:cubicBezTo>
                  <a:cubicBezTo>
                    <a:pt x="4671985" y="137897"/>
                    <a:pt x="4678840" y="144792"/>
                    <a:pt x="4692552" y="144792"/>
                  </a:cubicBezTo>
                  <a:cubicBezTo>
                    <a:pt x="4610283" y="144792"/>
                    <a:pt x="4610283" y="144792"/>
                    <a:pt x="4610283" y="144792"/>
                  </a:cubicBezTo>
                  <a:cubicBezTo>
                    <a:pt x="4617139" y="137897"/>
                    <a:pt x="4623994" y="137897"/>
                    <a:pt x="4623994" y="137897"/>
                  </a:cubicBezTo>
                  <a:cubicBezTo>
                    <a:pt x="4630850" y="137897"/>
                    <a:pt x="4630850" y="131002"/>
                    <a:pt x="4630850" y="124108"/>
                  </a:cubicBezTo>
                  <a:cubicBezTo>
                    <a:pt x="4630850" y="20685"/>
                    <a:pt x="4630850" y="20685"/>
                    <a:pt x="4630850" y="20685"/>
                  </a:cubicBezTo>
                  <a:cubicBezTo>
                    <a:pt x="4630850" y="13790"/>
                    <a:pt x="4623994" y="6895"/>
                    <a:pt x="4610283" y="6895"/>
                  </a:cubicBezTo>
                  <a:cubicBezTo>
                    <a:pt x="4610283" y="0"/>
                    <a:pt x="4610283" y="0"/>
                    <a:pt x="4610283" y="0"/>
                  </a:cubicBezTo>
                  <a:close/>
                  <a:moveTo>
                    <a:pt x="4317409" y="0"/>
                  </a:moveTo>
                  <a:cubicBezTo>
                    <a:pt x="4365398" y="0"/>
                    <a:pt x="4365398" y="0"/>
                    <a:pt x="4365398" y="0"/>
                  </a:cubicBezTo>
                  <a:cubicBezTo>
                    <a:pt x="4454521" y="89448"/>
                    <a:pt x="4454521" y="89448"/>
                    <a:pt x="4454521" y="89448"/>
                  </a:cubicBezTo>
                  <a:cubicBezTo>
                    <a:pt x="4454521" y="27522"/>
                    <a:pt x="4454521" y="27522"/>
                    <a:pt x="4454521" y="27522"/>
                  </a:cubicBezTo>
                  <a:cubicBezTo>
                    <a:pt x="4454521" y="13761"/>
                    <a:pt x="4447666" y="6881"/>
                    <a:pt x="4427099" y="6881"/>
                  </a:cubicBezTo>
                  <a:cubicBezTo>
                    <a:pt x="4427099" y="0"/>
                    <a:pt x="4427099" y="0"/>
                    <a:pt x="4427099" y="0"/>
                  </a:cubicBezTo>
                  <a:cubicBezTo>
                    <a:pt x="4481944" y="0"/>
                    <a:pt x="4481944" y="0"/>
                    <a:pt x="4481944" y="0"/>
                  </a:cubicBezTo>
                  <a:cubicBezTo>
                    <a:pt x="4481944" y="6881"/>
                    <a:pt x="4481944" y="6881"/>
                    <a:pt x="4481944" y="6881"/>
                  </a:cubicBezTo>
                  <a:cubicBezTo>
                    <a:pt x="4468233" y="6881"/>
                    <a:pt x="4461377" y="13761"/>
                    <a:pt x="4461377" y="20642"/>
                  </a:cubicBezTo>
                  <a:cubicBezTo>
                    <a:pt x="4461377" y="151373"/>
                    <a:pt x="4461377" y="151373"/>
                    <a:pt x="4461377" y="151373"/>
                  </a:cubicBezTo>
                  <a:cubicBezTo>
                    <a:pt x="4454521" y="151373"/>
                    <a:pt x="4454521" y="151373"/>
                    <a:pt x="4454521" y="151373"/>
                  </a:cubicBezTo>
                  <a:cubicBezTo>
                    <a:pt x="4351687" y="34403"/>
                    <a:pt x="4351687" y="34403"/>
                    <a:pt x="4351687" y="34403"/>
                  </a:cubicBezTo>
                  <a:cubicBezTo>
                    <a:pt x="4351687" y="116970"/>
                    <a:pt x="4351687" y="116970"/>
                    <a:pt x="4351687" y="116970"/>
                  </a:cubicBezTo>
                  <a:cubicBezTo>
                    <a:pt x="4344831" y="130731"/>
                    <a:pt x="4358543" y="144493"/>
                    <a:pt x="4372254" y="144493"/>
                  </a:cubicBezTo>
                  <a:cubicBezTo>
                    <a:pt x="4317409" y="144493"/>
                    <a:pt x="4317409" y="144493"/>
                    <a:pt x="4317409" y="144493"/>
                  </a:cubicBezTo>
                  <a:cubicBezTo>
                    <a:pt x="4324264" y="137612"/>
                    <a:pt x="4331120" y="137612"/>
                    <a:pt x="4331120" y="137612"/>
                  </a:cubicBezTo>
                  <a:cubicBezTo>
                    <a:pt x="4337976" y="130731"/>
                    <a:pt x="4337976" y="130731"/>
                    <a:pt x="4337976" y="123851"/>
                  </a:cubicBezTo>
                  <a:cubicBezTo>
                    <a:pt x="4337976" y="20642"/>
                    <a:pt x="4337976" y="20642"/>
                    <a:pt x="4337976" y="20642"/>
                  </a:cubicBezTo>
                  <a:cubicBezTo>
                    <a:pt x="4331120" y="6881"/>
                    <a:pt x="4324264" y="6881"/>
                    <a:pt x="4317409" y="6881"/>
                  </a:cubicBezTo>
                  <a:cubicBezTo>
                    <a:pt x="4317409" y="0"/>
                    <a:pt x="4317409" y="0"/>
                    <a:pt x="4317409" y="0"/>
                  </a:cubicBezTo>
                  <a:close/>
                  <a:moveTo>
                    <a:pt x="4024537" y="0"/>
                  </a:moveTo>
                  <a:cubicBezTo>
                    <a:pt x="4106804" y="0"/>
                    <a:pt x="4106804" y="0"/>
                    <a:pt x="4106804" y="0"/>
                  </a:cubicBezTo>
                  <a:cubicBezTo>
                    <a:pt x="4106804" y="6881"/>
                    <a:pt x="4106804" y="6881"/>
                    <a:pt x="4106804" y="6881"/>
                  </a:cubicBezTo>
                  <a:cubicBezTo>
                    <a:pt x="4099949" y="6881"/>
                    <a:pt x="4093093" y="6881"/>
                    <a:pt x="4086237" y="6881"/>
                  </a:cubicBezTo>
                  <a:cubicBezTo>
                    <a:pt x="4086237" y="13761"/>
                    <a:pt x="4086237" y="20642"/>
                    <a:pt x="4086237" y="27522"/>
                  </a:cubicBezTo>
                  <a:cubicBezTo>
                    <a:pt x="4086237" y="96328"/>
                    <a:pt x="4086237" y="96328"/>
                    <a:pt x="4086237" y="96328"/>
                  </a:cubicBezTo>
                  <a:cubicBezTo>
                    <a:pt x="4086237" y="123851"/>
                    <a:pt x="4093093" y="137612"/>
                    <a:pt x="4120516" y="137612"/>
                  </a:cubicBezTo>
                  <a:cubicBezTo>
                    <a:pt x="4147938" y="137612"/>
                    <a:pt x="4161649" y="123851"/>
                    <a:pt x="4161649" y="96328"/>
                  </a:cubicBezTo>
                  <a:cubicBezTo>
                    <a:pt x="4161649" y="27522"/>
                    <a:pt x="4161649" y="27522"/>
                    <a:pt x="4161649" y="27522"/>
                  </a:cubicBezTo>
                  <a:cubicBezTo>
                    <a:pt x="4161649" y="13761"/>
                    <a:pt x="4154794" y="6881"/>
                    <a:pt x="4141082" y="6881"/>
                  </a:cubicBezTo>
                  <a:cubicBezTo>
                    <a:pt x="4141082" y="0"/>
                    <a:pt x="4141082" y="0"/>
                    <a:pt x="4141082" y="0"/>
                  </a:cubicBezTo>
                  <a:cubicBezTo>
                    <a:pt x="4189072" y="0"/>
                    <a:pt x="4189072" y="0"/>
                    <a:pt x="4189072" y="0"/>
                  </a:cubicBezTo>
                  <a:lnTo>
                    <a:pt x="4189072" y="6881"/>
                  </a:lnTo>
                  <a:cubicBezTo>
                    <a:pt x="4175361" y="6881"/>
                    <a:pt x="4168505" y="13761"/>
                    <a:pt x="4168505" y="20642"/>
                  </a:cubicBezTo>
                  <a:cubicBezTo>
                    <a:pt x="4168505" y="96328"/>
                    <a:pt x="4168505" y="96328"/>
                    <a:pt x="4168505" y="96328"/>
                  </a:cubicBezTo>
                  <a:cubicBezTo>
                    <a:pt x="4168505" y="110090"/>
                    <a:pt x="4168505" y="123851"/>
                    <a:pt x="4161649" y="137612"/>
                  </a:cubicBezTo>
                  <a:cubicBezTo>
                    <a:pt x="4147938" y="144493"/>
                    <a:pt x="4134227" y="151373"/>
                    <a:pt x="4113660" y="151373"/>
                  </a:cubicBezTo>
                  <a:cubicBezTo>
                    <a:pt x="4093093" y="151373"/>
                    <a:pt x="4072526" y="144493"/>
                    <a:pt x="4058815" y="137612"/>
                  </a:cubicBezTo>
                  <a:cubicBezTo>
                    <a:pt x="4051959" y="130731"/>
                    <a:pt x="4045104" y="116970"/>
                    <a:pt x="4045104" y="96328"/>
                  </a:cubicBezTo>
                  <a:cubicBezTo>
                    <a:pt x="4045104" y="27522"/>
                    <a:pt x="4045104" y="27522"/>
                    <a:pt x="4045104" y="27522"/>
                  </a:cubicBezTo>
                  <a:cubicBezTo>
                    <a:pt x="4045104" y="20642"/>
                    <a:pt x="4045104" y="13761"/>
                    <a:pt x="4038248" y="13761"/>
                  </a:cubicBezTo>
                  <a:cubicBezTo>
                    <a:pt x="4038248" y="6881"/>
                    <a:pt x="4031392" y="6881"/>
                    <a:pt x="4024537" y="6881"/>
                  </a:cubicBezTo>
                  <a:cubicBezTo>
                    <a:pt x="4024537" y="0"/>
                    <a:pt x="4024537" y="0"/>
                    <a:pt x="4024537" y="0"/>
                  </a:cubicBezTo>
                  <a:close/>
                  <a:moveTo>
                    <a:pt x="3563838" y="0"/>
                  </a:moveTo>
                  <a:cubicBezTo>
                    <a:pt x="3646405" y="0"/>
                    <a:pt x="3646405" y="0"/>
                    <a:pt x="3646405" y="0"/>
                  </a:cubicBezTo>
                  <a:cubicBezTo>
                    <a:pt x="3646405" y="6895"/>
                    <a:pt x="3646405" y="6895"/>
                    <a:pt x="3646405" y="6895"/>
                  </a:cubicBezTo>
                  <a:cubicBezTo>
                    <a:pt x="3639524" y="6895"/>
                    <a:pt x="3632644" y="6895"/>
                    <a:pt x="3632644" y="6895"/>
                  </a:cubicBezTo>
                  <a:cubicBezTo>
                    <a:pt x="3625763" y="13790"/>
                    <a:pt x="3625763" y="20685"/>
                    <a:pt x="3625763" y="27580"/>
                  </a:cubicBezTo>
                  <a:cubicBezTo>
                    <a:pt x="3625763" y="131002"/>
                    <a:pt x="3625763" y="131002"/>
                    <a:pt x="3625763" y="131002"/>
                  </a:cubicBezTo>
                  <a:cubicBezTo>
                    <a:pt x="3625763" y="137897"/>
                    <a:pt x="3632644" y="137897"/>
                    <a:pt x="3646405" y="137897"/>
                  </a:cubicBezTo>
                  <a:cubicBezTo>
                    <a:pt x="3673927" y="137897"/>
                    <a:pt x="3694569" y="124108"/>
                    <a:pt x="3708330" y="96528"/>
                  </a:cubicBezTo>
                  <a:cubicBezTo>
                    <a:pt x="3715211" y="96528"/>
                    <a:pt x="3715211" y="96528"/>
                    <a:pt x="3715211" y="96528"/>
                  </a:cubicBezTo>
                  <a:lnTo>
                    <a:pt x="3708330" y="144792"/>
                  </a:lnTo>
                  <a:cubicBezTo>
                    <a:pt x="3563838" y="144792"/>
                    <a:pt x="3563838" y="144792"/>
                    <a:pt x="3563838" y="144792"/>
                  </a:cubicBezTo>
                  <a:cubicBezTo>
                    <a:pt x="3570718" y="137897"/>
                    <a:pt x="3577599" y="137897"/>
                    <a:pt x="3577599" y="137897"/>
                  </a:cubicBezTo>
                  <a:cubicBezTo>
                    <a:pt x="3584480" y="137897"/>
                    <a:pt x="3584480" y="131002"/>
                    <a:pt x="3584480" y="124108"/>
                  </a:cubicBezTo>
                  <a:cubicBezTo>
                    <a:pt x="3584480" y="20685"/>
                    <a:pt x="3584480" y="20685"/>
                    <a:pt x="3584480" y="20685"/>
                  </a:cubicBezTo>
                  <a:cubicBezTo>
                    <a:pt x="3584480" y="13790"/>
                    <a:pt x="3577599" y="6895"/>
                    <a:pt x="3563838" y="6895"/>
                  </a:cubicBezTo>
                  <a:cubicBezTo>
                    <a:pt x="3563838" y="0"/>
                    <a:pt x="3563838" y="0"/>
                    <a:pt x="3563838" y="0"/>
                  </a:cubicBezTo>
                  <a:close/>
                  <a:moveTo>
                    <a:pt x="3346376" y="0"/>
                  </a:moveTo>
                  <a:cubicBezTo>
                    <a:pt x="3353231" y="0"/>
                    <a:pt x="3353231" y="0"/>
                    <a:pt x="3353231" y="0"/>
                  </a:cubicBezTo>
                  <a:cubicBezTo>
                    <a:pt x="3408076" y="110318"/>
                    <a:pt x="3408076" y="110318"/>
                    <a:pt x="3408076" y="110318"/>
                  </a:cubicBezTo>
                  <a:cubicBezTo>
                    <a:pt x="3414932" y="124108"/>
                    <a:pt x="3421788" y="131002"/>
                    <a:pt x="3421788" y="137897"/>
                  </a:cubicBezTo>
                  <a:cubicBezTo>
                    <a:pt x="3428643" y="137897"/>
                    <a:pt x="3428643" y="144792"/>
                    <a:pt x="3435499" y="144792"/>
                  </a:cubicBezTo>
                  <a:lnTo>
                    <a:pt x="3360087" y="144792"/>
                  </a:lnTo>
                  <a:cubicBezTo>
                    <a:pt x="3373798" y="137897"/>
                    <a:pt x="3380654" y="137897"/>
                    <a:pt x="3373798" y="131002"/>
                  </a:cubicBezTo>
                  <a:cubicBezTo>
                    <a:pt x="3373798" y="131002"/>
                    <a:pt x="3373798" y="117213"/>
                    <a:pt x="3366943" y="103423"/>
                  </a:cubicBezTo>
                  <a:cubicBezTo>
                    <a:pt x="3312098" y="103423"/>
                    <a:pt x="3312098" y="103423"/>
                    <a:pt x="3312098" y="103423"/>
                  </a:cubicBezTo>
                  <a:cubicBezTo>
                    <a:pt x="3305242" y="117213"/>
                    <a:pt x="3298386" y="131002"/>
                    <a:pt x="3298386" y="131002"/>
                  </a:cubicBezTo>
                  <a:cubicBezTo>
                    <a:pt x="3298386" y="137897"/>
                    <a:pt x="3305242" y="137897"/>
                    <a:pt x="3318953" y="144792"/>
                  </a:cubicBezTo>
                  <a:cubicBezTo>
                    <a:pt x="3270964" y="144792"/>
                    <a:pt x="3270964" y="144792"/>
                    <a:pt x="3270964" y="144792"/>
                  </a:cubicBezTo>
                  <a:cubicBezTo>
                    <a:pt x="3277819" y="144792"/>
                    <a:pt x="3291531" y="131002"/>
                    <a:pt x="3291531" y="117213"/>
                  </a:cubicBezTo>
                  <a:cubicBezTo>
                    <a:pt x="3346376" y="0"/>
                    <a:pt x="3346376" y="0"/>
                    <a:pt x="3346376" y="0"/>
                  </a:cubicBezTo>
                  <a:close/>
                  <a:moveTo>
                    <a:pt x="2928731" y="0"/>
                  </a:moveTo>
                  <a:cubicBezTo>
                    <a:pt x="2990740" y="0"/>
                    <a:pt x="2990740" y="0"/>
                    <a:pt x="2990740" y="0"/>
                  </a:cubicBezTo>
                  <a:cubicBezTo>
                    <a:pt x="3038970" y="103423"/>
                    <a:pt x="3038970" y="103423"/>
                    <a:pt x="3038970" y="103423"/>
                  </a:cubicBezTo>
                  <a:cubicBezTo>
                    <a:pt x="3087200" y="0"/>
                    <a:pt x="3087200" y="0"/>
                    <a:pt x="3087200" y="0"/>
                  </a:cubicBezTo>
                  <a:cubicBezTo>
                    <a:pt x="3149210" y="0"/>
                    <a:pt x="3149210" y="0"/>
                    <a:pt x="3149210" y="0"/>
                  </a:cubicBezTo>
                  <a:cubicBezTo>
                    <a:pt x="3149210" y="6895"/>
                    <a:pt x="3149210" y="6895"/>
                    <a:pt x="3149210" y="6895"/>
                  </a:cubicBezTo>
                  <a:cubicBezTo>
                    <a:pt x="3135430" y="6895"/>
                    <a:pt x="3128540" y="6895"/>
                    <a:pt x="3128540" y="6895"/>
                  </a:cubicBezTo>
                  <a:cubicBezTo>
                    <a:pt x="3128540" y="13790"/>
                    <a:pt x="3121650" y="20685"/>
                    <a:pt x="3121650" y="27580"/>
                  </a:cubicBezTo>
                  <a:cubicBezTo>
                    <a:pt x="3121650" y="124108"/>
                    <a:pt x="3121650" y="124108"/>
                    <a:pt x="3121650" y="124108"/>
                  </a:cubicBezTo>
                  <a:cubicBezTo>
                    <a:pt x="3121650" y="131002"/>
                    <a:pt x="3128540" y="131002"/>
                    <a:pt x="3128540" y="137897"/>
                  </a:cubicBezTo>
                  <a:cubicBezTo>
                    <a:pt x="3128540" y="137897"/>
                    <a:pt x="3135430" y="137897"/>
                    <a:pt x="3149210" y="144792"/>
                  </a:cubicBezTo>
                  <a:cubicBezTo>
                    <a:pt x="3066530" y="144792"/>
                    <a:pt x="3066530" y="144792"/>
                    <a:pt x="3066530" y="144792"/>
                  </a:cubicBezTo>
                  <a:cubicBezTo>
                    <a:pt x="3073420" y="137897"/>
                    <a:pt x="3080310" y="137897"/>
                    <a:pt x="3080310" y="137897"/>
                  </a:cubicBezTo>
                  <a:cubicBezTo>
                    <a:pt x="3087200" y="137897"/>
                    <a:pt x="3087200" y="131002"/>
                    <a:pt x="3087200" y="124108"/>
                  </a:cubicBezTo>
                  <a:cubicBezTo>
                    <a:pt x="3087200" y="13790"/>
                    <a:pt x="3087200" y="13790"/>
                    <a:pt x="3087200" y="13790"/>
                  </a:cubicBezTo>
                  <a:cubicBezTo>
                    <a:pt x="3025190" y="144792"/>
                    <a:pt x="3025190" y="144792"/>
                    <a:pt x="3025190" y="144792"/>
                  </a:cubicBezTo>
                  <a:cubicBezTo>
                    <a:pt x="3018300" y="144792"/>
                    <a:pt x="3018300" y="144792"/>
                    <a:pt x="3018300" y="144792"/>
                  </a:cubicBezTo>
                  <a:cubicBezTo>
                    <a:pt x="2956291" y="20685"/>
                    <a:pt x="2956291" y="20685"/>
                    <a:pt x="2956291" y="20685"/>
                  </a:cubicBezTo>
                  <a:cubicBezTo>
                    <a:pt x="2956291" y="117213"/>
                    <a:pt x="2956291" y="117213"/>
                    <a:pt x="2956291" y="117213"/>
                  </a:cubicBezTo>
                  <a:cubicBezTo>
                    <a:pt x="2956291" y="131002"/>
                    <a:pt x="2956291" y="131002"/>
                    <a:pt x="2963181" y="137897"/>
                  </a:cubicBezTo>
                  <a:cubicBezTo>
                    <a:pt x="2963181" y="137897"/>
                    <a:pt x="2970071" y="137897"/>
                    <a:pt x="2983851" y="144792"/>
                  </a:cubicBezTo>
                  <a:cubicBezTo>
                    <a:pt x="2928731" y="144792"/>
                    <a:pt x="2928731" y="144792"/>
                    <a:pt x="2928731" y="144792"/>
                  </a:cubicBezTo>
                  <a:cubicBezTo>
                    <a:pt x="2935621" y="137897"/>
                    <a:pt x="2942511" y="137897"/>
                    <a:pt x="2942511" y="137897"/>
                  </a:cubicBezTo>
                  <a:cubicBezTo>
                    <a:pt x="2949401" y="137897"/>
                    <a:pt x="2949401" y="131002"/>
                    <a:pt x="2949401" y="124108"/>
                  </a:cubicBezTo>
                  <a:cubicBezTo>
                    <a:pt x="2949401" y="20685"/>
                    <a:pt x="2949401" y="20685"/>
                    <a:pt x="2949401" y="20685"/>
                  </a:cubicBezTo>
                  <a:cubicBezTo>
                    <a:pt x="2949401" y="13790"/>
                    <a:pt x="2942511" y="6895"/>
                    <a:pt x="2928731" y="6895"/>
                  </a:cubicBezTo>
                  <a:cubicBezTo>
                    <a:pt x="2928731" y="0"/>
                    <a:pt x="2928731" y="0"/>
                    <a:pt x="2928731" y="0"/>
                  </a:cubicBezTo>
                  <a:close/>
                  <a:moveTo>
                    <a:pt x="2635858" y="0"/>
                  </a:moveTo>
                  <a:cubicBezTo>
                    <a:pt x="2711270" y="0"/>
                    <a:pt x="2711270" y="0"/>
                    <a:pt x="2711270" y="0"/>
                  </a:cubicBezTo>
                  <a:cubicBezTo>
                    <a:pt x="2759259" y="0"/>
                    <a:pt x="2779826" y="13790"/>
                    <a:pt x="2779826" y="41369"/>
                  </a:cubicBezTo>
                  <a:cubicBezTo>
                    <a:pt x="2779826" y="55159"/>
                    <a:pt x="2772970" y="68949"/>
                    <a:pt x="2745548" y="75844"/>
                  </a:cubicBezTo>
                  <a:cubicBezTo>
                    <a:pt x="2793537" y="137897"/>
                    <a:pt x="2793537" y="137897"/>
                    <a:pt x="2793537" y="137897"/>
                  </a:cubicBezTo>
                  <a:cubicBezTo>
                    <a:pt x="2800393" y="137897"/>
                    <a:pt x="2800393" y="144792"/>
                    <a:pt x="2800393" y="144792"/>
                  </a:cubicBezTo>
                  <a:cubicBezTo>
                    <a:pt x="2752403" y="144792"/>
                    <a:pt x="2752403" y="144792"/>
                    <a:pt x="2752403" y="144792"/>
                  </a:cubicBezTo>
                  <a:cubicBezTo>
                    <a:pt x="2704414" y="75844"/>
                    <a:pt x="2704414" y="75844"/>
                    <a:pt x="2704414" y="75844"/>
                  </a:cubicBezTo>
                  <a:cubicBezTo>
                    <a:pt x="2697558" y="75844"/>
                    <a:pt x="2697558" y="75844"/>
                    <a:pt x="2697558" y="75844"/>
                  </a:cubicBezTo>
                  <a:cubicBezTo>
                    <a:pt x="2697558" y="124108"/>
                    <a:pt x="2697558" y="124108"/>
                    <a:pt x="2697558" y="124108"/>
                  </a:cubicBezTo>
                  <a:cubicBezTo>
                    <a:pt x="2697558" y="131002"/>
                    <a:pt x="2697558" y="131002"/>
                    <a:pt x="2704414" y="137897"/>
                  </a:cubicBezTo>
                  <a:cubicBezTo>
                    <a:pt x="2704414" y="137897"/>
                    <a:pt x="2711270" y="137897"/>
                    <a:pt x="2718125" y="144792"/>
                  </a:cubicBezTo>
                  <a:cubicBezTo>
                    <a:pt x="2635858" y="144792"/>
                    <a:pt x="2635858" y="144792"/>
                    <a:pt x="2635858" y="144792"/>
                  </a:cubicBezTo>
                  <a:cubicBezTo>
                    <a:pt x="2649569" y="137897"/>
                    <a:pt x="2649569" y="137897"/>
                    <a:pt x="2656425" y="137897"/>
                  </a:cubicBezTo>
                  <a:cubicBezTo>
                    <a:pt x="2656425" y="137897"/>
                    <a:pt x="2656425" y="131002"/>
                    <a:pt x="2656425" y="124108"/>
                  </a:cubicBezTo>
                  <a:cubicBezTo>
                    <a:pt x="2656425" y="27580"/>
                    <a:pt x="2656425" y="27580"/>
                    <a:pt x="2656425" y="27580"/>
                  </a:cubicBezTo>
                  <a:cubicBezTo>
                    <a:pt x="2656425" y="20685"/>
                    <a:pt x="2656425" y="13790"/>
                    <a:pt x="2656425" y="6895"/>
                  </a:cubicBezTo>
                  <a:cubicBezTo>
                    <a:pt x="2649569" y="6895"/>
                    <a:pt x="2642713" y="6895"/>
                    <a:pt x="2635858" y="6895"/>
                  </a:cubicBezTo>
                  <a:cubicBezTo>
                    <a:pt x="2635858" y="0"/>
                    <a:pt x="2635858" y="0"/>
                    <a:pt x="2635858" y="0"/>
                  </a:cubicBezTo>
                  <a:close/>
                  <a:moveTo>
                    <a:pt x="2415249" y="0"/>
                  </a:moveTo>
                  <a:cubicBezTo>
                    <a:pt x="2470006" y="0"/>
                    <a:pt x="2497385" y="27522"/>
                    <a:pt x="2504230" y="75687"/>
                  </a:cubicBezTo>
                  <a:cubicBezTo>
                    <a:pt x="2497385" y="123851"/>
                    <a:pt x="2470006" y="144493"/>
                    <a:pt x="2415249" y="151373"/>
                  </a:cubicBezTo>
                  <a:cubicBezTo>
                    <a:pt x="2360491" y="144493"/>
                    <a:pt x="2333113" y="123851"/>
                    <a:pt x="2333113" y="75687"/>
                  </a:cubicBezTo>
                  <a:cubicBezTo>
                    <a:pt x="2333113" y="27522"/>
                    <a:pt x="2360491" y="0"/>
                    <a:pt x="2415249" y="0"/>
                  </a:cubicBezTo>
                  <a:close/>
                  <a:moveTo>
                    <a:pt x="2033658" y="0"/>
                  </a:moveTo>
                  <a:cubicBezTo>
                    <a:pt x="2088503" y="0"/>
                    <a:pt x="2088503" y="0"/>
                    <a:pt x="2088503" y="0"/>
                  </a:cubicBezTo>
                  <a:cubicBezTo>
                    <a:pt x="2170770" y="89448"/>
                    <a:pt x="2170770" y="89448"/>
                    <a:pt x="2170770" y="89448"/>
                  </a:cubicBezTo>
                  <a:cubicBezTo>
                    <a:pt x="2170770" y="27522"/>
                    <a:pt x="2170770" y="27522"/>
                    <a:pt x="2170770" y="27522"/>
                  </a:cubicBezTo>
                  <a:cubicBezTo>
                    <a:pt x="2170770" y="13761"/>
                    <a:pt x="2163915" y="6881"/>
                    <a:pt x="2150203" y="6881"/>
                  </a:cubicBezTo>
                  <a:cubicBezTo>
                    <a:pt x="2150203" y="0"/>
                    <a:pt x="2150203" y="0"/>
                    <a:pt x="2150203" y="0"/>
                  </a:cubicBezTo>
                  <a:cubicBezTo>
                    <a:pt x="2198193" y="0"/>
                    <a:pt x="2198193" y="0"/>
                    <a:pt x="2198193" y="0"/>
                  </a:cubicBezTo>
                  <a:cubicBezTo>
                    <a:pt x="2198193" y="6881"/>
                    <a:pt x="2198193" y="6881"/>
                    <a:pt x="2198193" y="6881"/>
                  </a:cubicBezTo>
                  <a:cubicBezTo>
                    <a:pt x="2184482" y="6881"/>
                    <a:pt x="2177626" y="13761"/>
                    <a:pt x="2177626" y="20642"/>
                  </a:cubicBezTo>
                  <a:cubicBezTo>
                    <a:pt x="2177626" y="151373"/>
                    <a:pt x="2177626" y="151373"/>
                    <a:pt x="2177626" y="151373"/>
                  </a:cubicBezTo>
                  <a:cubicBezTo>
                    <a:pt x="2170770" y="151373"/>
                    <a:pt x="2170770" y="151373"/>
                    <a:pt x="2170770" y="151373"/>
                  </a:cubicBezTo>
                  <a:cubicBezTo>
                    <a:pt x="2067936" y="34403"/>
                    <a:pt x="2067936" y="34403"/>
                    <a:pt x="2067936" y="34403"/>
                  </a:cubicBezTo>
                  <a:cubicBezTo>
                    <a:pt x="2067936" y="116970"/>
                    <a:pt x="2067936" y="116970"/>
                    <a:pt x="2067936" y="116970"/>
                  </a:cubicBezTo>
                  <a:cubicBezTo>
                    <a:pt x="2067936" y="130731"/>
                    <a:pt x="2074792" y="144493"/>
                    <a:pt x="2088503" y="144493"/>
                  </a:cubicBezTo>
                  <a:cubicBezTo>
                    <a:pt x="2033658" y="144493"/>
                    <a:pt x="2033658" y="144493"/>
                    <a:pt x="2033658" y="144493"/>
                  </a:cubicBezTo>
                  <a:cubicBezTo>
                    <a:pt x="2040513" y="137612"/>
                    <a:pt x="2047369" y="137612"/>
                    <a:pt x="2054225" y="137612"/>
                  </a:cubicBezTo>
                  <a:cubicBezTo>
                    <a:pt x="2054225" y="130731"/>
                    <a:pt x="2054225" y="130731"/>
                    <a:pt x="2054225" y="123851"/>
                  </a:cubicBezTo>
                  <a:cubicBezTo>
                    <a:pt x="2054225" y="20642"/>
                    <a:pt x="2054225" y="20642"/>
                    <a:pt x="2054225" y="20642"/>
                  </a:cubicBezTo>
                  <a:cubicBezTo>
                    <a:pt x="2047369" y="6881"/>
                    <a:pt x="2040513" y="6881"/>
                    <a:pt x="2033658" y="6881"/>
                  </a:cubicBezTo>
                  <a:cubicBezTo>
                    <a:pt x="2033658" y="0"/>
                    <a:pt x="2033658" y="0"/>
                    <a:pt x="2033658" y="0"/>
                  </a:cubicBezTo>
                  <a:close/>
                  <a:moveTo>
                    <a:pt x="1642065" y="0"/>
                  </a:moveTo>
                  <a:cubicBezTo>
                    <a:pt x="1724334" y="0"/>
                    <a:pt x="1724334" y="0"/>
                    <a:pt x="1724334" y="0"/>
                  </a:cubicBezTo>
                  <a:cubicBezTo>
                    <a:pt x="1724334" y="6895"/>
                    <a:pt x="1724334" y="6895"/>
                    <a:pt x="1724334" y="6895"/>
                  </a:cubicBezTo>
                  <a:cubicBezTo>
                    <a:pt x="1710622" y="6895"/>
                    <a:pt x="1703767" y="13790"/>
                    <a:pt x="1703767" y="20685"/>
                  </a:cubicBezTo>
                  <a:cubicBezTo>
                    <a:pt x="1703767" y="124108"/>
                    <a:pt x="1703767" y="124108"/>
                    <a:pt x="1703767" y="124108"/>
                  </a:cubicBezTo>
                  <a:cubicBezTo>
                    <a:pt x="1703767" y="137897"/>
                    <a:pt x="1710622" y="144792"/>
                    <a:pt x="1724334" y="144792"/>
                  </a:cubicBezTo>
                  <a:cubicBezTo>
                    <a:pt x="1642065" y="144792"/>
                    <a:pt x="1642065" y="144792"/>
                    <a:pt x="1642065" y="144792"/>
                  </a:cubicBezTo>
                  <a:cubicBezTo>
                    <a:pt x="1648921" y="137897"/>
                    <a:pt x="1655776" y="137897"/>
                    <a:pt x="1662632" y="137897"/>
                  </a:cubicBezTo>
                  <a:cubicBezTo>
                    <a:pt x="1662632" y="137897"/>
                    <a:pt x="1662632" y="131002"/>
                    <a:pt x="1662632" y="124108"/>
                  </a:cubicBezTo>
                  <a:cubicBezTo>
                    <a:pt x="1662632" y="20685"/>
                    <a:pt x="1662632" y="20685"/>
                    <a:pt x="1662632" y="20685"/>
                  </a:cubicBezTo>
                  <a:cubicBezTo>
                    <a:pt x="1662632" y="13790"/>
                    <a:pt x="1655776" y="6895"/>
                    <a:pt x="1642065" y="6895"/>
                  </a:cubicBezTo>
                  <a:cubicBezTo>
                    <a:pt x="1642065" y="0"/>
                    <a:pt x="1642065" y="0"/>
                    <a:pt x="1642065" y="0"/>
                  </a:cubicBezTo>
                  <a:close/>
                  <a:moveTo>
                    <a:pt x="1349190" y="0"/>
                  </a:moveTo>
                  <a:cubicBezTo>
                    <a:pt x="1431457" y="0"/>
                    <a:pt x="1431457" y="0"/>
                    <a:pt x="1431457" y="0"/>
                  </a:cubicBezTo>
                  <a:cubicBezTo>
                    <a:pt x="1431457" y="6895"/>
                    <a:pt x="1431457" y="6895"/>
                    <a:pt x="1431457" y="6895"/>
                  </a:cubicBezTo>
                  <a:cubicBezTo>
                    <a:pt x="1424602" y="6895"/>
                    <a:pt x="1417746" y="6895"/>
                    <a:pt x="1417746" y="6895"/>
                  </a:cubicBezTo>
                  <a:cubicBezTo>
                    <a:pt x="1417746" y="6895"/>
                    <a:pt x="1410890" y="6895"/>
                    <a:pt x="1410890" y="13790"/>
                  </a:cubicBezTo>
                  <a:cubicBezTo>
                    <a:pt x="1410890" y="13790"/>
                    <a:pt x="1417746" y="20685"/>
                    <a:pt x="1417746" y="20685"/>
                  </a:cubicBezTo>
                  <a:cubicBezTo>
                    <a:pt x="1438313" y="55159"/>
                    <a:pt x="1438313" y="55159"/>
                    <a:pt x="1438313" y="55159"/>
                  </a:cubicBezTo>
                  <a:cubicBezTo>
                    <a:pt x="1458880" y="34474"/>
                    <a:pt x="1465735" y="27580"/>
                    <a:pt x="1465735" y="20685"/>
                  </a:cubicBezTo>
                  <a:cubicBezTo>
                    <a:pt x="1465735" y="20685"/>
                    <a:pt x="1472591" y="13790"/>
                    <a:pt x="1465735" y="13790"/>
                  </a:cubicBezTo>
                  <a:cubicBezTo>
                    <a:pt x="1465735" y="6895"/>
                    <a:pt x="1465735" y="6895"/>
                    <a:pt x="1452024" y="6895"/>
                  </a:cubicBezTo>
                  <a:cubicBezTo>
                    <a:pt x="1452024" y="0"/>
                    <a:pt x="1452024" y="0"/>
                    <a:pt x="1452024" y="0"/>
                  </a:cubicBezTo>
                  <a:cubicBezTo>
                    <a:pt x="1513725" y="0"/>
                    <a:pt x="1513725" y="0"/>
                    <a:pt x="1513725" y="0"/>
                  </a:cubicBezTo>
                  <a:lnTo>
                    <a:pt x="1513725" y="6895"/>
                  </a:lnTo>
                  <a:cubicBezTo>
                    <a:pt x="1500014" y="6895"/>
                    <a:pt x="1493158" y="6895"/>
                    <a:pt x="1486302" y="13790"/>
                  </a:cubicBezTo>
                  <a:cubicBezTo>
                    <a:pt x="1479447" y="20685"/>
                    <a:pt x="1465735" y="34474"/>
                    <a:pt x="1445169" y="62054"/>
                  </a:cubicBezTo>
                  <a:cubicBezTo>
                    <a:pt x="1493158" y="124108"/>
                    <a:pt x="1493158" y="124108"/>
                    <a:pt x="1493158" y="124108"/>
                  </a:cubicBezTo>
                  <a:cubicBezTo>
                    <a:pt x="1493158" y="131002"/>
                    <a:pt x="1500014" y="137897"/>
                    <a:pt x="1506869" y="137897"/>
                  </a:cubicBezTo>
                  <a:cubicBezTo>
                    <a:pt x="1506869" y="137897"/>
                    <a:pt x="1506869" y="144792"/>
                    <a:pt x="1513725" y="144792"/>
                  </a:cubicBezTo>
                  <a:cubicBezTo>
                    <a:pt x="1431457" y="144792"/>
                    <a:pt x="1431457" y="144792"/>
                    <a:pt x="1431457" y="144792"/>
                  </a:cubicBezTo>
                  <a:cubicBezTo>
                    <a:pt x="1445169" y="137897"/>
                    <a:pt x="1452024" y="137897"/>
                    <a:pt x="1452024" y="131002"/>
                  </a:cubicBezTo>
                  <a:cubicBezTo>
                    <a:pt x="1452024" y="131002"/>
                    <a:pt x="1452024" y="124108"/>
                    <a:pt x="1445169" y="124108"/>
                  </a:cubicBezTo>
                  <a:cubicBezTo>
                    <a:pt x="1424602" y="89633"/>
                    <a:pt x="1424602" y="89633"/>
                    <a:pt x="1424602" y="89633"/>
                  </a:cubicBezTo>
                  <a:cubicBezTo>
                    <a:pt x="1410890" y="96528"/>
                    <a:pt x="1410890" y="96528"/>
                    <a:pt x="1410890" y="96528"/>
                  </a:cubicBezTo>
                  <a:cubicBezTo>
                    <a:pt x="1397179" y="117213"/>
                    <a:pt x="1390324" y="131002"/>
                    <a:pt x="1390324" y="131002"/>
                  </a:cubicBezTo>
                  <a:cubicBezTo>
                    <a:pt x="1390324" y="137897"/>
                    <a:pt x="1397179" y="137897"/>
                    <a:pt x="1410890" y="144792"/>
                  </a:cubicBezTo>
                  <a:cubicBezTo>
                    <a:pt x="1349190" y="144792"/>
                    <a:pt x="1349190" y="144792"/>
                    <a:pt x="1349190" y="144792"/>
                  </a:cubicBezTo>
                  <a:cubicBezTo>
                    <a:pt x="1362901" y="137897"/>
                    <a:pt x="1369757" y="137897"/>
                    <a:pt x="1376612" y="131002"/>
                  </a:cubicBezTo>
                  <a:cubicBezTo>
                    <a:pt x="1417746" y="82738"/>
                    <a:pt x="1417746" y="82738"/>
                    <a:pt x="1417746" y="82738"/>
                  </a:cubicBezTo>
                  <a:cubicBezTo>
                    <a:pt x="1369757" y="20685"/>
                    <a:pt x="1369757" y="20685"/>
                    <a:pt x="1369757" y="20685"/>
                  </a:cubicBezTo>
                  <a:cubicBezTo>
                    <a:pt x="1362901" y="6895"/>
                    <a:pt x="1356045" y="6895"/>
                    <a:pt x="1349190" y="6895"/>
                  </a:cubicBezTo>
                  <a:cubicBezTo>
                    <a:pt x="1349190" y="0"/>
                    <a:pt x="1349190" y="0"/>
                    <a:pt x="1349190" y="0"/>
                  </a:cubicBezTo>
                  <a:close/>
                  <a:moveTo>
                    <a:pt x="1128581" y="0"/>
                  </a:moveTo>
                  <a:cubicBezTo>
                    <a:pt x="1142270" y="0"/>
                    <a:pt x="1149115" y="0"/>
                    <a:pt x="1169649" y="6881"/>
                  </a:cubicBezTo>
                  <a:cubicBezTo>
                    <a:pt x="1169649" y="6881"/>
                    <a:pt x="1176494" y="6881"/>
                    <a:pt x="1176494" y="6881"/>
                  </a:cubicBezTo>
                  <a:cubicBezTo>
                    <a:pt x="1183338" y="6881"/>
                    <a:pt x="1183338" y="6881"/>
                    <a:pt x="1190183" y="0"/>
                  </a:cubicBezTo>
                  <a:cubicBezTo>
                    <a:pt x="1197028" y="0"/>
                    <a:pt x="1197028" y="0"/>
                    <a:pt x="1197028" y="0"/>
                  </a:cubicBezTo>
                  <a:cubicBezTo>
                    <a:pt x="1197028" y="48164"/>
                    <a:pt x="1197028" y="48164"/>
                    <a:pt x="1197028" y="48164"/>
                  </a:cubicBezTo>
                  <a:cubicBezTo>
                    <a:pt x="1190183" y="48164"/>
                    <a:pt x="1190183" y="48164"/>
                    <a:pt x="1190183" y="48164"/>
                  </a:cubicBezTo>
                  <a:cubicBezTo>
                    <a:pt x="1176494" y="20642"/>
                    <a:pt x="1155960" y="6881"/>
                    <a:pt x="1135426" y="6881"/>
                  </a:cubicBezTo>
                  <a:cubicBezTo>
                    <a:pt x="1101202" y="6881"/>
                    <a:pt x="1087513" y="27522"/>
                    <a:pt x="1087513" y="75687"/>
                  </a:cubicBezTo>
                  <a:cubicBezTo>
                    <a:pt x="1087513" y="116970"/>
                    <a:pt x="1101202" y="144493"/>
                    <a:pt x="1135426" y="144493"/>
                  </a:cubicBezTo>
                  <a:cubicBezTo>
                    <a:pt x="1155960" y="144493"/>
                    <a:pt x="1162804" y="137612"/>
                    <a:pt x="1162804" y="130731"/>
                  </a:cubicBezTo>
                  <a:cubicBezTo>
                    <a:pt x="1162804" y="103209"/>
                    <a:pt x="1162804" y="103209"/>
                    <a:pt x="1162804" y="103209"/>
                  </a:cubicBezTo>
                  <a:cubicBezTo>
                    <a:pt x="1162804" y="96328"/>
                    <a:pt x="1155960" y="96328"/>
                    <a:pt x="1155960" y="96328"/>
                  </a:cubicBezTo>
                  <a:cubicBezTo>
                    <a:pt x="1155960" y="89448"/>
                    <a:pt x="1149115" y="89448"/>
                    <a:pt x="1135426" y="89448"/>
                  </a:cubicBezTo>
                  <a:cubicBezTo>
                    <a:pt x="1135426" y="82567"/>
                    <a:pt x="1135426" y="82567"/>
                    <a:pt x="1135426" y="82567"/>
                  </a:cubicBezTo>
                  <a:cubicBezTo>
                    <a:pt x="1217562" y="82567"/>
                    <a:pt x="1217562" y="82567"/>
                    <a:pt x="1217562" y="82567"/>
                  </a:cubicBezTo>
                  <a:lnTo>
                    <a:pt x="1217562" y="89448"/>
                  </a:lnTo>
                  <a:cubicBezTo>
                    <a:pt x="1210717" y="89448"/>
                    <a:pt x="1203872" y="89448"/>
                    <a:pt x="1203872" y="96328"/>
                  </a:cubicBezTo>
                  <a:cubicBezTo>
                    <a:pt x="1197028" y="96328"/>
                    <a:pt x="1197028" y="103209"/>
                    <a:pt x="1197028" y="110090"/>
                  </a:cubicBezTo>
                  <a:cubicBezTo>
                    <a:pt x="1197028" y="137612"/>
                    <a:pt x="1197028" y="137612"/>
                    <a:pt x="1197028" y="137612"/>
                  </a:cubicBezTo>
                  <a:cubicBezTo>
                    <a:pt x="1183338" y="144493"/>
                    <a:pt x="1162804" y="151373"/>
                    <a:pt x="1135426" y="151373"/>
                  </a:cubicBezTo>
                  <a:cubicBezTo>
                    <a:pt x="1080668" y="144493"/>
                    <a:pt x="1046445" y="123851"/>
                    <a:pt x="1046445" y="75687"/>
                  </a:cubicBezTo>
                  <a:cubicBezTo>
                    <a:pt x="1046445" y="27522"/>
                    <a:pt x="1080668" y="0"/>
                    <a:pt x="1128581" y="0"/>
                  </a:cubicBezTo>
                  <a:close/>
                  <a:moveTo>
                    <a:pt x="746992" y="0"/>
                  </a:moveTo>
                  <a:cubicBezTo>
                    <a:pt x="801837" y="0"/>
                    <a:pt x="801837" y="0"/>
                    <a:pt x="801837" y="0"/>
                  </a:cubicBezTo>
                  <a:cubicBezTo>
                    <a:pt x="884104" y="89448"/>
                    <a:pt x="884104" y="89448"/>
                    <a:pt x="884104" y="89448"/>
                  </a:cubicBezTo>
                  <a:cubicBezTo>
                    <a:pt x="884104" y="27522"/>
                    <a:pt x="884104" y="27522"/>
                    <a:pt x="884104" y="27522"/>
                  </a:cubicBezTo>
                  <a:cubicBezTo>
                    <a:pt x="884104" y="13761"/>
                    <a:pt x="877249" y="6881"/>
                    <a:pt x="863537" y="6881"/>
                  </a:cubicBezTo>
                  <a:cubicBezTo>
                    <a:pt x="863537" y="0"/>
                    <a:pt x="863537" y="0"/>
                    <a:pt x="863537" y="0"/>
                  </a:cubicBezTo>
                  <a:cubicBezTo>
                    <a:pt x="911527" y="0"/>
                    <a:pt x="911527" y="0"/>
                    <a:pt x="911527" y="0"/>
                  </a:cubicBezTo>
                  <a:cubicBezTo>
                    <a:pt x="911527" y="6881"/>
                    <a:pt x="911527" y="6881"/>
                    <a:pt x="911527" y="6881"/>
                  </a:cubicBezTo>
                  <a:cubicBezTo>
                    <a:pt x="897816" y="6881"/>
                    <a:pt x="890960" y="13761"/>
                    <a:pt x="897816" y="20642"/>
                  </a:cubicBezTo>
                  <a:cubicBezTo>
                    <a:pt x="897816" y="151373"/>
                    <a:pt x="897816" y="151373"/>
                    <a:pt x="897816" y="151373"/>
                  </a:cubicBezTo>
                  <a:cubicBezTo>
                    <a:pt x="890960" y="151373"/>
                    <a:pt x="890960" y="151373"/>
                    <a:pt x="890960" y="151373"/>
                  </a:cubicBezTo>
                  <a:cubicBezTo>
                    <a:pt x="781270" y="34403"/>
                    <a:pt x="781270" y="34403"/>
                    <a:pt x="781270" y="34403"/>
                  </a:cubicBezTo>
                  <a:cubicBezTo>
                    <a:pt x="781270" y="116970"/>
                    <a:pt x="781270" y="116970"/>
                    <a:pt x="781270" y="116970"/>
                  </a:cubicBezTo>
                  <a:cubicBezTo>
                    <a:pt x="781270" y="130731"/>
                    <a:pt x="788126" y="144493"/>
                    <a:pt x="801837" y="144493"/>
                  </a:cubicBezTo>
                  <a:cubicBezTo>
                    <a:pt x="746992" y="144493"/>
                    <a:pt x="746992" y="144493"/>
                    <a:pt x="746992" y="144493"/>
                  </a:cubicBezTo>
                  <a:cubicBezTo>
                    <a:pt x="760703" y="137612"/>
                    <a:pt x="760703" y="137612"/>
                    <a:pt x="767559" y="137612"/>
                  </a:cubicBezTo>
                  <a:cubicBezTo>
                    <a:pt x="767559" y="130731"/>
                    <a:pt x="767559" y="130731"/>
                    <a:pt x="767559" y="123851"/>
                  </a:cubicBezTo>
                  <a:cubicBezTo>
                    <a:pt x="767559" y="20642"/>
                    <a:pt x="767559" y="20642"/>
                    <a:pt x="767559" y="20642"/>
                  </a:cubicBezTo>
                  <a:cubicBezTo>
                    <a:pt x="760703" y="6881"/>
                    <a:pt x="753847" y="6881"/>
                    <a:pt x="746992" y="6881"/>
                  </a:cubicBezTo>
                  <a:cubicBezTo>
                    <a:pt x="746992" y="0"/>
                    <a:pt x="746992" y="0"/>
                    <a:pt x="746992" y="0"/>
                  </a:cubicBezTo>
                  <a:close/>
                  <a:moveTo>
                    <a:pt x="533095" y="0"/>
                  </a:moveTo>
                  <a:cubicBezTo>
                    <a:pt x="587940" y="110318"/>
                    <a:pt x="587940" y="110318"/>
                    <a:pt x="587940" y="110318"/>
                  </a:cubicBezTo>
                  <a:cubicBezTo>
                    <a:pt x="594796" y="124108"/>
                    <a:pt x="601652" y="131002"/>
                    <a:pt x="601652" y="137897"/>
                  </a:cubicBezTo>
                  <a:cubicBezTo>
                    <a:pt x="608507" y="137897"/>
                    <a:pt x="608507" y="144792"/>
                    <a:pt x="615363" y="144792"/>
                  </a:cubicBezTo>
                  <a:cubicBezTo>
                    <a:pt x="539951" y="144792"/>
                    <a:pt x="539951" y="144792"/>
                    <a:pt x="539951" y="144792"/>
                  </a:cubicBezTo>
                  <a:cubicBezTo>
                    <a:pt x="553662" y="137897"/>
                    <a:pt x="560518" y="137897"/>
                    <a:pt x="560518" y="131002"/>
                  </a:cubicBezTo>
                  <a:cubicBezTo>
                    <a:pt x="560518" y="131002"/>
                    <a:pt x="553662" y="117213"/>
                    <a:pt x="546807" y="103423"/>
                  </a:cubicBezTo>
                  <a:cubicBezTo>
                    <a:pt x="491962" y="103423"/>
                    <a:pt x="491962" y="103423"/>
                    <a:pt x="491962" y="103423"/>
                  </a:cubicBezTo>
                  <a:cubicBezTo>
                    <a:pt x="485106" y="117213"/>
                    <a:pt x="478250" y="131002"/>
                    <a:pt x="478250" y="131002"/>
                  </a:cubicBezTo>
                  <a:cubicBezTo>
                    <a:pt x="478250" y="137897"/>
                    <a:pt x="485106" y="137897"/>
                    <a:pt x="498817" y="144792"/>
                  </a:cubicBezTo>
                  <a:cubicBezTo>
                    <a:pt x="450828" y="144792"/>
                    <a:pt x="450828" y="144792"/>
                    <a:pt x="450828" y="144792"/>
                  </a:cubicBezTo>
                  <a:cubicBezTo>
                    <a:pt x="464539" y="144792"/>
                    <a:pt x="471395" y="131002"/>
                    <a:pt x="478250" y="117213"/>
                  </a:cubicBezTo>
                  <a:cubicBezTo>
                    <a:pt x="533095" y="0"/>
                    <a:pt x="533095" y="0"/>
                    <a:pt x="533095" y="0"/>
                  </a:cubicBezTo>
                  <a:close/>
                  <a:moveTo>
                    <a:pt x="246804" y="0"/>
                  </a:moveTo>
                  <a:cubicBezTo>
                    <a:pt x="329073" y="0"/>
                    <a:pt x="329073" y="0"/>
                    <a:pt x="329073" y="0"/>
                  </a:cubicBezTo>
                  <a:cubicBezTo>
                    <a:pt x="329073" y="6895"/>
                    <a:pt x="329073" y="6895"/>
                    <a:pt x="329073" y="6895"/>
                  </a:cubicBezTo>
                  <a:cubicBezTo>
                    <a:pt x="308506" y="6895"/>
                    <a:pt x="301650" y="13790"/>
                    <a:pt x="308506" y="20685"/>
                  </a:cubicBezTo>
                  <a:cubicBezTo>
                    <a:pt x="308506" y="124108"/>
                    <a:pt x="308506" y="124108"/>
                    <a:pt x="308506" y="124108"/>
                  </a:cubicBezTo>
                  <a:cubicBezTo>
                    <a:pt x="301650" y="137897"/>
                    <a:pt x="315361" y="144792"/>
                    <a:pt x="329073" y="144792"/>
                  </a:cubicBezTo>
                  <a:cubicBezTo>
                    <a:pt x="246804" y="144792"/>
                    <a:pt x="246804" y="144792"/>
                    <a:pt x="246804" y="144792"/>
                  </a:cubicBezTo>
                  <a:cubicBezTo>
                    <a:pt x="253660" y="137897"/>
                    <a:pt x="260515" y="137897"/>
                    <a:pt x="260515" y="137897"/>
                  </a:cubicBezTo>
                  <a:cubicBezTo>
                    <a:pt x="267371" y="137897"/>
                    <a:pt x="267371" y="131002"/>
                    <a:pt x="267371" y="124108"/>
                  </a:cubicBezTo>
                  <a:cubicBezTo>
                    <a:pt x="267371" y="20685"/>
                    <a:pt x="267371" y="20685"/>
                    <a:pt x="267371" y="20685"/>
                  </a:cubicBezTo>
                  <a:cubicBezTo>
                    <a:pt x="267371" y="13790"/>
                    <a:pt x="260515" y="6895"/>
                    <a:pt x="246804" y="6895"/>
                  </a:cubicBezTo>
                  <a:cubicBezTo>
                    <a:pt x="246804" y="0"/>
                    <a:pt x="246804" y="0"/>
                    <a:pt x="246804" y="0"/>
                  </a:cubicBezTo>
                  <a:close/>
                  <a:moveTo>
                    <a:pt x="27874" y="0"/>
                  </a:moveTo>
                  <a:cubicBezTo>
                    <a:pt x="118465" y="0"/>
                    <a:pt x="118465" y="0"/>
                    <a:pt x="118465" y="0"/>
                  </a:cubicBezTo>
                  <a:lnTo>
                    <a:pt x="118465" y="6856"/>
                  </a:lnTo>
                  <a:cubicBezTo>
                    <a:pt x="104528" y="6856"/>
                    <a:pt x="104528" y="6856"/>
                    <a:pt x="97559" y="6856"/>
                  </a:cubicBezTo>
                  <a:cubicBezTo>
                    <a:pt x="97559" y="13711"/>
                    <a:pt x="97559" y="20567"/>
                    <a:pt x="97559" y="27423"/>
                  </a:cubicBezTo>
                  <a:cubicBezTo>
                    <a:pt x="97559" y="116546"/>
                    <a:pt x="97559" y="116546"/>
                    <a:pt x="97559" y="116546"/>
                  </a:cubicBezTo>
                  <a:cubicBezTo>
                    <a:pt x="97559" y="150825"/>
                    <a:pt x="76654" y="164536"/>
                    <a:pt x="41811" y="164536"/>
                  </a:cubicBezTo>
                  <a:cubicBezTo>
                    <a:pt x="13937" y="164536"/>
                    <a:pt x="0" y="157680"/>
                    <a:pt x="0" y="137113"/>
                  </a:cubicBezTo>
                  <a:cubicBezTo>
                    <a:pt x="0" y="130258"/>
                    <a:pt x="6968" y="123402"/>
                    <a:pt x="13937" y="123402"/>
                  </a:cubicBezTo>
                  <a:cubicBezTo>
                    <a:pt x="27874" y="123402"/>
                    <a:pt x="34843" y="130258"/>
                    <a:pt x="34843" y="137113"/>
                  </a:cubicBezTo>
                  <a:cubicBezTo>
                    <a:pt x="34843" y="143969"/>
                    <a:pt x="34843" y="143969"/>
                    <a:pt x="27874" y="143969"/>
                  </a:cubicBezTo>
                  <a:cubicBezTo>
                    <a:pt x="27874" y="150825"/>
                    <a:pt x="27874" y="150825"/>
                    <a:pt x="27874" y="150825"/>
                  </a:cubicBezTo>
                  <a:cubicBezTo>
                    <a:pt x="27874" y="157680"/>
                    <a:pt x="34843" y="157680"/>
                    <a:pt x="41811" y="157680"/>
                  </a:cubicBezTo>
                  <a:cubicBezTo>
                    <a:pt x="48780" y="157680"/>
                    <a:pt x="55748" y="150825"/>
                    <a:pt x="55748" y="143969"/>
                  </a:cubicBezTo>
                  <a:cubicBezTo>
                    <a:pt x="55748" y="20567"/>
                    <a:pt x="55748" y="20567"/>
                    <a:pt x="55748" y="20567"/>
                  </a:cubicBezTo>
                  <a:cubicBezTo>
                    <a:pt x="55748" y="13711"/>
                    <a:pt x="55748" y="13711"/>
                    <a:pt x="48780" y="6856"/>
                  </a:cubicBezTo>
                  <a:cubicBezTo>
                    <a:pt x="48780" y="6856"/>
                    <a:pt x="41811" y="6856"/>
                    <a:pt x="27874" y="6856"/>
                  </a:cubicBezTo>
                  <a:cubicBezTo>
                    <a:pt x="27874" y="0"/>
                    <a:pt x="27874" y="0"/>
                    <a:pt x="278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8" name="îṥḻiďé"/>
            <p:cNvGrpSpPr/>
            <p:nvPr/>
          </p:nvGrpSpPr>
          <p:grpSpPr>
            <a:xfrm>
              <a:off x="-4104027" y="3429000"/>
              <a:ext cx="3767531" cy="550928"/>
              <a:chOff x="3823180" y="2750620"/>
              <a:chExt cx="6579103" cy="962067"/>
            </a:xfrm>
            <a:grpFill/>
          </p:grpSpPr>
          <p:sp>
            <p:nvSpPr>
              <p:cNvPr id="19" name="íṩľïde"/>
              <p:cNvSpPr/>
              <p:nvPr/>
            </p:nvSpPr>
            <p:spPr bwMode="auto">
              <a:xfrm>
                <a:off x="3823180" y="2828832"/>
                <a:ext cx="897027" cy="791908"/>
              </a:xfrm>
              <a:custGeom>
                <a:avLst/>
                <a:gdLst>
                  <a:gd name="connsiteX0" fmla="*/ 236853 w 897027"/>
                  <a:gd name="connsiteY0" fmla="*/ 448176 h 791908"/>
                  <a:gd name="connsiteX1" fmla="*/ 244389 w 897027"/>
                  <a:gd name="connsiteY1" fmla="*/ 450480 h 791908"/>
                  <a:gd name="connsiteX2" fmla="*/ 225839 w 897027"/>
                  <a:gd name="connsiteY2" fmla="*/ 490417 h 791908"/>
                  <a:gd name="connsiteX3" fmla="*/ 173282 w 897027"/>
                  <a:gd name="connsiteY3" fmla="*/ 579507 h 791908"/>
                  <a:gd name="connsiteX4" fmla="*/ 164007 w 897027"/>
                  <a:gd name="connsiteY4" fmla="*/ 622516 h 791908"/>
                  <a:gd name="connsiteX5" fmla="*/ 160916 w 897027"/>
                  <a:gd name="connsiteY5" fmla="*/ 717750 h 791908"/>
                  <a:gd name="connsiteX6" fmla="*/ 55802 w 897027"/>
                  <a:gd name="connsiteY6" fmla="*/ 769975 h 791908"/>
                  <a:gd name="connsiteX7" fmla="*/ 31070 w 897027"/>
                  <a:gd name="connsiteY7" fmla="*/ 674741 h 791908"/>
                  <a:gd name="connsiteX8" fmla="*/ 43436 w 897027"/>
                  <a:gd name="connsiteY8" fmla="*/ 585651 h 791908"/>
                  <a:gd name="connsiteX9" fmla="*/ 120725 w 897027"/>
                  <a:gd name="connsiteY9" fmla="*/ 530354 h 791908"/>
                  <a:gd name="connsiteX10" fmla="*/ 207290 w 897027"/>
                  <a:gd name="connsiteY10" fmla="*/ 468913 h 791908"/>
                  <a:gd name="connsiteX11" fmla="*/ 236853 w 897027"/>
                  <a:gd name="connsiteY11" fmla="*/ 448176 h 791908"/>
                  <a:gd name="connsiteX12" fmla="*/ 76290 w 897027"/>
                  <a:gd name="connsiteY12" fmla="*/ 291465 h 791908"/>
                  <a:gd name="connsiteX13" fmla="*/ 150773 w 897027"/>
                  <a:gd name="connsiteY13" fmla="*/ 320613 h 791908"/>
                  <a:gd name="connsiteX14" fmla="*/ 147711 w 897027"/>
                  <a:gd name="connsiteY14" fmla="*/ 391768 h 791908"/>
                  <a:gd name="connsiteX15" fmla="*/ 52801 w 897027"/>
                  <a:gd name="connsiteY15" fmla="*/ 416517 h 791908"/>
                  <a:gd name="connsiteX16" fmla="*/ 3816 w 897027"/>
                  <a:gd name="connsiteY16" fmla="*/ 329894 h 791908"/>
                  <a:gd name="connsiteX17" fmla="*/ 52801 w 897027"/>
                  <a:gd name="connsiteY17" fmla="*/ 295864 h 791908"/>
                  <a:gd name="connsiteX18" fmla="*/ 76290 w 897027"/>
                  <a:gd name="connsiteY18" fmla="*/ 291465 h 791908"/>
                  <a:gd name="connsiteX19" fmla="*/ 718585 w 897027"/>
                  <a:gd name="connsiteY19" fmla="*/ 91855 h 791908"/>
                  <a:gd name="connsiteX20" fmla="*/ 897027 w 897027"/>
                  <a:gd name="connsiteY20" fmla="*/ 153802 h 791908"/>
                  <a:gd name="connsiteX21" fmla="*/ 832349 w 897027"/>
                  <a:gd name="connsiteY21" fmla="*/ 258539 h 791908"/>
                  <a:gd name="connsiteX22" fmla="*/ 767671 w 897027"/>
                  <a:gd name="connsiteY22" fmla="*/ 277022 h 791908"/>
                  <a:gd name="connsiteX23" fmla="*/ 699913 w 897027"/>
                  <a:gd name="connsiteY23" fmla="*/ 304746 h 791908"/>
                  <a:gd name="connsiteX24" fmla="*/ 696834 w 897027"/>
                  <a:gd name="connsiteY24" fmla="*/ 347873 h 791908"/>
                  <a:gd name="connsiteX25" fmla="*/ 758432 w 897027"/>
                  <a:gd name="connsiteY25" fmla="*/ 363276 h 791908"/>
                  <a:gd name="connsiteX26" fmla="*/ 823110 w 897027"/>
                  <a:gd name="connsiteY26" fmla="*/ 471093 h 791908"/>
                  <a:gd name="connsiteX27" fmla="*/ 813870 w 897027"/>
                  <a:gd name="connsiteY27" fmla="*/ 538864 h 791908"/>
                  <a:gd name="connsiteX28" fmla="*/ 792311 w 897027"/>
                  <a:gd name="connsiteY28" fmla="*/ 588152 h 791908"/>
                  <a:gd name="connsiteX29" fmla="*/ 860068 w 897027"/>
                  <a:gd name="connsiteY29" fmla="*/ 668245 h 791908"/>
                  <a:gd name="connsiteX30" fmla="*/ 832349 w 897027"/>
                  <a:gd name="connsiteY30" fmla="*/ 751419 h 791908"/>
                  <a:gd name="connsiteX31" fmla="*/ 706073 w 897027"/>
                  <a:gd name="connsiteY31" fmla="*/ 748338 h 791908"/>
                  <a:gd name="connsiteX32" fmla="*/ 459681 w 897027"/>
                  <a:gd name="connsiteY32" fmla="*/ 788385 h 791908"/>
                  <a:gd name="connsiteX33" fmla="*/ 327245 w 897027"/>
                  <a:gd name="connsiteY33" fmla="*/ 736016 h 791908"/>
                  <a:gd name="connsiteX34" fmla="*/ 435042 w 897027"/>
                  <a:gd name="connsiteY34" fmla="*/ 652843 h 791908"/>
                  <a:gd name="connsiteX35" fmla="*/ 484320 w 897027"/>
                  <a:gd name="connsiteY35" fmla="*/ 643601 h 791908"/>
                  <a:gd name="connsiteX36" fmla="*/ 561318 w 897027"/>
                  <a:gd name="connsiteY36" fmla="*/ 643601 h 791908"/>
                  <a:gd name="connsiteX37" fmla="*/ 666035 w 897027"/>
                  <a:gd name="connsiteY37" fmla="*/ 625118 h 791908"/>
                  <a:gd name="connsiteX38" fmla="*/ 718393 w 897027"/>
                  <a:gd name="connsiteY38" fmla="*/ 591233 h 791908"/>
                  <a:gd name="connsiteX39" fmla="*/ 699913 w 897027"/>
                  <a:gd name="connsiteY39" fmla="*/ 486496 h 791908"/>
                  <a:gd name="connsiteX40" fmla="*/ 619836 w 897027"/>
                  <a:gd name="connsiteY40" fmla="*/ 489576 h 791908"/>
                  <a:gd name="connsiteX41" fmla="*/ 536679 w 897027"/>
                  <a:gd name="connsiteY41" fmla="*/ 440288 h 791908"/>
                  <a:gd name="connsiteX42" fmla="*/ 585957 w 897027"/>
                  <a:gd name="connsiteY42" fmla="*/ 326310 h 791908"/>
                  <a:gd name="connsiteX43" fmla="*/ 619836 w 897027"/>
                  <a:gd name="connsiteY43" fmla="*/ 252378 h 791908"/>
                  <a:gd name="connsiteX44" fmla="*/ 558238 w 897027"/>
                  <a:gd name="connsiteY44" fmla="*/ 258539 h 791908"/>
                  <a:gd name="connsiteX45" fmla="*/ 465841 w 897027"/>
                  <a:gd name="connsiteY45" fmla="*/ 273941 h 791908"/>
                  <a:gd name="connsiteX46" fmla="*/ 410403 w 897027"/>
                  <a:gd name="connsiteY46" fmla="*/ 187687 h 791908"/>
                  <a:gd name="connsiteX47" fmla="*/ 456601 w 897027"/>
                  <a:gd name="connsiteY47" fmla="*/ 126077 h 791908"/>
                  <a:gd name="connsiteX48" fmla="*/ 518199 w 897027"/>
                  <a:gd name="connsiteY48" fmla="*/ 107594 h 791908"/>
                  <a:gd name="connsiteX49" fmla="*/ 610596 w 897027"/>
                  <a:gd name="connsiteY49" fmla="*/ 95272 h 791908"/>
                  <a:gd name="connsiteX50" fmla="*/ 662955 w 897027"/>
                  <a:gd name="connsiteY50" fmla="*/ 92192 h 791908"/>
                  <a:gd name="connsiteX51" fmla="*/ 718585 w 897027"/>
                  <a:gd name="connsiteY51" fmla="*/ 91855 h 791908"/>
                  <a:gd name="connsiteX52" fmla="*/ 190537 w 897027"/>
                  <a:gd name="connsiteY52" fmla="*/ 135 h 791908"/>
                  <a:gd name="connsiteX53" fmla="*/ 262026 w 897027"/>
                  <a:gd name="connsiteY53" fmla="*/ 15379 h 791908"/>
                  <a:gd name="connsiteX54" fmla="*/ 274350 w 897027"/>
                  <a:gd name="connsiteY54" fmla="*/ 114491 h 791908"/>
                  <a:gd name="connsiteX55" fmla="*/ 117219 w 897027"/>
                  <a:gd name="connsiteY55" fmla="*/ 139269 h 791908"/>
                  <a:gd name="connsiteX56" fmla="*/ 98733 w 897027"/>
                  <a:gd name="connsiteY56" fmla="*/ 123783 h 791908"/>
                  <a:gd name="connsiteX57" fmla="*/ 111057 w 897027"/>
                  <a:gd name="connsiteY57" fmla="*/ 43254 h 791908"/>
                  <a:gd name="connsiteX58" fmla="*/ 172677 w 897027"/>
                  <a:gd name="connsiteY58" fmla="*/ 2990 h 791908"/>
                  <a:gd name="connsiteX59" fmla="*/ 190537 w 897027"/>
                  <a:gd name="connsiteY59" fmla="*/ 135 h 791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897027" h="791908">
                    <a:moveTo>
                      <a:pt x="236853" y="448176"/>
                    </a:moveTo>
                    <a:cubicBezTo>
                      <a:pt x="239558" y="447600"/>
                      <a:pt x="242070" y="448176"/>
                      <a:pt x="244389" y="450480"/>
                    </a:cubicBezTo>
                    <a:cubicBezTo>
                      <a:pt x="256755" y="459696"/>
                      <a:pt x="238205" y="478129"/>
                      <a:pt x="225839" y="490417"/>
                    </a:cubicBezTo>
                    <a:cubicBezTo>
                      <a:pt x="222747" y="496561"/>
                      <a:pt x="179465" y="564147"/>
                      <a:pt x="173282" y="579507"/>
                    </a:cubicBezTo>
                    <a:cubicBezTo>
                      <a:pt x="170191" y="591795"/>
                      <a:pt x="167099" y="610227"/>
                      <a:pt x="164007" y="622516"/>
                    </a:cubicBezTo>
                    <a:cubicBezTo>
                      <a:pt x="160916" y="656308"/>
                      <a:pt x="170191" y="696245"/>
                      <a:pt x="160916" y="717750"/>
                    </a:cubicBezTo>
                    <a:cubicBezTo>
                      <a:pt x="145458" y="769975"/>
                      <a:pt x="92901" y="797623"/>
                      <a:pt x="55802" y="769975"/>
                    </a:cubicBezTo>
                    <a:cubicBezTo>
                      <a:pt x="27978" y="748470"/>
                      <a:pt x="34161" y="705461"/>
                      <a:pt x="31070" y="674741"/>
                    </a:cubicBezTo>
                    <a:cubicBezTo>
                      <a:pt x="31070" y="637876"/>
                      <a:pt x="21795" y="622516"/>
                      <a:pt x="43436" y="585651"/>
                    </a:cubicBezTo>
                    <a:cubicBezTo>
                      <a:pt x="65077" y="554930"/>
                      <a:pt x="89810" y="548786"/>
                      <a:pt x="120725" y="530354"/>
                    </a:cubicBezTo>
                    <a:cubicBezTo>
                      <a:pt x="148550" y="508849"/>
                      <a:pt x="179465" y="490417"/>
                      <a:pt x="207290" y="468913"/>
                    </a:cubicBezTo>
                    <a:cubicBezTo>
                      <a:pt x="218883" y="462000"/>
                      <a:pt x="228737" y="449904"/>
                      <a:pt x="236853" y="448176"/>
                    </a:cubicBezTo>
                    <a:close/>
                    <a:moveTo>
                      <a:pt x="76290" y="291465"/>
                    </a:moveTo>
                    <a:cubicBezTo>
                      <a:pt x="100256" y="289870"/>
                      <a:pt x="125515" y="297411"/>
                      <a:pt x="150773" y="320613"/>
                    </a:cubicBezTo>
                    <a:cubicBezTo>
                      <a:pt x="156896" y="342269"/>
                      <a:pt x="153834" y="373206"/>
                      <a:pt x="147711" y="391768"/>
                    </a:cubicBezTo>
                    <a:cubicBezTo>
                      <a:pt x="138526" y="441266"/>
                      <a:pt x="86479" y="425798"/>
                      <a:pt x="52801" y="416517"/>
                    </a:cubicBezTo>
                    <a:cubicBezTo>
                      <a:pt x="22185" y="410330"/>
                      <a:pt x="-11492" y="367018"/>
                      <a:pt x="3816" y="329894"/>
                    </a:cubicBezTo>
                    <a:cubicBezTo>
                      <a:pt x="9939" y="314426"/>
                      <a:pt x="28309" y="305145"/>
                      <a:pt x="52801" y="295864"/>
                    </a:cubicBezTo>
                    <a:cubicBezTo>
                      <a:pt x="60455" y="293544"/>
                      <a:pt x="68301" y="291997"/>
                      <a:pt x="76290" y="291465"/>
                    </a:cubicBezTo>
                    <a:close/>
                    <a:moveTo>
                      <a:pt x="718585" y="91855"/>
                    </a:moveTo>
                    <a:cubicBezTo>
                      <a:pt x="790193" y="92577"/>
                      <a:pt x="894717" y="100663"/>
                      <a:pt x="897027" y="153802"/>
                    </a:cubicBezTo>
                    <a:cubicBezTo>
                      <a:pt x="897027" y="181526"/>
                      <a:pt x="869308" y="240056"/>
                      <a:pt x="832349" y="258539"/>
                    </a:cubicBezTo>
                    <a:cubicBezTo>
                      <a:pt x="816950" y="267780"/>
                      <a:pt x="786151" y="273941"/>
                      <a:pt x="767671" y="277022"/>
                    </a:cubicBezTo>
                    <a:cubicBezTo>
                      <a:pt x="746112" y="283183"/>
                      <a:pt x="718393" y="280102"/>
                      <a:pt x="699913" y="304746"/>
                    </a:cubicBezTo>
                    <a:cubicBezTo>
                      <a:pt x="690674" y="317068"/>
                      <a:pt x="690674" y="341712"/>
                      <a:pt x="696834" y="347873"/>
                    </a:cubicBezTo>
                    <a:cubicBezTo>
                      <a:pt x="706073" y="360195"/>
                      <a:pt x="739952" y="354034"/>
                      <a:pt x="758432" y="363276"/>
                    </a:cubicBezTo>
                    <a:cubicBezTo>
                      <a:pt x="810790" y="384839"/>
                      <a:pt x="826189" y="427966"/>
                      <a:pt x="823110" y="471093"/>
                    </a:cubicBezTo>
                    <a:cubicBezTo>
                      <a:pt x="820030" y="498818"/>
                      <a:pt x="826189" y="514220"/>
                      <a:pt x="813870" y="538864"/>
                    </a:cubicBezTo>
                    <a:cubicBezTo>
                      <a:pt x="804630" y="554267"/>
                      <a:pt x="795390" y="569669"/>
                      <a:pt x="792311" y="588152"/>
                    </a:cubicBezTo>
                    <a:cubicBezTo>
                      <a:pt x="795390" y="631279"/>
                      <a:pt x="847749" y="634360"/>
                      <a:pt x="860068" y="668245"/>
                    </a:cubicBezTo>
                    <a:cubicBezTo>
                      <a:pt x="866228" y="699050"/>
                      <a:pt x="863148" y="736016"/>
                      <a:pt x="832349" y="751419"/>
                    </a:cubicBezTo>
                    <a:cubicBezTo>
                      <a:pt x="798470" y="766821"/>
                      <a:pt x="739952" y="754499"/>
                      <a:pt x="706073" y="748338"/>
                    </a:cubicBezTo>
                    <a:cubicBezTo>
                      <a:pt x="619836" y="732936"/>
                      <a:pt x="542838" y="766821"/>
                      <a:pt x="459681" y="788385"/>
                    </a:cubicBezTo>
                    <a:cubicBezTo>
                      <a:pt x="416562" y="797626"/>
                      <a:pt x="342645" y="791465"/>
                      <a:pt x="327245" y="736016"/>
                    </a:cubicBezTo>
                    <a:cubicBezTo>
                      <a:pt x="348804" y="705211"/>
                      <a:pt x="398083" y="662084"/>
                      <a:pt x="435042" y="652843"/>
                    </a:cubicBezTo>
                    <a:cubicBezTo>
                      <a:pt x="453521" y="646682"/>
                      <a:pt x="462761" y="643601"/>
                      <a:pt x="484320" y="643601"/>
                    </a:cubicBezTo>
                    <a:cubicBezTo>
                      <a:pt x="508960" y="640521"/>
                      <a:pt x="533599" y="640521"/>
                      <a:pt x="561318" y="643601"/>
                    </a:cubicBezTo>
                    <a:cubicBezTo>
                      <a:pt x="595197" y="646682"/>
                      <a:pt x="638315" y="646682"/>
                      <a:pt x="666035" y="625118"/>
                    </a:cubicBezTo>
                    <a:cubicBezTo>
                      <a:pt x="678354" y="618957"/>
                      <a:pt x="709153" y="603555"/>
                      <a:pt x="718393" y="591233"/>
                    </a:cubicBezTo>
                    <a:cubicBezTo>
                      <a:pt x="743032" y="563508"/>
                      <a:pt x="733792" y="508059"/>
                      <a:pt x="699913" y="486496"/>
                    </a:cubicBezTo>
                    <a:cubicBezTo>
                      <a:pt x="681434" y="471093"/>
                      <a:pt x="644475" y="486496"/>
                      <a:pt x="619836" y="489576"/>
                    </a:cubicBezTo>
                    <a:cubicBezTo>
                      <a:pt x="589037" y="492657"/>
                      <a:pt x="552078" y="471093"/>
                      <a:pt x="536679" y="440288"/>
                    </a:cubicBezTo>
                    <a:cubicBezTo>
                      <a:pt x="536679" y="403322"/>
                      <a:pt x="564398" y="363276"/>
                      <a:pt x="585957" y="326310"/>
                    </a:cubicBezTo>
                    <a:cubicBezTo>
                      <a:pt x="595197" y="310907"/>
                      <a:pt x="622916" y="261619"/>
                      <a:pt x="619836" y="252378"/>
                    </a:cubicBezTo>
                    <a:cubicBezTo>
                      <a:pt x="604436" y="227734"/>
                      <a:pt x="573637" y="252378"/>
                      <a:pt x="558238" y="258539"/>
                    </a:cubicBezTo>
                    <a:cubicBezTo>
                      <a:pt x="527439" y="273941"/>
                      <a:pt x="496640" y="292424"/>
                      <a:pt x="465841" y="273941"/>
                    </a:cubicBezTo>
                    <a:cubicBezTo>
                      <a:pt x="431962" y="252378"/>
                      <a:pt x="422722" y="218492"/>
                      <a:pt x="410403" y="187687"/>
                    </a:cubicBezTo>
                    <a:cubicBezTo>
                      <a:pt x="416562" y="150721"/>
                      <a:pt x="425802" y="138399"/>
                      <a:pt x="456601" y="126077"/>
                    </a:cubicBezTo>
                    <a:cubicBezTo>
                      <a:pt x="481240" y="116836"/>
                      <a:pt x="490480" y="110675"/>
                      <a:pt x="518199" y="107594"/>
                    </a:cubicBezTo>
                    <a:cubicBezTo>
                      <a:pt x="548998" y="101433"/>
                      <a:pt x="576717" y="98353"/>
                      <a:pt x="610596" y="95272"/>
                    </a:cubicBezTo>
                    <a:cubicBezTo>
                      <a:pt x="629076" y="95272"/>
                      <a:pt x="647555" y="92192"/>
                      <a:pt x="662955" y="92192"/>
                    </a:cubicBezTo>
                    <a:cubicBezTo>
                      <a:pt x="674504" y="92192"/>
                      <a:pt x="694716" y="91614"/>
                      <a:pt x="718585" y="91855"/>
                    </a:cubicBezTo>
                    <a:close/>
                    <a:moveTo>
                      <a:pt x="190537" y="135"/>
                    </a:moveTo>
                    <a:cubicBezTo>
                      <a:pt x="213500" y="-881"/>
                      <a:pt x="248161" y="3765"/>
                      <a:pt x="262026" y="15379"/>
                    </a:cubicBezTo>
                    <a:cubicBezTo>
                      <a:pt x="289755" y="40157"/>
                      <a:pt x="295917" y="80421"/>
                      <a:pt x="274350" y="114491"/>
                    </a:cubicBezTo>
                    <a:cubicBezTo>
                      <a:pt x="243540" y="167144"/>
                      <a:pt x="157272" y="164047"/>
                      <a:pt x="117219" y="139269"/>
                    </a:cubicBezTo>
                    <a:cubicBezTo>
                      <a:pt x="111057" y="136172"/>
                      <a:pt x="101814" y="126880"/>
                      <a:pt x="98733" y="123783"/>
                    </a:cubicBezTo>
                    <a:cubicBezTo>
                      <a:pt x="86409" y="105199"/>
                      <a:pt x="92571" y="58741"/>
                      <a:pt x="111057" y="43254"/>
                    </a:cubicBezTo>
                    <a:cubicBezTo>
                      <a:pt x="120300" y="27768"/>
                      <a:pt x="160353" y="6088"/>
                      <a:pt x="172677" y="2990"/>
                    </a:cubicBezTo>
                    <a:cubicBezTo>
                      <a:pt x="176528" y="1442"/>
                      <a:pt x="182883" y="474"/>
                      <a:pt x="190537" y="1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iṥ1íďé"/>
              <p:cNvSpPr/>
              <p:nvPr/>
            </p:nvSpPr>
            <p:spPr bwMode="auto">
              <a:xfrm>
                <a:off x="4917965" y="2856957"/>
                <a:ext cx="1088655" cy="738171"/>
              </a:xfrm>
              <a:custGeom>
                <a:avLst/>
                <a:gdLst>
                  <a:gd name="T0" fmla="*/ 241 w 353"/>
                  <a:gd name="T1" fmla="*/ 144 h 240"/>
                  <a:gd name="T2" fmla="*/ 219 w 353"/>
                  <a:gd name="T3" fmla="*/ 160 h 240"/>
                  <a:gd name="T4" fmla="*/ 186 w 353"/>
                  <a:gd name="T5" fmla="*/ 185 h 240"/>
                  <a:gd name="T6" fmla="*/ 223 w 353"/>
                  <a:gd name="T7" fmla="*/ 192 h 240"/>
                  <a:gd name="T8" fmla="*/ 229 w 353"/>
                  <a:gd name="T9" fmla="*/ 193 h 240"/>
                  <a:gd name="T10" fmla="*/ 270 w 353"/>
                  <a:gd name="T11" fmla="*/ 184 h 240"/>
                  <a:gd name="T12" fmla="*/ 283 w 353"/>
                  <a:gd name="T13" fmla="*/ 169 h 240"/>
                  <a:gd name="T14" fmla="*/ 290 w 353"/>
                  <a:gd name="T15" fmla="*/ 139 h 240"/>
                  <a:gd name="T16" fmla="*/ 277 w 353"/>
                  <a:gd name="T17" fmla="*/ 130 h 240"/>
                  <a:gd name="T18" fmla="*/ 269 w 353"/>
                  <a:gd name="T19" fmla="*/ 129 h 240"/>
                  <a:gd name="T20" fmla="*/ 250 w 353"/>
                  <a:gd name="T21" fmla="*/ 133 h 240"/>
                  <a:gd name="T22" fmla="*/ 241 w 353"/>
                  <a:gd name="T23" fmla="*/ 144 h 240"/>
                  <a:gd name="T24" fmla="*/ 177 w 353"/>
                  <a:gd name="T25" fmla="*/ 157 h 240"/>
                  <a:gd name="T26" fmla="*/ 205 w 353"/>
                  <a:gd name="T27" fmla="*/ 151 h 240"/>
                  <a:gd name="T28" fmla="*/ 227 w 353"/>
                  <a:gd name="T29" fmla="*/ 126 h 240"/>
                  <a:gd name="T30" fmla="*/ 195 w 353"/>
                  <a:gd name="T31" fmla="*/ 127 h 240"/>
                  <a:gd name="T32" fmla="*/ 172 w 353"/>
                  <a:gd name="T33" fmla="*/ 135 h 240"/>
                  <a:gd name="T34" fmla="*/ 177 w 353"/>
                  <a:gd name="T35" fmla="*/ 157 h 240"/>
                  <a:gd name="T36" fmla="*/ 70 w 353"/>
                  <a:gd name="T37" fmla="*/ 130 h 240"/>
                  <a:gd name="T38" fmla="*/ 115 w 353"/>
                  <a:gd name="T39" fmla="*/ 115 h 240"/>
                  <a:gd name="T40" fmla="*/ 135 w 353"/>
                  <a:gd name="T41" fmla="*/ 110 h 240"/>
                  <a:gd name="T42" fmla="*/ 150 w 353"/>
                  <a:gd name="T43" fmla="*/ 98 h 240"/>
                  <a:gd name="T44" fmla="*/ 171 w 353"/>
                  <a:gd name="T45" fmla="*/ 88 h 240"/>
                  <a:gd name="T46" fmla="*/ 173 w 353"/>
                  <a:gd name="T47" fmla="*/ 99 h 240"/>
                  <a:gd name="T48" fmla="*/ 192 w 353"/>
                  <a:gd name="T49" fmla="*/ 101 h 240"/>
                  <a:gd name="T50" fmla="*/ 201 w 353"/>
                  <a:gd name="T51" fmla="*/ 100 h 240"/>
                  <a:gd name="T52" fmla="*/ 226 w 353"/>
                  <a:gd name="T53" fmla="*/ 85 h 240"/>
                  <a:gd name="T54" fmla="*/ 253 w 353"/>
                  <a:gd name="T55" fmla="*/ 90 h 240"/>
                  <a:gd name="T56" fmla="*/ 284 w 353"/>
                  <a:gd name="T57" fmla="*/ 101 h 240"/>
                  <a:gd name="T58" fmla="*/ 313 w 353"/>
                  <a:gd name="T59" fmla="*/ 133 h 240"/>
                  <a:gd name="T60" fmla="*/ 285 w 353"/>
                  <a:gd name="T61" fmla="*/ 179 h 240"/>
                  <a:gd name="T62" fmla="*/ 275 w 353"/>
                  <a:gd name="T63" fmla="*/ 192 h 240"/>
                  <a:gd name="T64" fmla="*/ 258 w 353"/>
                  <a:gd name="T65" fmla="*/ 204 h 240"/>
                  <a:gd name="T66" fmla="*/ 244 w 353"/>
                  <a:gd name="T67" fmla="*/ 230 h 240"/>
                  <a:gd name="T68" fmla="*/ 136 w 353"/>
                  <a:gd name="T69" fmla="*/ 225 h 240"/>
                  <a:gd name="T70" fmla="*/ 125 w 353"/>
                  <a:gd name="T71" fmla="*/ 212 h 240"/>
                  <a:gd name="T72" fmla="*/ 125 w 353"/>
                  <a:gd name="T73" fmla="*/ 200 h 240"/>
                  <a:gd name="T74" fmla="*/ 131 w 353"/>
                  <a:gd name="T75" fmla="*/ 191 h 240"/>
                  <a:gd name="T76" fmla="*/ 156 w 353"/>
                  <a:gd name="T77" fmla="*/ 174 h 240"/>
                  <a:gd name="T78" fmla="*/ 167 w 353"/>
                  <a:gd name="T79" fmla="*/ 163 h 240"/>
                  <a:gd name="T80" fmla="*/ 168 w 353"/>
                  <a:gd name="T81" fmla="*/ 156 h 240"/>
                  <a:gd name="T82" fmla="*/ 140 w 353"/>
                  <a:gd name="T83" fmla="*/ 166 h 240"/>
                  <a:gd name="T84" fmla="*/ 126 w 353"/>
                  <a:gd name="T85" fmla="*/ 149 h 240"/>
                  <a:gd name="T86" fmla="*/ 123 w 353"/>
                  <a:gd name="T87" fmla="*/ 137 h 240"/>
                  <a:gd name="T88" fmla="*/ 96 w 353"/>
                  <a:gd name="T89" fmla="*/ 145 h 240"/>
                  <a:gd name="T90" fmla="*/ 81 w 353"/>
                  <a:gd name="T91" fmla="*/ 173 h 240"/>
                  <a:gd name="T92" fmla="*/ 96 w 353"/>
                  <a:gd name="T93" fmla="*/ 203 h 240"/>
                  <a:gd name="T94" fmla="*/ 77 w 353"/>
                  <a:gd name="T95" fmla="*/ 216 h 240"/>
                  <a:gd name="T96" fmla="*/ 44 w 353"/>
                  <a:gd name="T97" fmla="*/ 129 h 240"/>
                  <a:gd name="T98" fmla="*/ 60 w 353"/>
                  <a:gd name="T99" fmla="*/ 105 h 240"/>
                  <a:gd name="T100" fmla="*/ 149 w 353"/>
                  <a:gd name="T101" fmla="*/ 55 h 240"/>
                  <a:gd name="T102" fmla="*/ 28 w 353"/>
                  <a:gd name="T103" fmla="*/ 76 h 240"/>
                  <a:gd name="T104" fmla="*/ 10 w 353"/>
                  <a:gd name="T105" fmla="*/ 48 h 240"/>
                  <a:gd name="T106" fmla="*/ 313 w 353"/>
                  <a:gd name="T107" fmla="*/ 26 h 240"/>
                  <a:gd name="T108" fmla="*/ 334 w 353"/>
                  <a:gd name="T109" fmla="*/ 33 h 240"/>
                  <a:gd name="T110" fmla="*/ 348 w 353"/>
                  <a:gd name="T111" fmla="*/ 44 h 240"/>
                  <a:gd name="T112" fmla="*/ 328 w 353"/>
                  <a:gd name="T113" fmla="*/ 64 h 240"/>
                  <a:gd name="T114" fmla="*/ 283 w 353"/>
                  <a:gd name="T115" fmla="*/ 53 h 240"/>
                  <a:gd name="T116" fmla="*/ 212 w 353"/>
                  <a:gd name="T117" fmla="*/ 56 h 240"/>
                  <a:gd name="T118" fmla="*/ 140 w 353"/>
                  <a:gd name="T119" fmla="*/ 78 h 240"/>
                  <a:gd name="T120" fmla="*/ 79 w 353"/>
                  <a:gd name="T121" fmla="*/ 110 h 240"/>
                  <a:gd name="T122" fmla="*/ 70 w 353"/>
                  <a:gd name="T123" fmla="*/ 13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53" h="240">
                    <a:moveTo>
                      <a:pt x="241" y="144"/>
                    </a:moveTo>
                    <a:cubicBezTo>
                      <a:pt x="236" y="150"/>
                      <a:pt x="227" y="156"/>
                      <a:pt x="219" y="160"/>
                    </a:cubicBezTo>
                    <a:cubicBezTo>
                      <a:pt x="205" y="167"/>
                      <a:pt x="181" y="170"/>
                      <a:pt x="186" y="185"/>
                    </a:cubicBezTo>
                    <a:cubicBezTo>
                      <a:pt x="193" y="203"/>
                      <a:pt x="210" y="197"/>
                      <a:pt x="223" y="192"/>
                    </a:cubicBezTo>
                    <a:cubicBezTo>
                      <a:pt x="226" y="191"/>
                      <a:pt x="226" y="192"/>
                      <a:pt x="229" y="193"/>
                    </a:cubicBezTo>
                    <a:cubicBezTo>
                      <a:pt x="240" y="196"/>
                      <a:pt x="253" y="197"/>
                      <a:pt x="270" y="184"/>
                    </a:cubicBezTo>
                    <a:cubicBezTo>
                      <a:pt x="275" y="181"/>
                      <a:pt x="279" y="174"/>
                      <a:pt x="283" y="169"/>
                    </a:cubicBezTo>
                    <a:cubicBezTo>
                      <a:pt x="292" y="159"/>
                      <a:pt x="298" y="152"/>
                      <a:pt x="290" y="139"/>
                    </a:cubicBezTo>
                    <a:cubicBezTo>
                      <a:pt x="288" y="137"/>
                      <a:pt x="281" y="131"/>
                      <a:pt x="277" y="130"/>
                    </a:cubicBezTo>
                    <a:cubicBezTo>
                      <a:pt x="275" y="129"/>
                      <a:pt x="271" y="130"/>
                      <a:pt x="269" y="129"/>
                    </a:cubicBezTo>
                    <a:cubicBezTo>
                      <a:pt x="260" y="127"/>
                      <a:pt x="258" y="127"/>
                      <a:pt x="250" y="133"/>
                    </a:cubicBezTo>
                    <a:cubicBezTo>
                      <a:pt x="245" y="137"/>
                      <a:pt x="244" y="141"/>
                      <a:pt x="241" y="144"/>
                    </a:cubicBezTo>
                    <a:close/>
                    <a:moveTo>
                      <a:pt x="177" y="157"/>
                    </a:moveTo>
                    <a:cubicBezTo>
                      <a:pt x="187" y="162"/>
                      <a:pt x="193" y="158"/>
                      <a:pt x="205" y="151"/>
                    </a:cubicBezTo>
                    <a:cubicBezTo>
                      <a:pt x="217" y="144"/>
                      <a:pt x="231" y="137"/>
                      <a:pt x="227" y="126"/>
                    </a:cubicBezTo>
                    <a:cubicBezTo>
                      <a:pt x="221" y="112"/>
                      <a:pt x="207" y="122"/>
                      <a:pt x="195" y="127"/>
                    </a:cubicBezTo>
                    <a:cubicBezTo>
                      <a:pt x="185" y="130"/>
                      <a:pt x="177" y="131"/>
                      <a:pt x="172" y="135"/>
                    </a:cubicBezTo>
                    <a:cubicBezTo>
                      <a:pt x="168" y="142"/>
                      <a:pt x="171" y="149"/>
                      <a:pt x="177" y="157"/>
                    </a:cubicBezTo>
                    <a:close/>
                    <a:moveTo>
                      <a:pt x="70" y="130"/>
                    </a:moveTo>
                    <a:cubicBezTo>
                      <a:pt x="85" y="131"/>
                      <a:pt x="100" y="120"/>
                      <a:pt x="115" y="115"/>
                    </a:cubicBezTo>
                    <a:cubicBezTo>
                      <a:pt x="122" y="113"/>
                      <a:pt x="129" y="113"/>
                      <a:pt x="135" y="110"/>
                    </a:cubicBezTo>
                    <a:cubicBezTo>
                      <a:pt x="141" y="107"/>
                      <a:pt x="146" y="102"/>
                      <a:pt x="150" y="98"/>
                    </a:cubicBezTo>
                    <a:cubicBezTo>
                      <a:pt x="155" y="93"/>
                      <a:pt x="164" y="80"/>
                      <a:pt x="171" y="88"/>
                    </a:cubicBezTo>
                    <a:cubicBezTo>
                      <a:pt x="174" y="92"/>
                      <a:pt x="172" y="97"/>
                      <a:pt x="173" y="99"/>
                    </a:cubicBezTo>
                    <a:cubicBezTo>
                      <a:pt x="177" y="105"/>
                      <a:pt x="185" y="103"/>
                      <a:pt x="192" y="101"/>
                    </a:cubicBezTo>
                    <a:cubicBezTo>
                      <a:pt x="196" y="100"/>
                      <a:pt x="199" y="101"/>
                      <a:pt x="201" y="100"/>
                    </a:cubicBezTo>
                    <a:cubicBezTo>
                      <a:pt x="210" y="96"/>
                      <a:pt x="217" y="88"/>
                      <a:pt x="226" y="85"/>
                    </a:cubicBezTo>
                    <a:cubicBezTo>
                      <a:pt x="234" y="83"/>
                      <a:pt x="248" y="83"/>
                      <a:pt x="253" y="90"/>
                    </a:cubicBezTo>
                    <a:cubicBezTo>
                      <a:pt x="261" y="102"/>
                      <a:pt x="273" y="101"/>
                      <a:pt x="284" y="101"/>
                    </a:cubicBezTo>
                    <a:cubicBezTo>
                      <a:pt x="297" y="102"/>
                      <a:pt x="315" y="120"/>
                      <a:pt x="313" y="133"/>
                    </a:cubicBezTo>
                    <a:cubicBezTo>
                      <a:pt x="311" y="149"/>
                      <a:pt x="296" y="165"/>
                      <a:pt x="285" y="179"/>
                    </a:cubicBezTo>
                    <a:cubicBezTo>
                      <a:pt x="282" y="184"/>
                      <a:pt x="278" y="189"/>
                      <a:pt x="275" y="192"/>
                    </a:cubicBezTo>
                    <a:cubicBezTo>
                      <a:pt x="270" y="196"/>
                      <a:pt x="263" y="199"/>
                      <a:pt x="258" y="204"/>
                    </a:cubicBezTo>
                    <a:cubicBezTo>
                      <a:pt x="252" y="211"/>
                      <a:pt x="250" y="226"/>
                      <a:pt x="244" y="230"/>
                    </a:cubicBezTo>
                    <a:cubicBezTo>
                      <a:pt x="226" y="240"/>
                      <a:pt x="154" y="234"/>
                      <a:pt x="136" y="225"/>
                    </a:cubicBezTo>
                    <a:cubicBezTo>
                      <a:pt x="131" y="223"/>
                      <a:pt x="127" y="218"/>
                      <a:pt x="125" y="212"/>
                    </a:cubicBezTo>
                    <a:cubicBezTo>
                      <a:pt x="123" y="207"/>
                      <a:pt x="123" y="205"/>
                      <a:pt x="125" y="200"/>
                    </a:cubicBezTo>
                    <a:cubicBezTo>
                      <a:pt x="127" y="196"/>
                      <a:pt x="130" y="193"/>
                      <a:pt x="131" y="191"/>
                    </a:cubicBezTo>
                    <a:cubicBezTo>
                      <a:pt x="137" y="184"/>
                      <a:pt x="148" y="180"/>
                      <a:pt x="156" y="174"/>
                    </a:cubicBezTo>
                    <a:cubicBezTo>
                      <a:pt x="158" y="172"/>
                      <a:pt x="166" y="166"/>
                      <a:pt x="167" y="163"/>
                    </a:cubicBezTo>
                    <a:cubicBezTo>
                      <a:pt x="168" y="161"/>
                      <a:pt x="170" y="159"/>
                      <a:pt x="168" y="156"/>
                    </a:cubicBezTo>
                    <a:cubicBezTo>
                      <a:pt x="163" y="148"/>
                      <a:pt x="149" y="167"/>
                      <a:pt x="140" y="166"/>
                    </a:cubicBezTo>
                    <a:cubicBezTo>
                      <a:pt x="134" y="162"/>
                      <a:pt x="130" y="157"/>
                      <a:pt x="126" y="149"/>
                    </a:cubicBezTo>
                    <a:cubicBezTo>
                      <a:pt x="125" y="145"/>
                      <a:pt x="125" y="140"/>
                      <a:pt x="123" y="137"/>
                    </a:cubicBezTo>
                    <a:cubicBezTo>
                      <a:pt x="117" y="130"/>
                      <a:pt x="101" y="141"/>
                      <a:pt x="96" y="145"/>
                    </a:cubicBezTo>
                    <a:cubicBezTo>
                      <a:pt x="87" y="152"/>
                      <a:pt x="78" y="164"/>
                      <a:pt x="81" y="173"/>
                    </a:cubicBezTo>
                    <a:cubicBezTo>
                      <a:pt x="85" y="183"/>
                      <a:pt x="95" y="192"/>
                      <a:pt x="96" y="203"/>
                    </a:cubicBezTo>
                    <a:cubicBezTo>
                      <a:pt x="97" y="213"/>
                      <a:pt x="88" y="222"/>
                      <a:pt x="77" y="216"/>
                    </a:cubicBezTo>
                    <a:cubicBezTo>
                      <a:pt x="51" y="203"/>
                      <a:pt x="36" y="154"/>
                      <a:pt x="44" y="129"/>
                    </a:cubicBezTo>
                    <a:cubicBezTo>
                      <a:pt x="47" y="121"/>
                      <a:pt x="51" y="112"/>
                      <a:pt x="60" y="105"/>
                    </a:cubicBezTo>
                    <a:cubicBezTo>
                      <a:pt x="80" y="88"/>
                      <a:pt x="139" y="75"/>
                      <a:pt x="149" y="55"/>
                    </a:cubicBezTo>
                    <a:cubicBezTo>
                      <a:pt x="142" y="46"/>
                      <a:pt x="51" y="70"/>
                      <a:pt x="28" y="76"/>
                    </a:cubicBezTo>
                    <a:cubicBezTo>
                      <a:pt x="13" y="79"/>
                      <a:pt x="0" y="59"/>
                      <a:pt x="10" y="48"/>
                    </a:cubicBezTo>
                    <a:cubicBezTo>
                      <a:pt x="136" y="0"/>
                      <a:pt x="241" y="10"/>
                      <a:pt x="313" y="26"/>
                    </a:cubicBezTo>
                    <a:cubicBezTo>
                      <a:pt x="321" y="28"/>
                      <a:pt x="327" y="29"/>
                      <a:pt x="334" y="33"/>
                    </a:cubicBezTo>
                    <a:cubicBezTo>
                      <a:pt x="337" y="34"/>
                      <a:pt x="346" y="40"/>
                      <a:pt x="348" y="44"/>
                    </a:cubicBezTo>
                    <a:cubicBezTo>
                      <a:pt x="353" y="55"/>
                      <a:pt x="337" y="65"/>
                      <a:pt x="328" y="64"/>
                    </a:cubicBezTo>
                    <a:cubicBezTo>
                      <a:pt x="312" y="62"/>
                      <a:pt x="299" y="54"/>
                      <a:pt x="283" y="53"/>
                    </a:cubicBezTo>
                    <a:cubicBezTo>
                      <a:pt x="259" y="52"/>
                      <a:pt x="235" y="52"/>
                      <a:pt x="212" y="56"/>
                    </a:cubicBezTo>
                    <a:cubicBezTo>
                      <a:pt x="187" y="60"/>
                      <a:pt x="166" y="65"/>
                      <a:pt x="140" y="78"/>
                    </a:cubicBezTo>
                    <a:cubicBezTo>
                      <a:pt x="120" y="88"/>
                      <a:pt x="98" y="97"/>
                      <a:pt x="79" y="110"/>
                    </a:cubicBezTo>
                    <a:cubicBezTo>
                      <a:pt x="71" y="115"/>
                      <a:pt x="67" y="121"/>
                      <a:pt x="70" y="1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îṣḷîḍê"/>
              <p:cNvSpPr/>
              <p:nvPr/>
            </p:nvSpPr>
            <p:spPr bwMode="auto">
              <a:xfrm>
                <a:off x="6204378" y="2866745"/>
                <a:ext cx="885021" cy="845862"/>
              </a:xfrm>
              <a:custGeom>
                <a:avLst/>
                <a:gdLst>
                  <a:gd name="T0" fmla="*/ 234 w 287"/>
                  <a:gd name="T1" fmla="*/ 159 h 275"/>
                  <a:gd name="T2" fmla="*/ 217 w 287"/>
                  <a:gd name="T3" fmla="*/ 124 h 275"/>
                  <a:gd name="T4" fmla="*/ 170 w 287"/>
                  <a:gd name="T5" fmla="*/ 74 h 275"/>
                  <a:gd name="T6" fmla="*/ 179 w 287"/>
                  <a:gd name="T7" fmla="*/ 92 h 275"/>
                  <a:gd name="T8" fmla="*/ 170 w 287"/>
                  <a:gd name="T9" fmla="*/ 74 h 275"/>
                  <a:gd name="T10" fmla="*/ 130 w 287"/>
                  <a:gd name="T11" fmla="*/ 98 h 275"/>
                  <a:gd name="T12" fmla="*/ 151 w 287"/>
                  <a:gd name="T13" fmla="*/ 75 h 275"/>
                  <a:gd name="T14" fmla="*/ 129 w 287"/>
                  <a:gd name="T15" fmla="*/ 80 h 275"/>
                  <a:gd name="T16" fmla="*/ 113 w 287"/>
                  <a:gd name="T17" fmla="*/ 32 h 275"/>
                  <a:gd name="T18" fmla="*/ 101 w 287"/>
                  <a:gd name="T19" fmla="*/ 81 h 275"/>
                  <a:gd name="T20" fmla="*/ 123 w 287"/>
                  <a:gd name="T21" fmla="*/ 79 h 275"/>
                  <a:gd name="T22" fmla="*/ 140 w 287"/>
                  <a:gd name="T23" fmla="*/ 22 h 275"/>
                  <a:gd name="T24" fmla="*/ 262 w 287"/>
                  <a:gd name="T25" fmla="*/ 19 h 275"/>
                  <a:gd name="T26" fmla="*/ 232 w 287"/>
                  <a:gd name="T27" fmla="*/ 53 h 275"/>
                  <a:gd name="T28" fmla="*/ 216 w 287"/>
                  <a:gd name="T29" fmla="*/ 83 h 275"/>
                  <a:gd name="T30" fmla="*/ 270 w 287"/>
                  <a:gd name="T31" fmla="*/ 89 h 275"/>
                  <a:gd name="T32" fmla="*/ 277 w 287"/>
                  <a:gd name="T33" fmla="*/ 141 h 275"/>
                  <a:gd name="T34" fmla="*/ 250 w 287"/>
                  <a:gd name="T35" fmla="*/ 173 h 275"/>
                  <a:gd name="T36" fmla="*/ 213 w 287"/>
                  <a:gd name="T37" fmla="*/ 185 h 275"/>
                  <a:gd name="T38" fmla="*/ 185 w 287"/>
                  <a:gd name="T39" fmla="*/ 275 h 275"/>
                  <a:gd name="T40" fmla="*/ 181 w 287"/>
                  <a:gd name="T41" fmla="*/ 159 h 275"/>
                  <a:gd name="T42" fmla="*/ 151 w 287"/>
                  <a:gd name="T43" fmla="*/ 139 h 275"/>
                  <a:gd name="T44" fmla="*/ 144 w 287"/>
                  <a:gd name="T45" fmla="*/ 175 h 275"/>
                  <a:gd name="T46" fmla="*/ 120 w 287"/>
                  <a:gd name="T47" fmla="*/ 158 h 275"/>
                  <a:gd name="T48" fmla="*/ 105 w 287"/>
                  <a:gd name="T49" fmla="*/ 144 h 275"/>
                  <a:gd name="T50" fmla="*/ 84 w 287"/>
                  <a:gd name="T51" fmla="*/ 188 h 275"/>
                  <a:gd name="T52" fmla="*/ 62 w 287"/>
                  <a:gd name="T53" fmla="*/ 173 h 275"/>
                  <a:gd name="T54" fmla="*/ 80 w 287"/>
                  <a:gd name="T55" fmla="*/ 142 h 275"/>
                  <a:gd name="T56" fmla="*/ 61 w 287"/>
                  <a:gd name="T57" fmla="*/ 119 h 275"/>
                  <a:gd name="T58" fmla="*/ 63 w 287"/>
                  <a:gd name="T59" fmla="*/ 74 h 275"/>
                  <a:gd name="T60" fmla="*/ 30 w 287"/>
                  <a:gd name="T61" fmla="*/ 98 h 275"/>
                  <a:gd name="T62" fmla="*/ 37 w 287"/>
                  <a:gd name="T63" fmla="*/ 220 h 275"/>
                  <a:gd name="T64" fmla="*/ 6 w 287"/>
                  <a:gd name="T65" fmla="*/ 155 h 275"/>
                  <a:gd name="T66" fmla="*/ 65 w 287"/>
                  <a:gd name="T67" fmla="*/ 30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7" h="275">
                    <a:moveTo>
                      <a:pt x="210" y="153"/>
                    </a:moveTo>
                    <a:cubicBezTo>
                      <a:pt x="212" y="160"/>
                      <a:pt x="225" y="163"/>
                      <a:pt x="234" y="159"/>
                    </a:cubicBezTo>
                    <a:cubicBezTo>
                      <a:pt x="239" y="151"/>
                      <a:pt x="251" y="144"/>
                      <a:pt x="248" y="133"/>
                    </a:cubicBezTo>
                    <a:cubicBezTo>
                      <a:pt x="245" y="122"/>
                      <a:pt x="229" y="125"/>
                      <a:pt x="217" y="124"/>
                    </a:cubicBezTo>
                    <a:cubicBezTo>
                      <a:pt x="213" y="131"/>
                      <a:pt x="208" y="145"/>
                      <a:pt x="210" y="153"/>
                    </a:cubicBezTo>
                    <a:close/>
                    <a:moveTo>
                      <a:pt x="170" y="74"/>
                    </a:moveTo>
                    <a:cubicBezTo>
                      <a:pt x="164" y="80"/>
                      <a:pt x="155" y="87"/>
                      <a:pt x="152" y="92"/>
                    </a:cubicBezTo>
                    <a:cubicBezTo>
                      <a:pt x="156" y="105"/>
                      <a:pt x="171" y="97"/>
                      <a:pt x="179" y="92"/>
                    </a:cubicBezTo>
                    <a:cubicBezTo>
                      <a:pt x="181" y="87"/>
                      <a:pt x="182" y="81"/>
                      <a:pt x="181" y="74"/>
                    </a:cubicBezTo>
                    <a:cubicBezTo>
                      <a:pt x="178" y="73"/>
                      <a:pt x="171" y="72"/>
                      <a:pt x="170" y="74"/>
                    </a:cubicBezTo>
                    <a:close/>
                    <a:moveTo>
                      <a:pt x="129" y="80"/>
                    </a:moveTo>
                    <a:cubicBezTo>
                      <a:pt x="127" y="85"/>
                      <a:pt x="121" y="98"/>
                      <a:pt x="130" y="98"/>
                    </a:cubicBezTo>
                    <a:cubicBezTo>
                      <a:pt x="136" y="98"/>
                      <a:pt x="141" y="86"/>
                      <a:pt x="146" y="82"/>
                    </a:cubicBezTo>
                    <a:cubicBezTo>
                      <a:pt x="148" y="79"/>
                      <a:pt x="150" y="78"/>
                      <a:pt x="151" y="75"/>
                    </a:cubicBezTo>
                    <a:cubicBezTo>
                      <a:pt x="152" y="67"/>
                      <a:pt x="158" y="64"/>
                      <a:pt x="156" y="55"/>
                    </a:cubicBezTo>
                    <a:cubicBezTo>
                      <a:pt x="140" y="46"/>
                      <a:pt x="134" y="69"/>
                      <a:pt x="129" y="80"/>
                    </a:cubicBezTo>
                    <a:close/>
                    <a:moveTo>
                      <a:pt x="65" y="30"/>
                    </a:moveTo>
                    <a:cubicBezTo>
                      <a:pt x="79" y="35"/>
                      <a:pt x="107" y="12"/>
                      <a:pt x="113" y="32"/>
                    </a:cubicBezTo>
                    <a:cubicBezTo>
                      <a:pt x="114" y="37"/>
                      <a:pt x="110" y="54"/>
                      <a:pt x="109" y="60"/>
                    </a:cubicBezTo>
                    <a:cubicBezTo>
                      <a:pt x="107" y="67"/>
                      <a:pt x="102" y="74"/>
                      <a:pt x="101" y="81"/>
                    </a:cubicBezTo>
                    <a:cubicBezTo>
                      <a:pt x="101" y="89"/>
                      <a:pt x="103" y="98"/>
                      <a:pt x="109" y="105"/>
                    </a:cubicBezTo>
                    <a:cubicBezTo>
                      <a:pt x="116" y="99"/>
                      <a:pt x="119" y="89"/>
                      <a:pt x="123" y="79"/>
                    </a:cubicBezTo>
                    <a:cubicBezTo>
                      <a:pt x="127" y="68"/>
                      <a:pt x="130" y="60"/>
                      <a:pt x="128" y="45"/>
                    </a:cubicBezTo>
                    <a:cubicBezTo>
                      <a:pt x="127" y="37"/>
                      <a:pt x="132" y="26"/>
                      <a:pt x="140" y="22"/>
                    </a:cubicBezTo>
                    <a:cubicBezTo>
                      <a:pt x="146" y="19"/>
                      <a:pt x="152" y="23"/>
                      <a:pt x="158" y="22"/>
                    </a:cubicBezTo>
                    <a:cubicBezTo>
                      <a:pt x="193" y="20"/>
                      <a:pt x="225" y="11"/>
                      <a:pt x="262" y="19"/>
                    </a:cubicBezTo>
                    <a:cubicBezTo>
                      <a:pt x="268" y="21"/>
                      <a:pt x="270" y="29"/>
                      <a:pt x="266" y="34"/>
                    </a:cubicBezTo>
                    <a:cubicBezTo>
                      <a:pt x="259" y="43"/>
                      <a:pt x="245" y="52"/>
                      <a:pt x="232" y="53"/>
                    </a:cubicBezTo>
                    <a:cubicBezTo>
                      <a:pt x="227" y="54"/>
                      <a:pt x="202" y="45"/>
                      <a:pt x="201" y="59"/>
                    </a:cubicBezTo>
                    <a:cubicBezTo>
                      <a:pt x="201" y="61"/>
                      <a:pt x="214" y="82"/>
                      <a:pt x="216" y="83"/>
                    </a:cubicBezTo>
                    <a:cubicBezTo>
                      <a:pt x="223" y="87"/>
                      <a:pt x="237" y="82"/>
                      <a:pt x="247" y="83"/>
                    </a:cubicBezTo>
                    <a:cubicBezTo>
                      <a:pt x="256" y="84"/>
                      <a:pt x="263" y="86"/>
                      <a:pt x="270" y="89"/>
                    </a:cubicBezTo>
                    <a:cubicBezTo>
                      <a:pt x="275" y="91"/>
                      <a:pt x="281" y="93"/>
                      <a:pt x="283" y="100"/>
                    </a:cubicBezTo>
                    <a:cubicBezTo>
                      <a:pt x="287" y="111"/>
                      <a:pt x="282" y="131"/>
                      <a:pt x="277" y="141"/>
                    </a:cubicBezTo>
                    <a:cubicBezTo>
                      <a:pt x="274" y="147"/>
                      <a:pt x="266" y="155"/>
                      <a:pt x="261" y="161"/>
                    </a:cubicBezTo>
                    <a:cubicBezTo>
                      <a:pt x="256" y="167"/>
                      <a:pt x="256" y="168"/>
                      <a:pt x="250" y="173"/>
                    </a:cubicBezTo>
                    <a:cubicBezTo>
                      <a:pt x="242" y="179"/>
                      <a:pt x="236" y="190"/>
                      <a:pt x="223" y="189"/>
                    </a:cubicBezTo>
                    <a:cubicBezTo>
                      <a:pt x="218" y="189"/>
                      <a:pt x="218" y="186"/>
                      <a:pt x="213" y="185"/>
                    </a:cubicBezTo>
                    <a:cubicBezTo>
                      <a:pt x="208" y="192"/>
                      <a:pt x="204" y="201"/>
                      <a:pt x="203" y="212"/>
                    </a:cubicBezTo>
                    <a:cubicBezTo>
                      <a:pt x="201" y="230"/>
                      <a:pt x="205" y="268"/>
                      <a:pt x="185" y="275"/>
                    </a:cubicBezTo>
                    <a:cubicBezTo>
                      <a:pt x="173" y="273"/>
                      <a:pt x="182" y="192"/>
                      <a:pt x="182" y="185"/>
                    </a:cubicBezTo>
                    <a:cubicBezTo>
                      <a:pt x="182" y="176"/>
                      <a:pt x="180" y="167"/>
                      <a:pt x="181" y="159"/>
                    </a:cubicBezTo>
                    <a:cubicBezTo>
                      <a:pt x="181" y="154"/>
                      <a:pt x="183" y="145"/>
                      <a:pt x="180" y="136"/>
                    </a:cubicBezTo>
                    <a:cubicBezTo>
                      <a:pt x="174" y="130"/>
                      <a:pt x="157" y="133"/>
                      <a:pt x="151" y="139"/>
                    </a:cubicBezTo>
                    <a:cubicBezTo>
                      <a:pt x="147" y="144"/>
                      <a:pt x="150" y="154"/>
                      <a:pt x="149" y="162"/>
                    </a:cubicBezTo>
                    <a:cubicBezTo>
                      <a:pt x="149" y="163"/>
                      <a:pt x="144" y="174"/>
                      <a:pt x="144" y="175"/>
                    </a:cubicBezTo>
                    <a:cubicBezTo>
                      <a:pt x="141" y="179"/>
                      <a:pt x="135" y="180"/>
                      <a:pt x="129" y="179"/>
                    </a:cubicBezTo>
                    <a:cubicBezTo>
                      <a:pt x="124" y="175"/>
                      <a:pt x="123" y="166"/>
                      <a:pt x="120" y="158"/>
                    </a:cubicBezTo>
                    <a:cubicBezTo>
                      <a:pt x="118" y="152"/>
                      <a:pt x="115" y="132"/>
                      <a:pt x="110" y="133"/>
                    </a:cubicBezTo>
                    <a:cubicBezTo>
                      <a:pt x="108" y="134"/>
                      <a:pt x="107" y="138"/>
                      <a:pt x="105" y="144"/>
                    </a:cubicBezTo>
                    <a:cubicBezTo>
                      <a:pt x="103" y="151"/>
                      <a:pt x="98" y="166"/>
                      <a:pt x="94" y="172"/>
                    </a:cubicBezTo>
                    <a:cubicBezTo>
                      <a:pt x="92" y="176"/>
                      <a:pt x="87" y="185"/>
                      <a:pt x="84" y="188"/>
                    </a:cubicBezTo>
                    <a:cubicBezTo>
                      <a:pt x="82" y="191"/>
                      <a:pt x="73" y="199"/>
                      <a:pt x="69" y="200"/>
                    </a:cubicBezTo>
                    <a:cubicBezTo>
                      <a:pt x="53" y="205"/>
                      <a:pt x="54" y="181"/>
                      <a:pt x="62" y="173"/>
                    </a:cubicBezTo>
                    <a:cubicBezTo>
                      <a:pt x="66" y="168"/>
                      <a:pt x="73" y="167"/>
                      <a:pt x="77" y="163"/>
                    </a:cubicBezTo>
                    <a:cubicBezTo>
                      <a:pt x="82" y="159"/>
                      <a:pt x="87" y="148"/>
                      <a:pt x="80" y="142"/>
                    </a:cubicBezTo>
                    <a:cubicBezTo>
                      <a:pt x="72" y="142"/>
                      <a:pt x="62" y="148"/>
                      <a:pt x="56" y="144"/>
                    </a:cubicBezTo>
                    <a:cubicBezTo>
                      <a:pt x="48" y="137"/>
                      <a:pt x="54" y="122"/>
                      <a:pt x="61" y="119"/>
                    </a:cubicBezTo>
                    <a:cubicBezTo>
                      <a:pt x="69" y="114"/>
                      <a:pt x="75" y="109"/>
                      <a:pt x="75" y="100"/>
                    </a:cubicBezTo>
                    <a:cubicBezTo>
                      <a:pt x="74" y="90"/>
                      <a:pt x="65" y="84"/>
                      <a:pt x="63" y="74"/>
                    </a:cubicBezTo>
                    <a:cubicBezTo>
                      <a:pt x="56" y="71"/>
                      <a:pt x="49" y="75"/>
                      <a:pt x="44" y="79"/>
                    </a:cubicBezTo>
                    <a:cubicBezTo>
                      <a:pt x="38" y="85"/>
                      <a:pt x="33" y="89"/>
                      <a:pt x="30" y="98"/>
                    </a:cubicBezTo>
                    <a:cubicBezTo>
                      <a:pt x="20" y="126"/>
                      <a:pt x="26" y="152"/>
                      <a:pt x="30" y="180"/>
                    </a:cubicBezTo>
                    <a:cubicBezTo>
                      <a:pt x="32" y="193"/>
                      <a:pt x="37" y="208"/>
                      <a:pt x="37" y="220"/>
                    </a:cubicBezTo>
                    <a:cubicBezTo>
                      <a:pt x="36" y="224"/>
                      <a:pt x="33" y="227"/>
                      <a:pt x="32" y="230"/>
                    </a:cubicBezTo>
                    <a:cubicBezTo>
                      <a:pt x="9" y="223"/>
                      <a:pt x="5" y="180"/>
                      <a:pt x="6" y="155"/>
                    </a:cubicBezTo>
                    <a:cubicBezTo>
                      <a:pt x="6" y="104"/>
                      <a:pt x="0" y="54"/>
                      <a:pt x="29" y="10"/>
                    </a:cubicBezTo>
                    <a:cubicBezTo>
                      <a:pt x="42" y="0"/>
                      <a:pt x="65" y="5"/>
                      <a:pt x="6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ṧľïḑe"/>
              <p:cNvSpPr/>
              <p:nvPr/>
            </p:nvSpPr>
            <p:spPr bwMode="auto">
              <a:xfrm>
                <a:off x="7324618" y="2750620"/>
                <a:ext cx="799342" cy="878036"/>
              </a:xfrm>
              <a:custGeom>
                <a:avLst/>
                <a:gdLst>
                  <a:gd name="connsiteX0" fmla="*/ 534804 w 799342"/>
                  <a:gd name="connsiteY0" fmla="*/ 351389 h 878036"/>
                  <a:gd name="connsiteX1" fmla="*/ 634729 w 799342"/>
                  <a:gd name="connsiteY1" fmla="*/ 384065 h 878036"/>
                  <a:gd name="connsiteX2" fmla="*/ 628556 w 799342"/>
                  <a:gd name="connsiteY2" fmla="*/ 448649 h 878036"/>
                  <a:gd name="connsiteX3" fmla="*/ 591519 w 799342"/>
                  <a:gd name="connsiteY3" fmla="*/ 510157 h 878036"/>
                  <a:gd name="connsiteX4" fmla="*/ 613124 w 799342"/>
                  <a:gd name="connsiteY4" fmla="*/ 543987 h 878036"/>
                  <a:gd name="connsiteX5" fmla="*/ 545221 w 799342"/>
                  <a:gd name="connsiteY5" fmla="*/ 583967 h 878036"/>
                  <a:gd name="connsiteX6" fmla="*/ 356945 w 799342"/>
                  <a:gd name="connsiteY6" fmla="*/ 667004 h 878036"/>
                  <a:gd name="connsiteX7" fmla="*/ 360032 w 799342"/>
                  <a:gd name="connsiteY7" fmla="*/ 719286 h 878036"/>
                  <a:gd name="connsiteX8" fmla="*/ 390897 w 799342"/>
                  <a:gd name="connsiteY8" fmla="*/ 765417 h 878036"/>
                  <a:gd name="connsiteX9" fmla="*/ 529789 w 799342"/>
                  <a:gd name="connsiteY9" fmla="*/ 793096 h 878036"/>
                  <a:gd name="connsiteX10" fmla="*/ 714978 w 799342"/>
                  <a:gd name="connsiteY10" fmla="*/ 725437 h 878036"/>
                  <a:gd name="connsiteX11" fmla="*/ 758189 w 799342"/>
                  <a:gd name="connsiteY11" fmla="*/ 627023 h 878036"/>
                  <a:gd name="connsiteX12" fmla="*/ 795227 w 799342"/>
                  <a:gd name="connsiteY12" fmla="*/ 667004 h 878036"/>
                  <a:gd name="connsiteX13" fmla="*/ 795227 w 799342"/>
                  <a:gd name="connsiteY13" fmla="*/ 750040 h 878036"/>
                  <a:gd name="connsiteX14" fmla="*/ 390897 w 799342"/>
                  <a:gd name="connsiteY14" fmla="*/ 860755 h 878036"/>
                  <a:gd name="connsiteX15" fmla="*/ 282870 w 799342"/>
                  <a:gd name="connsiteY15" fmla="*/ 783870 h 878036"/>
                  <a:gd name="connsiteX16" fmla="*/ 295216 w 799342"/>
                  <a:gd name="connsiteY16" fmla="*/ 660853 h 878036"/>
                  <a:gd name="connsiteX17" fmla="*/ 397070 w 799342"/>
                  <a:gd name="connsiteY17" fmla="*/ 547062 h 878036"/>
                  <a:gd name="connsiteX18" fmla="*/ 514356 w 799342"/>
                  <a:gd name="connsiteY18" fmla="*/ 510157 h 878036"/>
                  <a:gd name="connsiteX19" fmla="*/ 520529 w 799342"/>
                  <a:gd name="connsiteY19" fmla="*/ 488629 h 878036"/>
                  <a:gd name="connsiteX20" fmla="*/ 529789 w 799342"/>
                  <a:gd name="connsiteY20" fmla="*/ 460951 h 878036"/>
                  <a:gd name="connsiteX21" fmla="*/ 434108 w 799342"/>
                  <a:gd name="connsiteY21" fmla="*/ 448649 h 878036"/>
                  <a:gd name="connsiteX22" fmla="*/ 347686 w 799342"/>
                  <a:gd name="connsiteY22" fmla="*/ 476328 h 878036"/>
                  <a:gd name="connsiteX23" fmla="*/ 316821 w 799342"/>
                  <a:gd name="connsiteY23" fmla="*/ 494780 h 878036"/>
                  <a:gd name="connsiteX24" fmla="*/ 140891 w 799342"/>
                  <a:gd name="connsiteY24" fmla="*/ 783870 h 878036"/>
                  <a:gd name="connsiteX25" fmla="*/ 110026 w 799342"/>
                  <a:gd name="connsiteY25" fmla="*/ 863830 h 878036"/>
                  <a:gd name="connsiteX26" fmla="*/ 51383 w 799342"/>
                  <a:gd name="connsiteY26" fmla="*/ 869981 h 878036"/>
                  <a:gd name="connsiteX27" fmla="*/ 26691 w 799342"/>
                  <a:gd name="connsiteY27" fmla="*/ 808473 h 878036"/>
                  <a:gd name="connsiteX28" fmla="*/ 35951 w 799342"/>
                  <a:gd name="connsiteY28" fmla="*/ 759266 h 878036"/>
                  <a:gd name="connsiteX29" fmla="*/ 1999 w 799342"/>
                  <a:gd name="connsiteY29" fmla="*/ 688532 h 878036"/>
                  <a:gd name="connsiteX30" fmla="*/ 14345 w 799342"/>
                  <a:gd name="connsiteY30" fmla="*/ 593194 h 878036"/>
                  <a:gd name="connsiteX31" fmla="*/ 45210 w 799342"/>
                  <a:gd name="connsiteY31" fmla="*/ 516308 h 878036"/>
                  <a:gd name="connsiteX32" fmla="*/ 85334 w 799342"/>
                  <a:gd name="connsiteY32" fmla="*/ 436347 h 878036"/>
                  <a:gd name="connsiteX33" fmla="*/ 165583 w 799342"/>
                  <a:gd name="connsiteY33" fmla="*/ 405593 h 878036"/>
                  <a:gd name="connsiteX34" fmla="*/ 150151 w 799342"/>
                  <a:gd name="connsiteY34" fmla="*/ 470177 h 878036"/>
                  <a:gd name="connsiteX35" fmla="*/ 88421 w 799342"/>
                  <a:gd name="connsiteY35" fmla="*/ 513233 h 878036"/>
                  <a:gd name="connsiteX36" fmla="*/ 57556 w 799342"/>
                  <a:gd name="connsiteY36" fmla="*/ 565515 h 878036"/>
                  <a:gd name="connsiteX37" fmla="*/ 82248 w 799342"/>
                  <a:gd name="connsiteY37" fmla="*/ 623948 h 878036"/>
                  <a:gd name="connsiteX38" fmla="*/ 88421 w 799342"/>
                  <a:gd name="connsiteY38" fmla="*/ 759266 h 878036"/>
                  <a:gd name="connsiteX39" fmla="*/ 134718 w 799342"/>
                  <a:gd name="connsiteY39" fmla="*/ 716210 h 878036"/>
                  <a:gd name="connsiteX40" fmla="*/ 273610 w 799342"/>
                  <a:gd name="connsiteY40" fmla="*/ 500931 h 878036"/>
                  <a:gd name="connsiteX41" fmla="*/ 409416 w 799342"/>
                  <a:gd name="connsiteY41" fmla="*/ 371763 h 878036"/>
                  <a:gd name="connsiteX42" fmla="*/ 534804 w 799342"/>
                  <a:gd name="connsiteY42" fmla="*/ 351389 h 878036"/>
                  <a:gd name="connsiteX43" fmla="*/ 245388 w 799342"/>
                  <a:gd name="connsiteY43" fmla="*/ 841 h 878036"/>
                  <a:gd name="connsiteX44" fmla="*/ 271169 w 799342"/>
                  <a:gd name="connsiteY44" fmla="*/ 29668 h 878036"/>
                  <a:gd name="connsiteX45" fmla="*/ 274247 w 799342"/>
                  <a:gd name="connsiteY45" fmla="*/ 69640 h 878036"/>
                  <a:gd name="connsiteX46" fmla="*/ 255777 w 799342"/>
                  <a:gd name="connsiteY46" fmla="*/ 220306 h 878036"/>
                  <a:gd name="connsiteX47" fmla="*/ 428163 w 799342"/>
                  <a:gd name="connsiteY47" fmla="*/ 189558 h 878036"/>
                  <a:gd name="connsiteX48" fmla="*/ 625176 w 799342"/>
                  <a:gd name="connsiteY48" fmla="*/ 75790 h 878036"/>
                  <a:gd name="connsiteX49" fmla="*/ 643646 w 799342"/>
                  <a:gd name="connsiteY49" fmla="*/ 140361 h 878036"/>
                  <a:gd name="connsiteX50" fmla="*/ 532826 w 799342"/>
                  <a:gd name="connsiteY50" fmla="*/ 244904 h 878036"/>
                  <a:gd name="connsiteX51" fmla="*/ 268091 w 799342"/>
                  <a:gd name="connsiteY51" fmla="*/ 407869 h 878036"/>
                  <a:gd name="connsiteX52" fmla="*/ 381988 w 799342"/>
                  <a:gd name="connsiteY52" fmla="*/ 235680 h 878036"/>
                  <a:gd name="connsiteX53" fmla="*/ 240386 w 799342"/>
                  <a:gd name="connsiteY53" fmla="*/ 260278 h 878036"/>
                  <a:gd name="connsiteX54" fmla="*/ 194211 w 799342"/>
                  <a:gd name="connsiteY54" fmla="*/ 343298 h 878036"/>
                  <a:gd name="connsiteX55" fmla="*/ 151114 w 799342"/>
                  <a:gd name="connsiteY55" fmla="*/ 337149 h 878036"/>
                  <a:gd name="connsiteX56" fmla="*/ 138801 w 799342"/>
                  <a:gd name="connsiteY56" fmla="*/ 318699 h 878036"/>
                  <a:gd name="connsiteX57" fmla="*/ 74156 w 799342"/>
                  <a:gd name="connsiteY57" fmla="*/ 340223 h 878036"/>
                  <a:gd name="connsiteX58" fmla="*/ 64922 w 799342"/>
                  <a:gd name="connsiteY58" fmla="*/ 281802 h 878036"/>
                  <a:gd name="connsiteX59" fmla="*/ 148036 w 799342"/>
                  <a:gd name="connsiteY59" fmla="*/ 229530 h 878036"/>
                  <a:gd name="connsiteX60" fmla="*/ 166506 w 799342"/>
                  <a:gd name="connsiteY60" fmla="*/ 118837 h 878036"/>
                  <a:gd name="connsiteX61" fmla="*/ 212681 w 799342"/>
                  <a:gd name="connsiteY61" fmla="*/ 11219 h 878036"/>
                  <a:gd name="connsiteX62" fmla="*/ 245388 w 799342"/>
                  <a:gd name="connsiteY62" fmla="*/ 841 h 878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99342" h="878036">
                    <a:moveTo>
                      <a:pt x="534804" y="351389"/>
                    </a:moveTo>
                    <a:cubicBezTo>
                      <a:pt x="579172" y="348698"/>
                      <a:pt x="619297" y="354849"/>
                      <a:pt x="634729" y="384065"/>
                    </a:cubicBezTo>
                    <a:cubicBezTo>
                      <a:pt x="643989" y="402518"/>
                      <a:pt x="640902" y="424046"/>
                      <a:pt x="628556" y="448649"/>
                    </a:cubicBezTo>
                    <a:cubicBezTo>
                      <a:pt x="619297" y="470177"/>
                      <a:pt x="594605" y="488629"/>
                      <a:pt x="591519" y="510157"/>
                    </a:cubicBezTo>
                    <a:cubicBezTo>
                      <a:pt x="591519" y="525534"/>
                      <a:pt x="610037" y="531685"/>
                      <a:pt x="613124" y="543987"/>
                    </a:cubicBezTo>
                    <a:cubicBezTo>
                      <a:pt x="613124" y="562439"/>
                      <a:pt x="566827" y="580892"/>
                      <a:pt x="545221" y="583967"/>
                    </a:cubicBezTo>
                    <a:cubicBezTo>
                      <a:pt x="486578" y="590118"/>
                      <a:pt x="381637" y="580892"/>
                      <a:pt x="356945" y="667004"/>
                    </a:cubicBezTo>
                    <a:cubicBezTo>
                      <a:pt x="353859" y="679305"/>
                      <a:pt x="356945" y="706984"/>
                      <a:pt x="360032" y="719286"/>
                    </a:cubicBezTo>
                    <a:cubicBezTo>
                      <a:pt x="363118" y="734663"/>
                      <a:pt x="378551" y="756191"/>
                      <a:pt x="390897" y="765417"/>
                    </a:cubicBezTo>
                    <a:cubicBezTo>
                      <a:pt x="431021" y="796171"/>
                      <a:pt x="483491" y="796171"/>
                      <a:pt x="529789" y="793096"/>
                    </a:cubicBezTo>
                    <a:cubicBezTo>
                      <a:pt x="576086" y="783870"/>
                      <a:pt x="684113" y="771568"/>
                      <a:pt x="714978" y="725437"/>
                    </a:cubicBezTo>
                    <a:cubicBezTo>
                      <a:pt x="733497" y="697758"/>
                      <a:pt x="745843" y="660853"/>
                      <a:pt x="758189" y="627023"/>
                    </a:cubicBezTo>
                    <a:cubicBezTo>
                      <a:pt x="782881" y="623948"/>
                      <a:pt x="782881" y="654702"/>
                      <a:pt x="795227" y="667004"/>
                    </a:cubicBezTo>
                    <a:cubicBezTo>
                      <a:pt x="795227" y="694682"/>
                      <a:pt x="804486" y="716210"/>
                      <a:pt x="795227" y="750040"/>
                    </a:cubicBezTo>
                    <a:cubicBezTo>
                      <a:pt x="705719" y="836152"/>
                      <a:pt x="554481" y="913037"/>
                      <a:pt x="390897" y="860755"/>
                    </a:cubicBezTo>
                    <a:cubicBezTo>
                      <a:pt x="350772" y="848453"/>
                      <a:pt x="316821" y="842303"/>
                      <a:pt x="282870" y="783870"/>
                    </a:cubicBezTo>
                    <a:cubicBezTo>
                      <a:pt x="276697" y="746965"/>
                      <a:pt x="276697" y="703909"/>
                      <a:pt x="295216" y="660853"/>
                    </a:cubicBezTo>
                    <a:cubicBezTo>
                      <a:pt x="313735" y="623948"/>
                      <a:pt x="356945" y="559364"/>
                      <a:pt x="397070" y="547062"/>
                    </a:cubicBezTo>
                    <a:cubicBezTo>
                      <a:pt x="434108" y="534761"/>
                      <a:pt x="486578" y="547062"/>
                      <a:pt x="514356" y="510157"/>
                    </a:cubicBezTo>
                    <a:cubicBezTo>
                      <a:pt x="520529" y="507082"/>
                      <a:pt x="517443" y="494780"/>
                      <a:pt x="520529" y="488629"/>
                    </a:cubicBezTo>
                    <a:cubicBezTo>
                      <a:pt x="523616" y="479403"/>
                      <a:pt x="529789" y="470177"/>
                      <a:pt x="529789" y="460951"/>
                    </a:cubicBezTo>
                    <a:cubicBezTo>
                      <a:pt x="508183" y="433272"/>
                      <a:pt x="464972" y="445573"/>
                      <a:pt x="434108" y="448649"/>
                    </a:cubicBezTo>
                    <a:cubicBezTo>
                      <a:pt x="403243" y="454800"/>
                      <a:pt x="375464" y="460951"/>
                      <a:pt x="347686" y="476328"/>
                    </a:cubicBezTo>
                    <a:cubicBezTo>
                      <a:pt x="335340" y="482478"/>
                      <a:pt x="319908" y="488629"/>
                      <a:pt x="316821" y="494780"/>
                    </a:cubicBezTo>
                    <a:cubicBezTo>
                      <a:pt x="255091" y="547062"/>
                      <a:pt x="168670" y="706984"/>
                      <a:pt x="140891" y="783870"/>
                    </a:cubicBezTo>
                    <a:cubicBezTo>
                      <a:pt x="128545" y="811548"/>
                      <a:pt x="128545" y="845378"/>
                      <a:pt x="110026" y="863830"/>
                    </a:cubicBezTo>
                    <a:cubicBezTo>
                      <a:pt x="91507" y="876132"/>
                      <a:pt x="69902" y="885358"/>
                      <a:pt x="51383" y="869981"/>
                    </a:cubicBezTo>
                    <a:cubicBezTo>
                      <a:pt x="45210" y="863830"/>
                      <a:pt x="32864" y="830001"/>
                      <a:pt x="26691" y="808473"/>
                    </a:cubicBezTo>
                    <a:cubicBezTo>
                      <a:pt x="23605" y="786945"/>
                      <a:pt x="32864" y="777719"/>
                      <a:pt x="35951" y="759266"/>
                    </a:cubicBezTo>
                    <a:cubicBezTo>
                      <a:pt x="39037" y="728512"/>
                      <a:pt x="11259" y="710059"/>
                      <a:pt x="1999" y="688532"/>
                    </a:cubicBezTo>
                    <a:cubicBezTo>
                      <a:pt x="-4174" y="651627"/>
                      <a:pt x="5086" y="630099"/>
                      <a:pt x="14345" y="593194"/>
                    </a:cubicBezTo>
                    <a:cubicBezTo>
                      <a:pt x="26691" y="559364"/>
                      <a:pt x="29778" y="540911"/>
                      <a:pt x="45210" y="516308"/>
                    </a:cubicBezTo>
                    <a:cubicBezTo>
                      <a:pt x="66815" y="482478"/>
                      <a:pt x="69902" y="470177"/>
                      <a:pt x="85334" y="436347"/>
                    </a:cubicBezTo>
                    <a:cubicBezTo>
                      <a:pt x="100767" y="408668"/>
                      <a:pt x="140891" y="399442"/>
                      <a:pt x="165583" y="405593"/>
                    </a:cubicBezTo>
                    <a:cubicBezTo>
                      <a:pt x="174843" y="420970"/>
                      <a:pt x="162497" y="454800"/>
                      <a:pt x="150151" y="470177"/>
                    </a:cubicBezTo>
                    <a:cubicBezTo>
                      <a:pt x="147064" y="476328"/>
                      <a:pt x="97680" y="516308"/>
                      <a:pt x="88421" y="513233"/>
                    </a:cubicBezTo>
                    <a:cubicBezTo>
                      <a:pt x="79161" y="528610"/>
                      <a:pt x="60643" y="543987"/>
                      <a:pt x="57556" y="565515"/>
                    </a:cubicBezTo>
                    <a:cubicBezTo>
                      <a:pt x="54470" y="583967"/>
                      <a:pt x="82248" y="602420"/>
                      <a:pt x="82248" y="623948"/>
                    </a:cubicBezTo>
                    <a:cubicBezTo>
                      <a:pt x="79161" y="651627"/>
                      <a:pt x="54470" y="746965"/>
                      <a:pt x="88421" y="759266"/>
                    </a:cubicBezTo>
                    <a:cubicBezTo>
                      <a:pt x="113113" y="768492"/>
                      <a:pt x="119286" y="737738"/>
                      <a:pt x="134718" y="716210"/>
                    </a:cubicBezTo>
                    <a:cubicBezTo>
                      <a:pt x="174843" y="639325"/>
                      <a:pt x="227313" y="571666"/>
                      <a:pt x="273610" y="500931"/>
                    </a:cubicBezTo>
                    <a:cubicBezTo>
                      <a:pt x="298302" y="457875"/>
                      <a:pt x="360032" y="380990"/>
                      <a:pt x="409416" y="371763"/>
                    </a:cubicBezTo>
                    <a:cubicBezTo>
                      <a:pt x="441824" y="365613"/>
                      <a:pt x="490436" y="354080"/>
                      <a:pt x="534804" y="351389"/>
                    </a:cubicBezTo>
                    <a:close/>
                    <a:moveTo>
                      <a:pt x="245388" y="841"/>
                    </a:moveTo>
                    <a:cubicBezTo>
                      <a:pt x="255777" y="3532"/>
                      <a:pt x="265012" y="12756"/>
                      <a:pt x="271169" y="29668"/>
                    </a:cubicBezTo>
                    <a:cubicBezTo>
                      <a:pt x="274247" y="41967"/>
                      <a:pt x="277326" y="60416"/>
                      <a:pt x="274247" y="69640"/>
                    </a:cubicBezTo>
                    <a:cubicBezTo>
                      <a:pt x="271169" y="115762"/>
                      <a:pt x="224994" y="204932"/>
                      <a:pt x="255777" y="220306"/>
                    </a:cubicBezTo>
                    <a:cubicBezTo>
                      <a:pt x="283482" y="232605"/>
                      <a:pt x="406615" y="198782"/>
                      <a:pt x="428163" y="189558"/>
                    </a:cubicBezTo>
                    <a:cubicBezTo>
                      <a:pt x="489730" y="168034"/>
                      <a:pt x="572844" y="75790"/>
                      <a:pt x="625176" y="75790"/>
                    </a:cubicBezTo>
                    <a:cubicBezTo>
                      <a:pt x="649802" y="81939"/>
                      <a:pt x="646724" y="115762"/>
                      <a:pt x="643646" y="140361"/>
                    </a:cubicBezTo>
                    <a:cubicBezTo>
                      <a:pt x="631332" y="198782"/>
                      <a:pt x="585158" y="238754"/>
                      <a:pt x="532826" y="244904"/>
                    </a:cubicBezTo>
                    <a:cubicBezTo>
                      <a:pt x="422007" y="260278"/>
                      <a:pt x="323500" y="386345"/>
                      <a:pt x="268091" y="407869"/>
                    </a:cubicBezTo>
                    <a:cubicBezTo>
                      <a:pt x="203446" y="367897"/>
                      <a:pt x="397380" y="294101"/>
                      <a:pt x="381988" y="235680"/>
                    </a:cubicBezTo>
                    <a:cubicBezTo>
                      <a:pt x="335814" y="229530"/>
                      <a:pt x="283482" y="247979"/>
                      <a:pt x="240386" y="260278"/>
                    </a:cubicBezTo>
                    <a:cubicBezTo>
                      <a:pt x="231151" y="294101"/>
                      <a:pt x="218837" y="324849"/>
                      <a:pt x="194211" y="343298"/>
                    </a:cubicBezTo>
                    <a:cubicBezTo>
                      <a:pt x="175741" y="358672"/>
                      <a:pt x="166506" y="358672"/>
                      <a:pt x="151114" y="337149"/>
                    </a:cubicBezTo>
                    <a:cubicBezTo>
                      <a:pt x="148036" y="330999"/>
                      <a:pt x="148036" y="321774"/>
                      <a:pt x="138801" y="318699"/>
                    </a:cubicBezTo>
                    <a:cubicBezTo>
                      <a:pt x="117253" y="306400"/>
                      <a:pt x="95705" y="349448"/>
                      <a:pt x="74156" y="340223"/>
                    </a:cubicBezTo>
                    <a:cubicBezTo>
                      <a:pt x="52608" y="334074"/>
                      <a:pt x="55687" y="303325"/>
                      <a:pt x="64922" y="281802"/>
                    </a:cubicBezTo>
                    <a:cubicBezTo>
                      <a:pt x="74156" y="251054"/>
                      <a:pt x="120331" y="226455"/>
                      <a:pt x="148036" y="229530"/>
                    </a:cubicBezTo>
                    <a:cubicBezTo>
                      <a:pt x="175741" y="211081"/>
                      <a:pt x="160349" y="164959"/>
                      <a:pt x="166506" y="118837"/>
                    </a:cubicBezTo>
                    <a:cubicBezTo>
                      <a:pt x="175741" y="78864"/>
                      <a:pt x="194211" y="29668"/>
                      <a:pt x="212681" y="11219"/>
                    </a:cubicBezTo>
                    <a:cubicBezTo>
                      <a:pt x="223455" y="1994"/>
                      <a:pt x="234999" y="-1849"/>
                      <a:pt x="245388" y="8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ṩlïḑè"/>
              <p:cNvSpPr/>
              <p:nvPr/>
            </p:nvSpPr>
            <p:spPr bwMode="auto">
              <a:xfrm>
                <a:off x="8323125" y="2822499"/>
                <a:ext cx="989600" cy="802466"/>
              </a:xfrm>
              <a:custGeom>
                <a:avLst/>
                <a:gdLst>
                  <a:gd name="connsiteX0" fmla="*/ 535248 w 989600"/>
                  <a:gd name="connsiteY0" fmla="*/ 433036 h 802466"/>
                  <a:gd name="connsiteX1" fmla="*/ 574586 w 989600"/>
                  <a:gd name="connsiteY1" fmla="*/ 440370 h 802466"/>
                  <a:gd name="connsiteX2" fmla="*/ 639379 w 989600"/>
                  <a:gd name="connsiteY2" fmla="*/ 495958 h 802466"/>
                  <a:gd name="connsiteX3" fmla="*/ 725769 w 989600"/>
                  <a:gd name="connsiteY3" fmla="*/ 573165 h 802466"/>
                  <a:gd name="connsiteX4" fmla="*/ 941743 w 989600"/>
                  <a:gd name="connsiteY4" fmla="*/ 681253 h 802466"/>
                  <a:gd name="connsiteX5" fmla="*/ 966426 w 989600"/>
                  <a:gd name="connsiteY5" fmla="*/ 705959 h 802466"/>
                  <a:gd name="connsiteX6" fmla="*/ 981853 w 989600"/>
                  <a:gd name="connsiteY6" fmla="*/ 770812 h 802466"/>
                  <a:gd name="connsiteX7" fmla="*/ 950999 w 989600"/>
                  <a:gd name="connsiteY7" fmla="*/ 792430 h 802466"/>
                  <a:gd name="connsiteX8" fmla="*/ 839927 w 989600"/>
                  <a:gd name="connsiteY8" fmla="*/ 789342 h 802466"/>
                  <a:gd name="connsiteX9" fmla="*/ 710342 w 989600"/>
                  <a:gd name="connsiteY9" fmla="*/ 705959 h 802466"/>
                  <a:gd name="connsiteX10" fmla="*/ 537562 w 989600"/>
                  <a:gd name="connsiteY10" fmla="*/ 557723 h 802466"/>
                  <a:gd name="connsiteX11" fmla="*/ 506709 w 989600"/>
                  <a:gd name="connsiteY11" fmla="*/ 502135 h 802466"/>
                  <a:gd name="connsiteX12" fmla="*/ 500538 w 989600"/>
                  <a:gd name="connsiteY12" fmla="*/ 446547 h 802466"/>
                  <a:gd name="connsiteX13" fmla="*/ 535248 w 989600"/>
                  <a:gd name="connsiteY13" fmla="*/ 433036 h 802466"/>
                  <a:gd name="connsiteX14" fmla="*/ 644381 w 989600"/>
                  <a:gd name="connsiteY14" fmla="*/ 230 h 802466"/>
                  <a:gd name="connsiteX15" fmla="*/ 728591 w 989600"/>
                  <a:gd name="connsiteY15" fmla="*/ 59096 h 802466"/>
                  <a:gd name="connsiteX16" fmla="*/ 654509 w 989600"/>
                  <a:gd name="connsiteY16" fmla="*/ 142201 h 802466"/>
                  <a:gd name="connsiteX17" fmla="*/ 629816 w 989600"/>
                  <a:gd name="connsiteY17" fmla="*/ 166825 h 802466"/>
                  <a:gd name="connsiteX18" fmla="*/ 635989 w 989600"/>
                  <a:gd name="connsiteY18" fmla="*/ 188371 h 802466"/>
                  <a:gd name="connsiteX19" fmla="*/ 716244 w 989600"/>
                  <a:gd name="connsiteY19" fmla="*/ 182215 h 802466"/>
                  <a:gd name="connsiteX20" fmla="*/ 765632 w 989600"/>
                  <a:gd name="connsiteY20" fmla="*/ 222229 h 802466"/>
                  <a:gd name="connsiteX21" fmla="*/ 740938 w 989600"/>
                  <a:gd name="connsiteY21" fmla="*/ 305334 h 802466"/>
                  <a:gd name="connsiteX22" fmla="*/ 706984 w 989600"/>
                  <a:gd name="connsiteY22" fmla="*/ 336113 h 802466"/>
                  <a:gd name="connsiteX23" fmla="*/ 487825 w 989600"/>
                  <a:gd name="connsiteY23" fmla="*/ 391517 h 802466"/>
                  <a:gd name="connsiteX24" fmla="*/ 469305 w 989600"/>
                  <a:gd name="connsiteY24" fmla="*/ 434609 h 802466"/>
                  <a:gd name="connsiteX25" fmla="*/ 120503 w 989600"/>
                  <a:gd name="connsiteY25" fmla="*/ 739328 h 802466"/>
                  <a:gd name="connsiteX26" fmla="*/ 21726 w 989600"/>
                  <a:gd name="connsiteY26" fmla="*/ 757795 h 802466"/>
                  <a:gd name="connsiteX27" fmla="*/ 6293 w 989600"/>
                  <a:gd name="connsiteY27" fmla="*/ 680846 h 802466"/>
                  <a:gd name="connsiteX28" fmla="*/ 111242 w 989600"/>
                  <a:gd name="connsiteY28" fmla="*/ 634677 h 802466"/>
                  <a:gd name="connsiteX29" fmla="*/ 148283 w 989600"/>
                  <a:gd name="connsiteY29" fmla="*/ 606975 h 802466"/>
                  <a:gd name="connsiteX30" fmla="*/ 302620 w 989600"/>
                  <a:gd name="connsiteY30" fmla="*/ 422297 h 802466"/>
                  <a:gd name="connsiteX31" fmla="*/ 287187 w 989600"/>
                  <a:gd name="connsiteY31" fmla="*/ 409985 h 802466"/>
                  <a:gd name="connsiteX32" fmla="*/ 210018 w 989600"/>
                  <a:gd name="connsiteY32" fmla="*/ 416141 h 802466"/>
                  <a:gd name="connsiteX33" fmla="*/ 145197 w 989600"/>
                  <a:gd name="connsiteY33" fmla="*/ 416141 h 802466"/>
                  <a:gd name="connsiteX34" fmla="*/ 203845 w 989600"/>
                  <a:gd name="connsiteY34" fmla="*/ 274554 h 802466"/>
                  <a:gd name="connsiteX35" fmla="*/ 271753 w 989600"/>
                  <a:gd name="connsiteY35" fmla="*/ 274554 h 802466"/>
                  <a:gd name="connsiteX36" fmla="*/ 358182 w 989600"/>
                  <a:gd name="connsiteY36" fmla="*/ 256086 h 802466"/>
                  <a:gd name="connsiteX37" fmla="*/ 404483 w 989600"/>
                  <a:gd name="connsiteY37" fmla="*/ 240696 h 802466"/>
                  <a:gd name="connsiteX38" fmla="*/ 466218 w 989600"/>
                  <a:gd name="connsiteY38" fmla="*/ 139123 h 802466"/>
                  <a:gd name="connsiteX39" fmla="*/ 611295 w 989600"/>
                  <a:gd name="connsiteY39" fmla="*/ 3693 h 802466"/>
                  <a:gd name="connsiteX40" fmla="*/ 644381 w 989600"/>
                  <a:gd name="connsiteY40" fmla="*/ 230 h 80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989600" h="802466">
                    <a:moveTo>
                      <a:pt x="535248" y="433036"/>
                    </a:moveTo>
                    <a:cubicBezTo>
                      <a:pt x="549132" y="432649"/>
                      <a:pt x="563787" y="435738"/>
                      <a:pt x="574586" y="440370"/>
                    </a:cubicBezTo>
                    <a:cubicBezTo>
                      <a:pt x="596184" y="452723"/>
                      <a:pt x="623952" y="474341"/>
                      <a:pt x="639379" y="495958"/>
                    </a:cubicBezTo>
                    <a:cubicBezTo>
                      <a:pt x="670232" y="536106"/>
                      <a:pt x="682574" y="545370"/>
                      <a:pt x="725769" y="573165"/>
                    </a:cubicBezTo>
                    <a:cubicBezTo>
                      <a:pt x="796732" y="622576"/>
                      <a:pt x="873866" y="653459"/>
                      <a:pt x="941743" y="681253"/>
                    </a:cubicBezTo>
                    <a:cubicBezTo>
                      <a:pt x="954085" y="687430"/>
                      <a:pt x="960255" y="696694"/>
                      <a:pt x="966426" y="705959"/>
                    </a:cubicBezTo>
                    <a:cubicBezTo>
                      <a:pt x="981853" y="730665"/>
                      <a:pt x="1000365" y="746106"/>
                      <a:pt x="981853" y="770812"/>
                    </a:cubicBezTo>
                    <a:cubicBezTo>
                      <a:pt x="972597" y="783165"/>
                      <a:pt x="963341" y="786253"/>
                      <a:pt x="950999" y="792430"/>
                    </a:cubicBezTo>
                    <a:cubicBezTo>
                      <a:pt x="920146" y="804783"/>
                      <a:pt x="889292" y="807871"/>
                      <a:pt x="839927" y="789342"/>
                    </a:cubicBezTo>
                    <a:cubicBezTo>
                      <a:pt x="796732" y="767724"/>
                      <a:pt x="753537" y="730665"/>
                      <a:pt x="710342" y="705959"/>
                    </a:cubicBezTo>
                    <a:cubicBezTo>
                      <a:pt x="645550" y="662724"/>
                      <a:pt x="577672" y="613312"/>
                      <a:pt x="537562" y="557723"/>
                    </a:cubicBezTo>
                    <a:cubicBezTo>
                      <a:pt x="525221" y="542282"/>
                      <a:pt x="515965" y="520664"/>
                      <a:pt x="506709" y="502135"/>
                    </a:cubicBezTo>
                    <a:cubicBezTo>
                      <a:pt x="494367" y="480517"/>
                      <a:pt x="491282" y="458900"/>
                      <a:pt x="500538" y="446547"/>
                    </a:cubicBezTo>
                    <a:cubicBezTo>
                      <a:pt x="508252" y="437282"/>
                      <a:pt x="521364" y="433422"/>
                      <a:pt x="535248" y="433036"/>
                    </a:cubicBezTo>
                    <a:close/>
                    <a:moveTo>
                      <a:pt x="644381" y="230"/>
                    </a:moveTo>
                    <a:cubicBezTo>
                      <a:pt x="682869" y="2538"/>
                      <a:pt x="730906" y="22161"/>
                      <a:pt x="728591" y="59096"/>
                    </a:cubicBezTo>
                    <a:cubicBezTo>
                      <a:pt x="725505" y="80642"/>
                      <a:pt x="682290" y="123734"/>
                      <a:pt x="654509" y="142201"/>
                    </a:cubicBezTo>
                    <a:cubicBezTo>
                      <a:pt x="639076" y="151435"/>
                      <a:pt x="632902" y="148357"/>
                      <a:pt x="629816" y="166825"/>
                    </a:cubicBezTo>
                    <a:cubicBezTo>
                      <a:pt x="629816" y="176059"/>
                      <a:pt x="629816" y="182215"/>
                      <a:pt x="635989" y="188371"/>
                    </a:cubicBezTo>
                    <a:cubicBezTo>
                      <a:pt x="645249" y="197605"/>
                      <a:pt x="697724" y="179137"/>
                      <a:pt x="716244" y="182215"/>
                    </a:cubicBezTo>
                    <a:cubicBezTo>
                      <a:pt x="744025" y="188371"/>
                      <a:pt x="753285" y="200683"/>
                      <a:pt x="765632" y="222229"/>
                    </a:cubicBezTo>
                    <a:cubicBezTo>
                      <a:pt x="781066" y="249930"/>
                      <a:pt x="762546" y="280710"/>
                      <a:pt x="740938" y="305334"/>
                    </a:cubicBezTo>
                    <a:cubicBezTo>
                      <a:pt x="731678" y="314568"/>
                      <a:pt x="716244" y="329957"/>
                      <a:pt x="706984" y="336113"/>
                    </a:cubicBezTo>
                    <a:cubicBezTo>
                      <a:pt x="648336" y="373049"/>
                      <a:pt x="527953" y="333035"/>
                      <a:pt x="487825" y="391517"/>
                    </a:cubicBezTo>
                    <a:cubicBezTo>
                      <a:pt x="478565" y="403829"/>
                      <a:pt x="478565" y="422297"/>
                      <a:pt x="469305" y="434609"/>
                    </a:cubicBezTo>
                    <a:cubicBezTo>
                      <a:pt x="423004" y="505402"/>
                      <a:pt x="231625" y="662378"/>
                      <a:pt x="120503" y="739328"/>
                    </a:cubicBezTo>
                    <a:cubicBezTo>
                      <a:pt x="89635" y="757795"/>
                      <a:pt x="55681" y="782419"/>
                      <a:pt x="21726" y="757795"/>
                    </a:cubicBezTo>
                    <a:cubicBezTo>
                      <a:pt x="119" y="745484"/>
                      <a:pt x="-6054" y="699314"/>
                      <a:pt x="6293" y="680846"/>
                    </a:cubicBezTo>
                    <a:cubicBezTo>
                      <a:pt x="18640" y="662378"/>
                      <a:pt x="74201" y="659300"/>
                      <a:pt x="111242" y="634677"/>
                    </a:cubicBezTo>
                    <a:cubicBezTo>
                      <a:pt x="120503" y="628521"/>
                      <a:pt x="135936" y="619287"/>
                      <a:pt x="148283" y="606975"/>
                    </a:cubicBezTo>
                    <a:cubicBezTo>
                      <a:pt x="206931" y="557727"/>
                      <a:pt x="290274" y="471544"/>
                      <a:pt x="302620" y="422297"/>
                    </a:cubicBezTo>
                    <a:cubicBezTo>
                      <a:pt x="302620" y="409985"/>
                      <a:pt x="296447" y="413063"/>
                      <a:pt x="287187" y="409985"/>
                    </a:cubicBezTo>
                    <a:cubicBezTo>
                      <a:pt x="259406" y="406907"/>
                      <a:pt x="234712" y="413063"/>
                      <a:pt x="210018" y="416141"/>
                    </a:cubicBezTo>
                    <a:cubicBezTo>
                      <a:pt x="191498" y="419219"/>
                      <a:pt x="163717" y="419219"/>
                      <a:pt x="145197" y="416141"/>
                    </a:cubicBezTo>
                    <a:cubicBezTo>
                      <a:pt x="61854" y="391517"/>
                      <a:pt x="151370" y="289944"/>
                      <a:pt x="203845" y="274554"/>
                    </a:cubicBezTo>
                    <a:cubicBezTo>
                      <a:pt x="216192" y="271476"/>
                      <a:pt x="256319" y="274554"/>
                      <a:pt x="271753" y="274554"/>
                    </a:cubicBezTo>
                    <a:cubicBezTo>
                      <a:pt x="299534" y="274554"/>
                      <a:pt x="327314" y="268398"/>
                      <a:pt x="358182" y="256086"/>
                    </a:cubicBezTo>
                    <a:cubicBezTo>
                      <a:pt x="370529" y="253008"/>
                      <a:pt x="398310" y="246852"/>
                      <a:pt x="404483" y="240696"/>
                    </a:cubicBezTo>
                    <a:cubicBezTo>
                      <a:pt x="429177" y="222229"/>
                      <a:pt x="444611" y="172981"/>
                      <a:pt x="466218" y="139123"/>
                    </a:cubicBezTo>
                    <a:cubicBezTo>
                      <a:pt x="503259" y="89876"/>
                      <a:pt x="549560" y="25239"/>
                      <a:pt x="611295" y="3693"/>
                    </a:cubicBezTo>
                    <a:cubicBezTo>
                      <a:pt x="619783" y="615"/>
                      <a:pt x="631552" y="-539"/>
                      <a:pt x="644381" y="2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íṡlîḑê"/>
              <p:cNvSpPr/>
              <p:nvPr/>
            </p:nvSpPr>
            <p:spPr bwMode="auto">
              <a:xfrm>
                <a:off x="9526115" y="2793026"/>
                <a:ext cx="876168" cy="919661"/>
              </a:xfrm>
              <a:custGeom>
                <a:avLst/>
                <a:gdLst>
                  <a:gd name="connsiteX0" fmla="*/ 504427 w 876168"/>
                  <a:gd name="connsiteY0" fmla="*/ 339373 h 919661"/>
                  <a:gd name="connsiteX1" fmla="*/ 595620 w 876168"/>
                  <a:gd name="connsiteY1" fmla="*/ 374437 h 919661"/>
                  <a:gd name="connsiteX2" fmla="*/ 595620 w 876168"/>
                  <a:gd name="connsiteY2" fmla="*/ 423690 h 919661"/>
                  <a:gd name="connsiteX3" fmla="*/ 564740 w 876168"/>
                  <a:gd name="connsiteY3" fmla="*/ 466787 h 919661"/>
                  <a:gd name="connsiteX4" fmla="*/ 536948 w 876168"/>
                  <a:gd name="connsiteY4" fmla="*/ 491413 h 919661"/>
                  <a:gd name="connsiteX5" fmla="*/ 607972 w 876168"/>
                  <a:gd name="connsiteY5" fmla="*/ 528353 h 919661"/>
                  <a:gd name="connsiteX6" fmla="*/ 759285 w 876168"/>
                  <a:gd name="connsiteY6" fmla="*/ 559136 h 919661"/>
                  <a:gd name="connsiteX7" fmla="*/ 675909 w 876168"/>
                  <a:gd name="connsiteY7" fmla="*/ 642251 h 919661"/>
                  <a:gd name="connsiteX8" fmla="*/ 564740 w 876168"/>
                  <a:gd name="connsiteY8" fmla="*/ 651486 h 919661"/>
                  <a:gd name="connsiteX9" fmla="*/ 530772 w 876168"/>
                  <a:gd name="connsiteY9" fmla="*/ 669956 h 919661"/>
                  <a:gd name="connsiteX10" fmla="*/ 524596 w 876168"/>
                  <a:gd name="connsiteY10" fmla="*/ 688426 h 919661"/>
                  <a:gd name="connsiteX11" fmla="*/ 499892 w 876168"/>
                  <a:gd name="connsiteY11" fmla="*/ 774618 h 919661"/>
                  <a:gd name="connsiteX12" fmla="*/ 475188 w 876168"/>
                  <a:gd name="connsiteY12" fmla="*/ 805402 h 919661"/>
                  <a:gd name="connsiteX13" fmla="*/ 326963 w 876168"/>
                  <a:gd name="connsiteY13" fmla="*/ 919300 h 919661"/>
                  <a:gd name="connsiteX14" fmla="*/ 289907 w 876168"/>
                  <a:gd name="connsiteY14" fmla="*/ 820793 h 919661"/>
                  <a:gd name="connsiteX15" fmla="*/ 326963 w 876168"/>
                  <a:gd name="connsiteY15" fmla="*/ 823872 h 919661"/>
                  <a:gd name="connsiteX16" fmla="*/ 401075 w 876168"/>
                  <a:gd name="connsiteY16" fmla="*/ 783853 h 919661"/>
                  <a:gd name="connsiteX17" fmla="*/ 419603 w 876168"/>
                  <a:gd name="connsiteY17" fmla="*/ 737679 h 919661"/>
                  <a:gd name="connsiteX18" fmla="*/ 416515 w 876168"/>
                  <a:gd name="connsiteY18" fmla="*/ 666877 h 919661"/>
                  <a:gd name="connsiteX19" fmla="*/ 382547 w 876168"/>
                  <a:gd name="connsiteY19" fmla="*/ 663799 h 919661"/>
                  <a:gd name="connsiteX20" fmla="*/ 203442 w 876168"/>
                  <a:gd name="connsiteY20" fmla="*/ 694582 h 919661"/>
                  <a:gd name="connsiteX21" fmla="*/ 154034 w 876168"/>
                  <a:gd name="connsiteY21" fmla="*/ 679191 h 919661"/>
                  <a:gd name="connsiteX22" fmla="*/ 160210 w 876168"/>
                  <a:gd name="connsiteY22" fmla="*/ 626859 h 919661"/>
                  <a:gd name="connsiteX23" fmla="*/ 364019 w 876168"/>
                  <a:gd name="connsiteY23" fmla="*/ 559136 h 919661"/>
                  <a:gd name="connsiteX24" fmla="*/ 404163 w 876168"/>
                  <a:gd name="connsiteY24" fmla="*/ 552979 h 919661"/>
                  <a:gd name="connsiteX25" fmla="*/ 419603 w 876168"/>
                  <a:gd name="connsiteY25" fmla="*/ 472943 h 919661"/>
                  <a:gd name="connsiteX26" fmla="*/ 234322 w 876168"/>
                  <a:gd name="connsiteY26" fmla="*/ 445238 h 919661"/>
                  <a:gd name="connsiteX27" fmla="*/ 302259 w 876168"/>
                  <a:gd name="connsiteY27" fmla="*/ 362124 h 919661"/>
                  <a:gd name="connsiteX28" fmla="*/ 472100 w 876168"/>
                  <a:gd name="connsiteY28" fmla="*/ 340575 h 919661"/>
                  <a:gd name="connsiteX29" fmla="*/ 504427 w 876168"/>
                  <a:gd name="connsiteY29" fmla="*/ 339373 h 919661"/>
                  <a:gd name="connsiteX30" fmla="*/ 623485 w 876168"/>
                  <a:gd name="connsiteY30" fmla="*/ 1517 h 919661"/>
                  <a:gd name="connsiteX31" fmla="*/ 731998 w 876168"/>
                  <a:gd name="connsiteY31" fmla="*/ 49140 h 919661"/>
                  <a:gd name="connsiteX32" fmla="*/ 738171 w 876168"/>
                  <a:gd name="connsiteY32" fmla="*/ 98398 h 919661"/>
                  <a:gd name="connsiteX33" fmla="*/ 688786 w 876168"/>
                  <a:gd name="connsiteY33" fmla="*/ 184600 h 919661"/>
                  <a:gd name="connsiteX34" fmla="*/ 756690 w 876168"/>
                  <a:gd name="connsiteY34" fmla="*/ 169206 h 919661"/>
                  <a:gd name="connsiteX35" fmla="*/ 793730 w 876168"/>
                  <a:gd name="connsiteY35" fmla="*/ 169206 h 919661"/>
                  <a:gd name="connsiteX36" fmla="*/ 846202 w 876168"/>
                  <a:gd name="connsiteY36" fmla="*/ 187678 h 919661"/>
                  <a:gd name="connsiteX37" fmla="*/ 873981 w 876168"/>
                  <a:gd name="connsiteY37" fmla="*/ 246172 h 919661"/>
                  <a:gd name="connsiteX38" fmla="*/ 815336 w 876168"/>
                  <a:gd name="connsiteY38" fmla="*/ 341610 h 919661"/>
                  <a:gd name="connsiteX39" fmla="*/ 719652 w 876168"/>
                  <a:gd name="connsiteY39" fmla="*/ 326217 h 919661"/>
                  <a:gd name="connsiteX40" fmla="*/ 185672 w 876168"/>
                  <a:gd name="connsiteY40" fmla="*/ 310824 h 919661"/>
                  <a:gd name="connsiteX41" fmla="*/ 120854 w 876168"/>
                  <a:gd name="connsiteY41" fmla="*/ 338532 h 919661"/>
                  <a:gd name="connsiteX42" fmla="*/ 99248 w 876168"/>
                  <a:gd name="connsiteY42" fmla="*/ 406262 h 919661"/>
                  <a:gd name="connsiteX43" fmla="*/ 68382 w 876168"/>
                  <a:gd name="connsiteY43" fmla="*/ 461677 h 919661"/>
                  <a:gd name="connsiteX44" fmla="*/ 6650 w 876168"/>
                  <a:gd name="connsiteY44" fmla="*/ 452441 h 919661"/>
                  <a:gd name="connsiteX45" fmla="*/ 12823 w 876168"/>
                  <a:gd name="connsiteY45" fmla="*/ 350846 h 919661"/>
                  <a:gd name="connsiteX46" fmla="*/ 34429 w 876168"/>
                  <a:gd name="connsiteY46" fmla="*/ 270801 h 919661"/>
                  <a:gd name="connsiteX47" fmla="*/ 204191 w 876168"/>
                  <a:gd name="connsiteY47" fmla="*/ 206150 h 919661"/>
                  <a:gd name="connsiteX48" fmla="*/ 534456 w 876168"/>
                  <a:gd name="connsiteY48" fmla="*/ 166128 h 919661"/>
                  <a:gd name="connsiteX49" fmla="*/ 571495 w 876168"/>
                  <a:gd name="connsiteY49" fmla="*/ 79926 h 919661"/>
                  <a:gd name="connsiteX50" fmla="*/ 497417 w 876168"/>
                  <a:gd name="connsiteY50" fmla="*/ 89162 h 919661"/>
                  <a:gd name="connsiteX51" fmla="*/ 454205 w 876168"/>
                  <a:gd name="connsiteY51" fmla="*/ 135341 h 919661"/>
                  <a:gd name="connsiteX52" fmla="*/ 414079 w 876168"/>
                  <a:gd name="connsiteY52" fmla="*/ 141499 h 919661"/>
                  <a:gd name="connsiteX53" fmla="*/ 383214 w 876168"/>
                  <a:gd name="connsiteY53" fmla="*/ 116870 h 919661"/>
                  <a:gd name="connsiteX54" fmla="*/ 315309 w 876168"/>
                  <a:gd name="connsiteY54" fmla="*/ 76847 h 919661"/>
                  <a:gd name="connsiteX55" fmla="*/ 167152 w 876168"/>
                  <a:gd name="connsiteY55" fmla="*/ 159970 h 919661"/>
                  <a:gd name="connsiteX56" fmla="*/ 136287 w 876168"/>
                  <a:gd name="connsiteY56" fmla="*/ 104555 h 919661"/>
                  <a:gd name="connsiteX57" fmla="*/ 167152 w 876168"/>
                  <a:gd name="connsiteY57" fmla="*/ 30668 h 919661"/>
                  <a:gd name="connsiteX58" fmla="*/ 269010 w 876168"/>
                  <a:gd name="connsiteY58" fmla="*/ 49140 h 919661"/>
                  <a:gd name="connsiteX59" fmla="*/ 318395 w 876168"/>
                  <a:gd name="connsiteY59" fmla="*/ 21432 h 919661"/>
                  <a:gd name="connsiteX60" fmla="*/ 361607 w 876168"/>
                  <a:gd name="connsiteY60" fmla="*/ 12196 h 919661"/>
                  <a:gd name="connsiteX61" fmla="*/ 438772 w 876168"/>
                  <a:gd name="connsiteY61" fmla="*/ 18353 h 919661"/>
                  <a:gd name="connsiteX62" fmla="*/ 469638 w 876168"/>
                  <a:gd name="connsiteY62" fmla="*/ 46061 h 919661"/>
                  <a:gd name="connsiteX63" fmla="*/ 586928 w 876168"/>
                  <a:gd name="connsiteY63" fmla="*/ 15275 h 919661"/>
                  <a:gd name="connsiteX64" fmla="*/ 623485 w 876168"/>
                  <a:gd name="connsiteY64" fmla="*/ 1517 h 919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876168" h="919661">
                    <a:moveTo>
                      <a:pt x="504427" y="339373"/>
                    </a:moveTo>
                    <a:cubicBezTo>
                      <a:pt x="541773" y="338074"/>
                      <a:pt x="588672" y="339806"/>
                      <a:pt x="595620" y="374437"/>
                    </a:cubicBezTo>
                    <a:cubicBezTo>
                      <a:pt x="601796" y="392907"/>
                      <a:pt x="598708" y="414455"/>
                      <a:pt x="595620" y="423690"/>
                    </a:cubicBezTo>
                    <a:cubicBezTo>
                      <a:pt x="589444" y="436003"/>
                      <a:pt x="574004" y="454473"/>
                      <a:pt x="564740" y="466787"/>
                    </a:cubicBezTo>
                    <a:cubicBezTo>
                      <a:pt x="552388" y="476021"/>
                      <a:pt x="540036" y="479100"/>
                      <a:pt x="536948" y="491413"/>
                    </a:cubicBezTo>
                    <a:cubicBezTo>
                      <a:pt x="512244" y="531431"/>
                      <a:pt x="580180" y="531431"/>
                      <a:pt x="607972" y="528353"/>
                    </a:cubicBezTo>
                    <a:cubicBezTo>
                      <a:pt x="663556" y="522196"/>
                      <a:pt x="737669" y="491413"/>
                      <a:pt x="759285" y="559136"/>
                    </a:cubicBezTo>
                    <a:cubicBezTo>
                      <a:pt x="768549" y="596076"/>
                      <a:pt x="712965" y="629937"/>
                      <a:pt x="675909" y="642251"/>
                    </a:cubicBezTo>
                    <a:cubicBezTo>
                      <a:pt x="641940" y="651486"/>
                      <a:pt x="601796" y="645329"/>
                      <a:pt x="564740" y="651486"/>
                    </a:cubicBezTo>
                    <a:cubicBezTo>
                      <a:pt x="549300" y="654564"/>
                      <a:pt x="536948" y="660721"/>
                      <a:pt x="530772" y="669956"/>
                    </a:cubicBezTo>
                    <a:cubicBezTo>
                      <a:pt x="524596" y="676112"/>
                      <a:pt x="524596" y="682269"/>
                      <a:pt x="524596" y="688426"/>
                    </a:cubicBezTo>
                    <a:cubicBezTo>
                      <a:pt x="527684" y="709974"/>
                      <a:pt x="512244" y="753070"/>
                      <a:pt x="499892" y="774618"/>
                    </a:cubicBezTo>
                    <a:cubicBezTo>
                      <a:pt x="493716" y="783853"/>
                      <a:pt x="487540" y="793088"/>
                      <a:pt x="475188" y="805402"/>
                    </a:cubicBezTo>
                    <a:cubicBezTo>
                      <a:pt x="438131" y="851576"/>
                      <a:pt x="388723" y="925456"/>
                      <a:pt x="326963" y="919300"/>
                    </a:cubicBezTo>
                    <a:cubicBezTo>
                      <a:pt x="299171" y="900830"/>
                      <a:pt x="274467" y="833107"/>
                      <a:pt x="289907" y="820793"/>
                    </a:cubicBezTo>
                    <a:cubicBezTo>
                      <a:pt x="302259" y="811558"/>
                      <a:pt x="317699" y="823872"/>
                      <a:pt x="326963" y="823872"/>
                    </a:cubicBezTo>
                    <a:cubicBezTo>
                      <a:pt x="360931" y="830028"/>
                      <a:pt x="376371" y="820793"/>
                      <a:pt x="401075" y="783853"/>
                    </a:cubicBezTo>
                    <a:cubicBezTo>
                      <a:pt x="407251" y="771540"/>
                      <a:pt x="416515" y="753070"/>
                      <a:pt x="419603" y="737679"/>
                    </a:cubicBezTo>
                    <a:cubicBezTo>
                      <a:pt x="425779" y="722287"/>
                      <a:pt x="435043" y="679191"/>
                      <a:pt x="416515" y="666877"/>
                    </a:cubicBezTo>
                    <a:cubicBezTo>
                      <a:pt x="410339" y="663799"/>
                      <a:pt x="397987" y="663799"/>
                      <a:pt x="382547" y="663799"/>
                    </a:cubicBezTo>
                    <a:cubicBezTo>
                      <a:pt x="320787" y="666877"/>
                      <a:pt x="265203" y="691504"/>
                      <a:pt x="203442" y="694582"/>
                    </a:cubicBezTo>
                    <a:cubicBezTo>
                      <a:pt x="184914" y="697660"/>
                      <a:pt x="166386" y="694582"/>
                      <a:pt x="154034" y="679191"/>
                    </a:cubicBezTo>
                    <a:cubicBezTo>
                      <a:pt x="147858" y="669956"/>
                      <a:pt x="147858" y="639172"/>
                      <a:pt x="160210" y="626859"/>
                    </a:cubicBezTo>
                    <a:cubicBezTo>
                      <a:pt x="184914" y="602233"/>
                      <a:pt x="336227" y="559136"/>
                      <a:pt x="364019" y="559136"/>
                    </a:cubicBezTo>
                    <a:cubicBezTo>
                      <a:pt x="379459" y="559136"/>
                      <a:pt x="388723" y="568371"/>
                      <a:pt x="404163" y="552979"/>
                    </a:cubicBezTo>
                    <a:cubicBezTo>
                      <a:pt x="419603" y="537588"/>
                      <a:pt x="413427" y="500648"/>
                      <a:pt x="419603" y="472943"/>
                    </a:cubicBezTo>
                    <a:cubicBezTo>
                      <a:pt x="354755" y="460630"/>
                      <a:pt x="277555" y="509883"/>
                      <a:pt x="234322" y="445238"/>
                    </a:cubicBezTo>
                    <a:cubicBezTo>
                      <a:pt x="212706" y="408298"/>
                      <a:pt x="271379" y="371359"/>
                      <a:pt x="302259" y="362124"/>
                    </a:cubicBezTo>
                    <a:cubicBezTo>
                      <a:pt x="370195" y="346732"/>
                      <a:pt x="404163" y="343654"/>
                      <a:pt x="472100" y="340575"/>
                    </a:cubicBezTo>
                    <a:cubicBezTo>
                      <a:pt x="480592" y="340575"/>
                      <a:pt x="491979" y="339806"/>
                      <a:pt x="504427" y="339373"/>
                    </a:cubicBezTo>
                    <a:close/>
                    <a:moveTo>
                      <a:pt x="623485" y="1517"/>
                    </a:moveTo>
                    <a:cubicBezTo>
                      <a:pt x="664865" y="-5121"/>
                      <a:pt x="715793" y="9887"/>
                      <a:pt x="731998" y="49140"/>
                    </a:cubicBezTo>
                    <a:cubicBezTo>
                      <a:pt x="738171" y="58375"/>
                      <a:pt x="741258" y="86083"/>
                      <a:pt x="738171" y="98398"/>
                    </a:cubicBezTo>
                    <a:cubicBezTo>
                      <a:pt x="728911" y="129184"/>
                      <a:pt x="679526" y="150735"/>
                      <a:pt x="688786" y="184600"/>
                    </a:cubicBezTo>
                    <a:cubicBezTo>
                      <a:pt x="698045" y="190757"/>
                      <a:pt x="738171" y="178442"/>
                      <a:pt x="756690" y="169206"/>
                    </a:cubicBezTo>
                    <a:cubicBezTo>
                      <a:pt x="769037" y="163049"/>
                      <a:pt x="778297" y="169206"/>
                      <a:pt x="793730" y="169206"/>
                    </a:cubicBezTo>
                    <a:cubicBezTo>
                      <a:pt x="809162" y="172285"/>
                      <a:pt x="827682" y="175364"/>
                      <a:pt x="846202" y="187678"/>
                    </a:cubicBezTo>
                    <a:cubicBezTo>
                      <a:pt x="873981" y="203071"/>
                      <a:pt x="880154" y="215386"/>
                      <a:pt x="873981" y="246172"/>
                    </a:cubicBezTo>
                    <a:cubicBezTo>
                      <a:pt x="867808" y="280037"/>
                      <a:pt x="849288" y="320059"/>
                      <a:pt x="815336" y="341610"/>
                    </a:cubicBezTo>
                    <a:cubicBezTo>
                      <a:pt x="784470" y="366239"/>
                      <a:pt x="747431" y="353925"/>
                      <a:pt x="719652" y="326217"/>
                    </a:cubicBezTo>
                    <a:cubicBezTo>
                      <a:pt x="614708" y="224622"/>
                      <a:pt x="302962" y="295430"/>
                      <a:pt x="185672" y="310824"/>
                    </a:cubicBezTo>
                    <a:cubicBezTo>
                      <a:pt x="167152" y="313902"/>
                      <a:pt x="142460" y="313902"/>
                      <a:pt x="120854" y="338532"/>
                    </a:cubicBezTo>
                    <a:cubicBezTo>
                      <a:pt x="102334" y="357003"/>
                      <a:pt x="105421" y="384711"/>
                      <a:pt x="99248" y="406262"/>
                    </a:cubicBezTo>
                    <a:cubicBezTo>
                      <a:pt x="96161" y="421655"/>
                      <a:pt x="83815" y="452441"/>
                      <a:pt x="68382" y="461677"/>
                    </a:cubicBezTo>
                    <a:cubicBezTo>
                      <a:pt x="56035" y="470913"/>
                      <a:pt x="18996" y="477070"/>
                      <a:pt x="6650" y="452441"/>
                    </a:cubicBezTo>
                    <a:cubicBezTo>
                      <a:pt x="-8783" y="424733"/>
                      <a:pt x="6650" y="375475"/>
                      <a:pt x="12823" y="350846"/>
                    </a:cubicBezTo>
                    <a:cubicBezTo>
                      <a:pt x="15910" y="329296"/>
                      <a:pt x="22083" y="286194"/>
                      <a:pt x="34429" y="270801"/>
                    </a:cubicBezTo>
                    <a:cubicBezTo>
                      <a:pt x="74555" y="203071"/>
                      <a:pt x="154806" y="212307"/>
                      <a:pt x="204191" y="206150"/>
                    </a:cubicBezTo>
                    <a:cubicBezTo>
                      <a:pt x="284443" y="196914"/>
                      <a:pt x="478898" y="212307"/>
                      <a:pt x="534456" y="166128"/>
                    </a:cubicBezTo>
                    <a:cubicBezTo>
                      <a:pt x="556062" y="144577"/>
                      <a:pt x="586928" y="98398"/>
                      <a:pt x="571495" y="79926"/>
                    </a:cubicBezTo>
                    <a:cubicBezTo>
                      <a:pt x="556062" y="61454"/>
                      <a:pt x="515937" y="73769"/>
                      <a:pt x="497417" y="89162"/>
                    </a:cubicBezTo>
                    <a:cubicBezTo>
                      <a:pt x="478898" y="104555"/>
                      <a:pt x="475811" y="126105"/>
                      <a:pt x="454205" y="135341"/>
                    </a:cubicBezTo>
                    <a:cubicBezTo>
                      <a:pt x="444945" y="141499"/>
                      <a:pt x="426426" y="144577"/>
                      <a:pt x="414079" y="141499"/>
                    </a:cubicBezTo>
                    <a:cubicBezTo>
                      <a:pt x="401733" y="138420"/>
                      <a:pt x="392473" y="126105"/>
                      <a:pt x="383214" y="116870"/>
                    </a:cubicBezTo>
                    <a:cubicBezTo>
                      <a:pt x="361607" y="95319"/>
                      <a:pt x="336915" y="95319"/>
                      <a:pt x="315309" y="76847"/>
                    </a:cubicBezTo>
                    <a:cubicBezTo>
                      <a:pt x="250490" y="76847"/>
                      <a:pt x="225798" y="184600"/>
                      <a:pt x="167152" y="159970"/>
                    </a:cubicBezTo>
                    <a:cubicBezTo>
                      <a:pt x="139373" y="147656"/>
                      <a:pt x="136287" y="126105"/>
                      <a:pt x="136287" y="104555"/>
                    </a:cubicBezTo>
                    <a:cubicBezTo>
                      <a:pt x="133200" y="79926"/>
                      <a:pt x="133200" y="52218"/>
                      <a:pt x="167152" y="30668"/>
                    </a:cubicBezTo>
                    <a:cubicBezTo>
                      <a:pt x="194932" y="9117"/>
                      <a:pt x="238144" y="12196"/>
                      <a:pt x="269010" y="49140"/>
                    </a:cubicBezTo>
                    <a:cubicBezTo>
                      <a:pt x="290616" y="55297"/>
                      <a:pt x="302962" y="30668"/>
                      <a:pt x="318395" y="21432"/>
                    </a:cubicBezTo>
                    <a:cubicBezTo>
                      <a:pt x="330742" y="15275"/>
                      <a:pt x="349261" y="12196"/>
                      <a:pt x="361607" y="12196"/>
                    </a:cubicBezTo>
                    <a:cubicBezTo>
                      <a:pt x="386300" y="6039"/>
                      <a:pt x="417166" y="6039"/>
                      <a:pt x="438772" y="18353"/>
                    </a:cubicBezTo>
                    <a:cubicBezTo>
                      <a:pt x="448032" y="24510"/>
                      <a:pt x="457292" y="39904"/>
                      <a:pt x="469638" y="46061"/>
                    </a:cubicBezTo>
                    <a:cubicBezTo>
                      <a:pt x="497417" y="55297"/>
                      <a:pt x="549889" y="39904"/>
                      <a:pt x="586928" y="15275"/>
                    </a:cubicBezTo>
                    <a:cubicBezTo>
                      <a:pt x="596960" y="8348"/>
                      <a:pt x="609692" y="3730"/>
                      <a:pt x="623485" y="15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</p:grpSp>
      </p:grpSp>
      <p:sp>
        <p:nvSpPr>
          <p:cNvPr id="25" name="任意多边形: 形状 24"/>
          <p:cNvSpPr/>
          <p:nvPr userDrawn="1"/>
        </p:nvSpPr>
        <p:spPr>
          <a:xfrm>
            <a:off x="2685787" y="-44898"/>
            <a:ext cx="121013" cy="55866"/>
          </a:xfrm>
          <a:custGeom>
            <a:avLst/>
            <a:gdLst>
              <a:gd name="connsiteX0" fmla="*/ 0 w 121013"/>
              <a:gd name="connsiteY0" fmla="*/ 0 h 55866"/>
              <a:gd name="connsiteX1" fmla="*/ 121013 w 121013"/>
              <a:gd name="connsiteY1" fmla="*/ 0 h 55866"/>
              <a:gd name="connsiteX2" fmla="*/ 95786 w 121013"/>
              <a:gd name="connsiteY2" fmla="*/ 23042 h 55866"/>
              <a:gd name="connsiteX3" fmla="*/ 61575 w 121013"/>
              <a:gd name="connsiteY3" fmla="*/ 55866 h 55866"/>
              <a:gd name="connsiteX4" fmla="*/ 25227 w 121013"/>
              <a:gd name="connsiteY4" fmla="*/ 23042 h 55866"/>
              <a:gd name="connsiteX5" fmla="*/ 0 w 121013"/>
              <a:gd name="connsiteY5" fmla="*/ 0 h 5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013" h="55866">
                <a:moveTo>
                  <a:pt x="0" y="0"/>
                </a:moveTo>
                <a:lnTo>
                  <a:pt x="121013" y="0"/>
                </a:lnTo>
                <a:lnTo>
                  <a:pt x="95786" y="23042"/>
                </a:lnTo>
                <a:lnTo>
                  <a:pt x="61575" y="55866"/>
                </a:lnTo>
                <a:lnTo>
                  <a:pt x="25227" y="2304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7"/>
          <p:cNvSpPr/>
          <p:nvPr/>
        </p:nvSpPr>
        <p:spPr bwMode="auto">
          <a:xfrm>
            <a:off x="12306" y="3542913"/>
            <a:ext cx="12191646" cy="583901"/>
          </a:xfrm>
          <a:custGeom>
            <a:avLst/>
            <a:gdLst>
              <a:gd name="T0" fmla="*/ 1184 w 5702"/>
              <a:gd name="T1" fmla="*/ 0 h 394"/>
              <a:gd name="T2" fmla="*/ 1492 w 5702"/>
              <a:gd name="T3" fmla="*/ 2 h 394"/>
              <a:gd name="T4" fmla="*/ 1754 w 5702"/>
              <a:gd name="T5" fmla="*/ 5 h 394"/>
              <a:gd name="T6" fmla="*/ 1968 w 5702"/>
              <a:gd name="T7" fmla="*/ 11 h 394"/>
              <a:gd name="T8" fmla="*/ 2156 w 5702"/>
              <a:gd name="T9" fmla="*/ 19 h 394"/>
              <a:gd name="T10" fmla="*/ 2333 w 5702"/>
              <a:gd name="T11" fmla="*/ 42 h 394"/>
              <a:gd name="T12" fmla="*/ 2480 w 5702"/>
              <a:gd name="T13" fmla="*/ 78 h 394"/>
              <a:gd name="T14" fmla="*/ 2598 w 5702"/>
              <a:gd name="T15" fmla="*/ 122 h 394"/>
              <a:gd name="T16" fmla="*/ 2690 w 5702"/>
              <a:gd name="T17" fmla="*/ 172 h 394"/>
              <a:gd name="T18" fmla="*/ 2763 w 5702"/>
              <a:gd name="T19" fmla="*/ 225 h 394"/>
              <a:gd name="T20" fmla="*/ 2816 w 5702"/>
              <a:gd name="T21" fmla="*/ 277 h 394"/>
              <a:gd name="T22" fmla="*/ 2852 w 5702"/>
              <a:gd name="T23" fmla="*/ 326 h 394"/>
              <a:gd name="T24" fmla="*/ 2887 w 5702"/>
              <a:gd name="T25" fmla="*/ 277 h 394"/>
              <a:gd name="T26" fmla="*/ 2939 w 5702"/>
              <a:gd name="T27" fmla="*/ 225 h 394"/>
              <a:gd name="T28" fmla="*/ 3012 w 5702"/>
              <a:gd name="T29" fmla="*/ 172 h 394"/>
              <a:gd name="T30" fmla="*/ 3105 w 5702"/>
              <a:gd name="T31" fmla="*/ 122 h 394"/>
              <a:gd name="T32" fmla="*/ 3223 w 5702"/>
              <a:gd name="T33" fmla="*/ 78 h 394"/>
              <a:gd name="T34" fmla="*/ 3369 w 5702"/>
              <a:gd name="T35" fmla="*/ 42 h 394"/>
              <a:gd name="T36" fmla="*/ 3547 w 5702"/>
              <a:gd name="T37" fmla="*/ 19 h 394"/>
              <a:gd name="T38" fmla="*/ 3735 w 5702"/>
              <a:gd name="T39" fmla="*/ 11 h 394"/>
              <a:gd name="T40" fmla="*/ 3949 w 5702"/>
              <a:gd name="T41" fmla="*/ 5 h 394"/>
              <a:gd name="T42" fmla="*/ 4210 w 5702"/>
              <a:gd name="T43" fmla="*/ 2 h 394"/>
              <a:gd name="T44" fmla="*/ 4519 w 5702"/>
              <a:gd name="T45" fmla="*/ 0 h 394"/>
              <a:gd name="T46" fmla="*/ 4907 w 5702"/>
              <a:gd name="T47" fmla="*/ 0 h 394"/>
              <a:gd name="T48" fmla="*/ 5318 w 5702"/>
              <a:gd name="T49" fmla="*/ 2 h 394"/>
              <a:gd name="T50" fmla="*/ 5702 w 5702"/>
              <a:gd name="T51" fmla="*/ 5 h 394"/>
              <a:gd name="T52" fmla="*/ 5513 w 5702"/>
              <a:gd name="T53" fmla="*/ 72 h 394"/>
              <a:gd name="T54" fmla="*/ 5116 w 5702"/>
              <a:gd name="T55" fmla="*/ 70 h 394"/>
              <a:gd name="T56" fmla="*/ 4689 w 5702"/>
              <a:gd name="T57" fmla="*/ 68 h 394"/>
              <a:gd name="T58" fmla="*/ 4358 w 5702"/>
              <a:gd name="T59" fmla="*/ 70 h 394"/>
              <a:gd name="T60" fmla="*/ 4073 w 5702"/>
              <a:gd name="T61" fmla="*/ 72 h 394"/>
              <a:gd name="T62" fmla="*/ 3836 w 5702"/>
              <a:gd name="T63" fmla="*/ 75 h 394"/>
              <a:gd name="T64" fmla="*/ 3648 w 5702"/>
              <a:gd name="T65" fmla="*/ 80 h 394"/>
              <a:gd name="T66" fmla="*/ 3455 w 5702"/>
              <a:gd name="T67" fmla="*/ 98 h 394"/>
              <a:gd name="T68" fmla="*/ 3293 w 5702"/>
              <a:gd name="T69" fmla="*/ 127 h 394"/>
              <a:gd name="T70" fmla="*/ 3162 w 5702"/>
              <a:gd name="T71" fmla="*/ 167 h 394"/>
              <a:gd name="T72" fmla="*/ 3056 w 5702"/>
              <a:gd name="T73" fmla="*/ 214 h 394"/>
              <a:gd name="T74" fmla="*/ 2974 w 5702"/>
              <a:gd name="T75" fmla="*/ 266 h 394"/>
              <a:gd name="T76" fmla="*/ 2911 w 5702"/>
              <a:gd name="T77" fmla="*/ 320 h 394"/>
              <a:gd name="T78" fmla="*/ 2868 w 5702"/>
              <a:gd name="T79" fmla="*/ 371 h 394"/>
              <a:gd name="T80" fmla="*/ 2835 w 5702"/>
              <a:gd name="T81" fmla="*/ 371 h 394"/>
              <a:gd name="T82" fmla="*/ 2791 w 5702"/>
              <a:gd name="T83" fmla="*/ 320 h 394"/>
              <a:gd name="T84" fmla="*/ 2730 w 5702"/>
              <a:gd name="T85" fmla="*/ 266 h 394"/>
              <a:gd name="T86" fmla="*/ 2647 w 5702"/>
              <a:gd name="T87" fmla="*/ 214 h 394"/>
              <a:gd name="T88" fmla="*/ 2542 w 5702"/>
              <a:gd name="T89" fmla="*/ 167 h 394"/>
              <a:gd name="T90" fmla="*/ 2410 w 5702"/>
              <a:gd name="T91" fmla="*/ 127 h 394"/>
              <a:gd name="T92" fmla="*/ 2248 w 5702"/>
              <a:gd name="T93" fmla="*/ 98 h 394"/>
              <a:gd name="T94" fmla="*/ 2055 w 5702"/>
              <a:gd name="T95" fmla="*/ 80 h 394"/>
              <a:gd name="T96" fmla="*/ 1867 w 5702"/>
              <a:gd name="T97" fmla="*/ 75 h 394"/>
              <a:gd name="T98" fmla="*/ 1630 w 5702"/>
              <a:gd name="T99" fmla="*/ 72 h 394"/>
              <a:gd name="T100" fmla="*/ 1344 w 5702"/>
              <a:gd name="T101" fmla="*/ 70 h 394"/>
              <a:gd name="T102" fmla="*/ 1014 w 5702"/>
              <a:gd name="T103" fmla="*/ 68 h 394"/>
              <a:gd name="T104" fmla="*/ 587 w 5702"/>
              <a:gd name="T105" fmla="*/ 70 h 394"/>
              <a:gd name="T106" fmla="*/ 190 w 5702"/>
              <a:gd name="T107" fmla="*/ 72 h 394"/>
              <a:gd name="T108" fmla="*/ 0 w 5702"/>
              <a:gd name="T109" fmla="*/ 5 h 394"/>
              <a:gd name="T110" fmla="*/ 385 w 5702"/>
              <a:gd name="T111" fmla="*/ 2 h 394"/>
              <a:gd name="T112" fmla="*/ 796 w 5702"/>
              <a:gd name="T113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702" h="394">
                <a:moveTo>
                  <a:pt x="1014" y="0"/>
                </a:moveTo>
                <a:lnTo>
                  <a:pt x="1184" y="0"/>
                </a:lnTo>
                <a:lnTo>
                  <a:pt x="1344" y="0"/>
                </a:lnTo>
                <a:lnTo>
                  <a:pt x="1492" y="2"/>
                </a:lnTo>
                <a:lnTo>
                  <a:pt x="1630" y="4"/>
                </a:lnTo>
                <a:lnTo>
                  <a:pt x="1754" y="5"/>
                </a:lnTo>
                <a:lnTo>
                  <a:pt x="1867" y="7"/>
                </a:lnTo>
                <a:lnTo>
                  <a:pt x="1968" y="11"/>
                </a:lnTo>
                <a:lnTo>
                  <a:pt x="2055" y="12"/>
                </a:lnTo>
                <a:lnTo>
                  <a:pt x="2156" y="19"/>
                </a:lnTo>
                <a:lnTo>
                  <a:pt x="2248" y="30"/>
                </a:lnTo>
                <a:lnTo>
                  <a:pt x="2333" y="42"/>
                </a:lnTo>
                <a:lnTo>
                  <a:pt x="2410" y="59"/>
                </a:lnTo>
                <a:lnTo>
                  <a:pt x="2480" y="78"/>
                </a:lnTo>
                <a:lnTo>
                  <a:pt x="2542" y="99"/>
                </a:lnTo>
                <a:lnTo>
                  <a:pt x="2598" y="122"/>
                </a:lnTo>
                <a:lnTo>
                  <a:pt x="2647" y="146"/>
                </a:lnTo>
                <a:lnTo>
                  <a:pt x="2690" y="172"/>
                </a:lnTo>
                <a:lnTo>
                  <a:pt x="2730" y="199"/>
                </a:lnTo>
                <a:lnTo>
                  <a:pt x="2763" y="225"/>
                </a:lnTo>
                <a:lnTo>
                  <a:pt x="2791" y="253"/>
                </a:lnTo>
                <a:lnTo>
                  <a:pt x="2816" y="277"/>
                </a:lnTo>
                <a:lnTo>
                  <a:pt x="2835" y="303"/>
                </a:lnTo>
                <a:lnTo>
                  <a:pt x="2852" y="326"/>
                </a:lnTo>
                <a:lnTo>
                  <a:pt x="2868" y="303"/>
                </a:lnTo>
                <a:lnTo>
                  <a:pt x="2887" y="277"/>
                </a:lnTo>
                <a:lnTo>
                  <a:pt x="2911" y="253"/>
                </a:lnTo>
                <a:lnTo>
                  <a:pt x="2939" y="225"/>
                </a:lnTo>
                <a:lnTo>
                  <a:pt x="2974" y="199"/>
                </a:lnTo>
                <a:lnTo>
                  <a:pt x="3012" y="172"/>
                </a:lnTo>
                <a:lnTo>
                  <a:pt x="3056" y="146"/>
                </a:lnTo>
                <a:lnTo>
                  <a:pt x="3105" y="122"/>
                </a:lnTo>
                <a:lnTo>
                  <a:pt x="3162" y="99"/>
                </a:lnTo>
                <a:lnTo>
                  <a:pt x="3223" y="78"/>
                </a:lnTo>
                <a:lnTo>
                  <a:pt x="3293" y="59"/>
                </a:lnTo>
                <a:lnTo>
                  <a:pt x="3369" y="42"/>
                </a:lnTo>
                <a:lnTo>
                  <a:pt x="3455" y="30"/>
                </a:lnTo>
                <a:lnTo>
                  <a:pt x="3547" y="19"/>
                </a:lnTo>
                <a:lnTo>
                  <a:pt x="3648" y="12"/>
                </a:lnTo>
                <a:lnTo>
                  <a:pt x="3735" y="11"/>
                </a:lnTo>
                <a:lnTo>
                  <a:pt x="3836" y="7"/>
                </a:lnTo>
                <a:lnTo>
                  <a:pt x="3949" y="5"/>
                </a:lnTo>
                <a:lnTo>
                  <a:pt x="4073" y="4"/>
                </a:lnTo>
                <a:lnTo>
                  <a:pt x="4210" y="2"/>
                </a:lnTo>
                <a:lnTo>
                  <a:pt x="4358" y="0"/>
                </a:lnTo>
                <a:lnTo>
                  <a:pt x="4519" y="0"/>
                </a:lnTo>
                <a:lnTo>
                  <a:pt x="4689" y="0"/>
                </a:lnTo>
                <a:lnTo>
                  <a:pt x="4907" y="0"/>
                </a:lnTo>
                <a:lnTo>
                  <a:pt x="5116" y="2"/>
                </a:lnTo>
                <a:lnTo>
                  <a:pt x="5318" y="2"/>
                </a:lnTo>
                <a:lnTo>
                  <a:pt x="5513" y="4"/>
                </a:lnTo>
                <a:lnTo>
                  <a:pt x="5702" y="5"/>
                </a:lnTo>
                <a:lnTo>
                  <a:pt x="5702" y="73"/>
                </a:lnTo>
                <a:lnTo>
                  <a:pt x="5513" y="72"/>
                </a:lnTo>
                <a:lnTo>
                  <a:pt x="5318" y="70"/>
                </a:lnTo>
                <a:lnTo>
                  <a:pt x="5116" y="70"/>
                </a:lnTo>
                <a:lnTo>
                  <a:pt x="4907" y="68"/>
                </a:lnTo>
                <a:lnTo>
                  <a:pt x="4689" y="68"/>
                </a:lnTo>
                <a:lnTo>
                  <a:pt x="4519" y="68"/>
                </a:lnTo>
                <a:lnTo>
                  <a:pt x="4358" y="70"/>
                </a:lnTo>
                <a:lnTo>
                  <a:pt x="4210" y="70"/>
                </a:lnTo>
                <a:lnTo>
                  <a:pt x="4073" y="72"/>
                </a:lnTo>
                <a:lnTo>
                  <a:pt x="3949" y="73"/>
                </a:lnTo>
                <a:lnTo>
                  <a:pt x="3836" y="75"/>
                </a:lnTo>
                <a:lnTo>
                  <a:pt x="3735" y="78"/>
                </a:lnTo>
                <a:lnTo>
                  <a:pt x="3648" y="80"/>
                </a:lnTo>
                <a:lnTo>
                  <a:pt x="3547" y="87"/>
                </a:lnTo>
                <a:lnTo>
                  <a:pt x="3455" y="98"/>
                </a:lnTo>
                <a:lnTo>
                  <a:pt x="3369" y="110"/>
                </a:lnTo>
                <a:lnTo>
                  <a:pt x="3293" y="127"/>
                </a:lnTo>
                <a:lnTo>
                  <a:pt x="3223" y="146"/>
                </a:lnTo>
                <a:lnTo>
                  <a:pt x="3162" y="167"/>
                </a:lnTo>
                <a:lnTo>
                  <a:pt x="3105" y="190"/>
                </a:lnTo>
                <a:lnTo>
                  <a:pt x="3056" y="214"/>
                </a:lnTo>
                <a:lnTo>
                  <a:pt x="3012" y="240"/>
                </a:lnTo>
                <a:lnTo>
                  <a:pt x="2974" y="266"/>
                </a:lnTo>
                <a:lnTo>
                  <a:pt x="2939" y="293"/>
                </a:lnTo>
                <a:lnTo>
                  <a:pt x="2911" y="320"/>
                </a:lnTo>
                <a:lnTo>
                  <a:pt x="2887" y="345"/>
                </a:lnTo>
                <a:lnTo>
                  <a:pt x="2868" y="371"/>
                </a:lnTo>
                <a:lnTo>
                  <a:pt x="2852" y="394"/>
                </a:lnTo>
                <a:lnTo>
                  <a:pt x="2835" y="371"/>
                </a:lnTo>
                <a:lnTo>
                  <a:pt x="2816" y="345"/>
                </a:lnTo>
                <a:lnTo>
                  <a:pt x="2791" y="320"/>
                </a:lnTo>
                <a:lnTo>
                  <a:pt x="2763" y="293"/>
                </a:lnTo>
                <a:lnTo>
                  <a:pt x="2730" y="266"/>
                </a:lnTo>
                <a:lnTo>
                  <a:pt x="2690" y="240"/>
                </a:lnTo>
                <a:lnTo>
                  <a:pt x="2647" y="214"/>
                </a:lnTo>
                <a:lnTo>
                  <a:pt x="2598" y="190"/>
                </a:lnTo>
                <a:lnTo>
                  <a:pt x="2542" y="167"/>
                </a:lnTo>
                <a:lnTo>
                  <a:pt x="2480" y="146"/>
                </a:lnTo>
                <a:lnTo>
                  <a:pt x="2410" y="127"/>
                </a:lnTo>
                <a:lnTo>
                  <a:pt x="2333" y="110"/>
                </a:lnTo>
                <a:lnTo>
                  <a:pt x="2248" y="98"/>
                </a:lnTo>
                <a:lnTo>
                  <a:pt x="2156" y="87"/>
                </a:lnTo>
                <a:lnTo>
                  <a:pt x="2055" y="80"/>
                </a:lnTo>
                <a:lnTo>
                  <a:pt x="1968" y="78"/>
                </a:lnTo>
                <a:lnTo>
                  <a:pt x="1867" y="75"/>
                </a:lnTo>
                <a:lnTo>
                  <a:pt x="1754" y="73"/>
                </a:lnTo>
                <a:lnTo>
                  <a:pt x="1630" y="72"/>
                </a:lnTo>
                <a:lnTo>
                  <a:pt x="1492" y="70"/>
                </a:lnTo>
                <a:lnTo>
                  <a:pt x="1344" y="70"/>
                </a:lnTo>
                <a:lnTo>
                  <a:pt x="1184" y="68"/>
                </a:lnTo>
                <a:lnTo>
                  <a:pt x="1014" y="68"/>
                </a:lnTo>
                <a:lnTo>
                  <a:pt x="796" y="68"/>
                </a:lnTo>
                <a:lnTo>
                  <a:pt x="587" y="70"/>
                </a:lnTo>
                <a:lnTo>
                  <a:pt x="385" y="70"/>
                </a:lnTo>
                <a:lnTo>
                  <a:pt x="190" y="72"/>
                </a:lnTo>
                <a:lnTo>
                  <a:pt x="0" y="73"/>
                </a:lnTo>
                <a:lnTo>
                  <a:pt x="0" y="5"/>
                </a:lnTo>
                <a:lnTo>
                  <a:pt x="190" y="4"/>
                </a:lnTo>
                <a:lnTo>
                  <a:pt x="385" y="2"/>
                </a:lnTo>
                <a:lnTo>
                  <a:pt x="587" y="2"/>
                </a:lnTo>
                <a:lnTo>
                  <a:pt x="796" y="0"/>
                </a:lnTo>
                <a:lnTo>
                  <a:pt x="101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0" y="-33929"/>
            <a:ext cx="12207555" cy="3666130"/>
            <a:chOff x="0" y="-33930"/>
            <a:chExt cx="12207555" cy="4315837"/>
          </a:xfrm>
        </p:grpSpPr>
        <p:sp>
          <p:nvSpPr>
            <p:cNvPr id="33" name="矩形 32"/>
            <p:cNvSpPr/>
            <p:nvPr/>
          </p:nvSpPr>
          <p:spPr>
            <a:xfrm>
              <a:off x="0" y="-33930"/>
              <a:ext cx="90189" cy="43158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12116159" y="3908"/>
              <a:ext cx="91396" cy="42698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Freeform 7"/>
          <p:cNvSpPr/>
          <p:nvPr/>
        </p:nvSpPr>
        <p:spPr bwMode="auto">
          <a:xfrm>
            <a:off x="375" y="-33929"/>
            <a:ext cx="12191646" cy="583901"/>
          </a:xfrm>
          <a:custGeom>
            <a:avLst/>
            <a:gdLst>
              <a:gd name="T0" fmla="*/ 1184 w 5702"/>
              <a:gd name="T1" fmla="*/ 0 h 394"/>
              <a:gd name="T2" fmla="*/ 1492 w 5702"/>
              <a:gd name="T3" fmla="*/ 2 h 394"/>
              <a:gd name="T4" fmla="*/ 1754 w 5702"/>
              <a:gd name="T5" fmla="*/ 5 h 394"/>
              <a:gd name="T6" fmla="*/ 1968 w 5702"/>
              <a:gd name="T7" fmla="*/ 11 h 394"/>
              <a:gd name="T8" fmla="*/ 2156 w 5702"/>
              <a:gd name="T9" fmla="*/ 19 h 394"/>
              <a:gd name="T10" fmla="*/ 2333 w 5702"/>
              <a:gd name="T11" fmla="*/ 42 h 394"/>
              <a:gd name="T12" fmla="*/ 2480 w 5702"/>
              <a:gd name="T13" fmla="*/ 78 h 394"/>
              <a:gd name="T14" fmla="*/ 2598 w 5702"/>
              <a:gd name="T15" fmla="*/ 122 h 394"/>
              <a:gd name="T16" fmla="*/ 2690 w 5702"/>
              <a:gd name="T17" fmla="*/ 172 h 394"/>
              <a:gd name="T18" fmla="*/ 2763 w 5702"/>
              <a:gd name="T19" fmla="*/ 225 h 394"/>
              <a:gd name="T20" fmla="*/ 2816 w 5702"/>
              <a:gd name="T21" fmla="*/ 277 h 394"/>
              <a:gd name="T22" fmla="*/ 2852 w 5702"/>
              <a:gd name="T23" fmla="*/ 326 h 394"/>
              <a:gd name="T24" fmla="*/ 2887 w 5702"/>
              <a:gd name="T25" fmla="*/ 277 h 394"/>
              <a:gd name="T26" fmla="*/ 2939 w 5702"/>
              <a:gd name="T27" fmla="*/ 225 h 394"/>
              <a:gd name="T28" fmla="*/ 3012 w 5702"/>
              <a:gd name="T29" fmla="*/ 172 h 394"/>
              <a:gd name="T30" fmla="*/ 3105 w 5702"/>
              <a:gd name="T31" fmla="*/ 122 h 394"/>
              <a:gd name="T32" fmla="*/ 3223 w 5702"/>
              <a:gd name="T33" fmla="*/ 78 h 394"/>
              <a:gd name="T34" fmla="*/ 3369 w 5702"/>
              <a:gd name="T35" fmla="*/ 42 h 394"/>
              <a:gd name="T36" fmla="*/ 3547 w 5702"/>
              <a:gd name="T37" fmla="*/ 19 h 394"/>
              <a:gd name="T38" fmla="*/ 3735 w 5702"/>
              <a:gd name="T39" fmla="*/ 11 h 394"/>
              <a:gd name="T40" fmla="*/ 3949 w 5702"/>
              <a:gd name="T41" fmla="*/ 5 h 394"/>
              <a:gd name="T42" fmla="*/ 4210 w 5702"/>
              <a:gd name="T43" fmla="*/ 2 h 394"/>
              <a:gd name="T44" fmla="*/ 4519 w 5702"/>
              <a:gd name="T45" fmla="*/ 0 h 394"/>
              <a:gd name="T46" fmla="*/ 4907 w 5702"/>
              <a:gd name="T47" fmla="*/ 0 h 394"/>
              <a:gd name="T48" fmla="*/ 5318 w 5702"/>
              <a:gd name="T49" fmla="*/ 2 h 394"/>
              <a:gd name="T50" fmla="*/ 5702 w 5702"/>
              <a:gd name="T51" fmla="*/ 5 h 394"/>
              <a:gd name="T52" fmla="*/ 5513 w 5702"/>
              <a:gd name="T53" fmla="*/ 72 h 394"/>
              <a:gd name="T54" fmla="*/ 5116 w 5702"/>
              <a:gd name="T55" fmla="*/ 70 h 394"/>
              <a:gd name="T56" fmla="*/ 4689 w 5702"/>
              <a:gd name="T57" fmla="*/ 68 h 394"/>
              <a:gd name="T58" fmla="*/ 4358 w 5702"/>
              <a:gd name="T59" fmla="*/ 70 h 394"/>
              <a:gd name="T60" fmla="*/ 4073 w 5702"/>
              <a:gd name="T61" fmla="*/ 72 h 394"/>
              <a:gd name="T62" fmla="*/ 3836 w 5702"/>
              <a:gd name="T63" fmla="*/ 75 h 394"/>
              <a:gd name="T64" fmla="*/ 3648 w 5702"/>
              <a:gd name="T65" fmla="*/ 80 h 394"/>
              <a:gd name="T66" fmla="*/ 3455 w 5702"/>
              <a:gd name="T67" fmla="*/ 98 h 394"/>
              <a:gd name="T68" fmla="*/ 3293 w 5702"/>
              <a:gd name="T69" fmla="*/ 127 h 394"/>
              <a:gd name="T70" fmla="*/ 3162 w 5702"/>
              <a:gd name="T71" fmla="*/ 167 h 394"/>
              <a:gd name="T72" fmla="*/ 3056 w 5702"/>
              <a:gd name="T73" fmla="*/ 214 h 394"/>
              <a:gd name="T74" fmla="*/ 2974 w 5702"/>
              <a:gd name="T75" fmla="*/ 266 h 394"/>
              <a:gd name="T76" fmla="*/ 2911 w 5702"/>
              <a:gd name="T77" fmla="*/ 320 h 394"/>
              <a:gd name="T78" fmla="*/ 2868 w 5702"/>
              <a:gd name="T79" fmla="*/ 371 h 394"/>
              <a:gd name="T80" fmla="*/ 2835 w 5702"/>
              <a:gd name="T81" fmla="*/ 371 h 394"/>
              <a:gd name="T82" fmla="*/ 2791 w 5702"/>
              <a:gd name="T83" fmla="*/ 320 h 394"/>
              <a:gd name="T84" fmla="*/ 2730 w 5702"/>
              <a:gd name="T85" fmla="*/ 266 h 394"/>
              <a:gd name="T86" fmla="*/ 2647 w 5702"/>
              <a:gd name="T87" fmla="*/ 214 h 394"/>
              <a:gd name="T88" fmla="*/ 2542 w 5702"/>
              <a:gd name="T89" fmla="*/ 167 h 394"/>
              <a:gd name="T90" fmla="*/ 2410 w 5702"/>
              <a:gd name="T91" fmla="*/ 127 h 394"/>
              <a:gd name="T92" fmla="*/ 2248 w 5702"/>
              <a:gd name="T93" fmla="*/ 98 h 394"/>
              <a:gd name="T94" fmla="*/ 2055 w 5702"/>
              <a:gd name="T95" fmla="*/ 80 h 394"/>
              <a:gd name="T96" fmla="*/ 1867 w 5702"/>
              <a:gd name="T97" fmla="*/ 75 h 394"/>
              <a:gd name="T98" fmla="*/ 1630 w 5702"/>
              <a:gd name="T99" fmla="*/ 72 h 394"/>
              <a:gd name="T100" fmla="*/ 1344 w 5702"/>
              <a:gd name="T101" fmla="*/ 70 h 394"/>
              <a:gd name="T102" fmla="*/ 1014 w 5702"/>
              <a:gd name="T103" fmla="*/ 68 h 394"/>
              <a:gd name="T104" fmla="*/ 587 w 5702"/>
              <a:gd name="T105" fmla="*/ 70 h 394"/>
              <a:gd name="T106" fmla="*/ 190 w 5702"/>
              <a:gd name="T107" fmla="*/ 72 h 394"/>
              <a:gd name="T108" fmla="*/ 0 w 5702"/>
              <a:gd name="T109" fmla="*/ 5 h 394"/>
              <a:gd name="T110" fmla="*/ 385 w 5702"/>
              <a:gd name="T111" fmla="*/ 2 h 394"/>
              <a:gd name="T112" fmla="*/ 796 w 5702"/>
              <a:gd name="T113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702" h="394">
                <a:moveTo>
                  <a:pt x="1014" y="0"/>
                </a:moveTo>
                <a:lnTo>
                  <a:pt x="1184" y="0"/>
                </a:lnTo>
                <a:lnTo>
                  <a:pt x="1344" y="0"/>
                </a:lnTo>
                <a:lnTo>
                  <a:pt x="1492" y="2"/>
                </a:lnTo>
                <a:lnTo>
                  <a:pt x="1630" y="4"/>
                </a:lnTo>
                <a:lnTo>
                  <a:pt x="1754" y="5"/>
                </a:lnTo>
                <a:lnTo>
                  <a:pt x="1867" y="7"/>
                </a:lnTo>
                <a:lnTo>
                  <a:pt x="1968" y="11"/>
                </a:lnTo>
                <a:lnTo>
                  <a:pt x="2055" y="12"/>
                </a:lnTo>
                <a:lnTo>
                  <a:pt x="2156" y="19"/>
                </a:lnTo>
                <a:lnTo>
                  <a:pt x="2248" y="30"/>
                </a:lnTo>
                <a:lnTo>
                  <a:pt x="2333" y="42"/>
                </a:lnTo>
                <a:lnTo>
                  <a:pt x="2410" y="59"/>
                </a:lnTo>
                <a:lnTo>
                  <a:pt x="2480" y="78"/>
                </a:lnTo>
                <a:lnTo>
                  <a:pt x="2542" y="99"/>
                </a:lnTo>
                <a:lnTo>
                  <a:pt x="2598" y="122"/>
                </a:lnTo>
                <a:lnTo>
                  <a:pt x="2647" y="146"/>
                </a:lnTo>
                <a:lnTo>
                  <a:pt x="2690" y="172"/>
                </a:lnTo>
                <a:lnTo>
                  <a:pt x="2730" y="199"/>
                </a:lnTo>
                <a:lnTo>
                  <a:pt x="2763" y="225"/>
                </a:lnTo>
                <a:lnTo>
                  <a:pt x="2791" y="253"/>
                </a:lnTo>
                <a:lnTo>
                  <a:pt x="2816" y="277"/>
                </a:lnTo>
                <a:lnTo>
                  <a:pt x="2835" y="303"/>
                </a:lnTo>
                <a:lnTo>
                  <a:pt x="2852" y="326"/>
                </a:lnTo>
                <a:lnTo>
                  <a:pt x="2868" y="303"/>
                </a:lnTo>
                <a:lnTo>
                  <a:pt x="2887" y="277"/>
                </a:lnTo>
                <a:lnTo>
                  <a:pt x="2911" y="253"/>
                </a:lnTo>
                <a:lnTo>
                  <a:pt x="2939" y="225"/>
                </a:lnTo>
                <a:lnTo>
                  <a:pt x="2974" y="199"/>
                </a:lnTo>
                <a:lnTo>
                  <a:pt x="3012" y="172"/>
                </a:lnTo>
                <a:lnTo>
                  <a:pt x="3056" y="146"/>
                </a:lnTo>
                <a:lnTo>
                  <a:pt x="3105" y="122"/>
                </a:lnTo>
                <a:lnTo>
                  <a:pt x="3162" y="99"/>
                </a:lnTo>
                <a:lnTo>
                  <a:pt x="3223" y="78"/>
                </a:lnTo>
                <a:lnTo>
                  <a:pt x="3293" y="59"/>
                </a:lnTo>
                <a:lnTo>
                  <a:pt x="3369" y="42"/>
                </a:lnTo>
                <a:lnTo>
                  <a:pt x="3455" y="30"/>
                </a:lnTo>
                <a:lnTo>
                  <a:pt x="3547" y="19"/>
                </a:lnTo>
                <a:lnTo>
                  <a:pt x="3648" y="12"/>
                </a:lnTo>
                <a:lnTo>
                  <a:pt x="3735" y="11"/>
                </a:lnTo>
                <a:lnTo>
                  <a:pt x="3836" y="7"/>
                </a:lnTo>
                <a:lnTo>
                  <a:pt x="3949" y="5"/>
                </a:lnTo>
                <a:lnTo>
                  <a:pt x="4073" y="4"/>
                </a:lnTo>
                <a:lnTo>
                  <a:pt x="4210" y="2"/>
                </a:lnTo>
                <a:lnTo>
                  <a:pt x="4358" y="0"/>
                </a:lnTo>
                <a:lnTo>
                  <a:pt x="4519" y="0"/>
                </a:lnTo>
                <a:lnTo>
                  <a:pt x="4689" y="0"/>
                </a:lnTo>
                <a:lnTo>
                  <a:pt x="4907" y="0"/>
                </a:lnTo>
                <a:lnTo>
                  <a:pt x="5116" y="2"/>
                </a:lnTo>
                <a:lnTo>
                  <a:pt x="5318" y="2"/>
                </a:lnTo>
                <a:lnTo>
                  <a:pt x="5513" y="4"/>
                </a:lnTo>
                <a:lnTo>
                  <a:pt x="5702" y="5"/>
                </a:lnTo>
                <a:lnTo>
                  <a:pt x="5702" y="73"/>
                </a:lnTo>
                <a:lnTo>
                  <a:pt x="5513" y="72"/>
                </a:lnTo>
                <a:lnTo>
                  <a:pt x="5318" y="70"/>
                </a:lnTo>
                <a:lnTo>
                  <a:pt x="5116" y="70"/>
                </a:lnTo>
                <a:lnTo>
                  <a:pt x="4907" y="68"/>
                </a:lnTo>
                <a:lnTo>
                  <a:pt x="4689" y="68"/>
                </a:lnTo>
                <a:lnTo>
                  <a:pt x="4519" y="68"/>
                </a:lnTo>
                <a:lnTo>
                  <a:pt x="4358" y="70"/>
                </a:lnTo>
                <a:lnTo>
                  <a:pt x="4210" y="70"/>
                </a:lnTo>
                <a:lnTo>
                  <a:pt x="4073" y="72"/>
                </a:lnTo>
                <a:lnTo>
                  <a:pt x="3949" y="73"/>
                </a:lnTo>
                <a:lnTo>
                  <a:pt x="3836" y="75"/>
                </a:lnTo>
                <a:lnTo>
                  <a:pt x="3735" y="78"/>
                </a:lnTo>
                <a:lnTo>
                  <a:pt x="3648" y="80"/>
                </a:lnTo>
                <a:lnTo>
                  <a:pt x="3547" y="87"/>
                </a:lnTo>
                <a:lnTo>
                  <a:pt x="3455" y="98"/>
                </a:lnTo>
                <a:lnTo>
                  <a:pt x="3369" y="110"/>
                </a:lnTo>
                <a:lnTo>
                  <a:pt x="3293" y="127"/>
                </a:lnTo>
                <a:lnTo>
                  <a:pt x="3223" y="146"/>
                </a:lnTo>
                <a:lnTo>
                  <a:pt x="3162" y="167"/>
                </a:lnTo>
                <a:lnTo>
                  <a:pt x="3105" y="190"/>
                </a:lnTo>
                <a:lnTo>
                  <a:pt x="3056" y="214"/>
                </a:lnTo>
                <a:lnTo>
                  <a:pt x="3012" y="240"/>
                </a:lnTo>
                <a:lnTo>
                  <a:pt x="2974" y="266"/>
                </a:lnTo>
                <a:lnTo>
                  <a:pt x="2939" y="293"/>
                </a:lnTo>
                <a:lnTo>
                  <a:pt x="2911" y="320"/>
                </a:lnTo>
                <a:lnTo>
                  <a:pt x="2887" y="345"/>
                </a:lnTo>
                <a:lnTo>
                  <a:pt x="2868" y="371"/>
                </a:lnTo>
                <a:lnTo>
                  <a:pt x="2852" y="394"/>
                </a:lnTo>
                <a:lnTo>
                  <a:pt x="2835" y="371"/>
                </a:lnTo>
                <a:lnTo>
                  <a:pt x="2816" y="345"/>
                </a:lnTo>
                <a:lnTo>
                  <a:pt x="2791" y="320"/>
                </a:lnTo>
                <a:lnTo>
                  <a:pt x="2763" y="293"/>
                </a:lnTo>
                <a:lnTo>
                  <a:pt x="2730" y="266"/>
                </a:lnTo>
                <a:lnTo>
                  <a:pt x="2690" y="240"/>
                </a:lnTo>
                <a:lnTo>
                  <a:pt x="2647" y="214"/>
                </a:lnTo>
                <a:lnTo>
                  <a:pt x="2598" y="190"/>
                </a:lnTo>
                <a:lnTo>
                  <a:pt x="2542" y="167"/>
                </a:lnTo>
                <a:lnTo>
                  <a:pt x="2480" y="146"/>
                </a:lnTo>
                <a:lnTo>
                  <a:pt x="2410" y="127"/>
                </a:lnTo>
                <a:lnTo>
                  <a:pt x="2333" y="110"/>
                </a:lnTo>
                <a:lnTo>
                  <a:pt x="2248" y="98"/>
                </a:lnTo>
                <a:lnTo>
                  <a:pt x="2156" y="87"/>
                </a:lnTo>
                <a:lnTo>
                  <a:pt x="2055" y="80"/>
                </a:lnTo>
                <a:lnTo>
                  <a:pt x="1968" y="78"/>
                </a:lnTo>
                <a:lnTo>
                  <a:pt x="1867" y="75"/>
                </a:lnTo>
                <a:lnTo>
                  <a:pt x="1754" y="73"/>
                </a:lnTo>
                <a:lnTo>
                  <a:pt x="1630" y="72"/>
                </a:lnTo>
                <a:lnTo>
                  <a:pt x="1492" y="70"/>
                </a:lnTo>
                <a:lnTo>
                  <a:pt x="1344" y="70"/>
                </a:lnTo>
                <a:lnTo>
                  <a:pt x="1184" y="68"/>
                </a:lnTo>
                <a:lnTo>
                  <a:pt x="1014" y="68"/>
                </a:lnTo>
                <a:lnTo>
                  <a:pt x="796" y="68"/>
                </a:lnTo>
                <a:lnTo>
                  <a:pt x="587" y="70"/>
                </a:lnTo>
                <a:lnTo>
                  <a:pt x="385" y="70"/>
                </a:lnTo>
                <a:lnTo>
                  <a:pt x="190" y="72"/>
                </a:lnTo>
                <a:lnTo>
                  <a:pt x="0" y="73"/>
                </a:lnTo>
                <a:lnTo>
                  <a:pt x="0" y="5"/>
                </a:lnTo>
                <a:lnTo>
                  <a:pt x="190" y="4"/>
                </a:lnTo>
                <a:lnTo>
                  <a:pt x="385" y="2"/>
                </a:lnTo>
                <a:lnTo>
                  <a:pt x="587" y="2"/>
                </a:lnTo>
                <a:lnTo>
                  <a:pt x="796" y="0"/>
                </a:lnTo>
                <a:lnTo>
                  <a:pt x="101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114537" y="-457156"/>
            <a:ext cx="12493983" cy="921382"/>
            <a:chOff x="-114537" y="-457156"/>
            <a:chExt cx="12493983" cy="921382"/>
          </a:xfrm>
        </p:grpSpPr>
        <p:sp>
          <p:nvSpPr>
            <p:cNvPr id="29" name="任意多边形: 形状 28"/>
            <p:cNvSpPr/>
            <p:nvPr/>
          </p:nvSpPr>
          <p:spPr>
            <a:xfrm>
              <a:off x="4658295" y="-441253"/>
              <a:ext cx="2874677" cy="905479"/>
            </a:xfrm>
            <a:custGeom>
              <a:avLst/>
              <a:gdLst>
                <a:gd name="connsiteX0" fmla="*/ 0 w 2874677"/>
                <a:gd name="connsiteY0" fmla="*/ 0 h 905479"/>
                <a:gd name="connsiteX1" fmla="*/ 2874677 w 2874677"/>
                <a:gd name="connsiteY1" fmla="*/ 0 h 905479"/>
                <a:gd name="connsiteX2" fmla="*/ 2874677 w 2874677"/>
                <a:gd name="connsiteY2" fmla="*/ 470457 h 905479"/>
                <a:gd name="connsiteX3" fmla="*/ 2716842 w 2874677"/>
                <a:gd name="connsiteY3" fmla="*/ 483053 h 905479"/>
                <a:gd name="connsiteX4" fmla="*/ 2532962 w 2874677"/>
                <a:gd name="connsiteY4" fmla="*/ 500179 h 905479"/>
                <a:gd name="connsiteX5" fmla="*/ 2370464 w 2874677"/>
                <a:gd name="connsiteY5" fmla="*/ 524440 h 905479"/>
                <a:gd name="connsiteX6" fmla="*/ 2220794 w 2874677"/>
                <a:gd name="connsiteY6" fmla="*/ 551555 h 905479"/>
                <a:gd name="connsiteX7" fmla="*/ 2090368 w 2874677"/>
                <a:gd name="connsiteY7" fmla="*/ 581524 h 905479"/>
                <a:gd name="connsiteX8" fmla="*/ 1968495 w 2874677"/>
                <a:gd name="connsiteY8" fmla="*/ 614348 h 905479"/>
                <a:gd name="connsiteX9" fmla="*/ 1863726 w 2874677"/>
                <a:gd name="connsiteY9" fmla="*/ 648599 h 905479"/>
                <a:gd name="connsiteX10" fmla="*/ 1769648 w 2874677"/>
                <a:gd name="connsiteY10" fmla="*/ 685704 h 905479"/>
                <a:gd name="connsiteX11" fmla="*/ 1688399 w 2874677"/>
                <a:gd name="connsiteY11" fmla="*/ 724236 h 905479"/>
                <a:gd name="connsiteX12" fmla="*/ 1613564 w 2874677"/>
                <a:gd name="connsiteY12" fmla="*/ 761341 h 905479"/>
                <a:gd name="connsiteX13" fmla="*/ 1553696 w 2874677"/>
                <a:gd name="connsiteY13" fmla="*/ 801300 h 905479"/>
                <a:gd name="connsiteX14" fmla="*/ 1502381 w 2874677"/>
                <a:gd name="connsiteY14" fmla="*/ 835551 h 905479"/>
                <a:gd name="connsiteX15" fmla="*/ 1461757 w 2874677"/>
                <a:gd name="connsiteY15" fmla="*/ 872656 h 905479"/>
                <a:gd name="connsiteX16" fmla="*/ 1427546 w 2874677"/>
                <a:gd name="connsiteY16" fmla="*/ 905479 h 905479"/>
                <a:gd name="connsiteX17" fmla="*/ 1391198 w 2874677"/>
                <a:gd name="connsiteY17" fmla="*/ 872656 h 905479"/>
                <a:gd name="connsiteX18" fmla="*/ 1350574 w 2874677"/>
                <a:gd name="connsiteY18" fmla="*/ 835551 h 905479"/>
                <a:gd name="connsiteX19" fmla="*/ 1297120 w 2874677"/>
                <a:gd name="connsiteY19" fmla="*/ 801300 h 905479"/>
                <a:gd name="connsiteX20" fmla="*/ 1237252 w 2874677"/>
                <a:gd name="connsiteY20" fmla="*/ 761341 h 905479"/>
                <a:gd name="connsiteX21" fmla="*/ 1166694 w 2874677"/>
                <a:gd name="connsiteY21" fmla="*/ 724236 h 905479"/>
                <a:gd name="connsiteX22" fmla="*/ 1081169 w 2874677"/>
                <a:gd name="connsiteY22" fmla="*/ 685704 h 905479"/>
                <a:gd name="connsiteX23" fmla="*/ 989229 w 2874677"/>
                <a:gd name="connsiteY23" fmla="*/ 648599 h 905479"/>
                <a:gd name="connsiteX24" fmla="*/ 884460 w 2874677"/>
                <a:gd name="connsiteY24" fmla="*/ 614348 h 905479"/>
                <a:gd name="connsiteX25" fmla="*/ 764725 w 2874677"/>
                <a:gd name="connsiteY25" fmla="*/ 581524 h 905479"/>
                <a:gd name="connsiteX26" fmla="*/ 632160 w 2874677"/>
                <a:gd name="connsiteY26" fmla="*/ 551555 h 905479"/>
                <a:gd name="connsiteX27" fmla="*/ 482491 w 2874677"/>
                <a:gd name="connsiteY27" fmla="*/ 524440 h 905479"/>
                <a:gd name="connsiteX28" fmla="*/ 317854 w 2874677"/>
                <a:gd name="connsiteY28" fmla="*/ 500179 h 905479"/>
                <a:gd name="connsiteX29" fmla="*/ 136113 w 2874677"/>
                <a:gd name="connsiteY29" fmla="*/ 483053 h 905479"/>
                <a:gd name="connsiteX30" fmla="*/ 0 w 2874677"/>
                <a:gd name="connsiteY30" fmla="*/ 472191 h 905479"/>
                <a:gd name="connsiteX31" fmla="*/ 0 w 2874677"/>
                <a:gd name="connsiteY31" fmla="*/ 0 h 905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74677" h="905479">
                  <a:moveTo>
                    <a:pt x="0" y="0"/>
                  </a:moveTo>
                  <a:lnTo>
                    <a:pt x="2874677" y="0"/>
                  </a:lnTo>
                  <a:lnTo>
                    <a:pt x="2874677" y="470457"/>
                  </a:lnTo>
                  <a:lnTo>
                    <a:pt x="2716842" y="483053"/>
                  </a:lnTo>
                  <a:lnTo>
                    <a:pt x="2532962" y="500179"/>
                  </a:lnTo>
                  <a:lnTo>
                    <a:pt x="2370464" y="524440"/>
                  </a:lnTo>
                  <a:lnTo>
                    <a:pt x="2220794" y="551555"/>
                  </a:lnTo>
                  <a:lnTo>
                    <a:pt x="2090368" y="581524"/>
                  </a:lnTo>
                  <a:lnTo>
                    <a:pt x="1968495" y="614348"/>
                  </a:lnTo>
                  <a:lnTo>
                    <a:pt x="1863726" y="648599"/>
                  </a:lnTo>
                  <a:lnTo>
                    <a:pt x="1769648" y="685704"/>
                  </a:lnTo>
                  <a:lnTo>
                    <a:pt x="1688399" y="724236"/>
                  </a:lnTo>
                  <a:lnTo>
                    <a:pt x="1613564" y="761341"/>
                  </a:lnTo>
                  <a:lnTo>
                    <a:pt x="1553696" y="801300"/>
                  </a:lnTo>
                  <a:lnTo>
                    <a:pt x="1502381" y="835551"/>
                  </a:lnTo>
                  <a:lnTo>
                    <a:pt x="1461757" y="872656"/>
                  </a:lnTo>
                  <a:lnTo>
                    <a:pt x="1427546" y="905479"/>
                  </a:lnTo>
                  <a:lnTo>
                    <a:pt x="1391198" y="872656"/>
                  </a:lnTo>
                  <a:lnTo>
                    <a:pt x="1350574" y="835551"/>
                  </a:lnTo>
                  <a:lnTo>
                    <a:pt x="1297120" y="801300"/>
                  </a:lnTo>
                  <a:lnTo>
                    <a:pt x="1237252" y="761341"/>
                  </a:lnTo>
                  <a:lnTo>
                    <a:pt x="1166694" y="724236"/>
                  </a:lnTo>
                  <a:lnTo>
                    <a:pt x="1081169" y="685704"/>
                  </a:lnTo>
                  <a:lnTo>
                    <a:pt x="989229" y="648599"/>
                  </a:lnTo>
                  <a:lnTo>
                    <a:pt x="884460" y="614348"/>
                  </a:lnTo>
                  <a:lnTo>
                    <a:pt x="764725" y="581524"/>
                  </a:lnTo>
                  <a:lnTo>
                    <a:pt x="632160" y="551555"/>
                  </a:lnTo>
                  <a:lnTo>
                    <a:pt x="482491" y="524440"/>
                  </a:lnTo>
                  <a:lnTo>
                    <a:pt x="317854" y="500179"/>
                  </a:lnTo>
                  <a:lnTo>
                    <a:pt x="136113" y="483053"/>
                  </a:lnTo>
                  <a:lnTo>
                    <a:pt x="0" y="472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7492442" y="-441256"/>
              <a:ext cx="4887004" cy="4582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-114537" y="-457156"/>
              <a:ext cx="4887004" cy="474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" t="28137" r="-89" b="18181"/>
          <a:stretch>
            <a:fillRect/>
          </a:stretch>
        </p:blipFill>
        <p:spPr>
          <a:xfrm>
            <a:off x="0" y="-1"/>
            <a:ext cx="12202847" cy="3681414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 flipV="1">
            <a:off x="-1" y="-3"/>
            <a:ext cx="12192000" cy="4230479"/>
          </a:xfrm>
          <a:prstGeom prst="rect">
            <a:avLst/>
          </a:prstGeom>
          <a:gradFill flip="none" rotWithShape="1">
            <a:gsLst>
              <a:gs pos="31000">
                <a:srgbClr val="FFFFFF">
                  <a:alpha val="77000"/>
                </a:srgbClr>
              </a:gs>
              <a:gs pos="19000">
                <a:srgbClr val="FFFFFF"/>
              </a:gs>
              <a:gs pos="0">
                <a:schemeClr val="bg1"/>
              </a:gs>
              <a:gs pos="100000">
                <a:schemeClr val="bg1">
                  <a:alpha val="6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" t="15999" r="89" b="21777"/>
          <a:stretch>
            <a:fillRect/>
          </a:stretch>
        </p:blipFill>
        <p:spPr>
          <a:xfrm>
            <a:off x="-10847" y="2590800"/>
            <a:ext cx="12202847" cy="42672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0">
                <a:schemeClr val="bg1"/>
              </a:gs>
              <a:gs pos="39000">
                <a:srgbClr val="FFFFFF"/>
              </a:gs>
              <a:gs pos="55000">
                <a:schemeClr val="bg1">
                  <a:alpha val="98000"/>
                </a:schemeClr>
              </a:gs>
              <a:gs pos="79000">
                <a:schemeClr val="bg1">
                  <a:alpha val="82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-865239" y="17133"/>
            <a:ext cx="6841660" cy="6823734"/>
            <a:chOff x="1222324" y="837219"/>
            <a:chExt cx="1830289" cy="1825494"/>
          </a:xfrm>
        </p:grpSpPr>
        <p:sp>
          <p:nvSpPr>
            <p:cNvPr id="9" name="ïṣļiḍé"/>
            <p:cNvSpPr/>
            <p:nvPr/>
          </p:nvSpPr>
          <p:spPr bwMode="auto">
            <a:xfrm>
              <a:off x="1653075" y="1226094"/>
              <a:ext cx="983168" cy="929497"/>
            </a:xfrm>
            <a:custGeom>
              <a:avLst/>
              <a:gdLst>
                <a:gd name="connsiteX0" fmla="*/ 48899 w 983168"/>
                <a:gd name="connsiteY0" fmla="*/ 129015 h 929497"/>
                <a:gd name="connsiteX1" fmla="*/ 140311 w 983168"/>
                <a:gd name="connsiteY1" fmla="*/ 129015 h 929497"/>
                <a:gd name="connsiteX2" fmla="*/ 231723 w 983168"/>
                <a:gd name="connsiteY2" fmla="*/ 129015 h 929497"/>
                <a:gd name="connsiteX3" fmla="*/ 231723 w 983168"/>
                <a:gd name="connsiteY3" fmla="*/ 333483 h 929497"/>
                <a:gd name="connsiteX4" fmla="*/ 189315 w 983168"/>
                <a:gd name="connsiteY4" fmla="*/ 337252 h 929497"/>
                <a:gd name="connsiteX5" fmla="*/ 179891 w 983168"/>
                <a:gd name="connsiteY5" fmla="*/ 348559 h 929497"/>
                <a:gd name="connsiteX6" fmla="*/ 179891 w 983168"/>
                <a:gd name="connsiteY6" fmla="*/ 376827 h 929497"/>
                <a:gd name="connsiteX7" fmla="*/ 179891 w 983168"/>
                <a:gd name="connsiteY7" fmla="*/ 552085 h 929497"/>
                <a:gd name="connsiteX8" fmla="*/ 185545 w 983168"/>
                <a:gd name="connsiteY8" fmla="*/ 588833 h 929497"/>
                <a:gd name="connsiteX9" fmla="*/ 256225 w 983168"/>
                <a:gd name="connsiteY9" fmla="*/ 593544 h 929497"/>
                <a:gd name="connsiteX10" fmla="*/ 258109 w 983168"/>
                <a:gd name="connsiteY10" fmla="*/ 618985 h 929497"/>
                <a:gd name="connsiteX11" fmla="*/ 257167 w 983168"/>
                <a:gd name="connsiteY11" fmla="*/ 798013 h 929497"/>
                <a:gd name="connsiteX12" fmla="*/ 79055 w 983168"/>
                <a:gd name="connsiteY12" fmla="*/ 798013 h 929497"/>
                <a:gd name="connsiteX13" fmla="*/ 43244 w 983168"/>
                <a:gd name="connsiteY13" fmla="*/ 798013 h 929497"/>
                <a:gd name="connsiteX14" fmla="*/ 18742 w 983168"/>
                <a:gd name="connsiteY14" fmla="*/ 787648 h 929497"/>
                <a:gd name="connsiteX15" fmla="*/ 2721 w 983168"/>
                <a:gd name="connsiteY15" fmla="*/ 766919 h 929497"/>
                <a:gd name="connsiteX16" fmla="*/ 2721 w 983168"/>
                <a:gd name="connsiteY16" fmla="*/ 765034 h 929497"/>
                <a:gd name="connsiteX17" fmla="*/ 837 w 983168"/>
                <a:gd name="connsiteY17" fmla="*/ 724517 h 929497"/>
                <a:gd name="connsiteX18" fmla="*/ 837 w 983168"/>
                <a:gd name="connsiteY18" fmla="*/ 210048 h 929497"/>
                <a:gd name="connsiteX19" fmla="*/ 837 w 983168"/>
                <a:gd name="connsiteY19" fmla="*/ 168589 h 929497"/>
                <a:gd name="connsiteX20" fmla="*/ 16857 w 983168"/>
                <a:gd name="connsiteY20" fmla="*/ 140322 h 929497"/>
                <a:gd name="connsiteX21" fmla="*/ 37590 w 983168"/>
                <a:gd name="connsiteY21" fmla="*/ 129957 h 929497"/>
                <a:gd name="connsiteX22" fmla="*/ 48899 w 983168"/>
                <a:gd name="connsiteY22" fmla="*/ 129015 h 929497"/>
                <a:gd name="connsiteX23" fmla="*/ 925122 w 983168"/>
                <a:gd name="connsiteY23" fmla="*/ 128661 h 929497"/>
                <a:gd name="connsiteX24" fmla="*/ 953077 w 983168"/>
                <a:gd name="connsiteY24" fmla="*/ 131841 h 929497"/>
                <a:gd name="connsiteX25" fmla="*/ 971006 w 983168"/>
                <a:gd name="connsiteY25" fmla="*/ 145033 h 929497"/>
                <a:gd name="connsiteX26" fmla="*/ 974781 w 983168"/>
                <a:gd name="connsiteY26" fmla="*/ 149744 h 929497"/>
                <a:gd name="connsiteX27" fmla="*/ 976668 w 983168"/>
                <a:gd name="connsiteY27" fmla="*/ 154455 h 929497"/>
                <a:gd name="connsiteX28" fmla="*/ 982330 w 983168"/>
                <a:gd name="connsiteY28" fmla="*/ 164820 h 929497"/>
                <a:gd name="connsiteX29" fmla="*/ 982330 w 983168"/>
                <a:gd name="connsiteY29" fmla="*/ 182723 h 929497"/>
                <a:gd name="connsiteX30" fmla="*/ 982330 w 983168"/>
                <a:gd name="connsiteY30" fmla="*/ 239258 h 929497"/>
                <a:gd name="connsiteX31" fmla="*/ 982330 w 983168"/>
                <a:gd name="connsiteY31" fmla="*/ 350444 h 929497"/>
                <a:gd name="connsiteX32" fmla="*/ 982330 w 983168"/>
                <a:gd name="connsiteY32" fmla="*/ 722633 h 929497"/>
                <a:gd name="connsiteX33" fmla="*/ 982330 w 983168"/>
                <a:gd name="connsiteY33" fmla="*/ 759381 h 929497"/>
                <a:gd name="connsiteX34" fmla="*/ 979499 w 983168"/>
                <a:gd name="connsiteY34" fmla="*/ 765034 h 929497"/>
                <a:gd name="connsiteX35" fmla="*/ 978555 w 983168"/>
                <a:gd name="connsiteY35" fmla="*/ 770688 h 929497"/>
                <a:gd name="connsiteX36" fmla="*/ 972893 w 983168"/>
                <a:gd name="connsiteY36" fmla="*/ 778226 h 929497"/>
                <a:gd name="connsiteX37" fmla="*/ 971950 w 983168"/>
                <a:gd name="connsiteY37" fmla="*/ 781995 h 929497"/>
                <a:gd name="connsiteX38" fmla="*/ 961570 w 983168"/>
                <a:gd name="connsiteY38" fmla="*/ 789533 h 929497"/>
                <a:gd name="connsiteX39" fmla="*/ 935148 w 983168"/>
                <a:gd name="connsiteY39" fmla="*/ 798013 h 929497"/>
                <a:gd name="connsiteX40" fmla="*/ 865318 w 983168"/>
                <a:gd name="connsiteY40" fmla="*/ 798013 h 929497"/>
                <a:gd name="connsiteX41" fmla="*/ 726603 w 983168"/>
                <a:gd name="connsiteY41" fmla="*/ 797071 h 929497"/>
                <a:gd name="connsiteX42" fmla="*/ 725660 w 983168"/>
                <a:gd name="connsiteY42" fmla="*/ 785764 h 929497"/>
                <a:gd name="connsiteX43" fmla="*/ 725660 w 983168"/>
                <a:gd name="connsiteY43" fmla="*/ 644426 h 929497"/>
                <a:gd name="connsiteX44" fmla="*/ 726603 w 983168"/>
                <a:gd name="connsiteY44" fmla="*/ 594487 h 929497"/>
                <a:gd name="connsiteX45" fmla="*/ 743589 w 983168"/>
                <a:gd name="connsiteY45" fmla="*/ 593544 h 929497"/>
                <a:gd name="connsiteX46" fmla="*/ 759631 w 983168"/>
                <a:gd name="connsiteY46" fmla="*/ 593544 h 929497"/>
                <a:gd name="connsiteX47" fmla="*/ 793602 w 983168"/>
                <a:gd name="connsiteY47" fmla="*/ 590718 h 929497"/>
                <a:gd name="connsiteX48" fmla="*/ 795489 w 983168"/>
                <a:gd name="connsiteY48" fmla="*/ 586949 h 929497"/>
                <a:gd name="connsiteX49" fmla="*/ 798320 w 983168"/>
                <a:gd name="connsiteY49" fmla="*/ 585064 h 929497"/>
                <a:gd name="connsiteX50" fmla="*/ 801151 w 983168"/>
                <a:gd name="connsiteY50" fmla="*/ 552085 h 929497"/>
                <a:gd name="connsiteX51" fmla="*/ 802095 w 983168"/>
                <a:gd name="connsiteY51" fmla="*/ 375884 h 929497"/>
                <a:gd name="connsiteX52" fmla="*/ 795489 w 983168"/>
                <a:gd name="connsiteY52" fmla="*/ 338194 h 929497"/>
                <a:gd name="connsiteX53" fmla="*/ 751138 w 983168"/>
                <a:gd name="connsiteY53" fmla="*/ 333483 h 929497"/>
                <a:gd name="connsiteX54" fmla="*/ 750194 w 983168"/>
                <a:gd name="connsiteY54" fmla="*/ 288255 h 929497"/>
                <a:gd name="connsiteX55" fmla="*/ 750194 w 983168"/>
                <a:gd name="connsiteY55" fmla="*/ 140322 h 929497"/>
                <a:gd name="connsiteX56" fmla="*/ 751138 w 983168"/>
                <a:gd name="connsiteY56" fmla="*/ 129015 h 929497"/>
                <a:gd name="connsiteX57" fmla="*/ 893628 w 983168"/>
                <a:gd name="connsiteY57" fmla="*/ 129015 h 929497"/>
                <a:gd name="connsiteX58" fmla="*/ 925122 w 983168"/>
                <a:gd name="connsiteY58" fmla="*/ 128661 h 929497"/>
                <a:gd name="connsiteX59" fmla="*/ 301558 w 983168"/>
                <a:gd name="connsiteY59" fmla="*/ 419 h 929497"/>
                <a:gd name="connsiteX60" fmla="*/ 423323 w 983168"/>
                <a:gd name="connsiteY60" fmla="*/ 1361 h 929497"/>
                <a:gd name="connsiteX61" fmla="*/ 430874 w 983168"/>
                <a:gd name="connsiteY61" fmla="*/ 14550 h 929497"/>
                <a:gd name="connsiteX62" fmla="*/ 449753 w 983168"/>
                <a:gd name="connsiteY62" fmla="*/ 58825 h 929497"/>
                <a:gd name="connsiteX63" fmla="*/ 459192 w 983168"/>
                <a:gd name="connsiteY63" fmla="*/ 81434 h 929497"/>
                <a:gd name="connsiteX64" fmla="*/ 463911 w 983168"/>
                <a:gd name="connsiteY64" fmla="*/ 92738 h 929497"/>
                <a:gd name="connsiteX65" fmla="*/ 475238 w 983168"/>
                <a:gd name="connsiteY65" fmla="*/ 118173 h 929497"/>
                <a:gd name="connsiteX66" fmla="*/ 487509 w 983168"/>
                <a:gd name="connsiteY66" fmla="*/ 148318 h 929497"/>
                <a:gd name="connsiteX67" fmla="*/ 499780 w 983168"/>
                <a:gd name="connsiteY67" fmla="*/ 177521 h 929497"/>
                <a:gd name="connsiteX68" fmla="*/ 519602 w 983168"/>
                <a:gd name="connsiteY68" fmla="*/ 221797 h 929497"/>
                <a:gd name="connsiteX69" fmla="*/ 528097 w 983168"/>
                <a:gd name="connsiteY69" fmla="*/ 234043 h 929497"/>
                <a:gd name="connsiteX70" fmla="*/ 531873 w 983168"/>
                <a:gd name="connsiteY70" fmla="*/ 208608 h 929497"/>
                <a:gd name="connsiteX71" fmla="*/ 531873 w 983168"/>
                <a:gd name="connsiteY71" fmla="*/ 11724 h 929497"/>
                <a:gd name="connsiteX72" fmla="*/ 536592 w 983168"/>
                <a:gd name="connsiteY72" fmla="*/ 419 h 929497"/>
                <a:gd name="connsiteX73" fmla="*/ 555471 w 983168"/>
                <a:gd name="connsiteY73" fmla="*/ 419 h 929497"/>
                <a:gd name="connsiteX74" fmla="*/ 696113 w 983168"/>
                <a:gd name="connsiteY74" fmla="*/ 1361 h 929497"/>
                <a:gd name="connsiteX75" fmla="*/ 697057 w 983168"/>
                <a:gd name="connsiteY75" fmla="*/ 14550 h 929497"/>
                <a:gd name="connsiteX76" fmla="*/ 697057 w 983168"/>
                <a:gd name="connsiteY76" fmla="*/ 234043 h 929497"/>
                <a:gd name="connsiteX77" fmla="*/ 697057 w 983168"/>
                <a:gd name="connsiteY77" fmla="*/ 701291 h 929497"/>
                <a:gd name="connsiteX78" fmla="*/ 697057 w 983168"/>
                <a:gd name="connsiteY78" fmla="*/ 927378 h 929497"/>
                <a:gd name="connsiteX79" fmla="*/ 560190 w 983168"/>
                <a:gd name="connsiteY79" fmla="*/ 927378 h 929497"/>
                <a:gd name="connsiteX80" fmla="*/ 556415 w 983168"/>
                <a:gd name="connsiteY80" fmla="*/ 920784 h 929497"/>
                <a:gd name="connsiteX81" fmla="*/ 546975 w 983168"/>
                <a:gd name="connsiteY81" fmla="*/ 899117 h 929497"/>
                <a:gd name="connsiteX82" fmla="*/ 510163 w 983168"/>
                <a:gd name="connsiteY82" fmla="*/ 810566 h 929497"/>
                <a:gd name="connsiteX83" fmla="*/ 496948 w 983168"/>
                <a:gd name="connsiteY83" fmla="*/ 781363 h 929497"/>
                <a:gd name="connsiteX84" fmla="*/ 491285 w 983168"/>
                <a:gd name="connsiteY84" fmla="*/ 767233 h 929497"/>
                <a:gd name="connsiteX85" fmla="*/ 472406 w 983168"/>
                <a:gd name="connsiteY85" fmla="*/ 722957 h 929497"/>
                <a:gd name="connsiteX86" fmla="*/ 465799 w 983168"/>
                <a:gd name="connsiteY86" fmla="*/ 708827 h 929497"/>
                <a:gd name="connsiteX87" fmla="*/ 458248 w 983168"/>
                <a:gd name="connsiteY87" fmla="*/ 695638 h 929497"/>
                <a:gd name="connsiteX88" fmla="*/ 452584 w 983168"/>
                <a:gd name="connsiteY88" fmla="*/ 720131 h 929497"/>
                <a:gd name="connsiteX89" fmla="*/ 451640 w 983168"/>
                <a:gd name="connsiteY89" fmla="*/ 929262 h 929497"/>
                <a:gd name="connsiteX90" fmla="*/ 303446 w 983168"/>
                <a:gd name="connsiteY90" fmla="*/ 929262 h 929497"/>
                <a:gd name="connsiteX91" fmla="*/ 285512 w 983168"/>
                <a:gd name="connsiteY91" fmla="*/ 928320 h 929497"/>
                <a:gd name="connsiteX92" fmla="*/ 284568 w 983168"/>
                <a:gd name="connsiteY92" fmla="*/ 58825 h 929497"/>
                <a:gd name="connsiteX93" fmla="*/ 285512 w 983168"/>
                <a:gd name="connsiteY93" fmla="*/ 1361 h 929497"/>
                <a:gd name="connsiteX94" fmla="*/ 301558 w 983168"/>
                <a:gd name="connsiteY94" fmla="*/ 419 h 929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83168" h="929497">
                  <a:moveTo>
                    <a:pt x="48899" y="129015"/>
                  </a:moveTo>
                  <a:cubicBezTo>
                    <a:pt x="79055" y="127130"/>
                    <a:pt x="110154" y="129015"/>
                    <a:pt x="140311" y="129015"/>
                  </a:cubicBezTo>
                  <a:cubicBezTo>
                    <a:pt x="171409" y="129015"/>
                    <a:pt x="201566" y="129015"/>
                    <a:pt x="231723" y="129015"/>
                  </a:cubicBezTo>
                  <a:cubicBezTo>
                    <a:pt x="232665" y="194030"/>
                    <a:pt x="232665" y="272237"/>
                    <a:pt x="231723" y="333483"/>
                  </a:cubicBezTo>
                  <a:cubicBezTo>
                    <a:pt x="217587" y="336310"/>
                    <a:pt x="199681" y="331599"/>
                    <a:pt x="189315" y="337252"/>
                  </a:cubicBezTo>
                  <a:cubicBezTo>
                    <a:pt x="185545" y="339137"/>
                    <a:pt x="181776" y="342906"/>
                    <a:pt x="179891" y="348559"/>
                  </a:cubicBezTo>
                  <a:cubicBezTo>
                    <a:pt x="178006" y="356097"/>
                    <a:pt x="179891" y="366462"/>
                    <a:pt x="179891" y="376827"/>
                  </a:cubicBezTo>
                  <a:cubicBezTo>
                    <a:pt x="179891" y="434304"/>
                    <a:pt x="179891" y="492724"/>
                    <a:pt x="179891" y="552085"/>
                  </a:cubicBezTo>
                  <a:cubicBezTo>
                    <a:pt x="179891" y="567161"/>
                    <a:pt x="178006" y="581295"/>
                    <a:pt x="185545" y="588833"/>
                  </a:cubicBezTo>
                  <a:cubicBezTo>
                    <a:pt x="197796" y="599198"/>
                    <a:pt x="235492" y="590718"/>
                    <a:pt x="256225" y="593544"/>
                  </a:cubicBezTo>
                  <a:cubicBezTo>
                    <a:pt x="259052" y="597313"/>
                    <a:pt x="258109" y="612389"/>
                    <a:pt x="258109" y="618985"/>
                  </a:cubicBezTo>
                  <a:cubicBezTo>
                    <a:pt x="258109" y="677405"/>
                    <a:pt x="258109" y="741478"/>
                    <a:pt x="257167" y="798013"/>
                  </a:cubicBezTo>
                  <a:cubicBezTo>
                    <a:pt x="196854" y="798013"/>
                    <a:pt x="138426" y="798013"/>
                    <a:pt x="79055" y="798013"/>
                  </a:cubicBezTo>
                  <a:cubicBezTo>
                    <a:pt x="66804" y="798013"/>
                    <a:pt x="55495" y="798955"/>
                    <a:pt x="43244" y="798013"/>
                  </a:cubicBezTo>
                  <a:cubicBezTo>
                    <a:pt x="34763" y="797071"/>
                    <a:pt x="24396" y="792359"/>
                    <a:pt x="18742" y="787648"/>
                  </a:cubicBezTo>
                  <a:cubicBezTo>
                    <a:pt x="12145" y="781995"/>
                    <a:pt x="6491" y="775399"/>
                    <a:pt x="2721" y="766919"/>
                  </a:cubicBezTo>
                  <a:cubicBezTo>
                    <a:pt x="2721" y="766919"/>
                    <a:pt x="2721" y="765034"/>
                    <a:pt x="2721" y="765034"/>
                  </a:cubicBezTo>
                  <a:cubicBezTo>
                    <a:pt x="-106" y="752785"/>
                    <a:pt x="837" y="739593"/>
                    <a:pt x="837" y="724517"/>
                  </a:cubicBezTo>
                  <a:cubicBezTo>
                    <a:pt x="837" y="210048"/>
                    <a:pt x="837" y="210048"/>
                    <a:pt x="837" y="210048"/>
                  </a:cubicBezTo>
                  <a:cubicBezTo>
                    <a:pt x="837" y="194972"/>
                    <a:pt x="-1048" y="180838"/>
                    <a:pt x="837" y="168589"/>
                  </a:cubicBezTo>
                  <a:cubicBezTo>
                    <a:pt x="2721" y="156340"/>
                    <a:pt x="8376" y="146917"/>
                    <a:pt x="16857" y="140322"/>
                  </a:cubicBezTo>
                  <a:cubicBezTo>
                    <a:pt x="22512" y="135610"/>
                    <a:pt x="29108" y="132784"/>
                    <a:pt x="37590" y="129957"/>
                  </a:cubicBezTo>
                  <a:cubicBezTo>
                    <a:pt x="41359" y="129015"/>
                    <a:pt x="46071" y="129015"/>
                    <a:pt x="48899" y="129015"/>
                  </a:cubicBezTo>
                  <a:close/>
                  <a:moveTo>
                    <a:pt x="925122" y="128661"/>
                  </a:moveTo>
                  <a:cubicBezTo>
                    <a:pt x="935620" y="128779"/>
                    <a:pt x="945528" y="129486"/>
                    <a:pt x="953077" y="131841"/>
                  </a:cubicBezTo>
                  <a:cubicBezTo>
                    <a:pt x="958739" y="134668"/>
                    <a:pt x="966288" y="139379"/>
                    <a:pt x="971006" y="145033"/>
                  </a:cubicBezTo>
                  <a:cubicBezTo>
                    <a:pt x="971950" y="146917"/>
                    <a:pt x="973837" y="147860"/>
                    <a:pt x="974781" y="149744"/>
                  </a:cubicBezTo>
                  <a:cubicBezTo>
                    <a:pt x="975724" y="150686"/>
                    <a:pt x="975724" y="152571"/>
                    <a:pt x="976668" y="154455"/>
                  </a:cubicBezTo>
                  <a:cubicBezTo>
                    <a:pt x="978555" y="157282"/>
                    <a:pt x="981386" y="161993"/>
                    <a:pt x="982330" y="164820"/>
                  </a:cubicBezTo>
                  <a:cubicBezTo>
                    <a:pt x="983273" y="170474"/>
                    <a:pt x="982330" y="177069"/>
                    <a:pt x="982330" y="182723"/>
                  </a:cubicBezTo>
                  <a:cubicBezTo>
                    <a:pt x="982330" y="200626"/>
                    <a:pt x="981386" y="220413"/>
                    <a:pt x="982330" y="239258"/>
                  </a:cubicBezTo>
                  <a:cubicBezTo>
                    <a:pt x="984217" y="277890"/>
                    <a:pt x="982330" y="312754"/>
                    <a:pt x="982330" y="350444"/>
                  </a:cubicBezTo>
                  <a:cubicBezTo>
                    <a:pt x="982330" y="474821"/>
                    <a:pt x="982330" y="597313"/>
                    <a:pt x="982330" y="722633"/>
                  </a:cubicBezTo>
                  <a:cubicBezTo>
                    <a:pt x="982330" y="735824"/>
                    <a:pt x="983273" y="748074"/>
                    <a:pt x="982330" y="759381"/>
                  </a:cubicBezTo>
                  <a:cubicBezTo>
                    <a:pt x="982330" y="761265"/>
                    <a:pt x="980443" y="762207"/>
                    <a:pt x="979499" y="765034"/>
                  </a:cubicBezTo>
                  <a:cubicBezTo>
                    <a:pt x="979499" y="766919"/>
                    <a:pt x="979499" y="768803"/>
                    <a:pt x="978555" y="770688"/>
                  </a:cubicBezTo>
                  <a:cubicBezTo>
                    <a:pt x="977612" y="773514"/>
                    <a:pt x="974781" y="776341"/>
                    <a:pt x="972893" y="778226"/>
                  </a:cubicBezTo>
                  <a:cubicBezTo>
                    <a:pt x="971950" y="779168"/>
                    <a:pt x="971950" y="781052"/>
                    <a:pt x="971950" y="781995"/>
                  </a:cubicBezTo>
                  <a:cubicBezTo>
                    <a:pt x="969119" y="783879"/>
                    <a:pt x="965344" y="787648"/>
                    <a:pt x="961570" y="789533"/>
                  </a:cubicBezTo>
                  <a:cubicBezTo>
                    <a:pt x="954964" y="794244"/>
                    <a:pt x="946472" y="797071"/>
                    <a:pt x="935148" y="798013"/>
                  </a:cubicBezTo>
                  <a:cubicBezTo>
                    <a:pt x="913444" y="798955"/>
                    <a:pt x="889853" y="798013"/>
                    <a:pt x="865318" y="798013"/>
                  </a:cubicBezTo>
                  <a:cubicBezTo>
                    <a:pt x="817193" y="798013"/>
                    <a:pt x="770954" y="798955"/>
                    <a:pt x="726603" y="797071"/>
                  </a:cubicBezTo>
                  <a:cubicBezTo>
                    <a:pt x="724716" y="794244"/>
                    <a:pt x="725660" y="789533"/>
                    <a:pt x="725660" y="785764"/>
                  </a:cubicBezTo>
                  <a:cubicBezTo>
                    <a:pt x="725660" y="740536"/>
                    <a:pt x="725660" y="690596"/>
                    <a:pt x="725660" y="644426"/>
                  </a:cubicBezTo>
                  <a:cubicBezTo>
                    <a:pt x="725660" y="626523"/>
                    <a:pt x="724716" y="610505"/>
                    <a:pt x="726603" y="594487"/>
                  </a:cubicBezTo>
                  <a:cubicBezTo>
                    <a:pt x="731322" y="592602"/>
                    <a:pt x="736983" y="594487"/>
                    <a:pt x="743589" y="593544"/>
                  </a:cubicBezTo>
                  <a:cubicBezTo>
                    <a:pt x="748307" y="593544"/>
                    <a:pt x="753969" y="593544"/>
                    <a:pt x="759631" y="593544"/>
                  </a:cubicBezTo>
                  <a:cubicBezTo>
                    <a:pt x="771898" y="593544"/>
                    <a:pt x="786053" y="595429"/>
                    <a:pt x="793602" y="590718"/>
                  </a:cubicBezTo>
                  <a:cubicBezTo>
                    <a:pt x="794545" y="589775"/>
                    <a:pt x="794545" y="588833"/>
                    <a:pt x="795489" y="586949"/>
                  </a:cubicBezTo>
                  <a:cubicBezTo>
                    <a:pt x="796433" y="586006"/>
                    <a:pt x="797376" y="586006"/>
                    <a:pt x="798320" y="585064"/>
                  </a:cubicBezTo>
                  <a:cubicBezTo>
                    <a:pt x="803038" y="580353"/>
                    <a:pt x="801151" y="562450"/>
                    <a:pt x="801151" y="552085"/>
                  </a:cubicBezTo>
                  <a:cubicBezTo>
                    <a:pt x="801151" y="492724"/>
                    <a:pt x="802095" y="435246"/>
                    <a:pt x="802095" y="375884"/>
                  </a:cubicBezTo>
                  <a:cubicBezTo>
                    <a:pt x="802095" y="359866"/>
                    <a:pt x="803982" y="345732"/>
                    <a:pt x="795489" y="338194"/>
                  </a:cubicBezTo>
                  <a:cubicBezTo>
                    <a:pt x="786053" y="330656"/>
                    <a:pt x="766236" y="336310"/>
                    <a:pt x="751138" y="333483"/>
                  </a:cubicBezTo>
                  <a:cubicBezTo>
                    <a:pt x="750194" y="319349"/>
                    <a:pt x="750194" y="304273"/>
                    <a:pt x="750194" y="288255"/>
                  </a:cubicBezTo>
                  <a:cubicBezTo>
                    <a:pt x="751138" y="241143"/>
                    <a:pt x="750194" y="185550"/>
                    <a:pt x="750194" y="140322"/>
                  </a:cubicBezTo>
                  <a:cubicBezTo>
                    <a:pt x="750194" y="136553"/>
                    <a:pt x="749251" y="132784"/>
                    <a:pt x="751138" y="129015"/>
                  </a:cubicBezTo>
                  <a:cubicBezTo>
                    <a:pt x="795489" y="129015"/>
                    <a:pt x="847389" y="129015"/>
                    <a:pt x="893628" y="129015"/>
                  </a:cubicBezTo>
                  <a:cubicBezTo>
                    <a:pt x="903536" y="129015"/>
                    <a:pt x="914624" y="128544"/>
                    <a:pt x="925122" y="128661"/>
                  </a:cubicBezTo>
                  <a:close/>
                  <a:moveTo>
                    <a:pt x="301558" y="419"/>
                  </a:moveTo>
                  <a:cubicBezTo>
                    <a:pt x="341203" y="419"/>
                    <a:pt x="391230" y="419"/>
                    <a:pt x="423323" y="1361"/>
                  </a:cubicBezTo>
                  <a:cubicBezTo>
                    <a:pt x="428043" y="4187"/>
                    <a:pt x="428986" y="9839"/>
                    <a:pt x="430874" y="14550"/>
                  </a:cubicBezTo>
                  <a:cubicBezTo>
                    <a:pt x="437482" y="28680"/>
                    <a:pt x="443145" y="44695"/>
                    <a:pt x="449753" y="58825"/>
                  </a:cubicBezTo>
                  <a:cubicBezTo>
                    <a:pt x="452584" y="66361"/>
                    <a:pt x="456360" y="73898"/>
                    <a:pt x="459192" y="81434"/>
                  </a:cubicBezTo>
                  <a:cubicBezTo>
                    <a:pt x="461079" y="85202"/>
                    <a:pt x="462967" y="88970"/>
                    <a:pt x="463911" y="92738"/>
                  </a:cubicBezTo>
                  <a:cubicBezTo>
                    <a:pt x="467687" y="101217"/>
                    <a:pt x="471462" y="109695"/>
                    <a:pt x="475238" y="118173"/>
                  </a:cubicBezTo>
                  <a:cubicBezTo>
                    <a:pt x="479014" y="127593"/>
                    <a:pt x="483733" y="137956"/>
                    <a:pt x="487509" y="148318"/>
                  </a:cubicBezTo>
                  <a:cubicBezTo>
                    <a:pt x="492229" y="157738"/>
                    <a:pt x="495060" y="167159"/>
                    <a:pt x="499780" y="177521"/>
                  </a:cubicBezTo>
                  <a:cubicBezTo>
                    <a:pt x="506387" y="192594"/>
                    <a:pt x="512995" y="206724"/>
                    <a:pt x="519602" y="221797"/>
                  </a:cubicBezTo>
                  <a:cubicBezTo>
                    <a:pt x="522434" y="228391"/>
                    <a:pt x="523378" y="234985"/>
                    <a:pt x="528097" y="234043"/>
                  </a:cubicBezTo>
                  <a:cubicBezTo>
                    <a:pt x="533761" y="233101"/>
                    <a:pt x="531873" y="218028"/>
                    <a:pt x="531873" y="208608"/>
                  </a:cubicBezTo>
                  <a:cubicBezTo>
                    <a:pt x="531873" y="144550"/>
                    <a:pt x="530929" y="78608"/>
                    <a:pt x="531873" y="11724"/>
                  </a:cubicBezTo>
                  <a:cubicBezTo>
                    <a:pt x="531873" y="6071"/>
                    <a:pt x="530929" y="1361"/>
                    <a:pt x="536592" y="419"/>
                  </a:cubicBezTo>
                  <a:cubicBezTo>
                    <a:pt x="541312" y="-523"/>
                    <a:pt x="548863" y="419"/>
                    <a:pt x="555471" y="419"/>
                  </a:cubicBezTo>
                  <a:cubicBezTo>
                    <a:pt x="601722" y="419"/>
                    <a:pt x="650806" y="419"/>
                    <a:pt x="696113" y="1361"/>
                  </a:cubicBezTo>
                  <a:cubicBezTo>
                    <a:pt x="698001" y="5129"/>
                    <a:pt x="697057" y="9839"/>
                    <a:pt x="697057" y="14550"/>
                  </a:cubicBezTo>
                  <a:cubicBezTo>
                    <a:pt x="698945" y="83318"/>
                    <a:pt x="697057" y="161507"/>
                    <a:pt x="697057" y="234043"/>
                  </a:cubicBezTo>
                  <a:cubicBezTo>
                    <a:pt x="697057" y="391362"/>
                    <a:pt x="697057" y="544913"/>
                    <a:pt x="697057" y="701291"/>
                  </a:cubicBezTo>
                  <a:cubicBezTo>
                    <a:pt x="697057" y="779479"/>
                    <a:pt x="698001" y="854842"/>
                    <a:pt x="697057" y="927378"/>
                  </a:cubicBezTo>
                  <a:cubicBezTo>
                    <a:pt x="653637" y="929262"/>
                    <a:pt x="601722" y="929262"/>
                    <a:pt x="560190" y="927378"/>
                  </a:cubicBezTo>
                  <a:cubicBezTo>
                    <a:pt x="558302" y="925494"/>
                    <a:pt x="557358" y="922668"/>
                    <a:pt x="556415" y="920784"/>
                  </a:cubicBezTo>
                  <a:cubicBezTo>
                    <a:pt x="553583" y="914190"/>
                    <a:pt x="549807" y="905711"/>
                    <a:pt x="546975" y="899117"/>
                  </a:cubicBezTo>
                  <a:cubicBezTo>
                    <a:pt x="534705" y="869914"/>
                    <a:pt x="522434" y="840711"/>
                    <a:pt x="510163" y="810566"/>
                  </a:cubicBezTo>
                  <a:cubicBezTo>
                    <a:pt x="505443" y="801146"/>
                    <a:pt x="500724" y="791726"/>
                    <a:pt x="496948" y="781363"/>
                  </a:cubicBezTo>
                  <a:cubicBezTo>
                    <a:pt x="495060" y="776653"/>
                    <a:pt x="493172" y="771943"/>
                    <a:pt x="491285" y="767233"/>
                  </a:cubicBezTo>
                  <a:cubicBezTo>
                    <a:pt x="485621" y="752160"/>
                    <a:pt x="479014" y="737088"/>
                    <a:pt x="472406" y="722957"/>
                  </a:cubicBezTo>
                  <a:cubicBezTo>
                    <a:pt x="470519" y="718247"/>
                    <a:pt x="467687" y="713537"/>
                    <a:pt x="465799" y="708827"/>
                  </a:cubicBezTo>
                  <a:cubicBezTo>
                    <a:pt x="464855" y="704117"/>
                    <a:pt x="462967" y="698464"/>
                    <a:pt x="458248" y="695638"/>
                  </a:cubicBezTo>
                  <a:cubicBezTo>
                    <a:pt x="449753" y="699406"/>
                    <a:pt x="452584" y="711653"/>
                    <a:pt x="452584" y="720131"/>
                  </a:cubicBezTo>
                  <a:cubicBezTo>
                    <a:pt x="452584" y="789841"/>
                    <a:pt x="453528" y="863320"/>
                    <a:pt x="451640" y="929262"/>
                  </a:cubicBezTo>
                  <a:cubicBezTo>
                    <a:pt x="407277" y="929262"/>
                    <a:pt x="352530" y="929262"/>
                    <a:pt x="303446" y="929262"/>
                  </a:cubicBezTo>
                  <a:cubicBezTo>
                    <a:pt x="296839" y="929262"/>
                    <a:pt x="290232" y="930204"/>
                    <a:pt x="285512" y="928320"/>
                  </a:cubicBezTo>
                  <a:cubicBezTo>
                    <a:pt x="283624" y="641943"/>
                    <a:pt x="284568" y="348029"/>
                    <a:pt x="284568" y="58825"/>
                  </a:cubicBezTo>
                  <a:cubicBezTo>
                    <a:pt x="284568" y="39984"/>
                    <a:pt x="283624" y="20202"/>
                    <a:pt x="285512" y="1361"/>
                  </a:cubicBezTo>
                  <a:cubicBezTo>
                    <a:pt x="290232" y="419"/>
                    <a:pt x="295895" y="419"/>
                    <a:pt x="301558" y="419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ïṩḷîďé"/>
            <p:cNvSpPr/>
            <p:nvPr/>
          </p:nvSpPr>
          <p:spPr bwMode="auto">
            <a:xfrm>
              <a:off x="1222324" y="837219"/>
              <a:ext cx="1830289" cy="1825494"/>
            </a:xfrm>
            <a:prstGeom prst="ellipse">
              <a:avLst/>
            </a:prstGeom>
            <a:noFill/>
            <a:ln w="28575" cap="flat">
              <a:solidFill>
                <a:schemeClr val="accent1">
                  <a:alpha val="8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ṩlïḓè"/>
            <p:cNvSpPr/>
            <p:nvPr/>
          </p:nvSpPr>
          <p:spPr bwMode="auto">
            <a:xfrm>
              <a:off x="1418298" y="1031994"/>
              <a:ext cx="1438341" cy="1434745"/>
            </a:xfrm>
            <a:prstGeom prst="ellipse">
              <a:avLst/>
            </a:prstGeom>
            <a:noFill/>
            <a:ln w="28575" cap="flat">
              <a:solidFill>
                <a:schemeClr val="accent1">
                  <a:alpha val="8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2" name="íSļidé"/>
            <p:cNvSpPr/>
            <p:nvPr/>
          </p:nvSpPr>
          <p:spPr bwMode="auto">
            <a:xfrm>
              <a:off x="1939077" y="2258425"/>
              <a:ext cx="405870" cy="109505"/>
            </a:xfrm>
            <a:custGeom>
              <a:avLst/>
              <a:gdLst>
                <a:gd name="connsiteX0" fmla="*/ 248776 w 405870"/>
                <a:gd name="connsiteY0" fmla="*/ 31276 h 109505"/>
                <a:gd name="connsiteX1" fmla="*/ 245953 w 405870"/>
                <a:gd name="connsiteY1" fmla="*/ 35999 h 109505"/>
                <a:gd name="connsiteX2" fmla="*/ 238426 w 405870"/>
                <a:gd name="connsiteY2" fmla="*/ 43557 h 109505"/>
                <a:gd name="connsiteX3" fmla="*/ 225253 w 405870"/>
                <a:gd name="connsiteY3" fmla="*/ 62450 h 109505"/>
                <a:gd name="connsiteX4" fmla="*/ 251599 w 405870"/>
                <a:gd name="connsiteY4" fmla="*/ 63395 h 109505"/>
                <a:gd name="connsiteX5" fmla="*/ 252540 w 405870"/>
                <a:gd name="connsiteY5" fmla="*/ 54893 h 109505"/>
                <a:gd name="connsiteX6" fmla="*/ 252540 w 405870"/>
                <a:gd name="connsiteY6" fmla="*/ 46391 h 109505"/>
                <a:gd name="connsiteX7" fmla="*/ 250658 w 405870"/>
                <a:gd name="connsiteY7" fmla="*/ 31276 h 109505"/>
                <a:gd name="connsiteX8" fmla="*/ 248776 w 405870"/>
                <a:gd name="connsiteY8" fmla="*/ 31276 h 109505"/>
                <a:gd name="connsiteX9" fmla="*/ 359474 w 405870"/>
                <a:gd name="connsiteY9" fmla="*/ 23232 h 109505"/>
                <a:gd name="connsiteX10" fmla="*/ 359474 w 405870"/>
                <a:gd name="connsiteY10" fmla="*/ 24174 h 109505"/>
                <a:gd name="connsiteX11" fmla="*/ 353818 w 405870"/>
                <a:gd name="connsiteY11" fmla="*/ 25117 h 109505"/>
                <a:gd name="connsiteX12" fmla="*/ 347219 w 405870"/>
                <a:gd name="connsiteY12" fmla="*/ 71299 h 109505"/>
                <a:gd name="connsiteX13" fmla="*/ 356646 w 405870"/>
                <a:gd name="connsiteY13" fmla="*/ 88265 h 109505"/>
                <a:gd name="connsiteX14" fmla="*/ 366073 w 405870"/>
                <a:gd name="connsiteY14" fmla="*/ 89207 h 109505"/>
                <a:gd name="connsiteX15" fmla="*/ 372671 w 405870"/>
                <a:gd name="connsiteY15" fmla="*/ 81667 h 109505"/>
                <a:gd name="connsiteX16" fmla="*/ 375499 w 405870"/>
                <a:gd name="connsiteY16" fmla="*/ 43024 h 109505"/>
                <a:gd name="connsiteX17" fmla="*/ 375499 w 405870"/>
                <a:gd name="connsiteY17" fmla="*/ 37369 h 109505"/>
                <a:gd name="connsiteX18" fmla="*/ 372671 w 405870"/>
                <a:gd name="connsiteY18" fmla="*/ 28887 h 109505"/>
                <a:gd name="connsiteX19" fmla="*/ 359474 w 405870"/>
                <a:gd name="connsiteY19" fmla="*/ 23232 h 109505"/>
                <a:gd name="connsiteX20" fmla="*/ 133617 w 405870"/>
                <a:gd name="connsiteY20" fmla="*/ 22593 h 109505"/>
                <a:gd name="connsiteX21" fmla="*/ 121294 w 405870"/>
                <a:gd name="connsiteY21" fmla="*/ 27882 h 109505"/>
                <a:gd name="connsiteX22" fmla="*/ 120346 w 405870"/>
                <a:gd name="connsiteY22" fmla="*/ 43867 h 109505"/>
                <a:gd name="connsiteX23" fmla="*/ 147835 w 405870"/>
                <a:gd name="connsiteY23" fmla="*/ 36345 h 109505"/>
                <a:gd name="connsiteX24" fmla="*/ 145939 w 405870"/>
                <a:gd name="connsiteY24" fmla="*/ 27882 h 109505"/>
                <a:gd name="connsiteX25" fmla="*/ 133617 w 405870"/>
                <a:gd name="connsiteY25" fmla="*/ 22593 h 109505"/>
                <a:gd name="connsiteX26" fmla="*/ 43484 w 405870"/>
                <a:gd name="connsiteY26" fmla="*/ 1718 h 109505"/>
                <a:gd name="connsiteX27" fmla="*/ 53341 w 405870"/>
                <a:gd name="connsiteY27" fmla="*/ 2393 h 109505"/>
                <a:gd name="connsiteX28" fmla="*/ 58062 w 405870"/>
                <a:gd name="connsiteY28" fmla="*/ 32438 h 109505"/>
                <a:gd name="connsiteX29" fmla="*/ 57118 w 405870"/>
                <a:gd name="connsiteY29" fmla="*/ 73750 h 109505"/>
                <a:gd name="connsiteX30" fmla="*/ 51452 w 405870"/>
                <a:gd name="connsiteY30" fmla="*/ 107551 h 109505"/>
                <a:gd name="connsiteX31" fmla="*/ 32565 w 405870"/>
                <a:gd name="connsiteY31" fmla="*/ 105673 h 109505"/>
                <a:gd name="connsiteX32" fmla="*/ 27843 w 405870"/>
                <a:gd name="connsiteY32" fmla="*/ 95345 h 109505"/>
                <a:gd name="connsiteX33" fmla="*/ 28787 w 405870"/>
                <a:gd name="connsiteY33" fmla="*/ 46522 h 109505"/>
                <a:gd name="connsiteX34" fmla="*/ 2345 w 405870"/>
                <a:gd name="connsiteY34" fmla="*/ 40888 h 109505"/>
                <a:gd name="connsiteX35" fmla="*/ 7067 w 405870"/>
                <a:gd name="connsiteY35" fmla="*/ 23988 h 109505"/>
                <a:gd name="connsiteX36" fmla="*/ 14622 w 405870"/>
                <a:gd name="connsiteY36" fmla="*/ 23988 h 109505"/>
                <a:gd name="connsiteX37" fmla="*/ 25954 w 405870"/>
                <a:gd name="connsiteY37" fmla="*/ 18354 h 109505"/>
                <a:gd name="connsiteX38" fmla="*/ 43484 w 405870"/>
                <a:gd name="connsiteY38" fmla="*/ 1718 h 109505"/>
                <a:gd name="connsiteX39" fmla="*/ 359474 w 405870"/>
                <a:gd name="connsiteY39" fmla="*/ 1554 h 109505"/>
                <a:gd name="connsiteX40" fmla="*/ 378327 w 405870"/>
                <a:gd name="connsiteY40" fmla="*/ 4382 h 109505"/>
                <a:gd name="connsiteX41" fmla="*/ 383041 w 405870"/>
                <a:gd name="connsiteY41" fmla="*/ 6267 h 109505"/>
                <a:gd name="connsiteX42" fmla="*/ 392467 w 405870"/>
                <a:gd name="connsiteY42" fmla="*/ 12864 h 109505"/>
                <a:gd name="connsiteX43" fmla="*/ 400951 w 405870"/>
                <a:gd name="connsiteY43" fmla="*/ 25117 h 109505"/>
                <a:gd name="connsiteX44" fmla="*/ 404722 w 405870"/>
                <a:gd name="connsiteY44" fmla="*/ 75069 h 109505"/>
                <a:gd name="connsiteX45" fmla="*/ 402837 w 405870"/>
                <a:gd name="connsiteY45" fmla="*/ 79782 h 109505"/>
                <a:gd name="connsiteX46" fmla="*/ 397181 w 405870"/>
                <a:gd name="connsiteY46" fmla="*/ 93920 h 109505"/>
                <a:gd name="connsiteX47" fmla="*/ 377385 w 405870"/>
                <a:gd name="connsiteY47" fmla="*/ 107115 h 109505"/>
                <a:gd name="connsiteX48" fmla="*/ 336850 w 405870"/>
                <a:gd name="connsiteY48" fmla="*/ 103345 h 109505"/>
                <a:gd name="connsiteX49" fmla="*/ 327423 w 405870"/>
                <a:gd name="connsiteY49" fmla="*/ 95805 h 109505"/>
                <a:gd name="connsiteX50" fmla="*/ 326481 w 405870"/>
                <a:gd name="connsiteY50" fmla="*/ 92035 h 109505"/>
                <a:gd name="connsiteX51" fmla="*/ 320825 w 405870"/>
                <a:gd name="connsiteY51" fmla="*/ 82609 h 109505"/>
                <a:gd name="connsiteX52" fmla="*/ 319882 w 405870"/>
                <a:gd name="connsiteY52" fmla="*/ 77897 h 109505"/>
                <a:gd name="connsiteX53" fmla="*/ 317997 w 405870"/>
                <a:gd name="connsiteY53" fmla="*/ 72242 h 109505"/>
                <a:gd name="connsiteX54" fmla="*/ 317054 w 405870"/>
                <a:gd name="connsiteY54" fmla="*/ 58104 h 109505"/>
                <a:gd name="connsiteX55" fmla="*/ 318939 w 405870"/>
                <a:gd name="connsiteY55" fmla="*/ 37369 h 109505"/>
                <a:gd name="connsiteX56" fmla="*/ 319882 w 405870"/>
                <a:gd name="connsiteY56" fmla="*/ 31714 h 109505"/>
                <a:gd name="connsiteX57" fmla="*/ 322710 w 405870"/>
                <a:gd name="connsiteY57" fmla="*/ 27944 h 109505"/>
                <a:gd name="connsiteX58" fmla="*/ 327423 w 405870"/>
                <a:gd name="connsiteY58" fmla="*/ 18519 h 109505"/>
                <a:gd name="connsiteX59" fmla="*/ 330251 w 405870"/>
                <a:gd name="connsiteY59" fmla="*/ 13807 h 109505"/>
                <a:gd name="connsiteX60" fmla="*/ 350047 w 405870"/>
                <a:gd name="connsiteY60" fmla="*/ 2497 h 109505"/>
                <a:gd name="connsiteX61" fmla="*/ 359474 w 405870"/>
                <a:gd name="connsiteY61" fmla="*/ 1554 h 109505"/>
                <a:gd name="connsiteX62" fmla="*/ 133617 w 405870"/>
                <a:gd name="connsiteY62" fmla="*/ 1554 h 109505"/>
                <a:gd name="connsiteX63" fmla="*/ 163001 w 405870"/>
                <a:gd name="connsiteY63" fmla="*/ 10957 h 109505"/>
                <a:gd name="connsiteX64" fmla="*/ 170584 w 405870"/>
                <a:gd name="connsiteY64" fmla="*/ 19420 h 109505"/>
                <a:gd name="connsiteX65" fmla="*/ 180063 w 405870"/>
                <a:gd name="connsiteY65" fmla="*/ 58912 h 109505"/>
                <a:gd name="connsiteX66" fmla="*/ 176272 w 405870"/>
                <a:gd name="connsiteY66" fmla="*/ 83360 h 109505"/>
                <a:gd name="connsiteX67" fmla="*/ 160158 w 405870"/>
                <a:gd name="connsiteY67" fmla="*/ 101225 h 109505"/>
                <a:gd name="connsiteX68" fmla="*/ 152574 w 405870"/>
                <a:gd name="connsiteY68" fmla="*/ 105927 h 109505"/>
                <a:gd name="connsiteX69" fmla="*/ 113711 w 405870"/>
                <a:gd name="connsiteY69" fmla="*/ 107807 h 109505"/>
                <a:gd name="connsiteX70" fmla="*/ 108972 w 405870"/>
                <a:gd name="connsiteY70" fmla="*/ 104986 h 109505"/>
                <a:gd name="connsiteX71" fmla="*/ 104232 w 405870"/>
                <a:gd name="connsiteY71" fmla="*/ 104046 h 109505"/>
                <a:gd name="connsiteX72" fmla="*/ 96649 w 405870"/>
                <a:gd name="connsiteY72" fmla="*/ 96524 h 109505"/>
                <a:gd name="connsiteX73" fmla="*/ 110867 w 405870"/>
                <a:gd name="connsiteY73" fmla="*/ 80539 h 109505"/>
                <a:gd name="connsiteX74" fmla="*/ 122242 w 405870"/>
                <a:gd name="connsiteY74" fmla="*/ 87121 h 109505"/>
                <a:gd name="connsiteX75" fmla="*/ 133617 w 405870"/>
                <a:gd name="connsiteY75" fmla="*/ 89942 h 109505"/>
                <a:gd name="connsiteX76" fmla="*/ 148783 w 405870"/>
                <a:gd name="connsiteY76" fmla="*/ 76778 h 109505"/>
                <a:gd name="connsiteX77" fmla="*/ 147835 w 405870"/>
                <a:gd name="connsiteY77" fmla="*/ 64554 h 109505"/>
                <a:gd name="connsiteX78" fmla="*/ 139304 w 405870"/>
                <a:gd name="connsiteY78" fmla="*/ 69255 h 109505"/>
                <a:gd name="connsiteX79" fmla="*/ 120346 w 405870"/>
                <a:gd name="connsiteY79" fmla="*/ 70196 h 109505"/>
                <a:gd name="connsiteX80" fmla="*/ 107076 w 405870"/>
                <a:gd name="connsiteY80" fmla="*/ 66434 h 109505"/>
                <a:gd name="connsiteX81" fmla="*/ 93805 w 405870"/>
                <a:gd name="connsiteY81" fmla="*/ 53270 h 109505"/>
                <a:gd name="connsiteX82" fmla="*/ 90962 w 405870"/>
                <a:gd name="connsiteY82" fmla="*/ 25061 h 109505"/>
                <a:gd name="connsiteX83" fmla="*/ 107076 w 405870"/>
                <a:gd name="connsiteY83" fmla="*/ 8136 h 109505"/>
                <a:gd name="connsiteX84" fmla="*/ 133617 w 405870"/>
                <a:gd name="connsiteY84" fmla="*/ 1554 h 109505"/>
                <a:gd name="connsiteX85" fmla="*/ 259126 w 405870"/>
                <a:gd name="connsiteY85" fmla="*/ 102 h 109505"/>
                <a:gd name="connsiteX86" fmla="*/ 280767 w 405870"/>
                <a:gd name="connsiteY86" fmla="*/ 17106 h 109505"/>
                <a:gd name="connsiteX87" fmla="*/ 280767 w 405870"/>
                <a:gd name="connsiteY87" fmla="*/ 53948 h 109505"/>
                <a:gd name="connsiteX88" fmla="*/ 281708 w 405870"/>
                <a:gd name="connsiteY88" fmla="*/ 64339 h 109505"/>
                <a:gd name="connsiteX89" fmla="*/ 287354 w 405870"/>
                <a:gd name="connsiteY89" fmla="*/ 65284 h 109505"/>
                <a:gd name="connsiteX90" fmla="*/ 294881 w 405870"/>
                <a:gd name="connsiteY90" fmla="*/ 74731 h 109505"/>
                <a:gd name="connsiteX91" fmla="*/ 292999 w 405870"/>
                <a:gd name="connsiteY91" fmla="*/ 83233 h 109505"/>
                <a:gd name="connsiteX92" fmla="*/ 282649 w 405870"/>
                <a:gd name="connsiteY92" fmla="*/ 86067 h 109505"/>
                <a:gd name="connsiteX93" fmla="*/ 280767 w 405870"/>
                <a:gd name="connsiteY93" fmla="*/ 97403 h 109505"/>
                <a:gd name="connsiteX94" fmla="*/ 273240 w 405870"/>
                <a:gd name="connsiteY94" fmla="*/ 107794 h 109505"/>
                <a:gd name="connsiteX95" fmla="*/ 257244 w 405870"/>
                <a:gd name="connsiteY95" fmla="*/ 106849 h 109505"/>
                <a:gd name="connsiteX96" fmla="*/ 251599 w 405870"/>
                <a:gd name="connsiteY96" fmla="*/ 95513 h 109505"/>
                <a:gd name="connsiteX97" fmla="*/ 249717 w 405870"/>
                <a:gd name="connsiteY97" fmla="*/ 86067 h 109505"/>
                <a:gd name="connsiteX98" fmla="*/ 211139 w 405870"/>
                <a:gd name="connsiteY98" fmla="*/ 86067 h 109505"/>
                <a:gd name="connsiteX99" fmla="*/ 202671 w 405870"/>
                <a:gd name="connsiteY99" fmla="*/ 79454 h 109505"/>
                <a:gd name="connsiteX100" fmla="*/ 202671 w 405870"/>
                <a:gd name="connsiteY100" fmla="*/ 63395 h 109505"/>
                <a:gd name="connsiteX101" fmla="*/ 205494 w 405870"/>
                <a:gd name="connsiteY101" fmla="*/ 60561 h 109505"/>
                <a:gd name="connsiteX102" fmla="*/ 206435 w 405870"/>
                <a:gd name="connsiteY102" fmla="*/ 56782 h 109505"/>
                <a:gd name="connsiteX103" fmla="*/ 210198 w 405870"/>
                <a:gd name="connsiteY103" fmla="*/ 53948 h 109505"/>
                <a:gd name="connsiteX104" fmla="*/ 217726 w 405870"/>
                <a:gd name="connsiteY104" fmla="*/ 42612 h 109505"/>
                <a:gd name="connsiteX105" fmla="*/ 241249 w 405870"/>
                <a:gd name="connsiteY105" fmla="*/ 16161 h 109505"/>
                <a:gd name="connsiteX106" fmla="*/ 249717 w 405870"/>
                <a:gd name="connsiteY106" fmla="*/ 5770 h 109505"/>
                <a:gd name="connsiteX107" fmla="*/ 259126 w 405870"/>
                <a:gd name="connsiteY107" fmla="*/ 102 h 10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05870" h="109505">
                  <a:moveTo>
                    <a:pt x="248776" y="31276"/>
                  </a:moveTo>
                  <a:cubicBezTo>
                    <a:pt x="247835" y="32221"/>
                    <a:pt x="246894" y="34110"/>
                    <a:pt x="245953" y="35999"/>
                  </a:cubicBezTo>
                  <a:cubicBezTo>
                    <a:pt x="242190" y="36944"/>
                    <a:pt x="242190" y="41667"/>
                    <a:pt x="238426" y="43557"/>
                  </a:cubicBezTo>
                  <a:cubicBezTo>
                    <a:pt x="235603" y="51114"/>
                    <a:pt x="229017" y="54893"/>
                    <a:pt x="225253" y="62450"/>
                  </a:cubicBezTo>
                  <a:cubicBezTo>
                    <a:pt x="232780" y="64339"/>
                    <a:pt x="243131" y="64339"/>
                    <a:pt x="251599" y="63395"/>
                  </a:cubicBezTo>
                  <a:cubicBezTo>
                    <a:pt x="252540" y="60561"/>
                    <a:pt x="252540" y="57727"/>
                    <a:pt x="252540" y="54893"/>
                  </a:cubicBezTo>
                  <a:cubicBezTo>
                    <a:pt x="252540" y="52059"/>
                    <a:pt x="252540" y="48280"/>
                    <a:pt x="252540" y="46391"/>
                  </a:cubicBezTo>
                  <a:cubicBezTo>
                    <a:pt x="252540" y="40723"/>
                    <a:pt x="252540" y="33165"/>
                    <a:pt x="250658" y="31276"/>
                  </a:cubicBezTo>
                  <a:cubicBezTo>
                    <a:pt x="248776" y="31276"/>
                    <a:pt x="248776" y="31276"/>
                    <a:pt x="248776" y="31276"/>
                  </a:cubicBezTo>
                  <a:close/>
                  <a:moveTo>
                    <a:pt x="359474" y="23232"/>
                  </a:moveTo>
                  <a:cubicBezTo>
                    <a:pt x="359474" y="23232"/>
                    <a:pt x="359474" y="23232"/>
                    <a:pt x="359474" y="24174"/>
                  </a:cubicBezTo>
                  <a:cubicBezTo>
                    <a:pt x="357589" y="24174"/>
                    <a:pt x="356646" y="25117"/>
                    <a:pt x="353818" y="25117"/>
                  </a:cubicBezTo>
                  <a:cubicBezTo>
                    <a:pt x="347219" y="31714"/>
                    <a:pt x="344391" y="55277"/>
                    <a:pt x="347219" y="71299"/>
                  </a:cubicBezTo>
                  <a:cubicBezTo>
                    <a:pt x="348162" y="77897"/>
                    <a:pt x="351933" y="87322"/>
                    <a:pt x="356646" y="88265"/>
                  </a:cubicBezTo>
                  <a:cubicBezTo>
                    <a:pt x="359474" y="89207"/>
                    <a:pt x="363245" y="88265"/>
                    <a:pt x="366073" y="89207"/>
                  </a:cubicBezTo>
                  <a:cubicBezTo>
                    <a:pt x="369843" y="87322"/>
                    <a:pt x="370786" y="85437"/>
                    <a:pt x="372671" y="81667"/>
                  </a:cubicBezTo>
                  <a:cubicBezTo>
                    <a:pt x="377385" y="72242"/>
                    <a:pt x="376442" y="56219"/>
                    <a:pt x="375499" y="43024"/>
                  </a:cubicBezTo>
                  <a:cubicBezTo>
                    <a:pt x="375499" y="41139"/>
                    <a:pt x="376442" y="38312"/>
                    <a:pt x="375499" y="37369"/>
                  </a:cubicBezTo>
                  <a:cubicBezTo>
                    <a:pt x="375499" y="33599"/>
                    <a:pt x="371729" y="32657"/>
                    <a:pt x="372671" y="28887"/>
                  </a:cubicBezTo>
                  <a:cubicBezTo>
                    <a:pt x="368901" y="26059"/>
                    <a:pt x="367015" y="22289"/>
                    <a:pt x="359474" y="23232"/>
                  </a:cubicBezTo>
                  <a:close/>
                  <a:moveTo>
                    <a:pt x="133617" y="22593"/>
                  </a:moveTo>
                  <a:cubicBezTo>
                    <a:pt x="128640" y="22476"/>
                    <a:pt x="123664" y="24121"/>
                    <a:pt x="121294" y="27882"/>
                  </a:cubicBezTo>
                  <a:cubicBezTo>
                    <a:pt x="119398" y="33524"/>
                    <a:pt x="118451" y="39166"/>
                    <a:pt x="120346" y="43867"/>
                  </a:cubicBezTo>
                  <a:cubicBezTo>
                    <a:pt x="125086" y="57031"/>
                    <a:pt x="149731" y="53270"/>
                    <a:pt x="147835" y="36345"/>
                  </a:cubicBezTo>
                  <a:cubicBezTo>
                    <a:pt x="147835" y="33524"/>
                    <a:pt x="145939" y="31644"/>
                    <a:pt x="145939" y="27882"/>
                  </a:cubicBezTo>
                  <a:cubicBezTo>
                    <a:pt x="143570" y="24591"/>
                    <a:pt x="138593" y="22711"/>
                    <a:pt x="133617" y="22593"/>
                  </a:cubicBezTo>
                  <a:close/>
                  <a:moveTo>
                    <a:pt x="43484" y="1718"/>
                  </a:moveTo>
                  <a:cubicBezTo>
                    <a:pt x="46140" y="926"/>
                    <a:pt x="49327" y="984"/>
                    <a:pt x="53341" y="2393"/>
                  </a:cubicBezTo>
                  <a:cubicBezTo>
                    <a:pt x="59007" y="8965"/>
                    <a:pt x="58062" y="22110"/>
                    <a:pt x="58062" y="32438"/>
                  </a:cubicBezTo>
                  <a:cubicBezTo>
                    <a:pt x="58062" y="42766"/>
                    <a:pt x="57118" y="56850"/>
                    <a:pt x="57118" y="73750"/>
                  </a:cubicBezTo>
                  <a:cubicBezTo>
                    <a:pt x="57118" y="87834"/>
                    <a:pt x="59951" y="101918"/>
                    <a:pt x="51452" y="107551"/>
                  </a:cubicBezTo>
                  <a:cubicBezTo>
                    <a:pt x="43897" y="109429"/>
                    <a:pt x="36342" y="109429"/>
                    <a:pt x="32565" y="105673"/>
                  </a:cubicBezTo>
                  <a:cubicBezTo>
                    <a:pt x="28787" y="102857"/>
                    <a:pt x="28787" y="100979"/>
                    <a:pt x="27843" y="95345"/>
                  </a:cubicBezTo>
                  <a:cubicBezTo>
                    <a:pt x="26898" y="81262"/>
                    <a:pt x="28787" y="59667"/>
                    <a:pt x="28787" y="46522"/>
                  </a:cubicBezTo>
                  <a:cubicBezTo>
                    <a:pt x="23121" y="40888"/>
                    <a:pt x="7067" y="47461"/>
                    <a:pt x="2345" y="40888"/>
                  </a:cubicBezTo>
                  <a:cubicBezTo>
                    <a:pt x="-2377" y="35255"/>
                    <a:pt x="456" y="25866"/>
                    <a:pt x="7067" y="23988"/>
                  </a:cubicBezTo>
                  <a:cubicBezTo>
                    <a:pt x="9900" y="23988"/>
                    <a:pt x="11789" y="23988"/>
                    <a:pt x="14622" y="23988"/>
                  </a:cubicBezTo>
                  <a:cubicBezTo>
                    <a:pt x="18399" y="23049"/>
                    <a:pt x="23121" y="21171"/>
                    <a:pt x="25954" y="18354"/>
                  </a:cubicBezTo>
                  <a:cubicBezTo>
                    <a:pt x="32329" y="14129"/>
                    <a:pt x="35516" y="4094"/>
                    <a:pt x="43484" y="1718"/>
                  </a:cubicBezTo>
                  <a:close/>
                  <a:moveTo>
                    <a:pt x="359474" y="1554"/>
                  </a:moveTo>
                  <a:cubicBezTo>
                    <a:pt x="367015" y="1554"/>
                    <a:pt x="373614" y="2497"/>
                    <a:pt x="378327" y="4382"/>
                  </a:cubicBezTo>
                  <a:cubicBezTo>
                    <a:pt x="380213" y="5324"/>
                    <a:pt x="382098" y="5324"/>
                    <a:pt x="383041" y="6267"/>
                  </a:cubicBezTo>
                  <a:cubicBezTo>
                    <a:pt x="385869" y="7209"/>
                    <a:pt x="389639" y="10979"/>
                    <a:pt x="392467" y="12864"/>
                  </a:cubicBezTo>
                  <a:cubicBezTo>
                    <a:pt x="396238" y="16634"/>
                    <a:pt x="398123" y="21347"/>
                    <a:pt x="400951" y="25117"/>
                  </a:cubicBezTo>
                  <a:cubicBezTo>
                    <a:pt x="404722" y="37369"/>
                    <a:pt x="407550" y="59047"/>
                    <a:pt x="404722" y="75069"/>
                  </a:cubicBezTo>
                  <a:cubicBezTo>
                    <a:pt x="404722" y="76012"/>
                    <a:pt x="403779" y="77897"/>
                    <a:pt x="402837" y="79782"/>
                  </a:cubicBezTo>
                  <a:cubicBezTo>
                    <a:pt x="400951" y="85437"/>
                    <a:pt x="400009" y="90150"/>
                    <a:pt x="397181" y="93920"/>
                  </a:cubicBezTo>
                  <a:cubicBezTo>
                    <a:pt x="392467" y="100517"/>
                    <a:pt x="385869" y="104287"/>
                    <a:pt x="377385" y="107115"/>
                  </a:cubicBezTo>
                  <a:cubicBezTo>
                    <a:pt x="364187" y="111827"/>
                    <a:pt x="347219" y="109000"/>
                    <a:pt x="336850" y="103345"/>
                  </a:cubicBezTo>
                  <a:cubicBezTo>
                    <a:pt x="334022" y="102402"/>
                    <a:pt x="329309" y="98632"/>
                    <a:pt x="327423" y="95805"/>
                  </a:cubicBezTo>
                  <a:cubicBezTo>
                    <a:pt x="326481" y="94862"/>
                    <a:pt x="326481" y="92977"/>
                    <a:pt x="326481" y="92035"/>
                  </a:cubicBezTo>
                  <a:cubicBezTo>
                    <a:pt x="324595" y="90150"/>
                    <a:pt x="321767" y="86380"/>
                    <a:pt x="320825" y="82609"/>
                  </a:cubicBezTo>
                  <a:cubicBezTo>
                    <a:pt x="319882" y="81667"/>
                    <a:pt x="319882" y="78839"/>
                    <a:pt x="319882" y="77897"/>
                  </a:cubicBezTo>
                  <a:cubicBezTo>
                    <a:pt x="318939" y="76012"/>
                    <a:pt x="317997" y="74127"/>
                    <a:pt x="317997" y="72242"/>
                  </a:cubicBezTo>
                  <a:cubicBezTo>
                    <a:pt x="317054" y="68472"/>
                    <a:pt x="317054" y="62817"/>
                    <a:pt x="317054" y="58104"/>
                  </a:cubicBezTo>
                  <a:cubicBezTo>
                    <a:pt x="317054" y="49622"/>
                    <a:pt x="317997" y="43967"/>
                    <a:pt x="318939" y="37369"/>
                  </a:cubicBezTo>
                  <a:cubicBezTo>
                    <a:pt x="319882" y="35484"/>
                    <a:pt x="319882" y="33599"/>
                    <a:pt x="319882" y="31714"/>
                  </a:cubicBezTo>
                  <a:cubicBezTo>
                    <a:pt x="320825" y="30772"/>
                    <a:pt x="321767" y="29829"/>
                    <a:pt x="322710" y="27944"/>
                  </a:cubicBezTo>
                  <a:cubicBezTo>
                    <a:pt x="323653" y="24174"/>
                    <a:pt x="324595" y="22289"/>
                    <a:pt x="327423" y="18519"/>
                  </a:cubicBezTo>
                  <a:cubicBezTo>
                    <a:pt x="328366" y="16634"/>
                    <a:pt x="329309" y="14749"/>
                    <a:pt x="330251" y="13807"/>
                  </a:cubicBezTo>
                  <a:cubicBezTo>
                    <a:pt x="334965" y="9094"/>
                    <a:pt x="343449" y="4382"/>
                    <a:pt x="350047" y="2497"/>
                  </a:cubicBezTo>
                  <a:cubicBezTo>
                    <a:pt x="351933" y="1554"/>
                    <a:pt x="356646" y="1554"/>
                    <a:pt x="359474" y="1554"/>
                  </a:cubicBezTo>
                  <a:close/>
                  <a:moveTo>
                    <a:pt x="133617" y="1554"/>
                  </a:moveTo>
                  <a:cubicBezTo>
                    <a:pt x="146887" y="2494"/>
                    <a:pt x="155418" y="5315"/>
                    <a:pt x="163001" y="10957"/>
                  </a:cubicBezTo>
                  <a:cubicBezTo>
                    <a:pt x="166793" y="13778"/>
                    <a:pt x="167741" y="14718"/>
                    <a:pt x="170584" y="19420"/>
                  </a:cubicBezTo>
                  <a:cubicBezTo>
                    <a:pt x="177220" y="28823"/>
                    <a:pt x="181011" y="41987"/>
                    <a:pt x="180063" y="58912"/>
                  </a:cubicBezTo>
                  <a:cubicBezTo>
                    <a:pt x="179115" y="68315"/>
                    <a:pt x="178167" y="74897"/>
                    <a:pt x="176272" y="83360"/>
                  </a:cubicBezTo>
                  <a:cubicBezTo>
                    <a:pt x="171532" y="89942"/>
                    <a:pt x="167741" y="96524"/>
                    <a:pt x="160158" y="101225"/>
                  </a:cubicBezTo>
                  <a:cubicBezTo>
                    <a:pt x="158262" y="103106"/>
                    <a:pt x="155418" y="104986"/>
                    <a:pt x="152574" y="105927"/>
                  </a:cubicBezTo>
                  <a:cubicBezTo>
                    <a:pt x="142148" y="109688"/>
                    <a:pt x="125086" y="110628"/>
                    <a:pt x="113711" y="107807"/>
                  </a:cubicBezTo>
                  <a:cubicBezTo>
                    <a:pt x="111815" y="106867"/>
                    <a:pt x="110867" y="105927"/>
                    <a:pt x="108972" y="104986"/>
                  </a:cubicBezTo>
                  <a:cubicBezTo>
                    <a:pt x="107076" y="104046"/>
                    <a:pt x="106128" y="104986"/>
                    <a:pt x="104232" y="104046"/>
                  </a:cubicBezTo>
                  <a:cubicBezTo>
                    <a:pt x="102336" y="103106"/>
                    <a:pt x="97597" y="99345"/>
                    <a:pt x="96649" y="96524"/>
                  </a:cubicBezTo>
                  <a:cubicBezTo>
                    <a:pt x="92858" y="87121"/>
                    <a:pt x="101389" y="78658"/>
                    <a:pt x="110867" y="80539"/>
                  </a:cubicBezTo>
                  <a:cubicBezTo>
                    <a:pt x="115607" y="80539"/>
                    <a:pt x="118451" y="85240"/>
                    <a:pt x="122242" y="87121"/>
                  </a:cubicBezTo>
                  <a:cubicBezTo>
                    <a:pt x="126034" y="89001"/>
                    <a:pt x="129825" y="90882"/>
                    <a:pt x="133617" y="89942"/>
                  </a:cubicBezTo>
                  <a:cubicBezTo>
                    <a:pt x="143096" y="89942"/>
                    <a:pt x="144991" y="84300"/>
                    <a:pt x="148783" y="76778"/>
                  </a:cubicBezTo>
                  <a:cubicBezTo>
                    <a:pt x="148783" y="73016"/>
                    <a:pt x="151627" y="66434"/>
                    <a:pt x="147835" y="64554"/>
                  </a:cubicBezTo>
                  <a:cubicBezTo>
                    <a:pt x="144991" y="63613"/>
                    <a:pt x="142148" y="68315"/>
                    <a:pt x="139304" y="69255"/>
                  </a:cubicBezTo>
                  <a:cubicBezTo>
                    <a:pt x="134565" y="70196"/>
                    <a:pt x="126034" y="70196"/>
                    <a:pt x="120346" y="70196"/>
                  </a:cubicBezTo>
                  <a:cubicBezTo>
                    <a:pt x="115607" y="69255"/>
                    <a:pt x="110867" y="68315"/>
                    <a:pt x="107076" y="66434"/>
                  </a:cubicBezTo>
                  <a:cubicBezTo>
                    <a:pt x="101389" y="63613"/>
                    <a:pt x="94753" y="60793"/>
                    <a:pt x="93805" y="53270"/>
                  </a:cubicBezTo>
                  <a:cubicBezTo>
                    <a:pt x="88118" y="47628"/>
                    <a:pt x="90014" y="34464"/>
                    <a:pt x="90962" y="25061"/>
                  </a:cubicBezTo>
                  <a:cubicBezTo>
                    <a:pt x="95701" y="17539"/>
                    <a:pt x="99493" y="11897"/>
                    <a:pt x="107076" y="8136"/>
                  </a:cubicBezTo>
                  <a:cubicBezTo>
                    <a:pt x="113711" y="3435"/>
                    <a:pt x="124138" y="1554"/>
                    <a:pt x="133617" y="1554"/>
                  </a:cubicBezTo>
                  <a:close/>
                  <a:moveTo>
                    <a:pt x="259126" y="102"/>
                  </a:moveTo>
                  <a:cubicBezTo>
                    <a:pt x="273240" y="-843"/>
                    <a:pt x="278885" y="4825"/>
                    <a:pt x="280767" y="17106"/>
                  </a:cubicBezTo>
                  <a:cubicBezTo>
                    <a:pt x="281708" y="26553"/>
                    <a:pt x="280767" y="43557"/>
                    <a:pt x="280767" y="53948"/>
                  </a:cubicBezTo>
                  <a:cubicBezTo>
                    <a:pt x="279826" y="58671"/>
                    <a:pt x="279826" y="62450"/>
                    <a:pt x="281708" y="64339"/>
                  </a:cubicBezTo>
                  <a:cubicBezTo>
                    <a:pt x="283590" y="65284"/>
                    <a:pt x="285472" y="64339"/>
                    <a:pt x="287354" y="65284"/>
                  </a:cubicBezTo>
                  <a:cubicBezTo>
                    <a:pt x="291117" y="66229"/>
                    <a:pt x="294881" y="70952"/>
                    <a:pt x="294881" y="74731"/>
                  </a:cubicBezTo>
                  <a:cubicBezTo>
                    <a:pt x="294881" y="77565"/>
                    <a:pt x="293940" y="80399"/>
                    <a:pt x="292999" y="83233"/>
                  </a:cubicBezTo>
                  <a:cubicBezTo>
                    <a:pt x="290177" y="84177"/>
                    <a:pt x="287354" y="87011"/>
                    <a:pt x="282649" y="86067"/>
                  </a:cubicBezTo>
                  <a:cubicBezTo>
                    <a:pt x="278885" y="87956"/>
                    <a:pt x="280767" y="93624"/>
                    <a:pt x="280767" y="97403"/>
                  </a:cubicBezTo>
                  <a:cubicBezTo>
                    <a:pt x="279826" y="101181"/>
                    <a:pt x="276063" y="106849"/>
                    <a:pt x="273240" y="107794"/>
                  </a:cubicBezTo>
                  <a:cubicBezTo>
                    <a:pt x="268535" y="110628"/>
                    <a:pt x="260067" y="109683"/>
                    <a:pt x="257244" y="106849"/>
                  </a:cubicBezTo>
                  <a:cubicBezTo>
                    <a:pt x="254422" y="104960"/>
                    <a:pt x="252540" y="99292"/>
                    <a:pt x="251599" y="95513"/>
                  </a:cubicBezTo>
                  <a:cubicBezTo>
                    <a:pt x="251599" y="91735"/>
                    <a:pt x="253481" y="87956"/>
                    <a:pt x="249717" y="86067"/>
                  </a:cubicBezTo>
                  <a:cubicBezTo>
                    <a:pt x="240308" y="86067"/>
                    <a:pt x="221489" y="88901"/>
                    <a:pt x="211139" y="86067"/>
                  </a:cubicBezTo>
                  <a:cubicBezTo>
                    <a:pt x="208316" y="85122"/>
                    <a:pt x="203612" y="81343"/>
                    <a:pt x="202671" y="79454"/>
                  </a:cubicBezTo>
                  <a:cubicBezTo>
                    <a:pt x="201730" y="76620"/>
                    <a:pt x="200789" y="68118"/>
                    <a:pt x="202671" y="63395"/>
                  </a:cubicBezTo>
                  <a:cubicBezTo>
                    <a:pt x="202671" y="62450"/>
                    <a:pt x="204553" y="62450"/>
                    <a:pt x="205494" y="60561"/>
                  </a:cubicBezTo>
                  <a:cubicBezTo>
                    <a:pt x="205494" y="59616"/>
                    <a:pt x="205494" y="57727"/>
                    <a:pt x="206435" y="56782"/>
                  </a:cubicBezTo>
                  <a:cubicBezTo>
                    <a:pt x="207376" y="55837"/>
                    <a:pt x="209257" y="54893"/>
                    <a:pt x="210198" y="53948"/>
                  </a:cubicBezTo>
                  <a:cubicBezTo>
                    <a:pt x="213021" y="51114"/>
                    <a:pt x="214903" y="46391"/>
                    <a:pt x="217726" y="42612"/>
                  </a:cubicBezTo>
                  <a:cubicBezTo>
                    <a:pt x="225253" y="35055"/>
                    <a:pt x="233721" y="24663"/>
                    <a:pt x="241249" y="16161"/>
                  </a:cubicBezTo>
                  <a:cubicBezTo>
                    <a:pt x="244071" y="12382"/>
                    <a:pt x="246894" y="8604"/>
                    <a:pt x="249717" y="5770"/>
                  </a:cubicBezTo>
                  <a:cubicBezTo>
                    <a:pt x="252540" y="2936"/>
                    <a:pt x="255362" y="1991"/>
                    <a:pt x="259126" y="102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işḻîḋé"/>
            <p:cNvSpPr/>
            <p:nvPr/>
          </p:nvSpPr>
          <p:spPr bwMode="auto">
            <a:xfrm>
              <a:off x="1273735" y="882959"/>
              <a:ext cx="1733256" cy="1758178"/>
            </a:xfrm>
            <a:custGeom>
              <a:avLst/>
              <a:gdLst>
                <a:gd name="connsiteX0" fmla="*/ 780239 w 1733256"/>
                <a:gd name="connsiteY0" fmla="*/ 1681855 h 1758178"/>
                <a:gd name="connsiteX1" fmla="*/ 772669 w 1733256"/>
                <a:gd name="connsiteY1" fmla="*/ 1695989 h 1758178"/>
                <a:gd name="connsiteX2" fmla="*/ 784971 w 1733256"/>
                <a:gd name="connsiteY2" fmla="*/ 1702585 h 1758178"/>
                <a:gd name="connsiteX3" fmla="*/ 796326 w 1733256"/>
                <a:gd name="connsiteY3" fmla="*/ 1690335 h 1758178"/>
                <a:gd name="connsiteX4" fmla="*/ 780239 w 1733256"/>
                <a:gd name="connsiteY4" fmla="*/ 1681855 h 1758178"/>
                <a:gd name="connsiteX5" fmla="*/ 761314 w 1733256"/>
                <a:gd name="connsiteY5" fmla="*/ 1649818 h 1758178"/>
                <a:gd name="connsiteX6" fmla="*/ 749012 w 1733256"/>
                <a:gd name="connsiteY6" fmla="*/ 1657356 h 1758178"/>
                <a:gd name="connsiteX7" fmla="*/ 764153 w 1733256"/>
                <a:gd name="connsiteY7" fmla="*/ 1660183 h 1758178"/>
                <a:gd name="connsiteX8" fmla="*/ 766991 w 1733256"/>
                <a:gd name="connsiteY8" fmla="*/ 1650760 h 1758178"/>
                <a:gd name="connsiteX9" fmla="*/ 761314 w 1733256"/>
                <a:gd name="connsiteY9" fmla="*/ 1649818 h 1758178"/>
                <a:gd name="connsiteX10" fmla="*/ 755636 w 1733256"/>
                <a:gd name="connsiteY10" fmla="*/ 1637568 h 1758178"/>
                <a:gd name="connsiteX11" fmla="*/ 738603 w 1733256"/>
                <a:gd name="connsiteY11" fmla="*/ 1647933 h 1758178"/>
                <a:gd name="connsiteX12" fmla="*/ 736711 w 1733256"/>
                <a:gd name="connsiteY12" fmla="*/ 1657356 h 1758178"/>
                <a:gd name="connsiteX13" fmla="*/ 747120 w 1733256"/>
                <a:gd name="connsiteY13" fmla="*/ 1650760 h 1758178"/>
                <a:gd name="connsiteX14" fmla="*/ 750905 w 1733256"/>
                <a:gd name="connsiteY14" fmla="*/ 1647933 h 1758178"/>
                <a:gd name="connsiteX15" fmla="*/ 755636 w 1733256"/>
                <a:gd name="connsiteY15" fmla="*/ 1637568 h 1758178"/>
                <a:gd name="connsiteX16" fmla="*/ 1094306 w 1733256"/>
                <a:gd name="connsiteY16" fmla="*/ 1635298 h 1758178"/>
                <a:gd name="connsiteX17" fmla="*/ 1102379 w 1733256"/>
                <a:gd name="connsiteY17" fmla="*/ 1638739 h 1758178"/>
                <a:gd name="connsiteX18" fmla="*/ 1105213 w 1733256"/>
                <a:gd name="connsiteY18" fmla="*/ 1650973 h 1758178"/>
                <a:gd name="connsiteX19" fmla="*/ 1101435 w 1733256"/>
                <a:gd name="connsiteY19" fmla="*/ 1663208 h 1758178"/>
                <a:gd name="connsiteX20" fmla="*/ 1106157 w 1733256"/>
                <a:gd name="connsiteY20" fmla="*/ 1668855 h 1758178"/>
                <a:gd name="connsiteX21" fmla="*/ 1096712 w 1733256"/>
                <a:gd name="connsiteY21" fmla="*/ 1679207 h 1758178"/>
                <a:gd name="connsiteX22" fmla="*/ 1066489 w 1733256"/>
                <a:gd name="connsiteY22" fmla="*/ 1702736 h 1758178"/>
                <a:gd name="connsiteX23" fmla="*/ 1069322 w 1733256"/>
                <a:gd name="connsiteY23" fmla="*/ 1712147 h 1758178"/>
                <a:gd name="connsiteX24" fmla="*/ 1077823 w 1733256"/>
                <a:gd name="connsiteY24" fmla="*/ 1718735 h 1758178"/>
                <a:gd name="connsiteX25" fmla="*/ 1103324 w 1733256"/>
                <a:gd name="connsiteY25" fmla="*/ 1717794 h 1758178"/>
                <a:gd name="connsiteX26" fmla="*/ 1133547 w 1733256"/>
                <a:gd name="connsiteY26" fmla="*/ 1696148 h 1758178"/>
                <a:gd name="connsiteX27" fmla="*/ 1136380 w 1733256"/>
                <a:gd name="connsiteY27" fmla="*/ 1676384 h 1758178"/>
                <a:gd name="connsiteX28" fmla="*/ 1145825 w 1733256"/>
                <a:gd name="connsiteY28" fmla="*/ 1682031 h 1758178"/>
                <a:gd name="connsiteX29" fmla="*/ 1149603 w 1733256"/>
                <a:gd name="connsiteY29" fmla="*/ 1696148 h 1758178"/>
                <a:gd name="connsiteX30" fmla="*/ 1082545 w 1733256"/>
                <a:gd name="connsiteY30" fmla="*/ 1736616 h 1758178"/>
                <a:gd name="connsiteX31" fmla="*/ 1058933 w 1733256"/>
                <a:gd name="connsiteY31" fmla="*/ 1727205 h 1758178"/>
                <a:gd name="connsiteX32" fmla="*/ 1055155 w 1733256"/>
                <a:gd name="connsiteY32" fmla="*/ 1705559 h 1758178"/>
                <a:gd name="connsiteX33" fmla="*/ 1067433 w 1733256"/>
                <a:gd name="connsiteY33" fmla="*/ 1679207 h 1758178"/>
                <a:gd name="connsiteX34" fmla="*/ 1087267 w 1733256"/>
                <a:gd name="connsiteY34" fmla="*/ 1666973 h 1758178"/>
                <a:gd name="connsiteX35" fmla="*/ 1087267 w 1733256"/>
                <a:gd name="connsiteY35" fmla="*/ 1663208 h 1758178"/>
                <a:gd name="connsiteX36" fmla="*/ 1087267 w 1733256"/>
                <a:gd name="connsiteY36" fmla="*/ 1657561 h 1758178"/>
                <a:gd name="connsiteX37" fmla="*/ 1070267 w 1733256"/>
                <a:gd name="connsiteY37" fmla="*/ 1660385 h 1758178"/>
                <a:gd name="connsiteX38" fmla="*/ 1055155 w 1733256"/>
                <a:gd name="connsiteY38" fmla="*/ 1669796 h 1758178"/>
                <a:gd name="connsiteX39" fmla="*/ 1050433 w 1733256"/>
                <a:gd name="connsiteY39" fmla="*/ 1673561 h 1758178"/>
                <a:gd name="connsiteX40" fmla="*/ 1032487 w 1733256"/>
                <a:gd name="connsiteY40" fmla="*/ 1734734 h 1758178"/>
                <a:gd name="connsiteX41" fmla="*/ 1031543 w 1733256"/>
                <a:gd name="connsiteY41" fmla="*/ 1750733 h 1758178"/>
                <a:gd name="connsiteX42" fmla="*/ 1021154 w 1733256"/>
                <a:gd name="connsiteY42" fmla="*/ 1754498 h 1758178"/>
                <a:gd name="connsiteX43" fmla="*/ 1013598 w 1733256"/>
                <a:gd name="connsiteY43" fmla="*/ 1745087 h 1758178"/>
                <a:gd name="connsiteX44" fmla="*/ 1012653 w 1733256"/>
                <a:gd name="connsiteY44" fmla="*/ 1735675 h 1758178"/>
                <a:gd name="connsiteX45" fmla="*/ 1003209 w 1733256"/>
                <a:gd name="connsiteY45" fmla="*/ 1724382 h 1758178"/>
                <a:gd name="connsiteX46" fmla="*/ 1001320 w 1733256"/>
                <a:gd name="connsiteY46" fmla="*/ 1706500 h 1758178"/>
                <a:gd name="connsiteX47" fmla="*/ 1003209 w 1733256"/>
                <a:gd name="connsiteY47" fmla="*/ 1691442 h 1758178"/>
                <a:gd name="connsiteX48" fmla="*/ 1006042 w 1733256"/>
                <a:gd name="connsiteY48" fmla="*/ 1674502 h 1758178"/>
                <a:gd name="connsiteX49" fmla="*/ 1019265 w 1733256"/>
                <a:gd name="connsiteY49" fmla="*/ 1665090 h 1758178"/>
                <a:gd name="connsiteX50" fmla="*/ 1019265 w 1733256"/>
                <a:gd name="connsiteY50" fmla="*/ 1677325 h 1758178"/>
                <a:gd name="connsiteX51" fmla="*/ 1010764 w 1733256"/>
                <a:gd name="connsiteY51" fmla="*/ 1688619 h 1758178"/>
                <a:gd name="connsiteX52" fmla="*/ 1006986 w 1733256"/>
                <a:gd name="connsiteY52" fmla="*/ 1699912 h 1758178"/>
                <a:gd name="connsiteX53" fmla="*/ 1014542 w 1733256"/>
                <a:gd name="connsiteY53" fmla="*/ 1709324 h 1758178"/>
                <a:gd name="connsiteX54" fmla="*/ 1022098 w 1733256"/>
                <a:gd name="connsiteY54" fmla="*/ 1732852 h 1758178"/>
                <a:gd name="connsiteX55" fmla="*/ 1028710 w 1733256"/>
                <a:gd name="connsiteY55" fmla="*/ 1722499 h 1758178"/>
                <a:gd name="connsiteX56" fmla="*/ 1042877 w 1733256"/>
                <a:gd name="connsiteY56" fmla="*/ 1677325 h 1758178"/>
                <a:gd name="connsiteX57" fmla="*/ 1061766 w 1733256"/>
                <a:gd name="connsiteY57" fmla="*/ 1647209 h 1758178"/>
                <a:gd name="connsiteX58" fmla="*/ 1083135 w 1733256"/>
                <a:gd name="connsiteY58" fmla="*/ 1637327 h 1758178"/>
                <a:gd name="connsiteX59" fmla="*/ 1094306 w 1733256"/>
                <a:gd name="connsiteY59" fmla="*/ 1635298 h 1758178"/>
                <a:gd name="connsiteX60" fmla="*/ 693182 w 1733256"/>
                <a:gd name="connsiteY60" fmla="*/ 1598935 h 1758178"/>
                <a:gd name="connsiteX61" fmla="*/ 710215 w 1733256"/>
                <a:gd name="connsiteY61" fmla="*/ 1614011 h 1758178"/>
                <a:gd name="connsiteX62" fmla="*/ 735764 w 1733256"/>
                <a:gd name="connsiteY62" fmla="*/ 1620607 h 1758178"/>
                <a:gd name="connsiteX63" fmla="*/ 730087 w 1733256"/>
                <a:gd name="connsiteY63" fmla="*/ 1634741 h 1758178"/>
                <a:gd name="connsiteX64" fmla="*/ 723463 w 1733256"/>
                <a:gd name="connsiteY64" fmla="*/ 1645106 h 1758178"/>
                <a:gd name="connsiteX65" fmla="*/ 724409 w 1733256"/>
                <a:gd name="connsiteY65" fmla="*/ 1658298 h 1758178"/>
                <a:gd name="connsiteX66" fmla="*/ 735764 w 1733256"/>
                <a:gd name="connsiteY66" fmla="*/ 1646049 h 1758178"/>
                <a:gd name="connsiteX67" fmla="*/ 742388 w 1733256"/>
                <a:gd name="connsiteY67" fmla="*/ 1629088 h 1758178"/>
                <a:gd name="connsiteX68" fmla="*/ 750905 w 1733256"/>
                <a:gd name="connsiteY68" fmla="*/ 1617781 h 1758178"/>
                <a:gd name="connsiteX69" fmla="*/ 760368 w 1733256"/>
                <a:gd name="connsiteY69" fmla="*/ 1620607 h 1758178"/>
                <a:gd name="connsiteX70" fmla="*/ 816198 w 1733256"/>
                <a:gd name="connsiteY70" fmla="*/ 1630972 h 1758178"/>
                <a:gd name="connsiteX71" fmla="*/ 817144 w 1733256"/>
                <a:gd name="connsiteY71" fmla="*/ 1639453 h 1758178"/>
                <a:gd name="connsiteX72" fmla="*/ 796326 w 1733256"/>
                <a:gd name="connsiteY72" fmla="*/ 1646049 h 1758178"/>
                <a:gd name="connsiteX73" fmla="*/ 779293 w 1733256"/>
                <a:gd name="connsiteY73" fmla="*/ 1645106 h 1758178"/>
                <a:gd name="connsiteX74" fmla="*/ 784971 w 1733256"/>
                <a:gd name="connsiteY74" fmla="*/ 1660183 h 1758178"/>
                <a:gd name="connsiteX75" fmla="*/ 801057 w 1733256"/>
                <a:gd name="connsiteY75" fmla="*/ 1663009 h 1758178"/>
                <a:gd name="connsiteX76" fmla="*/ 812413 w 1733256"/>
                <a:gd name="connsiteY76" fmla="*/ 1669605 h 1758178"/>
                <a:gd name="connsiteX77" fmla="*/ 819037 w 1733256"/>
                <a:gd name="connsiteY77" fmla="*/ 1676201 h 1758178"/>
                <a:gd name="connsiteX78" fmla="*/ 810520 w 1733256"/>
                <a:gd name="connsiteY78" fmla="*/ 1697873 h 1758178"/>
                <a:gd name="connsiteX79" fmla="*/ 799165 w 1733256"/>
                <a:gd name="connsiteY79" fmla="*/ 1706354 h 1758178"/>
                <a:gd name="connsiteX80" fmla="*/ 792541 w 1733256"/>
                <a:gd name="connsiteY80" fmla="*/ 1711065 h 1758178"/>
                <a:gd name="connsiteX81" fmla="*/ 775508 w 1733256"/>
                <a:gd name="connsiteY81" fmla="*/ 1716719 h 1758178"/>
                <a:gd name="connsiteX82" fmla="*/ 770777 w 1733256"/>
                <a:gd name="connsiteY82" fmla="*/ 1713892 h 1758178"/>
                <a:gd name="connsiteX83" fmla="*/ 762260 w 1733256"/>
                <a:gd name="connsiteY83" fmla="*/ 1727083 h 1758178"/>
                <a:gd name="connsiteX84" fmla="*/ 745227 w 1733256"/>
                <a:gd name="connsiteY84" fmla="*/ 1758178 h 1758178"/>
                <a:gd name="connsiteX85" fmla="*/ 754690 w 1733256"/>
                <a:gd name="connsiteY85" fmla="*/ 1710123 h 1758178"/>
                <a:gd name="connsiteX86" fmla="*/ 756582 w 1733256"/>
                <a:gd name="connsiteY86" fmla="*/ 1695989 h 1758178"/>
                <a:gd name="connsiteX87" fmla="*/ 759421 w 1733256"/>
                <a:gd name="connsiteY87" fmla="*/ 1683739 h 1758178"/>
                <a:gd name="connsiteX88" fmla="*/ 743335 w 1733256"/>
                <a:gd name="connsiteY88" fmla="*/ 1681855 h 1758178"/>
                <a:gd name="connsiteX89" fmla="*/ 739550 w 1733256"/>
                <a:gd name="connsiteY89" fmla="*/ 1694104 h 1758178"/>
                <a:gd name="connsiteX90" fmla="*/ 734818 w 1733256"/>
                <a:gd name="connsiteY90" fmla="*/ 1700700 h 1758178"/>
                <a:gd name="connsiteX91" fmla="*/ 727248 w 1733256"/>
                <a:gd name="connsiteY91" fmla="*/ 1700700 h 1758178"/>
                <a:gd name="connsiteX92" fmla="*/ 724409 w 1733256"/>
                <a:gd name="connsiteY92" fmla="*/ 1688451 h 1758178"/>
                <a:gd name="connsiteX93" fmla="*/ 721570 w 1733256"/>
                <a:gd name="connsiteY93" fmla="*/ 1674317 h 1758178"/>
                <a:gd name="connsiteX94" fmla="*/ 717785 w 1733256"/>
                <a:gd name="connsiteY94" fmla="*/ 1679028 h 1758178"/>
                <a:gd name="connsiteX95" fmla="*/ 709269 w 1733256"/>
                <a:gd name="connsiteY95" fmla="*/ 1693162 h 1758178"/>
                <a:gd name="connsiteX96" fmla="*/ 701699 w 1733256"/>
                <a:gd name="connsiteY96" fmla="*/ 1699758 h 1758178"/>
                <a:gd name="connsiteX97" fmla="*/ 692236 w 1733256"/>
                <a:gd name="connsiteY97" fmla="*/ 1704469 h 1758178"/>
                <a:gd name="connsiteX98" fmla="*/ 691289 w 1733256"/>
                <a:gd name="connsiteY98" fmla="*/ 1689393 h 1758178"/>
                <a:gd name="connsiteX99" fmla="*/ 700752 w 1733256"/>
                <a:gd name="connsiteY99" fmla="*/ 1685624 h 1758178"/>
                <a:gd name="connsiteX100" fmla="*/ 704537 w 1733256"/>
                <a:gd name="connsiteY100" fmla="*/ 1675259 h 1758178"/>
                <a:gd name="connsiteX101" fmla="*/ 692236 w 1733256"/>
                <a:gd name="connsiteY101" fmla="*/ 1673374 h 1758178"/>
                <a:gd name="connsiteX102" fmla="*/ 697913 w 1733256"/>
                <a:gd name="connsiteY102" fmla="*/ 1660183 h 1758178"/>
                <a:gd name="connsiteX103" fmla="*/ 707376 w 1733256"/>
                <a:gd name="connsiteY103" fmla="*/ 1651702 h 1758178"/>
                <a:gd name="connsiteX104" fmla="*/ 703591 w 1733256"/>
                <a:gd name="connsiteY104" fmla="*/ 1636626 h 1758178"/>
                <a:gd name="connsiteX105" fmla="*/ 693182 w 1733256"/>
                <a:gd name="connsiteY105" fmla="*/ 1637568 h 1758178"/>
                <a:gd name="connsiteX106" fmla="*/ 683719 w 1733256"/>
                <a:gd name="connsiteY106" fmla="*/ 1646049 h 1758178"/>
                <a:gd name="connsiteX107" fmla="*/ 674257 w 1733256"/>
                <a:gd name="connsiteY107" fmla="*/ 1689393 h 1758178"/>
                <a:gd name="connsiteX108" fmla="*/ 672364 w 1733256"/>
                <a:gd name="connsiteY108" fmla="*/ 1712007 h 1758178"/>
                <a:gd name="connsiteX109" fmla="*/ 669525 w 1733256"/>
                <a:gd name="connsiteY109" fmla="*/ 1716719 h 1758178"/>
                <a:gd name="connsiteX110" fmla="*/ 663848 w 1733256"/>
                <a:gd name="connsiteY110" fmla="*/ 1673374 h 1758178"/>
                <a:gd name="connsiteX111" fmla="*/ 693182 w 1733256"/>
                <a:gd name="connsiteY111" fmla="*/ 1598935 h 1758178"/>
                <a:gd name="connsiteX112" fmla="*/ 462129 w 1733256"/>
                <a:gd name="connsiteY112" fmla="*/ 1598113 h 1758178"/>
                <a:gd name="connsiteX113" fmla="*/ 454588 w 1733256"/>
                <a:gd name="connsiteY113" fmla="*/ 1599991 h 1758178"/>
                <a:gd name="connsiteX114" fmla="*/ 439506 w 1733256"/>
                <a:gd name="connsiteY114" fmla="*/ 1600930 h 1758178"/>
                <a:gd name="connsiteX115" fmla="*/ 416883 w 1733256"/>
                <a:gd name="connsiteY115" fmla="*/ 1603748 h 1758178"/>
                <a:gd name="connsiteX116" fmla="*/ 431965 w 1733256"/>
                <a:gd name="connsiteY116" fmla="*/ 1617835 h 1758178"/>
                <a:gd name="connsiteX117" fmla="*/ 434793 w 1733256"/>
                <a:gd name="connsiteY117" fmla="*/ 1619713 h 1758178"/>
                <a:gd name="connsiteX118" fmla="*/ 457416 w 1733256"/>
                <a:gd name="connsiteY118" fmla="*/ 1627227 h 1758178"/>
                <a:gd name="connsiteX119" fmla="*/ 467785 w 1733256"/>
                <a:gd name="connsiteY119" fmla="*/ 1624409 h 1758178"/>
                <a:gd name="connsiteX120" fmla="*/ 479097 w 1733256"/>
                <a:gd name="connsiteY120" fmla="*/ 1612200 h 1758178"/>
                <a:gd name="connsiteX121" fmla="*/ 476269 w 1733256"/>
                <a:gd name="connsiteY121" fmla="*/ 1603748 h 1758178"/>
                <a:gd name="connsiteX122" fmla="*/ 472498 w 1733256"/>
                <a:gd name="connsiteY122" fmla="*/ 1600930 h 1758178"/>
                <a:gd name="connsiteX123" fmla="*/ 462129 w 1733256"/>
                <a:gd name="connsiteY123" fmla="*/ 1598113 h 1758178"/>
                <a:gd name="connsiteX124" fmla="*/ 1085135 w 1733256"/>
                <a:gd name="connsiteY124" fmla="*/ 1583180 h 1758178"/>
                <a:gd name="connsiteX125" fmla="*/ 1091727 w 1733256"/>
                <a:gd name="connsiteY125" fmla="*/ 1594444 h 1758178"/>
                <a:gd name="connsiteX126" fmla="*/ 1077601 w 1733256"/>
                <a:gd name="connsiteY126" fmla="*/ 1617911 h 1758178"/>
                <a:gd name="connsiteX127" fmla="*/ 1037105 w 1733256"/>
                <a:gd name="connsiteY127" fmla="*/ 1661090 h 1758178"/>
                <a:gd name="connsiteX128" fmla="*/ 1050289 w 1733256"/>
                <a:gd name="connsiteY128" fmla="*/ 1624482 h 1758178"/>
                <a:gd name="connsiteX129" fmla="*/ 1024862 w 1733256"/>
                <a:gd name="connsiteY129" fmla="*/ 1635746 h 1758178"/>
                <a:gd name="connsiteX130" fmla="*/ 1021094 w 1733256"/>
                <a:gd name="connsiteY130" fmla="*/ 1652642 h 1758178"/>
                <a:gd name="connsiteX131" fmla="*/ 1013560 w 1733256"/>
                <a:gd name="connsiteY131" fmla="*/ 1653581 h 1758178"/>
                <a:gd name="connsiteX132" fmla="*/ 1009793 w 1733256"/>
                <a:gd name="connsiteY132" fmla="*/ 1650765 h 1758178"/>
                <a:gd name="connsiteX133" fmla="*/ 999434 w 1733256"/>
                <a:gd name="connsiteY133" fmla="*/ 1658274 h 1758178"/>
                <a:gd name="connsiteX134" fmla="*/ 994725 w 1733256"/>
                <a:gd name="connsiteY134" fmla="*/ 1647949 h 1758178"/>
                <a:gd name="connsiteX135" fmla="*/ 1006968 w 1733256"/>
                <a:gd name="connsiteY135" fmla="*/ 1634807 h 1758178"/>
                <a:gd name="connsiteX136" fmla="*/ 1005084 w 1733256"/>
                <a:gd name="connsiteY136" fmla="*/ 1613217 h 1758178"/>
                <a:gd name="connsiteX137" fmla="*/ 1007910 w 1733256"/>
                <a:gd name="connsiteY137" fmla="*/ 1592567 h 1758178"/>
                <a:gd name="connsiteX138" fmla="*/ 1019211 w 1733256"/>
                <a:gd name="connsiteY138" fmla="*/ 1592567 h 1758178"/>
                <a:gd name="connsiteX139" fmla="*/ 1022036 w 1733256"/>
                <a:gd name="connsiteY139" fmla="*/ 1599137 h 1758178"/>
                <a:gd name="connsiteX140" fmla="*/ 1025803 w 1733256"/>
                <a:gd name="connsiteY140" fmla="*/ 1627298 h 1758178"/>
                <a:gd name="connsiteX141" fmla="*/ 1055940 w 1733256"/>
                <a:gd name="connsiteY141" fmla="*/ 1613217 h 1758178"/>
                <a:gd name="connsiteX142" fmla="*/ 1085135 w 1733256"/>
                <a:gd name="connsiteY142" fmla="*/ 1583180 h 1758178"/>
                <a:gd name="connsiteX143" fmla="*/ 424424 w 1733256"/>
                <a:gd name="connsiteY143" fmla="*/ 1575573 h 1758178"/>
                <a:gd name="connsiteX144" fmla="*/ 420653 w 1733256"/>
                <a:gd name="connsiteY144" fmla="*/ 1587782 h 1758178"/>
                <a:gd name="connsiteX145" fmla="*/ 435735 w 1733256"/>
                <a:gd name="connsiteY145" fmla="*/ 1592478 h 1758178"/>
                <a:gd name="connsiteX146" fmla="*/ 453645 w 1733256"/>
                <a:gd name="connsiteY146" fmla="*/ 1586843 h 1758178"/>
                <a:gd name="connsiteX147" fmla="*/ 437621 w 1733256"/>
                <a:gd name="connsiteY147" fmla="*/ 1578390 h 1758178"/>
                <a:gd name="connsiteX148" fmla="*/ 424424 w 1733256"/>
                <a:gd name="connsiteY148" fmla="*/ 1575573 h 1758178"/>
                <a:gd name="connsiteX149" fmla="*/ 1414657 w 1733256"/>
                <a:gd name="connsiteY149" fmla="*/ 1545172 h 1758178"/>
                <a:gd name="connsiteX150" fmla="*/ 1421255 w 1733256"/>
                <a:gd name="connsiteY150" fmla="*/ 1545172 h 1758178"/>
                <a:gd name="connsiteX151" fmla="*/ 1429738 w 1733256"/>
                <a:gd name="connsiteY151" fmla="*/ 1553698 h 1758178"/>
                <a:gd name="connsiteX152" fmla="*/ 1427852 w 1733256"/>
                <a:gd name="connsiteY152" fmla="*/ 1559382 h 1758178"/>
                <a:gd name="connsiteX153" fmla="*/ 1411829 w 1733256"/>
                <a:gd name="connsiteY153" fmla="*/ 1571697 h 1758178"/>
                <a:gd name="connsiteX154" fmla="*/ 1384495 w 1733256"/>
                <a:gd name="connsiteY154" fmla="*/ 1572645 h 1758178"/>
                <a:gd name="connsiteX155" fmla="*/ 1343023 w 1733256"/>
                <a:gd name="connsiteY155" fmla="*/ 1569803 h 1758178"/>
                <a:gd name="connsiteX156" fmla="*/ 1333597 w 1733256"/>
                <a:gd name="connsiteY156" fmla="*/ 1565066 h 1758178"/>
                <a:gd name="connsiteX157" fmla="*/ 1326999 w 1733256"/>
                <a:gd name="connsiteY157" fmla="*/ 1557488 h 1758178"/>
                <a:gd name="connsiteX158" fmla="*/ 1336425 w 1733256"/>
                <a:gd name="connsiteY158" fmla="*/ 1548962 h 1758178"/>
                <a:gd name="connsiteX159" fmla="*/ 1351506 w 1733256"/>
                <a:gd name="connsiteY159" fmla="*/ 1549909 h 1758178"/>
                <a:gd name="connsiteX160" fmla="*/ 1372242 w 1733256"/>
                <a:gd name="connsiteY160" fmla="*/ 1551804 h 1758178"/>
                <a:gd name="connsiteX161" fmla="*/ 1414657 w 1733256"/>
                <a:gd name="connsiteY161" fmla="*/ 1545172 h 1758178"/>
                <a:gd name="connsiteX162" fmla="*/ 372579 w 1733256"/>
                <a:gd name="connsiteY162" fmla="*/ 1487291 h 1758178"/>
                <a:gd name="connsiteX163" fmla="*/ 523400 w 1733256"/>
                <a:gd name="connsiteY163" fmla="*/ 1565242 h 1758178"/>
                <a:gd name="connsiteX164" fmla="*/ 530941 w 1733256"/>
                <a:gd name="connsiteY164" fmla="*/ 1573694 h 1758178"/>
                <a:gd name="connsiteX165" fmla="*/ 534712 w 1733256"/>
                <a:gd name="connsiteY165" fmla="*/ 1583086 h 1758178"/>
                <a:gd name="connsiteX166" fmla="*/ 519630 w 1733256"/>
                <a:gd name="connsiteY166" fmla="*/ 1586843 h 1758178"/>
                <a:gd name="connsiteX167" fmla="*/ 500777 w 1733256"/>
                <a:gd name="connsiteY167" fmla="*/ 1568998 h 1758178"/>
                <a:gd name="connsiteX168" fmla="*/ 465900 w 1733256"/>
                <a:gd name="connsiteY168" fmla="*/ 1550215 h 1758178"/>
                <a:gd name="connsiteX169" fmla="*/ 426309 w 1733256"/>
                <a:gd name="connsiteY169" fmla="*/ 1539884 h 1758178"/>
                <a:gd name="connsiteX170" fmla="*/ 387661 w 1733256"/>
                <a:gd name="connsiteY170" fmla="*/ 1537067 h 1758178"/>
                <a:gd name="connsiteX171" fmla="*/ 377292 w 1733256"/>
                <a:gd name="connsiteY171" fmla="*/ 1543641 h 1758178"/>
                <a:gd name="connsiteX172" fmla="*/ 402743 w 1733256"/>
                <a:gd name="connsiteY172" fmla="*/ 1550215 h 1758178"/>
                <a:gd name="connsiteX173" fmla="*/ 414055 w 1733256"/>
                <a:gd name="connsiteY173" fmla="*/ 1553033 h 1758178"/>
                <a:gd name="connsiteX174" fmla="*/ 424424 w 1733256"/>
                <a:gd name="connsiteY174" fmla="*/ 1552093 h 1758178"/>
                <a:gd name="connsiteX175" fmla="*/ 437621 w 1733256"/>
                <a:gd name="connsiteY175" fmla="*/ 1553033 h 1758178"/>
                <a:gd name="connsiteX176" fmla="*/ 435735 w 1733256"/>
                <a:gd name="connsiteY176" fmla="*/ 1559607 h 1758178"/>
                <a:gd name="connsiteX177" fmla="*/ 444219 w 1733256"/>
                <a:gd name="connsiteY177" fmla="*/ 1565242 h 1758178"/>
                <a:gd name="connsiteX178" fmla="*/ 447990 w 1733256"/>
                <a:gd name="connsiteY178" fmla="*/ 1567120 h 1758178"/>
                <a:gd name="connsiteX179" fmla="*/ 464957 w 1733256"/>
                <a:gd name="connsiteY179" fmla="*/ 1568059 h 1758178"/>
                <a:gd name="connsiteX180" fmla="*/ 476269 w 1733256"/>
                <a:gd name="connsiteY180" fmla="*/ 1577451 h 1758178"/>
                <a:gd name="connsiteX181" fmla="*/ 487580 w 1733256"/>
                <a:gd name="connsiteY181" fmla="*/ 1592478 h 1758178"/>
                <a:gd name="connsiteX182" fmla="*/ 492293 w 1733256"/>
                <a:gd name="connsiteY182" fmla="*/ 1615957 h 1758178"/>
                <a:gd name="connsiteX183" fmla="*/ 465900 w 1733256"/>
                <a:gd name="connsiteY183" fmla="*/ 1629105 h 1758178"/>
                <a:gd name="connsiteX184" fmla="*/ 457416 w 1733256"/>
                <a:gd name="connsiteY184" fmla="*/ 1632862 h 1758178"/>
                <a:gd name="connsiteX185" fmla="*/ 446104 w 1733256"/>
                <a:gd name="connsiteY185" fmla="*/ 1633801 h 1758178"/>
                <a:gd name="connsiteX186" fmla="*/ 431022 w 1733256"/>
                <a:gd name="connsiteY186" fmla="*/ 1641314 h 1758178"/>
                <a:gd name="connsiteX187" fmla="*/ 381063 w 1733256"/>
                <a:gd name="connsiteY187" fmla="*/ 1608443 h 1758178"/>
                <a:gd name="connsiteX188" fmla="*/ 380120 w 1733256"/>
                <a:gd name="connsiteY188" fmla="*/ 1599052 h 1758178"/>
                <a:gd name="connsiteX189" fmla="*/ 383891 w 1733256"/>
                <a:gd name="connsiteY189" fmla="*/ 1593417 h 1758178"/>
                <a:gd name="connsiteX190" fmla="*/ 388604 w 1733256"/>
                <a:gd name="connsiteY190" fmla="*/ 1590599 h 1758178"/>
                <a:gd name="connsiteX191" fmla="*/ 405571 w 1733256"/>
                <a:gd name="connsiteY191" fmla="*/ 1589660 h 1758178"/>
                <a:gd name="connsiteX192" fmla="*/ 414055 w 1733256"/>
                <a:gd name="connsiteY192" fmla="*/ 1587782 h 1758178"/>
                <a:gd name="connsiteX193" fmla="*/ 416883 w 1733256"/>
                <a:gd name="connsiteY193" fmla="*/ 1584964 h 1758178"/>
                <a:gd name="connsiteX194" fmla="*/ 400858 w 1733256"/>
                <a:gd name="connsiteY194" fmla="*/ 1581208 h 1758178"/>
                <a:gd name="connsiteX195" fmla="*/ 398973 w 1733256"/>
                <a:gd name="connsiteY195" fmla="*/ 1569938 h 1758178"/>
                <a:gd name="connsiteX196" fmla="*/ 400858 w 1733256"/>
                <a:gd name="connsiteY196" fmla="*/ 1562424 h 1758178"/>
                <a:gd name="connsiteX197" fmla="*/ 384833 w 1733256"/>
                <a:gd name="connsiteY197" fmla="*/ 1558668 h 1758178"/>
                <a:gd name="connsiteX198" fmla="*/ 369751 w 1733256"/>
                <a:gd name="connsiteY198" fmla="*/ 1568059 h 1758178"/>
                <a:gd name="connsiteX199" fmla="*/ 368808 w 1733256"/>
                <a:gd name="connsiteY199" fmla="*/ 1585903 h 1758178"/>
                <a:gd name="connsiteX200" fmla="*/ 355612 w 1733256"/>
                <a:gd name="connsiteY200" fmla="*/ 1586843 h 1758178"/>
                <a:gd name="connsiteX201" fmla="*/ 365038 w 1733256"/>
                <a:gd name="connsiteY201" fmla="*/ 1536128 h 1758178"/>
                <a:gd name="connsiteX202" fmla="*/ 379177 w 1733256"/>
                <a:gd name="connsiteY202" fmla="*/ 1529554 h 1758178"/>
                <a:gd name="connsiteX203" fmla="*/ 436678 w 1733256"/>
                <a:gd name="connsiteY203" fmla="*/ 1531432 h 1758178"/>
                <a:gd name="connsiteX204" fmla="*/ 372579 w 1733256"/>
                <a:gd name="connsiteY204" fmla="*/ 1506074 h 1758178"/>
                <a:gd name="connsiteX205" fmla="*/ 372579 w 1733256"/>
                <a:gd name="connsiteY205" fmla="*/ 1487291 h 1758178"/>
                <a:gd name="connsiteX206" fmla="*/ 1306085 w 1733256"/>
                <a:gd name="connsiteY206" fmla="*/ 1474864 h 1758178"/>
                <a:gd name="connsiteX207" fmla="*/ 1317440 w 1733256"/>
                <a:gd name="connsiteY207" fmla="*/ 1477459 h 1758178"/>
                <a:gd name="connsiteX208" fmla="*/ 1316494 w 1733256"/>
                <a:gd name="connsiteY208" fmla="*/ 1497273 h 1758178"/>
                <a:gd name="connsiteX209" fmla="*/ 1315548 w 1733256"/>
                <a:gd name="connsiteY209" fmla="*/ 1503878 h 1758178"/>
                <a:gd name="connsiteX210" fmla="*/ 1318387 w 1733256"/>
                <a:gd name="connsiteY210" fmla="*/ 1505765 h 1758178"/>
                <a:gd name="connsiteX211" fmla="*/ 1329742 w 1733256"/>
                <a:gd name="connsiteY211" fmla="*/ 1497273 h 1758178"/>
                <a:gd name="connsiteX212" fmla="*/ 1341097 w 1733256"/>
                <a:gd name="connsiteY212" fmla="*/ 1497273 h 1758178"/>
                <a:gd name="connsiteX213" fmla="*/ 1345829 w 1733256"/>
                <a:gd name="connsiteY213" fmla="*/ 1511426 h 1758178"/>
                <a:gd name="connsiteX214" fmla="*/ 1343936 w 1733256"/>
                <a:gd name="connsiteY214" fmla="*/ 1519918 h 1758178"/>
                <a:gd name="connsiteX215" fmla="*/ 1318387 w 1733256"/>
                <a:gd name="connsiteY215" fmla="*/ 1551055 h 1758178"/>
                <a:gd name="connsiteX216" fmla="*/ 1320279 w 1733256"/>
                <a:gd name="connsiteY216" fmla="*/ 1559546 h 1758178"/>
                <a:gd name="connsiteX217" fmla="*/ 1302300 w 1733256"/>
                <a:gd name="connsiteY217" fmla="*/ 1639746 h 1758178"/>
                <a:gd name="connsiteX218" fmla="*/ 1290945 w 1733256"/>
                <a:gd name="connsiteY218" fmla="*/ 1653899 h 1758178"/>
                <a:gd name="connsiteX219" fmla="*/ 1280536 w 1733256"/>
                <a:gd name="connsiteY219" fmla="*/ 1644464 h 1758178"/>
                <a:gd name="connsiteX220" fmla="*/ 1289998 w 1733256"/>
                <a:gd name="connsiteY220" fmla="*/ 1626537 h 1758178"/>
                <a:gd name="connsiteX221" fmla="*/ 1292837 w 1733256"/>
                <a:gd name="connsiteY221" fmla="*/ 1618045 h 1758178"/>
                <a:gd name="connsiteX222" fmla="*/ 1294730 w 1733256"/>
                <a:gd name="connsiteY222" fmla="*/ 1575586 h 1758178"/>
                <a:gd name="connsiteX223" fmla="*/ 1291891 w 1733256"/>
                <a:gd name="connsiteY223" fmla="*/ 1574643 h 1758178"/>
                <a:gd name="connsiteX224" fmla="*/ 1281482 w 1733256"/>
                <a:gd name="connsiteY224" fmla="*/ 1584078 h 1758178"/>
                <a:gd name="connsiteX225" fmla="*/ 1272019 w 1733256"/>
                <a:gd name="connsiteY225" fmla="*/ 1590683 h 1758178"/>
                <a:gd name="connsiteX226" fmla="*/ 1265395 w 1733256"/>
                <a:gd name="connsiteY226" fmla="*/ 1564264 h 1758178"/>
                <a:gd name="connsiteX227" fmla="*/ 1274858 w 1733256"/>
                <a:gd name="connsiteY227" fmla="*/ 1556716 h 1758178"/>
                <a:gd name="connsiteX228" fmla="*/ 1286213 w 1733256"/>
                <a:gd name="connsiteY228" fmla="*/ 1545393 h 1758178"/>
                <a:gd name="connsiteX229" fmla="*/ 1290945 w 1733256"/>
                <a:gd name="connsiteY229" fmla="*/ 1538788 h 1758178"/>
                <a:gd name="connsiteX230" fmla="*/ 1289052 w 1733256"/>
                <a:gd name="connsiteY230" fmla="*/ 1517087 h 1758178"/>
                <a:gd name="connsiteX231" fmla="*/ 1294730 w 1733256"/>
                <a:gd name="connsiteY231" fmla="*/ 1482177 h 1758178"/>
                <a:gd name="connsiteX232" fmla="*/ 1306085 w 1733256"/>
                <a:gd name="connsiteY232" fmla="*/ 1474864 h 1758178"/>
                <a:gd name="connsiteX233" fmla="*/ 1519389 w 1733256"/>
                <a:gd name="connsiteY233" fmla="*/ 1339182 h 1758178"/>
                <a:gd name="connsiteX234" fmla="*/ 1525957 w 1733256"/>
                <a:gd name="connsiteY234" fmla="*/ 1345785 h 1758178"/>
                <a:gd name="connsiteX235" fmla="*/ 1526895 w 1733256"/>
                <a:gd name="connsiteY235" fmla="*/ 1355218 h 1758178"/>
                <a:gd name="connsiteX236" fmla="*/ 1526895 w 1733256"/>
                <a:gd name="connsiteY236" fmla="*/ 1361821 h 1758178"/>
                <a:gd name="connsiteX237" fmla="*/ 1540970 w 1733256"/>
                <a:gd name="connsiteY237" fmla="*/ 1357104 h 1758178"/>
                <a:gd name="connsiteX238" fmla="*/ 1563489 w 1733256"/>
                <a:gd name="connsiteY238" fmla="*/ 1342012 h 1758178"/>
                <a:gd name="connsiteX239" fmla="*/ 1563489 w 1733256"/>
                <a:gd name="connsiteY239" fmla="*/ 1362764 h 1758178"/>
                <a:gd name="connsiteX240" fmla="*/ 1551291 w 1733256"/>
                <a:gd name="connsiteY240" fmla="*/ 1377856 h 1758178"/>
                <a:gd name="connsiteX241" fmla="*/ 1548476 w 1733256"/>
                <a:gd name="connsiteY241" fmla="*/ 1384459 h 1758178"/>
                <a:gd name="connsiteX242" fmla="*/ 1550353 w 1733256"/>
                <a:gd name="connsiteY242" fmla="*/ 1387289 h 1758178"/>
                <a:gd name="connsiteX243" fmla="*/ 1558798 w 1733256"/>
                <a:gd name="connsiteY243" fmla="*/ 1402381 h 1758178"/>
                <a:gd name="connsiteX244" fmla="*/ 1559736 w 1733256"/>
                <a:gd name="connsiteY244" fmla="*/ 1408984 h 1758178"/>
                <a:gd name="connsiteX245" fmla="*/ 1555044 w 1733256"/>
                <a:gd name="connsiteY245" fmla="*/ 1441998 h 1758178"/>
                <a:gd name="connsiteX246" fmla="*/ 1538155 w 1733256"/>
                <a:gd name="connsiteY246" fmla="*/ 1434452 h 1758178"/>
                <a:gd name="connsiteX247" fmla="*/ 1543785 w 1733256"/>
                <a:gd name="connsiteY247" fmla="*/ 1429735 h 1758178"/>
                <a:gd name="connsiteX248" fmla="*/ 1547538 w 1733256"/>
                <a:gd name="connsiteY248" fmla="*/ 1415587 h 1758178"/>
                <a:gd name="connsiteX249" fmla="*/ 1543785 w 1733256"/>
                <a:gd name="connsiteY249" fmla="*/ 1407097 h 1758178"/>
                <a:gd name="connsiteX250" fmla="*/ 1534402 w 1733256"/>
                <a:gd name="connsiteY250" fmla="*/ 1398608 h 1758178"/>
                <a:gd name="connsiteX251" fmla="*/ 1529710 w 1733256"/>
                <a:gd name="connsiteY251" fmla="*/ 1403324 h 1758178"/>
                <a:gd name="connsiteX252" fmla="*/ 1511882 w 1733256"/>
                <a:gd name="connsiteY252" fmla="*/ 1429735 h 1758178"/>
                <a:gd name="connsiteX253" fmla="*/ 1503437 w 1733256"/>
                <a:gd name="connsiteY253" fmla="*/ 1433509 h 1758178"/>
                <a:gd name="connsiteX254" fmla="*/ 1497807 w 1733256"/>
                <a:gd name="connsiteY254" fmla="*/ 1426906 h 1758178"/>
                <a:gd name="connsiteX255" fmla="*/ 1514697 w 1733256"/>
                <a:gd name="connsiteY255" fmla="*/ 1392005 h 1758178"/>
                <a:gd name="connsiteX256" fmla="*/ 1518450 w 1733256"/>
                <a:gd name="connsiteY256" fmla="*/ 1386345 h 1758178"/>
                <a:gd name="connsiteX257" fmla="*/ 1510005 w 1733256"/>
                <a:gd name="connsiteY257" fmla="*/ 1374083 h 1758178"/>
                <a:gd name="connsiteX258" fmla="*/ 1483733 w 1733256"/>
                <a:gd name="connsiteY258" fmla="*/ 1393892 h 1758178"/>
                <a:gd name="connsiteX259" fmla="*/ 1481856 w 1733256"/>
                <a:gd name="connsiteY259" fmla="*/ 1375970 h 1758178"/>
                <a:gd name="connsiteX260" fmla="*/ 1499684 w 1733256"/>
                <a:gd name="connsiteY260" fmla="*/ 1351445 h 1758178"/>
                <a:gd name="connsiteX261" fmla="*/ 1519389 w 1733256"/>
                <a:gd name="connsiteY261" fmla="*/ 1339182 h 1758178"/>
                <a:gd name="connsiteX262" fmla="*/ 235423 w 1733256"/>
                <a:gd name="connsiteY262" fmla="*/ 1336095 h 1758178"/>
                <a:gd name="connsiteX263" fmla="*/ 247727 w 1733256"/>
                <a:gd name="connsiteY263" fmla="*/ 1336095 h 1758178"/>
                <a:gd name="connsiteX264" fmla="*/ 257192 w 1733256"/>
                <a:gd name="connsiteY264" fmla="*/ 1343635 h 1758178"/>
                <a:gd name="connsiteX265" fmla="*/ 268550 w 1733256"/>
                <a:gd name="connsiteY265" fmla="*/ 1354944 h 1758178"/>
                <a:gd name="connsiteX266" fmla="*/ 275175 w 1733256"/>
                <a:gd name="connsiteY266" fmla="*/ 1361541 h 1758178"/>
                <a:gd name="connsiteX267" fmla="*/ 290318 w 1733256"/>
                <a:gd name="connsiteY267" fmla="*/ 1400180 h 1758178"/>
                <a:gd name="connsiteX268" fmla="*/ 269496 w 1733256"/>
                <a:gd name="connsiteY268" fmla="*/ 1402065 h 1758178"/>
                <a:gd name="connsiteX269" fmla="*/ 260031 w 1733256"/>
                <a:gd name="connsiteY269" fmla="*/ 1395468 h 1758178"/>
                <a:gd name="connsiteX270" fmla="*/ 249620 w 1733256"/>
                <a:gd name="connsiteY270" fmla="*/ 1388871 h 1758178"/>
                <a:gd name="connsiteX271" fmla="*/ 242995 w 1733256"/>
                <a:gd name="connsiteY271" fmla="*/ 1392641 h 1758178"/>
                <a:gd name="connsiteX272" fmla="*/ 247727 w 1733256"/>
                <a:gd name="connsiteY272" fmla="*/ 1403008 h 1758178"/>
                <a:gd name="connsiteX273" fmla="*/ 239209 w 1733256"/>
                <a:gd name="connsiteY273" fmla="*/ 1422799 h 1758178"/>
                <a:gd name="connsiteX274" fmla="*/ 228798 w 1733256"/>
                <a:gd name="connsiteY274" fmla="*/ 1428453 h 1758178"/>
                <a:gd name="connsiteX275" fmla="*/ 219333 w 1733256"/>
                <a:gd name="connsiteY275" fmla="*/ 1431281 h 1758178"/>
                <a:gd name="connsiteX276" fmla="*/ 215547 w 1733256"/>
                <a:gd name="connsiteY276" fmla="*/ 1448244 h 1758178"/>
                <a:gd name="connsiteX277" fmla="*/ 201350 w 1733256"/>
                <a:gd name="connsiteY277" fmla="*/ 1453899 h 1758178"/>
                <a:gd name="connsiteX278" fmla="*/ 189046 w 1733256"/>
                <a:gd name="connsiteY278" fmla="*/ 1435993 h 1758178"/>
                <a:gd name="connsiteX279" fmla="*/ 157813 w 1733256"/>
                <a:gd name="connsiteY279" fmla="*/ 1406777 h 1758178"/>
                <a:gd name="connsiteX280" fmla="*/ 150241 w 1733256"/>
                <a:gd name="connsiteY280" fmla="*/ 1382274 h 1758178"/>
                <a:gd name="connsiteX281" fmla="*/ 172956 w 1733256"/>
                <a:gd name="connsiteY281" fmla="*/ 1388871 h 1758178"/>
                <a:gd name="connsiteX282" fmla="*/ 179581 w 1733256"/>
                <a:gd name="connsiteY282" fmla="*/ 1394526 h 1758178"/>
                <a:gd name="connsiteX283" fmla="*/ 188100 w 1733256"/>
                <a:gd name="connsiteY283" fmla="*/ 1404893 h 1758178"/>
                <a:gd name="connsiteX284" fmla="*/ 201350 w 1733256"/>
                <a:gd name="connsiteY284" fmla="*/ 1418087 h 1758178"/>
                <a:gd name="connsiteX285" fmla="*/ 211761 w 1733256"/>
                <a:gd name="connsiteY285" fmla="*/ 1420914 h 1758178"/>
                <a:gd name="connsiteX286" fmla="*/ 224066 w 1733256"/>
                <a:gd name="connsiteY286" fmla="*/ 1407720 h 1758178"/>
                <a:gd name="connsiteX287" fmla="*/ 215547 w 1733256"/>
                <a:gd name="connsiteY287" fmla="*/ 1397353 h 1758178"/>
                <a:gd name="connsiteX288" fmla="*/ 213654 w 1733256"/>
                <a:gd name="connsiteY288" fmla="*/ 1380390 h 1758178"/>
                <a:gd name="connsiteX289" fmla="*/ 234477 w 1733256"/>
                <a:gd name="connsiteY289" fmla="*/ 1375677 h 1758178"/>
                <a:gd name="connsiteX290" fmla="*/ 247727 w 1733256"/>
                <a:gd name="connsiteY290" fmla="*/ 1371908 h 1758178"/>
                <a:gd name="connsiteX291" fmla="*/ 240155 w 1733256"/>
                <a:gd name="connsiteY291" fmla="*/ 1364368 h 1758178"/>
                <a:gd name="connsiteX292" fmla="*/ 228798 w 1733256"/>
                <a:gd name="connsiteY292" fmla="*/ 1353059 h 1758178"/>
                <a:gd name="connsiteX293" fmla="*/ 235423 w 1733256"/>
                <a:gd name="connsiteY293" fmla="*/ 1336095 h 1758178"/>
                <a:gd name="connsiteX294" fmla="*/ 142112 w 1733256"/>
                <a:gd name="connsiteY294" fmla="*/ 1327874 h 1758178"/>
                <a:gd name="connsiteX295" fmla="*/ 158143 w 1733256"/>
                <a:gd name="connsiteY295" fmla="*/ 1332535 h 1758178"/>
                <a:gd name="connsiteX296" fmla="*/ 175118 w 1733256"/>
                <a:gd name="connsiteY296" fmla="*/ 1338129 h 1758178"/>
                <a:gd name="connsiteX297" fmla="*/ 181719 w 1733256"/>
                <a:gd name="connsiteY297" fmla="*/ 1340926 h 1758178"/>
                <a:gd name="connsiteX298" fmla="*/ 174175 w 1733256"/>
                <a:gd name="connsiteY298" fmla="*/ 1342790 h 1758178"/>
                <a:gd name="connsiteX299" fmla="*/ 156257 w 1733256"/>
                <a:gd name="connsiteY299" fmla="*/ 1345587 h 1758178"/>
                <a:gd name="connsiteX300" fmla="*/ 149656 w 1733256"/>
                <a:gd name="connsiteY300" fmla="*/ 1348384 h 1758178"/>
                <a:gd name="connsiteX301" fmla="*/ 136454 w 1733256"/>
                <a:gd name="connsiteY301" fmla="*/ 1357706 h 1758178"/>
                <a:gd name="connsiteX302" fmla="*/ 117593 w 1733256"/>
                <a:gd name="connsiteY302" fmla="*/ 1349316 h 1758178"/>
                <a:gd name="connsiteX303" fmla="*/ 128909 w 1733256"/>
                <a:gd name="connsiteY303" fmla="*/ 1336264 h 1758178"/>
                <a:gd name="connsiteX304" fmla="*/ 142112 w 1733256"/>
                <a:gd name="connsiteY304" fmla="*/ 1327874 h 1758178"/>
                <a:gd name="connsiteX305" fmla="*/ 173158 w 1733256"/>
                <a:gd name="connsiteY305" fmla="*/ 1295857 h 1758178"/>
                <a:gd name="connsiteX306" fmla="*/ 182575 w 1733256"/>
                <a:gd name="connsiteY306" fmla="*/ 1298690 h 1758178"/>
                <a:gd name="connsiteX307" fmla="*/ 189167 w 1733256"/>
                <a:gd name="connsiteY307" fmla="*/ 1314745 h 1758178"/>
                <a:gd name="connsiteX308" fmla="*/ 179750 w 1733256"/>
                <a:gd name="connsiteY308" fmla="*/ 1322299 h 1758178"/>
                <a:gd name="connsiteX309" fmla="*/ 166565 w 1733256"/>
                <a:gd name="connsiteY309" fmla="*/ 1311911 h 1758178"/>
                <a:gd name="connsiteX310" fmla="*/ 173158 w 1733256"/>
                <a:gd name="connsiteY310" fmla="*/ 1295857 h 1758178"/>
                <a:gd name="connsiteX311" fmla="*/ 1494806 w 1733256"/>
                <a:gd name="connsiteY311" fmla="*/ 1281896 h 1758178"/>
                <a:gd name="connsiteX312" fmla="*/ 1501421 w 1733256"/>
                <a:gd name="connsiteY312" fmla="*/ 1287543 h 1758178"/>
                <a:gd name="connsiteX313" fmla="*/ 1506146 w 1733256"/>
                <a:gd name="connsiteY313" fmla="*/ 1304485 h 1758178"/>
                <a:gd name="connsiteX314" fmla="*/ 1513707 w 1733256"/>
                <a:gd name="connsiteY314" fmla="*/ 1294132 h 1758178"/>
                <a:gd name="connsiteX315" fmla="*/ 1517487 w 1733256"/>
                <a:gd name="connsiteY315" fmla="*/ 1289426 h 1758178"/>
                <a:gd name="connsiteX316" fmla="*/ 1526938 w 1733256"/>
                <a:gd name="connsiteY316" fmla="*/ 1284719 h 1758178"/>
                <a:gd name="connsiteX317" fmla="*/ 1537334 w 1733256"/>
                <a:gd name="connsiteY317" fmla="*/ 1288484 h 1758178"/>
                <a:gd name="connsiteX318" fmla="*/ 1543004 w 1733256"/>
                <a:gd name="connsiteY318" fmla="*/ 1307309 h 1758178"/>
                <a:gd name="connsiteX319" fmla="*/ 1528828 w 1733256"/>
                <a:gd name="connsiteY319" fmla="*/ 1317662 h 1758178"/>
                <a:gd name="connsiteX320" fmla="*/ 1459838 w 1733256"/>
                <a:gd name="connsiteY320" fmla="*/ 1383548 h 1758178"/>
                <a:gd name="connsiteX321" fmla="*/ 1455112 w 1733256"/>
                <a:gd name="connsiteY321" fmla="*/ 1395784 h 1758178"/>
                <a:gd name="connsiteX322" fmla="*/ 1461728 w 1733256"/>
                <a:gd name="connsiteY322" fmla="*/ 1406138 h 1758178"/>
                <a:gd name="connsiteX323" fmla="*/ 1464563 w 1733256"/>
                <a:gd name="connsiteY323" fmla="*/ 1417432 h 1758178"/>
                <a:gd name="connsiteX324" fmla="*/ 1456057 w 1733256"/>
                <a:gd name="connsiteY324" fmla="*/ 1424021 h 1758178"/>
                <a:gd name="connsiteX325" fmla="*/ 1443772 w 1733256"/>
                <a:gd name="connsiteY325" fmla="*/ 1410844 h 1758178"/>
                <a:gd name="connsiteX326" fmla="*/ 1436211 w 1733256"/>
                <a:gd name="connsiteY326" fmla="*/ 1398608 h 1758178"/>
                <a:gd name="connsiteX327" fmla="*/ 1449442 w 1733256"/>
                <a:gd name="connsiteY327" fmla="*/ 1368489 h 1758178"/>
                <a:gd name="connsiteX328" fmla="*/ 1484410 w 1733256"/>
                <a:gd name="connsiteY328" fmla="*/ 1321427 h 1758178"/>
                <a:gd name="connsiteX329" fmla="*/ 1478739 w 1733256"/>
                <a:gd name="connsiteY329" fmla="*/ 1306368 h 1758178"/>
                <a:gd name="connsiteX330" fmla="*/ 1470233 w 1733256"/>
                <a:gd name="connsiteY330" fmla="*/ 1316721 h 1758178"/>
                <a:gd name="connsiteX331" fmla="*/ 1471179 w 1733256"/>
                <a:gd name="connsiteY331" fmla="*/ 1328016 h 1758178"/>
                <a:gd name="connsiteX332" fmla="*/ 1467398 w 1733256"/>
                <a:gd name="connsiteY332" fmla="*/ 1333663 h 1758178"/>
                <a:gd name="connsiteX333" fmla="*/ 1459838 w 1733256"/>
                <a:gd name="connsiteY333" fmla="*/ 1334605 h 1758178"/>
                <a:gd name="connsiteX334" fmla="*/ 1446607 w 1733256"/>
                <a:gd name="connsiteY334" fmla="*/ 1338369 h 1758178"/>
                <a:gd name="connsiteX335" fmla="*/ 1438101 w 1733256"/>
                <a:gd name="connsiteY335" fmla="*/ 1367547 h 1758178"/>
                <a:gd name="connsiteX336" fmla="*/ 1427705 w 1733256"/>
                <a:gd name="connsiteY336" fmla="*/ 1364724 h 1758178"/>
                <a:gd name="connsiteX337" fmla="*/ 1422035 w 1733256"/>
                <a:gd name="connsiteY337" fmla="*/ 1351547 h 1758178"/>
                <a:gd name="connsiteX338" fmla="*/ 1437156 w 1733256"/>
                <a:gd name="connsiteY338" fmla="*/ 1340252 h 1758178"/>
                <a:gd name="connsiteX339" fmla="*/ 1439991 w 1733256"/>
                <a:gd name="connsiteY339" fmla="*/ 1330839 h 1758178"/>
                <a:gd name="connsiteX340" fmla="*/ 1443772 w 1733256"/>
                <a:gd name="connsiteY340" fmla="*/ 1324251 h 1758178"/>
                <a:gd name="connsiteX341" fmla="*/ 1454167 w 1733256"/>
                <a:gd name="connsiteY341" fmla="*/ 1315780 h 1758178"/>
                <a:gd name="connsiteX342" fmla="*/ 1461728 w 1733256"/>
                <a:gd name="connsiteY342" fmla="*/ 1314839 h 1758178"/>
                <a:gd name="connsiteX343" fmla="*/ 1472124 w 1733256"/>
                <a:gd name="connsiteY343" fmla="*/ 1296014 h 1758178"/>
                <a:gd name="connsiteX344" fmla="*/ 1494806 w 1733256"/>
                <a:gd name="connsiteY344" fmla="*/ 1281896 h 1758178"/>
                <a:gd name="connsiteX345" fmla="*/ 224270 w 1733256"/>
                <a:gd name="connsiteY345" fmla="*/ 1280864 h 1758178"/>
                <a:gd name="connsiteX346" fmla="*/ 235571 w 1733256"/>
                <a:gd name="connsiteY346" fmla="*/ 1285535 h 1758178"/>
                <a:gd name="connsiteX347" fmla="*/ 243105 w 1733256"/>
                <a:gd name="connsiteY347" fmla="*/ 1298615 h 1758178"/>
                <a:gd name="connsiteX348" fmla="*/ 230862 w 1733256"/>
                <a:gd name="connsiteY348" fmla="*/ 1310760 h 1758178"/>
                <a:gd name="connsiteX349" fmla="*/ 211085 w 1733256"/>
                <a:gd name="connsiteY349" fmla="*/ 1292075 h 1758178"/>
                <a:gd name="connsiteX350" fmla="*/ 212027 w 1733256"/>
                <a:gd name="connsiteY350" fmla="*/ 1287404 h 1758178"/>
                <a:gd name="connsiteX351" fmla="*/ 224270 w 1733256"/>
                <a:gd name="connsiteY351" fmla="*/ 1280864 h 1758178"/>
                <a:gd name="connsiteX352" fmla="*/ 60744 w 1733256"/>
                <a:gd name="connsiteY352" fmla="*/ 861357 h 1758178"/>
                <a:gd name="connsiteX353" fmla="*/ 74871 w 1733256"/>
                <a:gd name="connsiteY353" fmla="*/ 862300 h 1758178"/>
                <a:gd name="connsiteX354" fmla="*/ 78638 w 1733256"/>
                <a:gd name="connsiteY354" fmla="*/ 864186 h 1758178"/>
                <a:gd name="connsiteX355" fmla="*/ 89939 w 1733256"/>
                <a:gd name="connsiteY355" fmla="*/ 871730 h 1758178"/>
                <a:gd name="connsiteX356" fmla="*/ 94648 w 1733256"/>
                <a:gd name="connsiteY356" fmla="*/ 905680 h 1758178"/>
                <a:gd name="connsiteX357" fmla="*/ 79580 w 1733256"/>
                <a:gd name="connsiteY357" fmla="*/ 921711 h 1758178"/>
                <a:gd name="connsiteX358" fmla="*/ 75812 w 1733256"/>
                <a:gd name="connsiteY358" fmla="*/ 921711 h 1758178"/>
                <a:gd name="connsiteX359" fmla="*/ 67336 w 1733256"/>
                <a:gd name="connsiteY359" fmla="*/ 922654 h 1758178"/>
                <a:gd name="connsiteX360" fmla="*/ 66395 w 1733256"/>
                <a:gd name="connsiteY360" fmla="*/ 905680 h 1758178"/>
                <a:gd name="connsiteX361" fmla="*/ 83347 w 1733256"/>
                <a:gd name="connsiteY361" fmla="*/ 888705 h 1758178"/>
                <a:gd name="connsiteX362" fmla="*/ 77696 w 1733256"/>
                <a:gd name="connsiteY362" fmla="*/ 882104 h 1758178"/>
                <a:gd name="connsiteX363" fmla="*/ 1412 w 1733256"/>
                <a:gd name="connsiteY363" fmla="*/ 880218 h 1758178"/>
                <a:gd name="connsiteX364" fmla="*/ 1412 w 1733256"/>
                <a:gd name="connsiteY364" fmla="*/ 862300 h 1758178"/>
                <a:gd name="connsiteX365" fmla="*/ 60744 w 1733256"/>
                <a:gd name="connsiteY365" fmla="*/ 861357 h 1758178"/>
                <a:gd name="connsiteX366" fmla="*/ 1731694 w 1733256"/>
                <a:gd name="connsiteY366" fmla="*/ 846630 h 1758178"/>
                <a:gd name="connsiteX367" fmla="*/ 1732639 w 1733256"/>
                <a:gd name="connsiteY367" fmla="*/ 862623 h 1758178"/>
                <a:gd name="connsiteX368" fmla="*/ 1731694 w 1733256"/>
                <a:gd name="connsiteY368" fmla="*/ 868268 h 1758178"/>
                <a:gd name="connsiteX369" fmla="*/ 1724133 w 1733256"/>
                <a:gd name="connsiteY369" fmla="*/ 871090 h 1758178"/>
                <a:gd name="connsiteX370" fmla="*/ 1712793 w 1733256"/>
                <a:gd name="connsiteY370" fmla="*/ 875794 h 1758178"/>
                <a:gd name="connsiteX371" fmla="*/ 1698617 w 1733256"/>
                <a:gd name="connsiteY371" fmla="*/ 881439 h 1758178"/>
                <a:gd name="connsiteX372" fmla="*/ 1689166 w 1733256"/>
                <a:gd name="connsiteY372" fmla="*/ 887084 h 1758178"/>
                <a:gd name="connsiteX373" fmla="*/ 1693891 w 1733256"/>
                <a:gd name="connsiteY373" fmla="*/ 889906 h 1758178"/>
                <a:gd name="connsiteX374" fmla="*/ 1729804 w 1733256"/>
                <a:gd name="connsiteY374" fmla="*/ 909662 h 1758178"/>
                <a:gd name="connsiteX375" fmla="*/ 1729804 w 1733256"/>
                <a:gd name="connsiteY375" fmla="*/ 927537 h 1758178"/>
                <a:gd name="connsiteX376" fmla="*/ 1687276 w 1733256"/>
                <a:gd name="connsiteY376" fmla="*/ 904018 h 1758178"/>
                <a:gd name="connsiteX377" fmla="*/ 1679715 w 1733256"/>
                <a:gd name="connsiteY377" fmla="*/ 900255 h 1758178"/>
                <a:gd name="connsiteX378" fmla="*/ 1675935 w 1733256"/>
                <a:gd name="connsiteY378" fmla="*/ 899314 h 1758178"/>
                <a:gd name="connsiteX379" fmla="*/ 1667429 w 1733256"/>
                <a:gd name="connsiteY379" fmla="*/ 893669 h 1758178"/>
                <a:gd name="connsiteX380" fmla="*/ 1646638 w 1733256"/>
                <a:gd name="connsiteY380" fmla="*/ 892728 h 1758178"/>
                <a:gd name="connsiteX381" fmla="*/ 1636242 w 1733256"/>
                <a:gd name="connsiteY381" fmla="*/ 889906 h 1758178"/>
                <a:gd name="connsiteX382" fmla="*/ 1637187 w 1733256"/>
                <a:gd name="connsiteY382" fmla="*/ 874853 h 1758178"/>
                <a:gd name="connsiteX383" fmla="*/ 1672155 w 1733256"/>
                <a:gd name="connsiteY383" fmla="*/ 872972 h 1758178"/>
                <a:gd name="connsiteX384" fmla="*/ 1691056 w 1733256"/>
                <a:gd name="connsiteY384" fmla="*/ 865446 h 1758178"/>
                <a:gd name="connsiteX385" fmla="*/ 1694836 w 1733256"/>
                <a:gd name="connsiteY385" fmla="*/ 862623 h 1758178"/>
                <a:gd name="connsiteX386" fmla="*/ 1698617 w 1733256"/>
                <a:gd name="connsiteY386" fmla="*/ 862623 h 1758178"/>
                <a:gd name="connsiteX387" fmla="*/ 1702397 w 1733256"/>
                <a:gd name="connsiteY387" fmla="*/ 858860 h 1758178"/>
                <a:gd name="connsiteX388" fmla="*/ 1706177 w 1733256"/>
                <a:gd name="connsiteY388" fmla="*/ 858860 h 1758178"/>
                <a:gd name="connsiteX389" fmla="*/ 1722243 w 1733256"/>
                <a:gd name="connsiteY389" fmla="*/ 852275 h 1758178"/>
                <a:gd name="connsiteX390" fmla="*/ 1731694 w 1733256"/>
                <a:gd name="connsiteY390" fmla="*/ 846630 h 1758178"/>
                <a:gd name="connsiteX391" fmla="*/ 4858 w 1733256"/>
                <a:gd name="connsiteY391" fmla="*/ 798429 h 1758178"/>
                <a:gd name="connsiteX392" fmla="*/ 11480 w 1733256"/>
                <a:gd name="connsiteY392" fmla="*/ 799370 h 1758178"/>
                <a:gd name="connsiteX393" fmla="*/ 54994 w 1733256"/>
                <a:gd name="connsiteY393" fmla="*/ 802196 h 1758178"/>
                <a:gd name="connsiteX394" fmla="*/ 75806 w 1733256"/>
                <a:gd name="connsiteY394" fmla="*/ 803137 h 1758178"/>
                <a:gd name="connsiteX395" fmla="*/ 96617 w 1733256"/>
                <a:gd name="connsiteY395" fmla="*/ 805963 h 1758178"/>
                <a:gd name="connsiteX396" fmla="*/ 94725 w 1733256"/>
                <a:gd name="connsiteY396" fmla="*/ 821972 h 1758178"/>
                <a:gd name="connsiteX397" fmla="*/ 47426 w 1733256"/>
                <a:gd name="connsiteY397" fmla="*/ 820089 h 1758178"/>
                <a:gd name="connsiteX398" fmla="*/ 1074 w 1733256"/>
                <a:gd name="connsiteY398" fmla="*/ 816322 h 1758178"/>
                <a:gd name="connsiteX399" fmla="*/ 4858 w 1733256"/>
                <a:gd name="connsiteY399" fmla="*/ 798429 h 1758178"/>
                <a:gd name="connsiteX400" fmla="*/ 1722435 w 1733256"/>
                <a:gd name="connsiteY400" fmla="*/ 732502 h 1758178"/>
                <a:gd name="connsiteX401" fmla="*/ 1727156 w 1733256"/>
                <a:gd name="connsiteY401" fmla="*/ 770088 h 1758178"/>
                <a:gd name="connsiteX402" fmla="*/ 1728101 w 1733256"/>
                <a:gd name="connsiteY402" fmla="*/ 788881 h 1758178"/>
                <a:gd name="connsiteX403" fmla="*/ 1729045 w 1733256"/>
                <a:gd name="connsiteY403" fmla="*/ 806734 h 1758178"/>
                <a:gd name="connsiteX404" fmla="*/ 1716770 w 1733256"/>
                <a:gd name="connsiteY404" fmla="*/ 807674 h 1758178"/>
                <a:gd name="connsiteX405" fmla="*/ 1711105 w 1733256"/>
                <a:gd name="connsiteY405" fmla="*/ 780424 h 1758178"/>
                <a:gd name="connsiteX406" fmla="*/ 1655397 w 1733256"/>
                <a:gd name="connsiteY406" fmla="*/ 786062 h 1758178"/>
                <a:gd name="connsiteX407" fmla="*/ 1632736 w 1733256"/>
                <a:gd name="connsiteY407" fmla="*/ 787941 h 1758178"/>
                <a:gd name="connsiteX408" fmla="*/ 1631792 w 1733256"/>
                <a:gd name="connsiteY408" fmla="*/ 770088 h 1758178"/>
                <a:gd name="connsiteX409" fmla="*/ 1651620 w 1733256"/>
                <a:gd name="connsiteY409" fmla="*/ 768208 h 1758178"/>
                <a:gd name="connsiteX410" fmla="*/ 1663895 w 1733256"/>
                <a:gd name="connsiteY410" fmla="*/ 766329 h 1758178"/>
                <a:gd name="connsiteX411" fmla="*/ 1680891 w 1733256"/>
                <a:gd name="connsiteY411" fmla="*/ 765389 h 1758178"/>
                <a:gd name="connsiteX412" fmla="*/ 1695998 w 1733256"/>
                <a:gd name="connsiteY412" fmla="*/ 762570 h 1758178"/>
                <a:gd name="connsiteX413" fmla="*/ 1709217 w 1733256"/>
                <a:gd name="connsiteY413" fmla="*/ 761631 h 1758178"/>
                <a:gd name="connsiteX414" fmla="*/ 1709217 w 1733256"/>
                <a:gd name="connsiteY414" fmla="*/ 747536 h 1758178"/>
                <a:gd name="connsiteX415" fmla="*/ 1709217 w 1733256"/>
                <a:gd name="connsiteY415" fmla="*/ 733441 h 1758178"/>
                <a:gd name="connsiteX416" fmla="*/ 1722435 w 1733256"/>
                <a:gd name="connsiteY416" fmla="*/ 732502 h 1758178"/>
                <a:gd name="connsiteX417" fmla="*/ 65938 w 1733256"/>
                <a:gd name="connsiteY417" fmla="*/ 709222 h 1758178"/>
                <a:gd name="connsiteX418" fmla="*/ 58044 w 1733256"/>
                <a:gd name="connsiteY418" fmla="*/ 710637 h 1758178"/>
                <a:gd name="connsiteX419" fmla="*/ 46733 w 1733256"/>
                <a:gd name="connsiteY419" fmla="*/ 711581 h 1758178"/>
                <a:gd name="connsiteX420" fmla="*/ 39193 w 1733256"/>
                <a:gd name="connsiteY420" fmla="*/ 713468 h 1758178"/>
                <a:gd name="connsiteX421" fmla="*/ 31652 w 1733256"/>
                <a:gd name="connsiteY421" fmla="*/ 714412 h 1758178"/>
                <a:gd name="connsiteX422" fmla="*/ 38250 w 1733256"/>
                <a:gd name="connsiteY422" fmla="*/ 721960 h 1758178"/>
                <a:gd name="connsiteX423" fmla="*/ 57101 w 1733256"/>
                <a:gd name="connsiteY423" fmla="*/ 731396 h 1758178"/>
                <a:gd name="connsiteX424" fmla="*/ 66527 w 1733256"/>
                <a:gd name="connsiteY424" fmla="*/ 737058 h 1758178"/>
                <a:gd name="connsiteX425" fmla="*/ 71239 w 1733256"/>
                <a:gd name="connsiteY425" fmla="*/ 725735 h 1758178"/>
                <a:gd name="connsiteX426" fmla="*/ 73125 w 1733256"/>
                <a:gd name="connsiteY426" fmla="*/ 710637 h 1758178"/>
                <a:gd name="connsiteX427" fmla="*/ 65938 w 1733256"/>
                <a:gd name="connsiteY427" fmla="*/ 709222 h 1758178"/>
                <a:gd name="connsiteX428" fmla="*/ 111769 w 1733256"/>
                <a:gd name="connsiteY428" fmla="*/ 684217 h 1758178"/>
                <a:gd name="connsiteX429" fmla="*/ 111769 w 1733256"/>
                <a:gd name="connsiteY429" fmla="*/ 691766 h 1758178"/>
                <a:gd name="connsiteX430" fmla="*/ 109884 w 1733256"/>
                <a:gd name="connsiteY430" fmla="*/ 702145 h 1758178"/>
                <a:gd name="connsiteX431" fmla="*/ 90091 w 1733256"/>
                <a:gd name="connsiteY431" fmla="*/ 705919 h 1758178"/>
                <a:gd name="connsiteX432" fmla="*/ 85378 w 1733256"/>
                <a:gd name="connsiteY432" fmla="*/ 731396 h 1758178"/>
                <a:gd name="connsiteX433" fmla="*/ 83493 w 1733256"/>
                <a:gd name="connsiteY433" fmla="*/ 744606 h 1758178"/>
                <a:gd name="connsiteX434" fmla="*/ 100459 w 1733256"/>
                <a:gd name="connsiteY434" fmla="*/ 756873 h 1758178"/>
                <a:gd name="connsiteX435" fmla="*/ 99516 w 1733256"/>
                <a:gd name="connsiteY435" fmla="*/ 765365 h 1758178"/>
                <a:gd name="connsiteX436" fmla="*/ 97631 w 1733256"/>
                <a:gd name="connsiteY436" fmla="*/ 772914 h 1758178"/>
                <a:gd name="connsiteX437" fmla="*/ 20341 w 1733256"/>
                <a:gd name="connsiteY437" fmla="*/ 729509 h 1758178"/>
                <a:gd name="connsiteX438" fmla="*/ 10916 w 1733256"/>
                <a:gd name="connsiteY438" fmla="*/ 722904 h 1758178"/>
                <a:gd name="connsiteX439" fmla="*/ 14686 w 1733256"/>
                <a:gd name="connsiteY439" fmla="*/ 702145 h 1758178"/>
                <a:gd name="connsiteX440" fmla="*/ 40135 w 1733256"/>
                <a:gd name="connsiteY440" fmla="*/ 696483 h 1758178"/>
                <a:gd name="connsiteX441" fmla="*/ 47676 w 1733256"/>
                <a:gd name="connsiteY441" fmla="*/ 694596 h 1758178"/>
                <a:gd name="connsiteX442" fmla="*/ 85378 w 1733256"/>
                <a:gd name="connsiteY442" fmla="*/ 688935 h 1758178"/>
                <a:gd name="connsiteX443" fmla="*/ 111769 w 1733256"/>
                <a:gd name="connsiteY443" fmla="*/ 684217 h 1758178"/>
                <a:gd name="connsiteX444" fmla="*/ 1710359 w 1733256"/>
                <a:gd name="connsiteY444" fmla="*/ 675826 h 1758178"/>
                <a:gd name="connsiteX445" fmla="*/ 1712256 w 1733256"/>
                <a:gd name="connsiteY445" fmla="*/ 682450 h 1758178"/>
                <a:gd name="connsiteX446" fmla="*/ 1714153 w 1733256"/>
                <a:gd name="connsiteY446" fmla="*/ 692859 h 1758178"/>
                <a:gd name="connsiteX447" fmla="*/ 1678113 w 1733256"/>
                <a:gd name="connsiteY447" fmla="*/ 700429 h 1758178"/>
                <a:gd name="connsiteX448" fmla="*/ 1672422 w 1733256"/>
                <a:gd name="connsiteY448" fmla="*/ 702322 h 1758178"/>
                <a:gd name="connsiteX449" fmla="*/ 1662938 w 1733256"/>
                <a:gd name="connsiteY449" fmla="*/ 703268 h 1758178"/>
                <a:gd name="connsiteX450" fmla="*/ 1655351 w 1733256"/>
                <a:gd name="connsiteY450" fmla="*/ 705161 h 1758178"/>
                <a:gd name="connsiteX451" fmla="*/ 1646815 w 1733256"/>
                <a:gd name="connsiteY451" fmla="*/ 706107 h 1758178"/>
                <a:gd name="connsiteX452" fmla="*/ 1642073 w 1733256"/>
                <a:gd name="connsiteY452" fmla="*/ 708000 h 1758178"/>
                <a:gd name="connsiteX453" fmla="*/ 1630691 w 1733256"/>
                <a:gd name="connsiteY453" fmla="*/ 708946 h 1758178"/>
                <a:gd name="connsiteX454" fmla="*/ 1620259 w 1733256"/>
                <a:gd name="connsiteY454" fmla="*/ 710839 h 1758178"/>
                <a:gd name="connsiteX455" fmla="*/ 1618362 w 1733256"/>
                <a:gd name="connsiteY455" fmla="*/ 692859 h 1758178"/>
                <a:gd name="connsiteX456" fmla="*/ 1625001 w 1733256"/>
                <a:gd name="connsiteY456" fmla="*/ 691913 h 1758178"/>
                <a:gd name="connsiteX457" fmla="*/ 1642073 w 1733256"/>
                <a:gd name="connsiteY457" fmla="*/ 688128 h 1758178"/>
                <a:gd name="connsiteX458" fmla="*/ 1664835 w 1733256"/>
                <a:gd name="connsiteY458" fmla="*/ 683396 h 1758178"/>
                <a:gd name="connsiteX459" fmla="*/ 1675268 w 1733256"/>
                <a:gd name="connsiteY459" fmla="*/ 682450 h 1758178"/>
                <a:gd name="connsiteX460" fmla="*/ 1682855 w 1733256"/>
                <a:gd name="connsiteY460" fmla="*/ 679611 h 1758178"/>
                <a:gd name="connsiteX461" fmla="*/ 1692339 w 1733256"/>
                <a:gd name="connsiteY461" fmla="*/ 678665 h 1758178"/>
                <a:gd name="connsiteX462" fmla="*/ 1697081 w 1733256"/>
                <a:gd name="connsiteY462" fmla="*/ 676772 h 1758178"/>
                <a:gd name="connsiteX463" fmla="*/ 1710359 w 1733256"/>
                <a:gd name="connsiteY463" fmla="*/ 675826 h 1758178"/>
                <a:gd name="connsiteX464" fmla="*/ 1645659 w 1733256"/>
                <a:gd name="connsiteY464" fmla="*/ 571130 h 1758178"/>
                <a:gd name="connsiteX465" fmla="*/ 1673014 w 1733256"/>
                <a:gd name="connsiteY465" fmla="*/ 572075 h 1758178"/>
                <a:gd name="connsiteX466" fmla="*/ 1689049 w 1733256"/>
                <a:gd name="connsiteY466" fmla="*/ 624970 h 1758178"/>
                <a:gd name="connsiteX467" fmla="*/ 1686219 w 1733256"/>
                <a:gd name="connsiteY467" fmla="*/ 627804 h 1758178"/>
                <a:gd name="connsiteX468" fmla="*/ 1673957 w 1733256"/>
                <a:gd name="connsiteY468" fmla="*/ 635361 h 1758178"/>
                <a:gd name="connsiteX469" fmla="*/ 1671127 w 1733256"/>
                <a:gd name="connsiteY469" fmla="*/ 627804 h 1758178"/>
                <a:gd name="connsiteX470" fmla="*/ 1673014 w 1733256"/>
                <a:gd name="connsiteY470" fmla="*/ 618358 h 1758178"/>
                <a:gd name="connsiteX471" fmla="*/ 1677730 w 1733256"/>
                <a:gd name="connsiteY471" fmla="*/ 600412 h 1758178"/>
                <a:gd name="connsiteX472" fmla="*/ 1654148 w 1733256"/>
                <a:gd name="connsiteY472" fmla="*/ 589077 h 1758178"/>
                <a:gd name="connsiteX473" fmla="*/ 1651319 w 1733256"/>
                <a:gd name="connsiteY473" fmla="*/ 610802 h 1758178"/>
                <a:gd name="connsiteX474" fmla="*/ 1641886 w 1733256"/>
                <a:gd name="connsiteY474" fmla="*/ 649529 h 1758178"/>
                <a:gd name="connsiteX475" fmla="*/ 1618304 w 1733256"/>
                <a:gd name="connsiteY475" fmla="*/ 651418 h 1758178"/>
                <a:gd name="connsiteX476" fmla="*/ 1599439 w 1733256"/>
                <a:gd name="connsiteY476" fmla="*/ 630638 h 1758178"/>
                <a:gd name="connsiteX477" fmla="*/ 1592836 w 1733256"/>
                <a:gd name="connsiteY477" fmla="*/ 609857 h 1758178"/>
                <a:gd name="connsiteX478" fmla="*/ 1591893 w 1733256"/>
                <a:gd name="connsiteY478" fmla="*/ 600412 h 1758178"/>
                <a:gd name="connsiteX479" fmla="*/ 1594723 w 1733256"/>
                <a:gd name="connsiteY479" fmla="*/ 596633 h 1758178"/>
                <a:gd name="connsiteX480" fmla="*/ 1595666 w 1733256"/>
                <a:gd name="connsiteY480" fmla="*/ 591911 h 1758178"/>
                <a:gd name="connsiteX481" fmla="*/ 1603212 w 1733256"/>
                <a:gd name="connsiteY481" fmla="*/ 582465 h 1758178"/>
                <a:gd name="connsiteX482" fmla="*/ 1612645 w 1733256"/>
                <a:gd name="connsiteY482" fmla="*/ 578687 h 1758178"/>
                <a:gd name="connsiteX483" fmla="*/ 1615474 w 1733256"/>
                <a:gd name="connsiteY483" fmla="*/ 586243 h 1758178"/>
                <a:gd name="connsiteX484" fmla="*/ 1618304 w 1733256"/>
                <a:gd name="connsiteY484" fmla="*/ 594744 h 1758178"/>
                <a:gd name="connsiteX485" fmla="*/ 1612645 w 1733256"/>
                <a:gd name="connsiteY485" fmla="*/ 599467 h 1758178"/>
                <a:gd name="connsiteX486" fmla="*/ 1606042 w 1733256"/>
                <a:gd name="connsiteY486" fmla="*/ 616469 h 1758178"/>
                <a:gd name="connsiteX487" fmla="*/ 1607928 w 1733256"/>
                <a:gd name="connsiteY487" fmla="*/ 620248 h 1758178"/>
                <a:gd name="connsiteX488" fmla="*/ 1609815 w 1733256"/>
                <a:gd name="connsiteY488" fmla="*/ 624970 h 1758178"/>
                <a:gd name="connsiteX489" fmla="*/ 1628680 w 1733256"/>
                <a:gd name="connsiteY489" fmla="*/ 632527 h 1758178"/>
                <a:gd name="connsiteX490" fmla="*/ 1635283 w 1733256"/>
                <a:gd name="connsiteY490" fmla="*/ 584354 h 1758178"/>
                <a:gd name="connsiteX491" fmla="*/ 1645659 w 1733256"/>
                <a:gd name="connsiteY491" fmla="*/ 571130 h 1758178"/>
                <a:gd name="connsiteX492" fmla="*/ 61022 w 1733256"/>
                <a:gd name="connsiteY492" fmla="*/ 544064 h 1758178"/>
                <a:gd name="connsiteX493" fmla="*/ 69504 w 1733256"/>
                <a:gd name="connsiteY493" fmla="*/ 545948 h 1758178"/>
                <a:gd name="connsiteX494" fmla="*/ 74216 w 1733256"/>
                <a:gd name="connsiteY494" fmla="*/ 546890 h 1758178"/>
                <a:gd name="connsiteX495" fmla="*/ 77986 w 1733256"/>
                <a:gd name="connsiteY495" fmla="*/ 548773 h 1758178"/>
                <a:gd name="connsiteX496" fmla="*/ 81756 w 1733256"/>
                <a:gd name="connsiteY496" fmla="*/ 549715 h 1758178"/>
                <a:gd name="connsiteX497" fmla="*/ 85526 w 1733256"/>
                <a:gd name="connsiteY497" fmla="*/ 551599 h 1758178"/>
                <a:gd name="connsiteX498" fmla="*/ 99663 w 1733256"/>
                <a:gd name="connsiteY498" fmla="*/ 555366 h 1758178"/>
                <a:gd name="connsiteX499" fmla="*/ 103433 w 1733256"/>
                <a:gd name="connsiteY499" fmla="*/ 558191 h 1758178"/>
                <a:gd name="connsiteX500" fmla="*/ 109087 w 1733256"/>
                <a:gd name="connsiteY500" fmla="*/ 559133 h 1758178"/>
                <a:gd name="connsiteX501" fmla="*/ 116627 w 1733256"/>
                <a:gd name="connsiteY501" fmla="*/ 562900 h 1758178"/>
                <a:gd name="connsiteX502" fmla="*/ 126052 w 1733256"/>
                <a:gd name="connsiteY502" fmla="*/ 565725 h 1758178"/>
                <a:gd name="connsiteX503" fmla="*/ 130764 w 1733256"/>
                <a:gd name="connsiteY503" fmla="*/ 567609 h 1758178"/>
                <a:gd name="connsiteX504" fmla="*/ 134534 w 1733256"/>
                <a:gd name="connsiteY504" fmla="*/ 568551 h 1758178"/>
                <a:gd name="connsiteX505" fmla="*/ 144901 w 1733256"/>
                <a:gd name="connsiteY505" fmla="*/ 573259 h 1758178"/>
                <a:gd name="connsiteX506" fmla="*/ 150556 w 1733256"/>
                <a:gd name="connsiteY506" fmla="*/ 575143 h 1758178"/>
                <a:gd name="connsiteX507" fmla="*/ 140189 w 1733256"/>
                <a:gd name="connsiteY507" fmla="*/ 600571 h 1758178"/>
                <a:gd name="connsiteX508" fmla="*/ 102490 w 1733256"/>
                <a:gd name="connsiteY508" fmla="*/ 604338 h 1758178"/>
                <a:gd name="connsiteX509" fmla="*/ 87411 w 1733256"/>
                <a:gd name="connsiteY509" fmla="*/ 606221 h 1758178"/>
                <a:gd name="connsiteX510" fmla="*/ 70446 w 1733256"/>
                <a:gd name="connsiteY510" fmla="*/ 608105 h 1758178"/>
                <a:gd name="connsiteX511" fmla="*/ 55367 w 1733256"/>
                <a:gd name="connsiteY511" fmla="*/ 610930 h 1758178"/>
                <a:gd name="connsiteX512" fmla="*/ 62906 w 1733256"/>
                <a:gd name="connsiteY512" fmla="*/ 614697 h 1758178"/>
                <a:gd name="connsiteX513" fmla="*/ 66676 w 1733256"/>
                <a:gd name="connsiteY513" fmla="*/ 616581 h 1758178"/>
                <a:gd name="connsiteX514" fmla="*/ 71389 w 1733256"/>
                <a:gd name="connsiteY514" fmla="*/ 617523 h 1758178"/>
                <a:gd name="connsiteX515" fmla="*/ 81756 w 1733256"/>
                <a:gd name="connsiteY515" fmla="*/ 621290 h 1758178"/>
                <a:gd name="connsiteX516" fmla="*/ 109087 w 1733256"/>
                <a:gd name="connsiteY516" fmla="*/ 632591 h 1758178"/>
                <a:gd name="connsiteX517" fmla="*/ 126994 w 1733256"/>
                <a:gd name="connsiteY517" fmla="*/ 638242 h 1758178"/>
                <a:gd name="connsiteX518" fmla="*/ 122282 w 1733256"/>
                <a:gd name="connsiteY518" fmla="*/ 654252 h 1758178"/>
                <a:gd name="connsiteX519" fmla="*/ 101548 w 1733256"/>
                <a:gd name="connsiteY519" fmla="*/ 647659 h 1758178"/>
                <a:gd name="connsiteX520" fmla="*/ 87411 w 1733256"/>
                <a:gd name="connsiteY520" fmla="*/ 642009 h 1758178"/>
                <a:gd name="connsiteX521" fmla="*/ 34632 w 1733256"/>
                <a:gd name="connsiteY521" fmla="*/ 624115 h 1758178"/>
                <a:gd name="connsiteX522" fmla="*/ 42172 w 1733256"/>
                <a:gd name="connsiteY522" fmla="*/ 596804 h 1758178"/>
                <a:gd name="connsiteX523" fmla="*/ 81756 w 1733256"/>
                <a:gd name="connsiteY523" fmla="*/ 592095 h 1758178"/>
                <a:gd name="connsiteX524" fmla="*/ 96835 w 1733256"/>
                <a:gd name="connsiteY524" fmla="*/ 589270 h 1758178"/>
                <a:gd name="connsiteX525" fmla="*/ 111915 w 1733256"/>
                <a:gd name="connsiteY525" fmla="*/ 588328 h 1758178"/>
                <a:gd name="connsiteX526" fmla="*/ 125109 w 1733256"/>
                <a:gd name="connsiteY526" fmla="*/ 584561 h 1758178"/>
                <a:gd name="connsiteX527" fmla="*/ 105317 w 1733256"/>
                <a:gd name="connsiteY527" fmla="*/ 576085 h 1758178"/>
                <a:gd name="connsiteX528" fmla="*/ 87411 w 1733256"/>
                <a:gd name="connsiteY528" fmla="*/ 569492 h 1758178"/>
                <a:gd name="connsiteX529" fmla="*/ 71389 w 1733256"/>
                <a:gd name="connsiteY529" fmla="*/ 563842 h 1758178"/>
                <a:gd name="connsiteX530" fmla="*/ 66676 w 1733256"/>
                <a:gd name="connsiteY530" fmla="*/ 563842 h 1758178"/>
                <a:gd name="connsiteX531" fmla="*/ 62906 w 1733256"/>
                <a:gd name="connsiteY531" fmla="*/ 561016 h 1758178"/>
                <a:gd name="connsiteX532" fmla="*/ 57252 w 1733256"/>
                <a:gd name="connsiteY532" fmla="*/ 559133 h 1758178"/>
                <a:gd name="connsiteX533" fmla="*/ 59137 w 1733256"/>
                <a:gd name="connsiteY533" fmla="*/ 551599 h 1758178"/>
                <a:gd name="connsiteX534" fmla="*/ 61022 w 1733256"/>
                <a:gd name="connsiteY534" fmla="*/ 544064 h 1758178"/>
                <a:gd name="connsiteX535" fmla="*/ 1620254 w 1733256"/>
                <a:gd name="connsiteY535" fmla="*/ 475886 h 1758178"/>
                <a:gd name="connsiteX536" fmla="*/ 1599552 w 1733256"/>
                <a:gd name="connsiteY536" fmla="*/ 487215 h 1758178"/>
                <a:gd name="connsiteX537" fmla="*/ 1609903 w 1733256"/>
                <a:gd name="connsiteY537" fmla="*/ 509872 h 1758178"/>
                <a:gd name="connsiteX538" fmla="*/ 1629665 w 1733256"/>
                <a:gd name="connsiteY538" fmla="*/ 508928 h 1758178"/>
                <a:gd name="connsiteX539" fmla="*/ 1632488 w 1733256"/>
                <a:gd name="connsiteY539" fmla="*/ 494767 h 1758178"/>
                <a:gd name="connsiteX540" fmla="*/ 1624959 w 1733256"/>
                <a:gd name="connsiteY540" fmla="*/ 479662 h 1758178"/>
                <a:gd name="connsiteX541" fmla="*/ 1620254 w 1733256"/>
                <a:gd name="connsiteY541" fmla="*/ 475886 h 1758178"/>
                <a:gd name="connsiteX542" fmla="*/ 1625900 w 1733256"/>
                <a:gd name="connsiteY542" fmla="*/ 452285 h 1758178"/>
                <a:gd name="connsiteX543" fmla="*/ 1629665 w 1733256"/>
                <a:gd name="connsiteY543" fmla="*/ 454173 h 1758178"/>
                <a:gd name="connsiteX544" fmla="*/ 1634370 w 1733256"/>
                <a:gd name="connsiteY544" fmla="*/ 465501 h 1758178"/>
                <a:gd name="connsiteX545" fmla="*/ 1636252 w 1733256"/>
                <a:gd name="connsiteY545" fmla="*/ 469278 h 1758178"/>
                <a:gd name="connsiteX546" fmla="*/ 1637193 w 1733256"/>
                <a:gd name="connsiteY546" fmla="*/ 473054 h 1758178"/>
                <a:gd name="connsiteX547" fmla="*/ 1640016 w 1733256"/>
                <a:gd name="connsiteY547" fmla="*/ 476830 h 1758178"/>
                <a:gd name="connsiteX548" fmla="*/ 1640957 w 1733256"/>
                <a:gd name="connsiteY548" fmla="*/ 479662 h 1758178"/>
                <a:gd name="connsiteX549" fmla="*/ 1642839 w 1733256"/>
                <a:gd name="connsiteY549" fmla="*/ 482494 h 1758178"/>
                <a:gd name="connsiteX550" fmla="*/ 1643780 w 1733256"/>
                <a:gd name="connsiteY550" fmla="*/ 487215 h 1758178"/>
                <a:gd name="connsiteX551" fmla="*/ 1647544 w 1733256"/>
                <a:gd name="connsiteY551" fmla="*/ 494767 h 1758178"/>
                <a:gd name="connsiteX552" fmla="*/ 1649426 w 1733256"/>
                <a:gd name="connsiteY552" fmla="*/ 506095 h 1758178"/>
                <a:gd name="connsiteX553" fmla="*/ 1649426 w 1733256"/>
                <a:gd name="connsiteY553" fmla="*/ 513648 h 1758178"/>
                <a:gd name="connsiteX554" fmla="*/ 1641898 w 1733256"/>
                <a:gd name="connsiteY554" fmla="*/ 524976 h 1758178"/>
                <a:gd name="connsiteX555" fmla="*/ 1639075 w 1733256"/>
                <a:gd name="connsiteY555" fmla="*/ 525920 h 1758178"/>
                <a:gd name="connsiteX556" fmla="*/ 1620254 w 1733256"/>
                <a:gd name="connsiteY556" fmla="*/ 529696 h 1758178"/>
                <a:gd name="connsiteX557" fmla="*/ 1607080 w 1733256"/>
                <a:gd name="connsiteY557" fmla="*/ 524032 h 1758178"/>
                <a:gd name="connsiteX558" fmla="*/ 1608021 w 1733256"/>
                <a:gd name="connsiteY558" fmla="*/ 530641 h 1758178"/>
                <a:gd name="connsiteX559" fmla="*/ 1593906 w 1733256"/>
                <a:gd name="connsiteY559" fmla="*/ 544801 h 1758178"/>
                <a:gd name="connsiteX560" fmla="*/ 1589201 w 1733256"/>
                <a:gd name="connsiteY560" fmla="*/ 548577 h 1758178"/>
                <a:gd name="connsiteX561" fmla="*/ 1584496 w 1733256"/>
                <a:gd name="connsiteY561" fmla="*/ 550465 h 1758178"/>
                <a:gd name="connsiteX562" fmla="*/ 1583555 w 1733256"/>
                <a:gd name="connsiteY562" fmla="*/ 552354 h 1758178"/>
                <a:gd name="connsiteX563" fmla="*/ 1575085 w 1733256"/>
                <a:gd name="connsiteY563" fmla="*/ 558962 h 1758178"/>
                <a:gd name="connsiteX564" fmla="*/ 1569439 w 1733256"/>
                <a:gd name="connsiteY564" fmla="*/ 550465 h 1758178"/>
                <a:gd name="connsiteX565" fmla="*/ 1566616 w 1733256"/>
                <a:gd name="connsiteY565" fmla="*/ 542913 h 1758178"/>
                <a:gd name="connsiteX566" fmla="*/ 1576968 w 1733256"/>
                <a:gd name="connsiteY566" fmla="*/ 533473 h 1758178"/>
                <a:gd name="connsiteX567" fmla="*/ 1594847 w 1733256"/>
                <a:gd name="connsiteY567" fmla="*/ 521200 h 1758178"/>
                <a:gd name="connsiteX568" fmla="*/ 1592965 w 1733256"/>
                <a:gd name="connsiteY568" fmla="*/ 509872 h 1758178"/>
                <a:gd name="connsiteX569" fmla="*/ 1584496 w 1733256"/>
                <a:gd name="connsiteY569" fmla="*/ 493823 h 1758178"/>
                <a:gd name="connsiteX570" fmla="*/ 1564734 w 1733256"/>
                <a:gd name="connsiteY570" fmla="*/ 501375 h 1758178"/>
                <a:gd name="connsiteX571" fmla="*/ 1549678 w 1733256"/>
                <a:gd name="connsiteY571" fmla="*/ 507983 h 1758178"/>
                <a:gd name="connsiteX572" fmla="*/ 1545914 w 1733256"/>
                <a:gd name="connsiteY572" fmla="*/ 498543 h 1758178"/>
                <a:gd name="connsiteX573" fmla="*/ 1543091 w 1733256"/>
                <a:gd name="connsiteY573" fmla="*/ 491935 h 1758178"/>
                <a:gd name="connsiteX574" fmla="*/ 1588260 w 1733256"/>
                <a:gd name="connsiteY574" fmla="*/ 469278 h 1758178"/>
                <a:gd name="connsiteX575" fmla="*/ 1592024 w 1733256"/>
                <a:gd name="connsiteY575" fmla="*/ 469278 h 1758178"/>
                <a:gd name="connsiteX576" fmla="*/ 1593906 w 1733256"/>
                <a:gd name="connsiteY576" fmla="*/ 466446 h 1758178"/>
                <a:gd name="connsiteX577" fmla="*/ 1625900 w 1733256"/>
                <a:gd name="connsiteY577" fmla="*/ 452285 h 1758178"/>
                <a:gd name="connsiteX578" fmla="*/ 129954 w 1733256"/>
                <a:gd name="connsiteY578" fmla="*/ 430110 h 1758178"/>
                <a:gd name="connsiteX579" fmla="*/ 146014 w 1733256"/>
                <a:gd name="connsiteY579" fmla="*/ 434803 h 1758178"/>
                <a:gd name="connsiteX580" fmla="*/ 137512 w 1733256"/>
                <a:gd name="connsiteY580" fmla="*/ 450758 h 1758178"/>
                <a:gd name="connsiteX581" fmla="*/ 115784 w 1733256"/>
                <a:gd name="connsiteY581" fmla="*/ 456389 h 1758178"/>
                <a:gd name="connsiteX582" fmla="*/ 111061 w 1733256"/>
                <a:gd name="connsiteY582" fmla="*/ 466713 h 1758178"/>
                <a:gd name="connsiteX583" fmla="*/ 127120 w 1733256"/>
                <a:gd name="connsiteY583" fmla="*/ 501439 h 1758178"/>
                <a:gd name="connsiteX584" fmla="*/ 167741 w 1733256"/>
                <a:gd name="connsiteY584" fmla="*/ 506131 h 1758178"/>
                <a:gd name="connsiteX585" fmla="*/ 180967 w 1733256"/>
                <a:gd name="connsiteY585" fmla="*/ 485484 h 1758178"/>
                <a:gd name="connsiteX586" fmla="*/ 183801 w 1733256"/>
                <a:gd name="connsiteY586" fmla="*/ 478914 h 1758178"/>
                <a:gd name="connsiteX587" fmla="*/ 176243 w 1733256"/>
                <a:gd name="connsiteY587" fmla="*/ 472344 h 1758178"/>
                <a:gd name="connsiteX588" fmla="*/ 166796 w 1733256"/>
                <a:gd name="connsiteY588" fmla="*/ 467651 h 1758178"/>
                <a:gd name="connsiteX589" fmla="*/ 156405 w 1733256"/>
                <a:gd name="connsiteY589" fmla="*/ 482668 h 1758178"/>
                <a:gd name="connsiteX590" fmla="*/ 144124 w 1733256"/>
                <a:gd name="connsiteY590" fmla="*/ 476098 h 1758178"/>
                <a:gd name="connsiteX591" fmla="*/ 150737 w 1733256"/>
                <a:gd name="connsiteY591" fmla="*/ 462959 h 1758178"/>
                <a:gd name="connsiteX592" fmla="*/ 157350 w 1733256"/>
                <a:gd name="connsiteY592" fmla="*/ 450758 h 1758178"/>
                <a:gd name="connsiteX593" fmla="*/ 163018 w 1733256"/>
                <a:gd name="connsiteY593" fmla="*/ 444188 h 1758178"/>
                <a:gd name="connsiteX594" fmla="*/ 167741 w 1733256"/>
                <a:gd name="connsiteY594" fmla="*/ 447942 h 1758178"/>
                <a:gd name="connsiteX595" fmla="*/ 170575 w 1733256"/>
                <a:gd name="connsiteY595" fmla="*/ 447942 h 1758178"/>
                <a:gd name="connsiteX596" fmla="*/ 202694 w 1733256"/>
                <a:gd name="connsiteY596" fmla="*/ 467651 h 1758178"/>
                <a:gd name="connsiteX597" fmla="*/ 180967 w 1733256"/>
                <a:gd name="connsiteY597" fmla="*/ 512701 h 1758178"/>
                <a:gd name="connsiteX598" fmla="*/ 178133 w 1733256"/>
                <a:gd name="connsiteY598" fmla="*/ 513640 h 1758178"/>
                <a:gd name="connsiteX599" fmla="*/ 170575 w 1733256"/>
                <a:gd name="connsiteY599" fmla="*/ 521148 h 1758178"/>
                <a:gd name="connsiteX600" fmla="*/ 145069 w 1733256"/>
                <a:gd name="connsiteY600" fmla="*/ 528656 h 1758178"/>
                <a:gd name="connsiteX601" fmla="*/ 137512 w 1733256"/>
                <a:gd name="connsiteY601" fmla="*/ 525841 h 1758178"/>
                <a:gd name="connsiteX602" fmla="*/ 125231 w 1733256"/>
                <a:gd name="connsiteY602" fmla="*/ 523025 h 1758178"/>
                <a:gd name="connsiteX603" fmla="*/ 119563 w 1733256"/>
                <a:gd name="connsiteY603" fmla="*/ 519271 h 1758178"/>
                <a:gd name="connsiteX604" fmla="*/ 112950 w 1733256"/>
                <a:gd name="connsiteY604" fmla="*/ 513640 h 1758178"/>
                <a:gd name="connsiteX605" fmla="*/ 110116 w 1733256"/>
                <a:gd name="connsiteY605" fmla="*/ 513640 h 1758178"/>
                <a:gd name="connsiteX606" fmla="*/ 103504 w 1733256"/>
                <a:gd name="connsiteY606" fmla="*/ 507070 h 1758178"/>
                <a:gd name="connsiteX607" fmla="*/ 102559 w 1733256"/>
                <a:gd name="connsiteY607" fmla="*/ 505193 h 1758178"/>
                <a:gd name="connsiteX608" fmla="*/ 100670 w 1733256"/>
                <a:gd name="connsiteY608" fmla="*/ 502377 h 1758178"/>
                <a:gd name="connsiteX609" fmla="*/ 94057 w 1733256"/>
                <a:gd name="connsiteY609" fmla="*/ 474221 h 1758178"/>
                <a:gd name="connsiteX610" fmla="*/ 100670 w 1733256"/>
                <a:gd name="connsiteY610" fmla="*/ 457327 h 1758178"/>
                <a:gd name="connsiteX611" fmla="*/ 104448 w 1733256"/>
                <a:gd name="connsiteY611" fmla="*/ 450758 h 1758178"/>
                <a:gd name="connsiteX612" fmla="*/ 129954 w 1733256"/>
                <a:gd name="connsiteY612" fmla="*/ 430110 h 1758178"/>
                <a:gd name="connsiteX613" fmla="*/ 1567578 w 1733256"/>
                <a:gd name="connsiteY613" fmla="*/ 357594 h 1758178"/>
                <a:gd name="connsiteX614" fmla="*/ 1587355 w 1733256"/>
                <a:gd name="connsiteY614" fmla="*/ 385803 h 1758178"/>
                <a:gd name="connsiteX615" fmla="*/ 1601482 w 1733256"/>
                <a:gd name="connsiteY615" fmla="*/ 408370 h 1758178"/>
                <a:gd name="connsiteX616" fmla="*/ 1591122 w 1733256"/>
                <a:gd name="connsiteY616" fmla="*/ 415892 h 1758178"/>
                <a:gd name="connsiteX617" fmla="*/ 1583588 w 1733256"/>
                <a:gd name="connsiteY617" fmla="*/ 407429 h 1758178"/>
                <a:gd name="connsiteX618" fmla="*/ 1575112 w 1733256"/>
                <a:gd name="connsiteY618" fmla="*/ 394265 h 1758178"/>
                <a:gd name="connsiteX619" fmla="*/ 1565694 w 1733256"/>
                <a:gd name="connsiteY619" fmla="*/ 382041 h 1758178"/>
                <a:gd name="connsiteX620" fmla="*/ 1558160 w 1733256"/>
                <a:gd name="connsiteY620" fmla="*/ 386743 h 1758178"/>
                <a:gd name="connsiteX621" fmla="*/ 1546859 w 1733256"/>
                <a:gd name="connsiteY621" fmla="*/ 395206 h 1758178"/>
                <a:gd name="connsiteX622" fmla="*/ 1555335 w 1733256"/>
                <a:gd name="connsiteY622" fmla="*/ 408370 h 1758178"/>
                <a:gd name="connsiteX623" fmla="*/ 1563811 w 1733256"/>
                <a:gd name="connsiteY623" fmla="*/ 421534 h 1758178"/>
                <a:gd name="connsiteX624" fmla="*/ 1566636 w 1733256"/>
                <a:gd name="connsiteY624" fmla="*/ 428116 h 1758178"/>
                <a:gd name="connsiteX625" fmla="*/ 1562869 w 1733256"/>
                <a:gd name="connsiteY625" fmla="*/ 431877 h 1758178"/>
                <a:gd name="connsiteX626" fmla="*/ 1550626 w 1733256"/>
                <a:gd name="connsiteY626" fmla="*/ 427176 h 1758178"/>
                <a:gd name="connsiteX627" fmla="*/ 1540267 w 1733256"/>
                <a:gd name="connsiteY627" fmla="*/ 412131 h 1758178"/>
                <a:gd name="connsiteX628" fmla="*/ 1533674 w 1733256"/>
                <a:gd name="connsiteY628" fmla="*/ 403668 h 1758178"/>
                <a:gd name="connsiteX629" fmla="*/ 1525198 w 1733256"/>
                <a:gd name="connsiteY629" fmla="*/ 408370 h 1758178"/>
                <a:gd name="connsiteX630" fmla="*/ 1515781 w 1733256"/>
                <a:gd name="connsiteY630" fmla="*/ 413071 h 1758178"/>
                <a:gd name="connsiteX631" fmla="*/ 1517664 w 1733256"/>
                <a:gd name="connsiteY631" fmla="*/ 427176 h 1758178"/>
                <a:gd name="connsiteX632" fmla="*/ 1522373 w 1733256"/>
                <a:gd name="connsiteY632" fmla="*/ 434698 h 1758178"/>
                <a:gd name="connsiteX633" fmla="*/ 1525198 w 1733256"/>
                <a:gd name="connsiteY633" fmla="*/ 436578 h 1758178"/>
                <a:gd name="connsiteX634" fmla="*/ 1528024 w 1733256"/>
                <a:gd name="connsiteY634" fmla="*/ 442220 h 1758178"/>
                <a:gd name="connsiteX635" fmla="*/ 1530849 w 1733256"/>
                <a:gd name="connsiteY635" fmla="*/ 446922 h 1758178"/>
                <a:gd name="connsiteX636" fmla="*/ 1531791 w 1733256"/>
                <a:gd name="connsiteY636" fmla="*/ 449743 h 1758178"/>
                <a:gd name="connsiteX637" fmla="*/ 1534616 w 1733256"/>
                <a:gd name="connsiteY637" fmla="*/ 453504 h 1758178"/>
                <a:gd name="connsiteX638" fmla="*/ 1528024 w 1733256"/>
                <a:gd name="connsiteY638" fmla="*/ 458205 h 1758178"/>
                <a:gd name="connsiteX639" fmla="*/ 1516722 w 1733256"/>
                <a:gd name="connsiteY639" fmla="*/ 450683 h 1758178"/>
                <a:gd name="connsiteX640" fmla="*/ 1509188 w 1733256"/>
                <a:gd name="connsiteY640" fmla="*/ 442220 h 1758178"/>
                <a:gd name="connsiteX641" fmla="*/ 1503537 w 1733256"/>
                <a:gd name="connsiteY641" fmla="*/ 432817 h 1758178"/>
                <a:gd name="connsiteX642" fmla="*/ 1498829 w 1733256"/>
                <a:gd name="connsiteY642" fmla="*/ 424355 h 1758178"/>
                <a:gd name="connsiteX643" fmla="*/ 1494120 w 1733256"/>
                <a:gd name="connsiteY643" fmla="*/ 416832 h 1758178"/>
                <a:gd name="connsiteX644" fmla="*/ 1489411 w 1733256"/>
                <a:gd name="connsiteY644" fmla="*/ 409310 h 1758178"/>
                <a:gd name="connsiteX645" fmla="*/ 1498829 w 1733256"/>
                <a:gd name="connsiteY645" fmla="*/ 401788 h 1758178"/>
                <a:gd name="connsiteX646" fmla="*/ 1521431 w 1733256"/>
                <a:gd name="connsiteY646" fmla="*/ 386743 h 1758178"/>
                <a:gd name="connsiteX647" fmla="*/ 1524256 w 1733256"/>
                <a:gd name="connsiteY647" fmla="*/ 385803 h 1758178"/>
                <a:gd name="connsiteX648" fmla="*/ 1557219 w 1733256"/>
                <a:gd name="connsiteY648" fmla="*/ 364176 h 1758178"/>
                <a:gd name="connsiteX649" fmla="*/ 1567578 w 1733256"/>
                <a:gd name="connsiteY649" fmla="*/ 357594 h 1758178"/>
                <a:gd name="connsiteX650" fmla="*/ 196919 w 1733256"/>
                <a:gd name="connsiteY650" fmla="*/ 312046 h 1758178"/>
                <a:gd name="connsiteX651" fmla="*/ 200697 w 1733256"/>
                <a:gd name="connsiteY651" fmla="*/ 321490 h 1758178"/>
                <a:gd name="connsiteX652" fmla="*/ 202586 w 1733256"/>
                <a:gd name="connsiteY652" fmla="*/ 325267 h 1758178"/>
                <a:gd name="connsiteX653" fmla="*/ 203530 w 1733256"/>
                <a:gd name="connsiteY653" fmla="*/ 329044 h 1758178"/>
                <a:gd name="connsiteX654" fmla="*/ 205419 w 1733256"/>
                <a:gd name="connsiteY654" fmla="*/ 334711 h 1758178"/>
                <a:gd name="connsiteX655" fmla="*/ 206363 w 1733256"/>
                <a:gd name="connsiteY655" fmla="*/ 339432 h 1758178"/>
                <a:gd name="connsiteX656" fmla="*/ 212029 w 1733256"/>
                <a:gd name="connsiteY656" fmla="*/ 352654 h 1758178"/>
                <a:gd name="connsiteX657" fmla="*/ 217695 w 1733256"/>
                <a:gd name="connsiteY657" fmla="*/ 363986 h 1758178"/>
                <a:gd name="connsiteX658" fmla="*/ 273413 w 1733256"/>
                <a:gd name="connsiteY658" fmla="*/ 366819 h 1758178"/>
                <a:gd name="connsiteX659" fmla="*/ 261136 w 1733256"/>
                <a:gd name="connsiteY659" fmla="*/ 384762 h 1758178"/>
                <a:gd name="connsiteX660" fmla="*/ 233750 w 1733256"/>
                <a:gd name="connsiteY660" fmla="*/ 381929 h 1758178"/>
                <a:gd name="connsiteX661" fmla="*/ 218640 w 1733256"/>
                <a:gd name="connsiteY661" fmla="*/ 382873 h 1758178"/>
                <a:gd name="connsiteX662" fmla="*/ 225250 w 1733256"/>
                <a:gd name="connsiteY662" fmla="*/ 401760 h 1758178"/>
                <a:gd name="connsiteX663" fmla="*/ 228083 w 1733256"/>
                <a:gd name="connsiteY663" fmla="*/ 409315 h 1758178"/>
                <a:gd name="connsiteX664" fmla="*/ 232805 w 1733256"/>
                <a:gd name="connsiteY664" fmla="*/ 419703 h 1758178"/>
                <a:gd name="connsiteX665" fmla="*/ 226195 w 1733256"/>
                <a:gd name="connsiteY665" fmla="*/ 430091 h 1758178"/>
                <a:gd name="connsiteX666" fmla="*/ 220529 w 1733256"/>
                <a:gd name="connsiteY666" fmla="*/ 436702 h 1758178"/>
                <a:gd name="connsiteX667" fmla="*/ 215807 w 1733256"/>
                <a:gd name="connsiteY667" fmla="*/ 422536 h 1758178"/>
                <a:gd name="connsiteX668" fmla="*/ 213918 w 1733256"/>
                <a:gd name="connsiteY668" fmla="*/ 416870 h 1758178"/>
                <a:gd name="connsiteX669" fmla="*/ 211085 w 1733256"/>
                <a:gd name="connsiteY669" fmla="*/ 405538 h 1758178"/>
                <a:gd name="connsiteX670" fmla="*/ 205419 w 1733256"/>
                <a:gd name="connsiteY670" fmla="*/ 391372 h 1758178"/>
                <a:gd name="connsiteX671" fmla="*/ 199753 w 1733256"/>
                <a:gd name="connsiteY671" fmla="*/ 380984 h 1758178"/>
                <a:gd name="connsiteX672" fmla="*/ 148757 w 1733256"/>
                <a:gd name="connsiteY672" fmla="*/ 378151 h 1758178"/>
                <a:gd name="connsiteX673" fmla="*/ 159145 w 1733256"/>
                <a:gd name="connsiteY673" fmla="*/ 361153 h 1758178"/>
                <a:gd name="connsiteX674" fmla="*/ 183698 w 1733256"/>
                <a:gd name="connsiteY674" fmla="*/ 363042 h 1758178"/>
                <a:gd name="connsiteX675" fmla="*/ 197864 w 1733256"/>
                <a:gd name="connsiteY675" fmla="*/ 363042 h 1758178"/>
                <a:gd name="connsiteX676" fmla="*/ 192198 w 1733256"/>
                <a:gd name="connsiteY676" fmla="*/ 343210 h 1758178"/>
                <a:gd name="connsiteX677" fmla="*/ 189365 w 1733256"/>
                <a:gd name="connsiteY677" fmla="*/ 335655 h 1758178"/>
                <a:gd name="connsiteX678" fmla="*/ 186531 w 1733256"/>
                <a:gd name="connsiteY678" fmla="*/ 327156 h 1758178"/>
                <a:gd name="connsiteX679" fmla="*/ 195031 w 1733256"/>
                <a:gd name="connsiteY679" fmla="*/ 312990 h 1758178"/>
                <a:gd name="connsiteX680" fmla="*/ 196919 w 1733256"/>
                <a:gd name="connsiteY680" fmla="*/ 312046 h 1758178"/>
                <a:gd name="connsiteX681" fmla="*/ 239476 w 1733256"/>
                <a:gd name="connsiteY681" fmla="*/ 267647 h 1758178"/>
                <a:gd name="connsiteX682" fmla="*/ 244925 w 1733256"/>
                <a:gd name="connsiteY682" fmla="*/ 271871 h 1758178"/>
                <a:gd name="connsiteX683" fmla="*/ 252507 w 1733256"/>
                <a:gd name="connsiteY683" fmla="*/ 278441 h 1758178"/>
                <a:gd name="connsiteX684" fmla="*/ 300842 w 1733256"/>
                <a:gd name="connsiteY684" fmla="*/ 321620 h 1758178"/>
                <a:gd name="connsiteX685" fmla="*/ 301790 w 1733256"/>
                <a:gd name="connsiteY685" fmla="*/ 323498 h 1758178"/>
                <a:gd name="connsiteX686" fmla="*/ 308424 w 1733256"/>
                <a:gd name="connsiteY686" fmla="*/ 329130 h 1758178"/>
                <a:gd name="connsiteX687" fmla="*/ 303685 w 1733256"/>
                <a:gd name="connsiteY687" fmla="*/ 337578 h 1758178"/>
                <a:gd name="connsiteX688" fmla="*/ 296103 w 1733256"/>
                <a:gd name="connsiteY688" fmla="*/ 343210 h 1758178"/>
                <a:gd name="connsiteX689" fmla="*/ 292312 w 1733256"/>
                <a:gd name="connsiteY689" fmla="*/ 339455 h 1758178"/>
                <a:gd name="connsiteX690" fmla="*/ 285678 w 1733256"/>
                <a:gd name="connsiteY690" fmla="*/ 333823 h 1758178"/>
                <a:gd name="connsiteX691" fmla="*/ 283783 w 1733256"/>
                <a:gd name="connsiteY691" fmla="*/ 332884 h 1758178"/>
                <a:gd name="connsiteX692" fmla="*/ 260089 w 1733256"/>
                <a:gd name="connsiteY692" fmla="*/ 310356 h 1758178"/>
                <a:gd name="connsiteX693" fmla="*/ 237343 w 1733256"/>
                <a:gd name="connsiteY693" fmla="*/ 290644 h 1758178"/>
                <a:gd name="connsiteX694" fmla="*/ 227866 w 1733256"/>
                <a:gd name="connsiteY694" fmla="*/ 280319 h 1758178"/>
                <a:gd name="connsiteX695" fmla="*/ 231657 w 1733256"/>
                <a:gd name="connsiteY695" fmla="*/ 275625 h 1758178"/>
                <a:gd name="connsiteX696" fmla="*/ 235448 w 1733256"/>
                <a:gd name="connsiteY696" fmla="*/ 271871 h 1758178"/>
                <a:gd name="connsiteX697" fmla="*/ 239476 w 1733256"/>
                <a:gd name="connsiteY697" fmla="*/ 267647 h 1758178"/>
                <a:gd name="connsiteX698" fmla="*/ 1479821 w 1733256"/>
                <a:gd name="connsiteY698" fmla="*/ 254513 h 1758178"/>
                <a:gd name="connsiteX699" fmla="*/ 1488297 w 1733256"/>
                <a:gd name="connsiteY699" fmla="*/ 275249 h 1758178"/>
                <a:gd name="connsiteX700" fmla="*/ 1485472 w 1733256"/>
                <a:gd name="connsiteY700" fmla="*/ 280904 h 1758178"/>
                <a:gd name="connsiteX701" fmla="*/ 1477938 w 1733256"/>
                <a:gd name="connsiteY701" fmla="*/ 295043 h 1758178"/>
                <a:gd name="connsiteX702" fmla="*/ 1466637 w 1733256"/>
                <a:gd name="connsiteY702" fmla="*/ 315779 h 1758178"/>
                <a:gd name="connsiteX703" fmla="*/ 1462870 w 1733256"/>
                <a:gd name="connsiteY703" fmla="*/ 323319 h 1758178"/>
                <a:gd name="connsiteX704" fmla="*/ 1454394 w 1733256"/>
                <a:gd name="connsiteY704" fmla="*/ 335573 h 1758178"/>
                <a:gd name="connsiteX705" fmla="*/ 1468520 w 1733256"/>
                <a:gd name="connsiteY705" fmla="*/ 332745 h 1758178"/>
                <a:gd name="connsiteX706" fmla="*/ 1476996 w 1733256"/>
                <a:gd name="connsiteY706" fmla="*/ 329917 h 1758178"/>
                <a:gd name="connsiteX707" fmla="*/ 1484530 w 1733256"/>
                <a:gd name="connsiteY707" fmla="*/ 326147 h 1758178"/>
                <a:gd name="connsiteX708" fmla="*/ 1494890 w 1733256"/>
                <a:gd name="connsiteY708" fmla="*/ 321434 h 1758178"/>
                <a:gd name="connsiteX709" fmla="*/ 1497715 w 1733256"/>
                <a:gd name="connsiteY709" fmla="*/ 320492 h 1758178"/>
                <a:gd name="connsiteX710" fmla="*/ 1508075 w 1733256"/>
                <a:gd name="connsiteY710" fmla="*/ 314836 h 1758178"/>
                <a:gd name="connsiteX711" fmla="*/ 1519376 w 1733256"/>
                <a:gd name="connsiteY711" fmla="*/ 311066 h 1758178"/>
                <a:gd name="connsiteX712" fmla="*/ 1527852 w 1733256"/>
                <a:gd name="connsiteY712" fmla="*/ 308238 h 1758178"/>
                <a:gd name="connsiteX713" fmla="*/ 1534444 w 1733256"/>
                <a:gd name="connsiteY713" fmla="*/ 312951 h 1758178"/>
                <a:gd name="connsiteX714" fmla="*/ 1539153 w 1733256"/>
                <a:gd name="connsiteY714" fmla="*/ 319549 h 1758178"/>
                <a:gd name="connsiteX715" fmla="*/ 1525968 w 1733256"/>
                <a:gd name="connsiteY715" fmla="*/ 326147 h 1758178"/>
                <a:gd name="connsiteX716" fmla="*/ 1515609 w 1733256"/>
                <a:gd name="connsiteY716" fmla="*/ 330860 h 1758178"/>
                <a:gd name="connsiteX717" fmla="*/ 1493948 w 1733256"/>
                <a:gd name="connsiteY717" fmla="*/ 340285 h 1758178"/>
                <a:gd name="connsiteX718" fmla="*/ 1486414 w 1733256"/>
                <a:gd name="connsiteY718" fmla="*/ 343113 h 1758178"/>
                <a:gd name="connsiteX719" fmla="*/ 1473229 w 1733256"/>
                <a:gd name="connsiteY719" fmla="*/ 346883 h 1758178"/>
                <a:gd name="connsiteX720" fmla="*/ 1470404 w 1733256"/>
                <a:gd name="connsiteY720" fmla="*/ 349711 h 1758178"/>
                <a:gd name="connsiteX721" fmla="*/ 1466637 w 1733256"/>
                <a:gd name="connsiteY721" fmla="*/ 349711 h 1758178"/>
                <a:gd name="connsiteX722" fmla="*/ 1447801 w 1733256"/>
                <a:gd name="connsiteY722" fmla="*/ 358194 h 1758178"/>
                <a:gd name="connsiteX723" fmla="*/ 1437442 w 1733256"/>
                <a:gd name="connsiteY723" fmla="*/ 346883 h 1758178"/>
                <a:gd name="connsiteX724" fmla="*/ 1433675 w 1733256"/>
                <a:gd name="connsiteY724" fmla="*/ 343113 h 1758178"/>
                <a:gd name="connsiteX725" fmla="*/ 1434617 w 1733256"/>
                <a:gd name="connsiteY725" fmla="*/ 337458 h 1758178"/>
                <a:gd name="connsiteX726" fmla="*/ 1441209 w 1733256"/>
                <a:gd name="connsiteY726" fmla="*/ 325204 h 1758178"/>
                <a:gd name="connsiteX727" fmla="*/ 1449685 w 1733256"/>
                <a:gd name="connsiteY727" fmla="*/ 311066 h 1758178"/>
                <a:gd name="connsiteX728" fmla="*/ 1450627 w 1733256"/>
                <a:gd name="connsiteY728" fmla="*/ 307296 h 1758178"/>
                <a:gd name="connsiteX729" fmla="*/ 1452510 w 1733256"/>
                <a:gd name="connsiteY729" fmla="*/ 304468 h 1758178"/>
                <a:gd name="connsiteX730" fmla="*/ 1459103 w 1733256"/>
                <a:gd name="connsiteY730" fmla="*/ 292215 h 1758178"/>
                <a:gd name="connsiteX731" fmla="*/ 1475113 w 1733256"/>
                <a:gd name="connsiteY731" fmla="*/ 260168 h 1758178"/>
                <a:gd name="connsiteX732" fmla="*/ 1478880 w 1733256"/>
                <a:gd name="connsiteY732" fmla="*/ 255455 h 1758178"/>
                <a:gd name="connsiteX733" fmla="*/ 1479821 w 1733256"/>
                <a:gd name="connsiteY733" fmla="*/ 254513 h 1758178"/>
                <a:gd name="connsiteX734" fmla="*/ 1437256 w 1733256"/>
                <a:gd name="connsiteY734" fmla="*/ 214359 h 1758178"/>
                <a:gd name="connsiteX735" fmla="*/ 1450456 w 1733256"/>
                <a:gd name="connsiteY735" fmla="*/ 226550 h 1758178"/>
                <a:gd name="connsiteX736" fmla="*/ 1442913 w 1733256"/>
                <a:gd name="connsiteY736" fmla="*/ 235927 h 1758178"/>
                <a:gd name="connsiteX737" fmla="*/ 1394830 w 1733256"/>
                <a:gd name="connsiteY737" fmla="*/ 286566 h 1758178"/>
                <a:gd name="connsiteX738" fmla="*/ 1386344 w 1733256"/>
                <a:gd name="connsiteY738" fmla="*/ 294068 h 1758178"/>
                <a:gd name="connsiteX739" fmla="*/ 1379745 w 1733256"/>
                <a:gd name="connsiteY739" fmla="*/ 289379 h 1758178"/>
                <a:gd name="connsiteX740" fmla="*/ 1373145 w 1733256"/>
                <a:gd name="connsiteY740" fmla="*/ 283753 h 1758178"/>
                <a:gd name="connsiteX741" fmla="*/ 1388230 w 1733256"/>
                <a:gd name="connsiteY741" fmla="*/ 265935 h 1758178"/>
                <a:gd name="connsiteX742" fmla="*/ 1437256 w 1733256"/>
                <a:gd name="connsiteY742" fmla="*/ 214359 h 1758178"/>
                <a:gd name="connsiteX743" fmla="*/ 1330718 w 1733256"/>
                <a:gd name="connsiteY743" fmla="*/ 134834 h 1758178"/>
                <a:gd name="connsiteX744" fmla="*/ 1344854 w 1733256"/>
                <a:gd name="connsiteY744" fmla="*/ 142394 h 1758178"/>
                <a:gd name="connsiteX745" fmla="*/ 1350509 w 1733256"/>
                <a:gd name="connsiteY745" fmla="*/ 147118 h 1758178"/>
                <a:gd name="connsiteX746" fmla="*/ 1355221 w 1733256"/>
                <a:gd name="connsiteY746" fmla="*/ 151843 h 1758178"/>
                <a:gd name="connsiteX747" fmla="*/ 1352393 w 1733256"/>
                <a:gd name="connsiteY747" fmla="*/ 162237 h 1758178"/>
                <a:gd name="connsiteX748" fmla="*/ 1351451 w 1733256"/>
                <a:gd name="connsiteY748" fmla="*/ 171685 h 1758178"/>
                <a:gd name="connsiteX749" fmla="*/ 1345797 w 1733256"/>
                <a:gd name="connsiteY749" fmla="*/ 194363 h 1758178"/>
                <a:gd name="connsiteX750" fmla="*/ 1345797 w 1733256"/>
                <a:gd name="connsiteY750" fmla="*/ 201922 h 1758178"/>
                <a:gd name="connsiteX751" fmla="*/ 1342969 w 1733256"/>
                <a:gd name="connsiteY751" fmla="*/ 212316 h 1758178"/>
                <a:gd name="connsiteX752" fmla="*/ 1342969 w 1733256"/>
                <a:gd name="connsiteY752" fmla="*/ 217041 h 1758178"/>
                <a:gd name="connsiteX753" fmla="*/ 1341084 w 1733256"/>
                <a:gd name="connsiteY753" fmla="*/ 232159 h 1758178"/>
                <a:gd name="connsiteX754" fmla="*/ 1347681 w 1733256"/>
                <a:gd name="connsiteY754" fmla="*/ 225545 h 1758178"/>
                <a:gd name="connsiteX755" fmla="*/ 1380666 w 1733256"/>
                <a:gd name="connsiteY755" fmla="*/ 182079 h 1758178"/>
                <a:gd name="connsiteX756" fmla="*/ 1386321 w 1733256"/>
                <a:gd name="connsiteY756" fmla="*/ 174520 h 1758178"/>
                <a:gd name="connsiteX757" fmla="*/ 1392918 w 1733256"/>
                <a:gd name="connsiteY757" fmla="*/ 179245 h 1758178"/>
                <a:gd name="connsiteX758" fmla="*/ 1399515 w 1733256"/>
                <a:gd name="connsiteY758" fmla="*/ 184914 h 1758178"/>
                <a:gd name="connsiteX759" fmla="*/ 1392918 w 1733256"/>
                <a:gd name="connsiteY759" fmla="*/ 193418 h 1758178"/>
                <a:gd name="connsiteX760" fmla="*/ 1386321 w 1733256"/>
                <a:gd name="connsiteY760" fmla="*/ 201922 h 1758178"/>
                <a:gd name="connsiteX761" fmla="*/ 1384436 w 1733256"/>
                <a:gd name="connsiteY761" fmla="*/ 205702 h 1758178"/>
                <a:gd name="connsiteX762" fmla="*/ 1354278 w 1733256"/>
                <a:gd name="connsiteY762" fmla="*/ 247277 h 1758178"/>
                <a:gd name="connsiteX763" fmla="*/ 1349566 w 1733256"/>
                <a:gd name="connsiteY763" fmla="*/ 252002 h 1758178"/>
                <a:gd name="connsiteX764" fmla="*/ 1342969 w 1733256"/>
                <a:gd name="connsiteY764" fmla="*/ 259561 h 1758178"/>
                <a:gd name="connsiteX765" fmla="*/ 1335430 w 1733256"/>
                <a:gd name="connsiteY765" fmla="*/ 253892 h 1758178"/>
                <a:gd name="connsiteX766" fmla="*/ 1327890 w 1733256"/>
                <a:gd name="connsiteY766" fmla="*/ 249167 h 1758178"/>
                <a:gd name="connsiteX767" fmla="*/ 1321293 w 1733256"/>
                <a:gd name="connsiteY767" fmla="*/ 242553 h 1758178"/>
                <a:gd name="connsiteX768" fmla="*/ 1322236 w 1733256"/>
                <a:gd name="connsiteY768" fmla="*/ 237828 h 1758178"/>
                <a:gd name="connsiteX769" fmla="*/ 1326948 w 1733256"/>
                <a:gd name="connsiteY769" fmla="*/ 213261 h 1758178"/>
                <a:gd name="connsiteX770" fmla="*/ 1328833 w 1733256"/>
                <a:gd name="connsiteY770" fmla="*/ 209481 h 1758178"/>
                <a:gd name="connsiteX771" fmla="*/ 1329775 w 1733256"/>
                <a:gd name="connsiteY771" fmla="*/ 197198 h 1758178"/>
                <a:gd name="connsiteX772" fmla="*/ 1332603 w 1733256"/>
                <a:gd name="connsiteY772" fmla="*/ 191528 h 1758178"/>
                <a:gd name="connsiteX773" fmla="*/ 1332603 w 1733256"/>
                <a:gd name="connsiteY773" fmla="*/ 185859 h 1758178"/>
                <a:gd name="connsiteX774" fmla="*/ 1334487 w 1733256"/>
                <a:gd name="connsiteY774" fmla="*/ 180190 h 1758178"/>
                <a:gd name="connsiteX775" fmla="*/ 1334487 w 1733256"/>
                <a:gd name="connsiteY775" fmla="*/ 176410 h 1758178"/>
                <a:gd name="connsiteX776" fmla="*/ 1337315 w 1733256"/>
                <a:gd name="connsiteY776" fmla="*/ 158457 h 1758178"/>
                <a:gd name="connsiteX777" fmla="*/ 1332603 w 1733256"/>
                <a:gd name="connsiteY777" fmla="*/ 161292 h 1758178"/>
                <a:gd name="connsiteX778" fmla="*/ 1323178 w 1733256"/>
                <a:gd name="connsiteY778" fmla="*/ 174520 h 1758178"/>
                <a:gd name="connsiteX779" fmla="*/ 1300560 w 1733256"/>
                <a:gd name="connsiteY779" fmla="*/ 204757 h 1758178"/>
                <a:gd name="connsiteX780" fmla="*/ 1293021 w 1733256"/>
                <a:gd name="connsiteY780" fmla="*/ 213261 h 1758178"/>
                <a:gd name="connsiteX781" fmla="*/ 1288308 w 1733256"/>
                <a:gd name="connsiteY781" fmla="*/ 218930 h 1758178"/>
                <a:gd name="connsiteX782" fmla="*/ 1281711 w 1733256"/>
                <a:gd name="connsiteY782" fmla="*/ 214206 h 1758178"/>
                <a:gd name="connsiteX783" fmla="*/ 1276057 w 1733256"/>
                <a:gd name="connsiteY783" fmla="*/ 210426 h 1758178"/>
                <a:gd name="connsiteX784" fmla="*/ 1289251 w 1733256"/>
                <a:gd name="connsiteY784" fmla="*/ 188694 h 1758178"/>
                <a:gd name="connsiteX785" fmla="*/ 1298675 w 1733256"/>
                <a:gd name="connsiteY785" fmla="*/ 177355 h 1758178"/>
                <a:gd name="connsiteX786" fmla="*/ 1330718 w 1733256"/>
                <a:gd name="connsiteY786" fmla="*/ 134834 h 1758178"/>
                <a:gd name="connsiteX787" fmla="*/ 425145 w 1733256"/>
                <a:gd name="connsiteY787" fmla="*/ 118812 h 1758178"/>
                <a:gd name="connsiteX788" fmla="*/ 429873 w 1733256"/>
                <a:gd name="connsiteY788" fmla="*/ 122579 h 1758178"/>
                <a:gd name="connsiteX789" fmla="*/ 432710 w 1733256"/>
                <a:gd name="connsiteY789" fmla="*/ 127288 h 1758178"/>
                <a:gd name="connsiteX790" fmla="*/ 434601 w 1733256"/>
                <a:gd name="connsiteY790" fmla="*/ 131055 h 1758178"/>
                <a:gd name="connsiteX791" fmla="*/ 437438 w 1733256"/>
                <a:gd name="connsiteY791" fmla="*/ 133880 h 1758178"/>
                <a:gd name="connsiteX792" fmla="*/ 444057 w 1733256"/>
                <a:gd name="connsiteY792" fmla="*/ 143298 h 1758178"/>
                <a:gd name="connsiteX793" fmla="*/ 445002 w 1733256"/>
                <a:gd name="connsiteY793" fmla="*/ 146123 h 1758178"/>
                <a:gd name="connsiteX794" fmla="*/ 447839 w 1733256"/>
                <a:gd name="connsiteY794" fmla="*/ 148948 h 1758178"/>
                <a:gd name="connsiteX795" fmla="*/ 475261 w 1733256"/>
                <a:gd name="connsiteY795" fmla="*/ 192270 h 1758178"/>
                <a:gd name="connsiteX796" fmla="*/ 465805 w 1733256"/>
                <a:gd name="connsiteY796" fmla="*/ 205455 h 1758178"/>
                <a:gd name="connsiteX797" fmla="*/ 454458 w 1733256"/>
                <a:gd name="connsiteY797" fmla="*/ 212047 h 1758178"/>
                <a:gd name="connsiteX798" fmla="*/ 437438 w 1733256"/>
                <a:gd name="connsiteY798" fmla="*/ 201688 h 1758178"/>
                <a:gd name="connsiteX799" fmla="*/ 422308 w 1733256"/>
                <a:gd name="connsiteY799" fmla="*/ 193212 h 1758178"/>
                <a:gd name="connsiteX800" fmla="*/ 419472 w 1733256"/>
                <a:gd name="connsiteY800" fmla="*/ 191328 h 1758178"/>
                <a:gd name="connsiteX801" fmla="*/ 408125 w 1733256"/>
                <a:gd name="connsiteY801" fmla="*/ 183794 h 1758178"/>
                <a:gd name="connsiteX802" fmla="*/ 399614 w 1733256"/>
                <a:gd name="connsiteY802" fmla="*/ 179085 h 1758178"/>
                <a:gd name="connsiteX803" fmla="*/ 397723 w 1733256"/>
                <a:gd name="connsiteY803" fmla="*/ 177202 h 1758178"/>
                <a:gd name="connsiteX804" fmla="*/ 381648 w 1733256"/>
                <a:gd name="connsiteY804" fmla="*/ 167784 h 1758178"/>
                <a:gd name="connsiteX805" fmla="*/ 386376 w 1733256"/>
                <a:gd name="connsiteY805" fmla="*/ 180027 h 1758178"/>
                <a:gd name="connsiteX806" fmla="*/ 389213 w 1733256"/>
                <a:gd name="connsiteY806" fmla="*/ 184736 h 1758178"/>
                <a:gd name="connsiteX807" fmla="*/ 392050 w 1733256"/>
                <a:gd name="connsiteY807" fmla="*/ 188503 h 1758178"/>
                <a:gd name="connsiteX808" fmla="*/ 392050 w 1733256"/>
                <a:gd name="connsiteY808" fmla="*/ 190387 h 1758178"/>
                <a:gd name="connsiteX809" fmla="*/ 398669 w 1733256"/>
                <a:gd name="connsiteY809" fmla="*/ 197921 h 1758178"/>
                <a:gd name="connsiteX810" fmla="*/ 400560 w 1733256"/>
                <a:gd name="connsiteY810" fmla="*/ 203571 h 1758178"/>
                <a:gd name="connsiteX811" fmla="*/ 403397 w 1733256"/>
                <a:gd name="connsiteY811" fmla="*/ 206397 h 1758178"/>
                <a:gd name="connsiteX812" fmla="*/ 404342 w 1733256"/>
                <a:gd name="connsiteY812" fmla="*/ 209222 h 1758178"/>
                <a:gd name="connsiteX813" fmla="*/ 421363 w 1733256"/>
                <a:gd name="connsiteY813" fmla="*/ 234650 h 1758178"/>
                <a:gd name="connsiteX814" fmla="*/ 407179 w 1733256"/>
                <a:gd name="connsiteY814" fmla="*/ 243126 h 1758178"/>
                <a:gd name="connsiteX815" fmla="*/ 381648 w 1733256"/>
                <a:gd name="connsiteY815" fmla="*/ 206397 h 1758178"/>
                <a:gd name="connsiteX816" fmla="*/ 368410 w 1733256"/>
                <a:gd name="connsiteY816" fmla="*/ 184736 h 1758178"/>
                <a:gd name="connsiteX817" fmla="*/ 356118 w 1733256"/>
                <a:gd name="connsiteY817" fmla="*/ 163075 h 1758178"/>
                <a:gd name="connsiteX818" fmla="*/ 359900 w 1733256"/>
                <a:gd name="connsiteY818" fmla="*/ 162133 h 1758178"/>
                <a:gd name="connsiteX819" fmla="*/ 379757 w 1733256"/>
                <a:gd name="connsiteY819" fmla="*/ 148948 h 1758178"/>
                <a:gd name="connsiteX820" fmla="*/ 412853 w 1733256"/>
                <a:gd name="connsiteY820" fmla="*/ 168726 h 1758178"/>
                <a:gd name="connsiteX821" fmla="*/ 414744 w 1733256"/>
                <a:gd name="connsiteY821" fmla="*/ 169667 h 1758178"/>
                <a:gd name="connsiteX822" fmla="*/ 440274 w 1733256"/>
                <a:gd name="connsiteY822" fmla="*/ 184736 h 1758178"/>
                <a:gd name="connsiteX823" fmla="*/ 451621 w 1733256"/>
                <a:gd name="connsiteY823" fmla="*/ 189445 h 1758178"/>
                <a:gd name="connsiteX824" fmla="*/ 448784 w 1733256"/>
                <a:gd name="connsiteY824" fmla="*/ 182852 h 1758178"/>
                <a:gd name="connsiteX825" fmla="*/ 446893 w 1733256"/>
                <a:gd name="connsiteY825" fmla="*/ 181911 h 1758178"/>
                <a:gd name="connsiteX826" fmla="*/ 440274 w 1733256"/>
                <a:gd name="connsiteY826" fmla="*/ 169667 h 1758178"/>
                <a:gd name="connsiteX827" fmla="*/ 425145 w 1733256"/>
                <a:gd name="connsiteY827" fmla="*/ 147065 h 1758178"/>
                <a:gd name="connsiteX828" fmla="*/ 412853 w 1733256"/>
                <a:gd name="connsiteY828" fmla="*/ 127288 h 1758178"/>
                <a:gd name="connsiteX829" fmla="*/ 425145 w 1733256"/>
                <a:gd name="connsiteY829" fmla="*/ 118812 h 1758178"/>
                <a:gd name="connsiteX830" fmla="*/ 518612 w 1733256"/>
                <a:gd name="connsiteY830" fmla="*/ 85064 h 1758178"/>
                <a:gd name="connsiteX831" fmla="*/ 504386 w 1733256"/>
                <a:gd name="connsiteY831" fmla="*/ 117998 h 1758178"/>
                <a:gd name="connsiteX832" fmla="*/ 506283 w 1733256"/>
                <a:gd name="connsiteY832" fmla="*/ 121762 h 1758178"/>
                <a:gd name="connsiteX833" fmla="*/ 512922 w 1733256"/>
                <a:gd name="connsiteY833" fmla="*/ 138700 h 1758178"/>
                <a:gd name="connsiteX834" fmla="*/ 541374 w 1733256"/>
                <a:gd name="connsiteY834" fmla="*/ 152814 h 1758178"/>
                <a:gd name="connsiteX835" fmla="*/ 557498 w 1733256"/>
                <a:gd name="connsiteY835" fmla="*/ 141523 h 1758178"/>
                <a:gd name="connsiteX836" fmla="*/ 541374 w 1733256"/>
                <a:gd name="connsiteY836" fmla="*/ 87887 h 1758178"/>
                <a:gd name="connsiteX837" fmla="*/ 518612 w 1733256"/>
                <a:gd name="connsiteY837" fmla="*/ 85064 h 1758178"/>
                <a:gd name="connsiteX838" fmla="*/ 1208619 w 1733256"/>
                <a:gd name="connsiteY838" fmla="*/ 69326 h 1758178"/>
                <a:gd name="connsiteX839" fmla="*/ 1223700 w 1733256"/>
                <a:gd name="connsiteY839" fmla="*/ 77802 h 1758178"/>
                <a:gd name="connsiteX840" fmla="*/ 1218987 w 1733256"/>
                <a:gd name="connsiteY840" fmla="*/ 87220 h 1758178"/>
                <a:gd name="connsiteX841" fmla="*/ 1216159 w 1733256"/>
                <a:gd name="connsiteY841" fmla="*/ 93812 h 1758178"/>
                <a:gd name="connsiteX842" fmla="*/ 1212389 w 1733256"/>
                <a:gd name="connsiteY842" fmla="*/ 104171 h 1758178"/>
                <a:gd name="connsiteX843" fmla="*/ 1209561 w 1733256"/>
                <a:gd name="connsiteY843" fmla="*/ 107939 h 1758178"/>
                <a:gd name="connsiteX844" fmla="*/ 1209561 w 1733256"/>
                <a:gd name="connsiteY844" fmla="*/ 110764 h 1758178"/>
                <a:gd name="connsiteX845" fmla="*/ 1202963 w 1733256"/>
                <a:gd name="connsiteY845" fmla="*/ 123007 h 1758178"/>
                <a:gd name="connsiteX846" fmla="*/ 1197308 w 1733256"/>
                <a:gd name="connsiteY846" fmla="*/ 152202 h 1758178"/>
                <a:gd name="connsiteX847" fmla="*/ 1218987 w 1733256"/>
                <a:gd name="connsiteY847" fmla="*/ 164445 h 1758178"/>
                <a:gd name="connsiteX848" fmla="*/ 1241608 w 1733256"/>
                <a:gd name="connsiteY848" fmla="*/ 143726 h 1758178"/>
                <a:gd name="connsiteX849" fmla="*/ 1251034 w 1733256"/>
                <a:gd name="connsiteY849" fmla="*/ 123949 h 1758178"/>
                <a:gd name="connsiteX850" fmla="*/ 1260459 w 1733256"/>
                <a:gd name="connsiteY850" fmla="*/ 106055 h 1758178"/>
                <a:gd name="connsiteX851" fmla="*/ 1265172 w 1733256"/>
                <a:gd name="connsiteY851" fmla="*/ 97579 h 1758178"/>
                <a:gd name="connsiteX852" fmla="*/ 1272712 w 1733256"/>
                <a:gd name="connsiteY852" fmla="*/ 100404 h 1758178"/>
                <a:gd name="connsiteX853" fmla="*/ 1280253 w 1733256"/>
                <a:gd name="connsiteY853" fmla="*/ 104171 h 1758178"/>
                <a:gd name="connsiteX854" fmla="*/ 1268000 w 1733256"/>
                <a:gd name="connsiteY854" fmla="*/ 131483 h 1758178"/>
                <a:gd name="connsiteX855" fmla="*/ 1267057 w 1733256"/>
                <a:gd name="connsiteY855" fmla="*/ 135250 h 1758178"/>
                <a:gd name="connsiteX856" fmla="*/ 1258574 w 1733256"/>
                <a:gd name="connsiteY856" fmla="*/ 153144 h 1758178"/>
                <a:gd name="connsiteX857" fmla="*/ 1254804 w 1733256"/>
                <a:gd name="connsiteY857" fmla="*/ 157853 h 1758178"/>
                <a:gd name="connsiteX858" fmla="*/ 1246321 w 1733256"/>
                <a:gd name="connsiteY858" fmla="*/ 171037 h 1758178"/>
                <a:gd name="connsiteX859" fmla="*/ 1198251 w 1733256"/>
                <a:gd name="connsiteY859" fmla="*/ 170096 h 1758178"/>
                <a:gd name="connsiteX860" fmla="*/ 1180342 w 1733256"/>
                <a:gd name="connsiteY860" fmla="*/ 154085 h 1758178"/>
                <a:gd name="connsiteX861" fmla="*/ 1177514 w 1733256"/>
                <a:gd name="connsiteY861" fmla="*/ 133366 h 1758178"/>
                <a:gd name="connsiteX862" fmla="*/ 1179400 w 1733256"/>
                <a:gd name="connsiteY862" fmla="*/ 128658 h 1758178"/>
                <a:gd name="connsiteX863" fmla="*/ 1180342 w 1733256"/>
                <a:gd name="connsiteY863" fmla="*/ 123949 h 1758178"/>
                <a:gd name="connsiteX864" fmla="*/ 1183170 w 1733256"/>
                <a:gd name="connsiteY864" fmla="*/ 120182 h 1758178"/>
                <a:gd name="connsiteX865" fmla="*/ 1184112 w 1733256"/>
                <a:gd name="connsiteY865" fmla="*/ 115473 h 1758178"/>
                <a:gd name="connsiteX866" fmla="*/ 1192595 w 1733256"/>
                <a:gd name="connsiteY866" fmla="*/ 101346 h 1758178"/>
                <a:gd name="connsiteX867" fmla="*/ 1193538 w 1733256"/>
                <a:gd name="connsiteY867" fmla="*/ 96637 h 1758178"/>
                <a:gd name="connsiteX868" fmla="*/ 1199193 w 1733256"/>
                <a:gd name="connsiteY868" fmla="*/ 84394 h 1758178"/>
                <a:gd name="connsiteX869" fmla="*/ 1206734 w 1733256"/>
                <a:gd name="connsiteY869" fmla="*/ 70268 h 1758178"/>
                <a:gd name="connsiteX870" fmla="*/ 1208619 w 1733256"/>
                <a:gd name="connsiteY870" fmla="*/ 69326 h 1758178"/>
                <a:gd name="connsiteX871" fmla="*/ 532839 w 1733256"/>
                <a:gd name="connsiteY871" fmla="*/ 68127 h 1758178"/>
                <a:gd name="connsiteX872" fmla="*/ 540426 w 1733256"/>
                <a:gd name="connsiteY872" fmla="*/ 70009 h 1758178"/>
                <a:gd name="connsiteX873" fmla="*/ 551807 w 1733256"/>
                <a:gd name="connsiteY873" fmla="*/ 73773 h 1758178"/>
                <a:gd name="connsiteX874" fmla="*/ 566033 w 1733256"/>
                <a:gd name="connsiteY874" fmla="*/ 87887 h 1758178"/>
                <a:gd name="connsiteX875" fmla="*/ 567930 w 1733256"/>
                <a:gd name="connsiteY875" fmla="*/ 89769 h 1758178"/>
                <a:gd name="connsiteX876" fmla="*/ 567930 w 1733256"/>
                <a:gd name="connsiteY876" fmla="*/ 92592 h 1758178"/>
                <a:gd name="connsiteX877" fmla="*/ 571724 w 1733256"/>
                <a:gd name="connsiteY877" fmla="*/ 96356 h 1758178"/>
                <a:gd name="connsiteX878" fmla="*/ 572672 w 1733256"/>
                <a:gd name="connsiteY878" fmla="*/ 100120 h 1758178"/>
                <a:gd name="connsiteX879" fmla="*/ 574569 w 1733256"/>
                <a:gd name="connsiteY879" fmla="*/ 102943 h 1758178"/>
                <a:gd name="connsiteX880" fmla="*/ 572672 w 1733256"/>
                <a:gd name="connsiteY880" fmla="*/ 145287 h 1758178"/>
                <a:gd name="connsiteX881" fmla="*/ 565085 w 1733256"/>
                <a:gd name="connsiteY881" fmla="*/ 153755 h 1758178"/>
                <a:gd name="connsiteX882" fmla="*/ 546116 w 1733256"/>
                <a:gd name="connsiteY882" fmla="*/ 164106 h 1758178"/>
                <a:gd name="connsiteX883" fmla="*/ 512922 w 1733256"/>
                <a:gd name="connsiteY883" fmla="*/ 164106 h 1758178"/>
                <a:gd name="connsiteX884" fmla="*/ 499644 w 1733256"/>
                <a:gd name="connsiteY884" fmla="*/ 152814 h 1758178"/>
                <a:gd name="connsiteX885" fmla="*/ 488262 w 1733256"/>
                <a:gd name="connsiteY885" fmla="*/ 133995 h 1758178"/>
                <a:gd name="connsiteX886" fmla="*/ 486366 w 1733256"/>
                <a:gd name="connsiteY886" fmla="*/ 128349 h 1758178"/>
                <a:gd name="connsiteX887" fmla="*/ 485417 w 1733256"/>
                <a:gd name="connsiteY887" fmla="*/ 121762 h 1758178"/>
                <a:gd name="connsiteX888" fmla="*/ 483520 w 1733256"/>
                <a:gd name="connsiteY888" fmla="*/ 105766 h 1758178"/>
                <a:gd name="connsiteX889" fmla="*/ 485417 w 1733256"/>
                <a:gd name="connsiteY889" fmla="*/ 101061 h 1758178"/>
                <a:gd name="connsiteX890" fmla="*/ 486366 w 1733256"/>
                <a:gd name="connsiteY890" fmla="*/ 96356 h 1758178"/>
                <a:gd name="connsiteX891" fmla="*/ 490159 w 1733256"/>
                <a:gd name="connsiteY891" fmla="*/ 88828 h 1758178"/>
                <a:gd name="connsiteX892" fmla="*/ 496798 w 1733256"/>
                <a:gd name="connsiteY892" fmla="*/ 82241 h 1758178"/>
                <a:gd name="connsiteX893" fmla="*/ 500592 w 1733256"/>
                <a:gd name="connsiteY893" fmla="*/ 79419 h 1758178"/>
                <a:gd name="connsiteX894" fmla="*/ 504386 w 1733256"/>
                <a:gd name="connsiteY894" fmla="*/ 76596 h 1758178"/>
                <a:gd name="connsiteX895" fmla="*/ 508179 w 1733256"/>
                <a:gd name="connsiteY895" fmla="*/ 75655 h 1758178"/>
                <a:gd name="connsiteX896" fmla="*/ 511973 w 1733256"/>
                <a:gd name="connsiteY896" fmla="*/ 72832 h 1758178"/>
                <a:gd name="connsiteX897" fmla="*/ 532839 w 1733256"/>
                <a:gd name="connsiteY897" fmla="*/ 68127 h 1758178"/>
                <a:gd name="connsiteX898" fmla="*/ 639318 w 1733256"/>
                <a:gd name="connsiteY898" fmla="*/ 44264 h 1758178"/>
                <a:gd name="connsiteX899" fmla="*/ 627053 w 1733256"/>
                <a:gd name="connsiteY899" fmla="*/ 46272 h 1758178"/>
                <a:gd name="connsiteX900" fmla="*/ 623279 w 1733256"/>
                <a:gd name="connsiteY900" fmla="*/ 51941 h 1758178"/>
                <a:gd name="connsiteX901" fmla="*/ 627053 w 1733256"/>
                <a:gd name="connsiteY901" fmla="*/ 65169 h 1758178"/>
                <a:gd name="connsiteX902" fmla="*/ 628940 w 1733256"/>
                <a:gd name="connsiteY902" fmla="*/ 73673 h 1758178"/>
                <a:gd name="connsiteX903" fmla="*/ 651583 w 1733256"/>
                <a:gd name="connsiteY903" fmla="*/ 69893 h 1758178"/>
                <a:gd name="connsiteX904" fmla="*/ 659131 w 1733256"/>
                <a:gd name="connsiteY904" fmla="*/ 60445 h 1758178"/>
                <a:gd name="connsiteX905" fmla="*/ 651583 w 1733256"/>
                <a:gd name="connsiteY905" fmla="*/ 44382 h 1758178"/>
                <a:gd name="connsiteX906" fmla="*/ 639318 w 1733256"/>
                <a:gd name="connsiteY906" fmla="*/ 44264 h 1758178"/>
                <a:gd name="connsiteX907" fmla="*/ 654413 w 1733256"/>
                <a:gd name="connsiteY907" fmla="*/ 28320 h 1758178"/>
                <a:gd name="connsiteX908" fmla="*/ 671396 w 1733256"/>
                <a:gd name="connsiteY908" fmla="*/ 35879 h 1758178"/>
                <a:gd name="connsiteX909" fmla="*/ 676113 w 1733256"/>
                <a:gd name="connsiteY909" fmla="*/ 60445 h 1758178"/>
                <a:gd name="connsiteX910" fmla="*/ 666678 w 1733256"/>
                <a:gd name="connsiteY910" fmla="*/ 71783 h 1758178"/>
                <a:gd name="connsiteX911" fmla="*/ 675170 w 1733256"/>
                <a:gd name="connsiteY911" fmla="*/ 75563 h 1758178"/>
                <a:gd name="connsiteX912" fmla="*/ 681774 w 1733256"/>
                <a:gd name="connsiteY912" fmla="*/ 81232 h 1758178"/>
                <a:gd name="connsiteX913" fmla="*/ 685548 w 1733256"/>
                <a:gd name="connsiteY913" fmla="*/ 89735 h 1758178"/>
                <a:gd name="connsiteX914" fmla="*/ 692152 w 1733256"/>
                <a:gd name="connsiteY914" fmla="*/ 106743 h 1758178"/>
                <a:gd name="connsiteX915" fmla="*/ 694982 w 1733256"/>
                <a:gd name="connsiteY915" fmla="*/ 112412 h 1758178"/>
                <a:gd name="connsiteX916" fmla="*/ 685548 w 1733256"/>
                <a:gd name="connsiteY916" fmla="*/ 115246 h 1758178"/>
                <a:gd name="connsiteX917" fmla="*/ 675170 w 1733256"/>
                <a:gd name="connsiteY917" fmla="*/ 114302 h 1758178"/>
                <a:gd name="connsiteX918" fmla="*/ 664792 w 1733256"/>
                <a:gd name="connsiteY918" fmla="*/ 87846 h 1758178"/>
                <a:gd name="connsiteX919" fmla="*/ 636488 w 1733256"/>
                <a:gd name="connsiteY919" fmla="*/ 87846 h 1758178"/>
                <a:gd name="connsiteX920" fmla="*/ 635544 w 1733256"/>
                <a:gd name="connsiteY920" fmla="*/ 102018 h 1758178"/>
                <a:gd name="connsiteX921" fmla="*/ 636488 w 1733256"/>
                <a:gd name="connsiteY921" fmla="*/ 107688 h 1758178"/>
                <a:gd name="connsiteX922" fmla="*/ 638374 w 1733256"/>
                <a:gd name="connsiteY922" fmla="*/ 113357 h 1758178"/>
                <a:gd name="connsiteX923" fmla="*/ 642148 w 1733256"/>
                <a:gd name="connsiteY923" fmla="*/ 126585 h 1758178"/>
                <a:gd name="connsiteX924" fmla="*/ 623279 w 1733256"/>
                <a:gd name="connsiteY924" fmla="*/ 130364 h 1758178"/>
                <a:gd name="connsiteX925" fmla="*/ 611014 w 1733256"/>
                <a:gd name="connsiteY925" fmla="*/ 85956 h 1758178"/>
                <a:gd name="connsiteX926" fmla="*/ 600636 w 1733256"/>
                <a:gd name="connsiteY926" fmla="*/ 39658 h 1758178"/>
                <a:gd name="connsiteX927" fmla="*/ 619505 w 1733256"/>
                <a:gd name="connsiteY927" fmla="*/ 34934 h 1758178"/>
                <a:gd name="connsiteX928" fmla="*/ 624223 w 1733256"/>
                <a:gd name="connsiteY928" fmla="*/ 33044 h 1758178"/>
                <a:gd name="connsiteX929" fmla="*/ 631770 w 1733256"/>
                <a:gd name="connsiteY929" fmla="*/ 32099 h 1758178"/>
                <a:gd name="connsiteX930" fmla="*/ 636488 w 1733256"/>
                <a:gd name="connsiteY930" fmla="*/ 30209 h 1758178"/>
                <a:gd name="connsiteX931" fmla="*/ 645922 w 1733256"/>
                <a:gd name="connsiteY931" fmla="*/ 29265 h 1758178"/>
                <a:gd name="connsiteX932" fmla="*/ 654413 w 1733256"/>
                <a:gd name="connsiteY932" fmla="*/ 28320 h 1758178"/>
                <a:gd name="connsiteX933" fmla="*/ 914461 w 1733256"/>
                <a:gd name="connsiteY933" fmla="*/ 19857 h 1758178"/>
                <a:gd name="connsiteX934" fmla="*/ 913519 w 1733256"/>
                <a:gd name="connsiteY934" fmla="*/ 21742 h 1758178"/>
                <a:gd name="connsiteX935" fmla="*/ 905977 w 1733256"/>
                <a:gd name="connsiteY935" fmla="*/ 40594 h 1758178"/>
                <a:gd name="connsiteX936" fmla="*/ 904092 w 1733256"/>
                <a:gd name="connsiteY936" fmla="*/ 43422 h 1758178"/>
                <a:gd name="connsiteX937" fmla="*/ 903149 w 1733256"/>
                <a:gd name="connsiteY937" fmla="*/ 48135 h 1758178"/>
                <a:gd name="connsiteX938" fmla="*/ 900321 w 1733256"/>
                <a:gd name="connsiteY938" fmla="*/ 60389 h 1758178"/>
                <a:gd name="connsiteX939" fmla="*/ 925773 w 1733256"/>
                <a:gd name="connsiteY939" fmla="*/ 61331 h 1758178"/>
                <a:gd name="connsiteX940" fmla="*/ 923888 w 1733256"/>
                <a:gd name="connsiteY940" fmla="*/ 48135 h 1758178"/>
                <a:gd name="connsiteX941" fmla="*/ 920117 w 1733256"/>
                <a:gd name="connsiteY941" fmla="*/ 28340 h 1758178"/>
                <a:gd name="connsiteX942" fmla="*/ 914461 w 1733256"/>
                <a:gd name="connsiteY942" fmla="*/ 19857 h 1758178"/>
                <a:gd name="connsiteX943" fmla="*/ 1007622 w 1733256"/>
                <a:gd name="connsiteY943" fmla="*/ 11536 h 1758178"/>
                <a:gd name="connsiteX944" fmla="*/ 1022731 w 1733256"/>
                <a:gd name="connsiteY944" fmla="*/ 15303 h 1758178"/>
                <a:gd name="connsiteX945" fmla="*/ 1020843 w 1733256"/>
                <a:gd name="connsiteY945" fmla="*/ 24720 h 1758178"/>
                <a:gd name="connsiteX946" fmla="*/ 1019898 w 1733256"/>
                <a:gd name="connsiteY946" fmla="*/ 36022 h 1758178"/>
                <a:gd name="connsiteX947" fmla="*/ 1018010 w 1733256"/>
                <a:gd name="connsiteY947" fmla="*/ 40730 h 1758178"/>
                <a:gd name="connsiteX948" fmla="*/ 1017065 w 1733256"/>
                <a:gd name="connsiteY948" fmla="*/ 51090 h 1758178"/>
                <a:gd name="connsiteX949" fmla="*/ 1012343 w 1733256"/>
                <a:gd name="connsiteY949" fmla="*/ 71809 h 1758178"/>
                <a:gd name="connsiteX950" fmla="*/ 1010455 w 1733256"/>
                <a:gd name="connsiteY950" fmla="*/ 84994 h 1758178"/>
                <a:gd name="connsiteX951" fmla="*/ 1008566 w 1733256"/>
                <a:gd name="connsiteY951" fmla="*/ 89702 h 1758178"/>
                <a:gd name="connsiteX952" fmla="*/ 1024620 w 1733256"/>
                <a:gd name="connsiteY952" fmla="*/ 95353 h 1758178"/>
                <a:gd name="connsiteX953" fmla="*/ 1030286 w 1733256"/>
                <a:gd name="connsiteY953" fmla="*/ 97237 h 1758178"/>
                <a:gd name="connsiteX954" fmla="*/ 1048229 w 1733256"/>
                <a:gd name="connsiteY954" fmla="*/ 101004 h 1758178"/>
                <a:gd name="connsiteX955" fmla="*/ 1047285 w 1733256"/>
                <a:gd name="connsiteY955" fmla="*/ 114188 h 1758178"/>
                <a:gd name="connsiteX956" fmla="*/ 1035008 w 1733256"/>
                <a:gd name="connsiteY956" fmla="*/ 112305 h 1758178"/>
                <a:gd name="connsiteX957" fmla="*/ 1026509 w 1733256"/>
                <a:gd name="connsiteY957" fmla="*/ 111363 h 1758178"/>
                <a:gd name="connsiteX958" fmla="*/ 1022731 w 1733256"/>
                <a:gd name="connsiteY958" fmla="*/ 109479 h 1758178"/>
                <a:gd name="connsiteX959" fmla="*/ 1009510 w 1733256"/>
                <a:gd name="connsiteY959" fmla="*/ 107596 h 1758178"/>
                <a:gd name="connsiteX960" fmla="*/ 988734 w 1733256"/>
                <a:gd name="connsiteY960" fmla="*/ 103829 h 1758178"/>
                <a:gd name="connsiteX961" fmla="*/ 992512 w 1733256"/>
                <a:gd name="connsiteY961" fmla="*/ 79343 h 1758178"/>
                <a:gd name="connsiteX962" fmla="*/ 1002900 w 1733256"/>
                <a:gd name="connsiteY962" fmla="*/ 27546 h 1758178"/>
                <a:gd name="connsiteX963" fmla="*/ 1007622 w 1733256"/>
                <a:gd name="connsiteY963" fmla="*/ 11536 h 1758178"/>
                <a:gd name="connsiteX964" fmla="*/ 907863 w 1733256"/>
                <a:gd name="connsiteY964" fmla="*/ 1005 h 1758178"/>
                <a:gd name="connsiteX965" fmla="*/ 926716 w 1733256"/>
                <a:gd name="connsiteY965" fmla="*/ 1947 h 1758178"/>
                <a:gd name="connsiteX966" fmla="*/ 934257 w 1733256"/>
                <a:gd name="connsiteY966" fmla="*/ 19857 h 1758178"/>
                <a:gd name="connsiteX967" fmla="*/ 939913 w 1733256"/>
                <a:gd name="connsiteY967" fmla="*/ 39652 h 1758178"/>
                <a:gd name="connsiteX968" fmla="*/ 943684 w 1733256"/>
                <a:gd name="connsiteY968" fmla="*/ 54733 h 1758178"/>
                <a:gd name="connsiteX969" fmla="*/ 946512 w 1733256"/>
                <a:gd name="connsiteY969" fmla="*/ 59446 h 1758178"/>
                <a:gd name="connsiteX970" fmla="*/ 947455 w 1733256"/>
                <a:gd name="connsiteY970" fmla="*/ 66044 h 1758178"/>
                <a:gd name="connsiteX971" fmla="*/ 949340 w 1733256"/>
                <a:gd name="connsiteY971" fmla="*/ 70757 h 1758178"/>
                <a:gd name="connsiteX972" fmla="*/ 950283 w 1733256"/>
                <a:gd name="connsiteY972" fmla="*/ 75470 h 1758178"/>
                <a:gd name="connsiteX973" fmla="*/ 954996 w 1733256"/>
                <a:gd name="connsiteY973" fmla="*/ 98093 h 1758178"/>
                <a:gd name="connsiteX974" fmla="*/ 939913 w 1733256"/>
                <a:gd name="connsiteY974" fmla="*/ 97150 h 1758178"/>
                <a:gd name="connsiteX975" fmla="*/ 936143 w 1733256"/>
                <a:gd name="connsiteY975" fmla="*/ 87724 h 1758178"/>
                <a:gd name="connsiteX976" fmla="*/ 924831 w 1733256"/>
                <a:gd name="connsiteY976" fmla="*/ 75470 h 1758178"/>
                <a:gd name="connsiteX977" fmla="*/ 917289 w 1733256"/>
                <a:gd name="connsiteY977" fmla="*/ 75470 h 1758178"/>
                <a:gd name="connsiteX978" fmla="*/ 896551 w 1733256"/>
                <a:gd name="connsiteY978" fmla="*/ 74528 h 1758178"/>
                <a:gd name="connsiteX979" fmla="*/ 890895 w 1733256"/>
                <a:gd name="connsiteY979" fmla="*/ 81126 h 1758178"/>
                <a:gd name="connsiteX980" fmla="*/ 883353 w 1733256"/>
                <a:gd name="connsiteY980" fmla="*/ 93380 h 1758178"/>
                <a:gd name="connsiteX981" fmla="*/ 867328 w 1733256"/>
                <a:gd name="connsiteY981" fmla="*/ 92437 h 1758178"/>
                <a:gd name="connsiteX982" fmla="*/ 876755 w 1733256"/>
                <a:gd name="connsiteY982" fmla="*/ 70757 h 1758178"/>
                <a:gd name="connsiteX983" fmla="*/ 891837 w 1733256"/>
                <a:gd name="connsiteY983" fmla="*/ 33996 h 1758178"/>
                <a:gd name="connsiteX984" fmla="*/ 901264 w 1733256"/>
                <a:gd name="connsiteY984" fmla="*/ 12316 h 1758178"/>
                <a:gd name="connsiteX985" fmla="*/ 907863 w 1733256"/>
                <a:gd name="connsiteY985" fmla="*/ 1005 h 1758178"/>
                <a:gd name="connsiteX986" fmla="*/ 823735 w 1733256"/>
                <a:gd name="connsiteY986" fmla="*/ 151 h 1758178"/>
                <a:gd name="connsiteX987" fmla="*/ 828451 w 1733256"/>
                <a:gd name="connsiteY987" fmla="*/ 34137 h 1758178"/>
                <a:gd name="connsiteX988" fmla="*/ 830337 w 1733256"/>
                <a:gd name="connsiteY988" fmla="*/ 60570 h 1758178"/>
                <a:gd name="connsiteX989" fmla="*/ 831281 w 1733256"/>
                <a:gd name="connsiteY989" fmla="*/ 64346 h 1758178"/>
                <a:gd name="connsiteX990" fmla="*/ 833167 w 1733256"/>
                <a:gd name="connsiteY990" fmla="*/ 92667 h 1758178"/>
                <a:gd name="connsiteX991" fmla="*/ 816190 w 1733256"/>
                <a:gd name="connsiteY991" fmla="*/ 93611 h 1758178"/>
                <a:gd name="connsiteX992" fmla="*/ 813360 w 1733256"/>
                <a:gd name="connsiteY992" fmla="*/ 65290 h 1758178"/>
                <a:gd name="connsiteX993" fmla="*/ 812417 w 1733256"/>
                <a:gd name="connsiteY993" fmla="*/ 61514 h 1758178"/>
                <a:gd name="connsiteX994" fmla="*/ 811474 w 1733256"/>
                <a:gd name="connsiteY994" fmla="*/ 38857 h 1758178"/>
                <a:gd name="connsiteX995" fmla="*/ 808644 w 1733256"/>
                <a:gd name="connsiteY995" fmla="*/ 28472 h 1758178"/>
                <a:gd name="connsiteX996" fmla="*/ 806758 w 1733256"/>
                <a:gd name="connsiteY996" fmla="*/ 18088 h 1758178"/>
                <a:gd name="connsiteX997" fmla="*/ 803929 w 1733256"/>
                <a:gd name="connsiteY997" fmla="*/ 28472 h 1758178"/>
                <a:gd name="connsiteX998" fmla="*/ 801099 w 1733256"/>
                <a:gd name="connsiteY998" fmla="*/ 34137 h 1758178"/>
                <a:gd name="connsiteX999" fmla="*/ 801099 w 1733256"/>
                <a:gd name="connsiteY999" fmla="*/ 41689 h 1758178"/>
                <a:gd name="connsiteX1000" fmla="*/ 798270 w 1733256"/>
                <a:gd name="connsiteY1000" fmla="*/ 47353 h 1758178"/>
                <a:gd name="connsiteX1001" fmla="*/ 797326 w 1733256"/>
                <a:gd name="connsiteY1001" fmla="*/ 55850 h 1758178"/>
                <a:gd name="connsiteX1002" fmla="*/ 795440 w 1733256"/>
                <a:gd name="connsiteY1002" fmla="*/ 62458 h 1758178"/>
                <a:gd name="connsiteX1003" fmla="*/ 794497 w 1733256"/>
                <a:gd name="connsiteY1003" fmla="*/ 72842 h 1758178"/>
                <a:gd name="connsiteX1004" fmla="*/ 791667 w 1733256"/>
                <a:gd name="connsiteY1004" fmla="*/ 80395 h 1758178"/>
                <a:gd name="connsiteX1005" fmla="*/ 790724 w 1733256"/>
                <a:gd name="connsiteY1005" fmla="*/ 86059 h 1758178"/>
                <a:gd name="connsiteX1006" fmla="*/ 786951 w 1733256"/>
                <a:gd name="connsiteY1006" fmla="*/ 99276 h 1758178"/>
                <a:gd name="connsiteX1007" fmla="*/ 771861 w 1733256"/>
                <a:gd name="connsiteY1007" fmla="*/ 99276 h 1758178"/>
                <a:gd name="connsiteX1008" fmla="*/ 766202 w 1733256"/>
                <a:gd name="connsiteY1008" fmla="*/ 87003 h 1758178"/>
                <a:gd name="connsiteX1009" fmla="*/ 746395 w 1733256"/>
                <a:gd name="connsiteY1009" fmla="*/ 39801 h 1758178"/>
                <a:gd name="connsiteX1010" fmla="*/ 744509 w 1733256"/>
                <a:gd name="connsiteY1010" fmla="*/ 36025 h 1758178"/>
                <a:gd name="connsiteX1011" fmla="*/ 738850 w 1733256"/>
                <a:gd name="connsiteY1011" fmla="*/ 23752 h 1758178"/>
                <a:gd name="connsiteX1012" fmla="*/ 738850 w 1733256"/>
                <a:gd name="connsiteY1012" fmla="*/ 36969 h 1758178"/>
                <a:gd name="connsiteX1013" fmla="*/ 737906 w 1733256"/>
                <a:gd name="connsiteY1013" fmla="*/ 40745 h 1758178"/>
                <a:gd name="connsiteX1014" fmla="*/ 742622 w 1733256"/>
                <a:gd name="connsiteY1014" fmla="*/ 78507 h 1758178"/>
                <a:gd name="connsiteX1015" fmla="*/ 742622 w 1733256"/>
                <a:gd name="connsiteY1015" fmla="*/ 88891 h 1758178"/>
                <a:gd name="connsiteX1016" fmla="*/ 744509 w 1733256"/>
                <a:gd name="connsiteY1016" fmla="*/ 103052 h 1758178"/>
                <a:gd name="connsiteX1017" fmla="*/ 729418 w 1733256"/>
                <a:gd name="connsiteY1017" fmla="*/ 104940 h 1758178"/>
                <a:gd name="connsiteX1018" fmla="*/ 725645 w 1733256"/>
                <a:gd name="connsiteY1018" fmla="*/ 90779 h 1758178"/>
                <a:gd name="connsiteX1019" fmla="*/ 724702 w 1733256"/>
                <a:gd name="connsiteY1019" fmla="*/ 74730 h 1758178"/>
                <a:gd name="connsiteX1020" fmla="*/ 722816 w 1733256"/>
                <a:gd name="connsiteY1020" fmla="*/ 62458 h 1758178"/>
                <a:gd name="connsiteX1021" fmla="*/ 720929 w 1733256"/>
                <a:gd name="connsiteY1021" fmla="*/ 40745 h 1758178"/>
                <a:gd name="connsiteX1022" fmla="*/ 719043 w 1733256"/>
                <a:gd name="connsiteY1022" fmla="*/ 36025 h 1758178"/>
                <a:gd name="connsiteX1023" fmla="*/ 718100 w 1733256"/>
                <a:gd name="connsiteY1023" fmla="*/ 13368 h 1758178"/>
                <a:gd name="connsiteX1024" fmla="*/ 726588 w 1733256"/>
                <a:gd name="connsiteY1024" fmla="*/ 10535 h 1758178"/>
                <a:gd name="connsiteX1025" fmla="*/ 751111 w 1733256"/>
                <a:gd name="connsiteY1025" fmla="*/ 8647 h 1758178"/>
                <a:gd name="connsiteX1026" fmla="*/ 760543 w 1733256"/>
                <a:gd name="connsiteY1026" fmla="*/ 34137 h 1758178"/>
                <a:gd name="connsiteX1027" fmla="*/ 763372 w 1733256"/>
                <a:gd name="connsiteY1027" fmla="*/ 39801 h 1758178"/>
                <a:gd name="connsiteX1028" fmla="*/ 763372 w 1733256"/>
                <a:gd name="connsiteY1028" fmla="*/ 43577 h 1758178"/>
                <a:gd name="connsiteX1029" fmla="*/ 766202 w 1733256"/>
                <a:gd name="connsiteY1029" fmla="*/ 47353 h 1758178"/>
                <a:gd name="connsiteX1030" fmla="*/ 770918 w 1733256"/>
                <a:gd name="connsiteY1030" fmla="*/ 60570 h 1758178"/>
                <a:gd name="connsiteX1031" fmla="*/ 772804 w 1733256"/>
                <a:gd name="connsiteY1031" fmla="*/ 64346 h 1758178"/>
                <a:gd name="connsiteX1032" fmla="*/ 778463 w 1733256"/>
                <a:gd name="connsiteY1032" fmla="*/ 72842 h 1758178"/>
                <a:gd name="connsiteX1033" fmla="*/ 781292 w 1733256"/>
                <a:gd name="connsiteY1033" fmla="*/ 63402 h 1758178"/>
                <a:gd name="connsiteX1034" fmla="*/ 784122 w 1733256"/>
                <a:gd name="connsiteY1034" fmla="*/ 54905 h 1758178"/>
                <a:gd name="connsiteX1035" fmla="*/ 784122 w 1733256"/>
                <a:gd name="connsiteY1035" fmla="*/ 47353 h 1758178"/>
                <a:gd name="connsiteX1036" fmla="*/ 786951 w 1733256"/>
                <a:gd name="connsiteY1036" fmla="*/ 36025 h 1758178"/>
                <a:gd name="connsiteX1037" fmla="*/ 794497 w 1733256"/>
                <a:gd name="connsiteY1037" fmla="*/ 2983 h 1758178"/>
                <a:gd name="connsiteX1038" fmla="*/ 823735 w 1733256"/>
                <a:gd name="connsiteY1038" fmla="*/ 151 h 175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1733256" h="1758178">
                  <a:moveTo>
                    <a:pt x="780239" y="1681855"/>
                  </a:moveTo>
                  <a:cubicBezTo>
                    <a:pt x="777401" y="1684682"/>
                    <a:pt x="772669" y="1692220"/>
                    <a:pt x="772669" y="1695989"/>
                  </a:cubicBezTo>
                  <a:cubicBezTo>
                    <a:pt x="773615" y="1699758"/>
                    <a:pt x="780239" y="1703527"/>
                    <a:pt x="784971" y="1702585"/>
                  </a:cubicBezTo>
                  <a:cubicBezTo>
                    <a:pt x="788756" y="1698815"/>
                    <a:pt x="796326" y="1696931"/>
                    <a:pt x="796326" y="1690335"/>
                  </a:cubicBezTo>
                  <a:cubicBezTo>
                    <a:pt x="795380" y="1683739"/>
                    <a:pt x="785917" y="1683739"/>
                    <a:pt x="780239" y="1681855"/>
                  </a:cubicBezTo>
                  <a:close/>
                  <a:moveTo>
                    <a:pt x="761314" y="1649818"/>
                  </a:moveTo>
                  <a:cubicBezTo>
                    <a:pt x="757529" y="1652644"/>
                    <a:pt x="751851" y="1654529"/>
                    <a:pt x="749012" y="1657356"/>
                  </a:cubicBezTo>
                  <a:cubicBezTo>
                    <a:pt x="749959" y="1663952"/>
                    <a:pt x="758475" y="1662067"/>
                    <a:pt x="764153" y="1660183"/>
                  </a:cubicBezTo>
                  <a:cubicBezTo>
                    <a:pt x="766045" y="1657356"/>
                    <a:pt x="766991" y="1654529"/>
                    <a:pt x="766991" y="1650760"/>
                  </a:cubicBezTo>
                  <a:cubicBezTo>
                    <a:pt x="766045" y="1649818"/>
                    <a:pt x="762260" y="1648875"/>
                    <a:pt x="761314" y="1649818"/>
                  </a:cubicBezTo>
                  <a:close/>
                  <a:moveTo>
                    <a:pt x="755636" y="1637568"/>
                  </a:moveTo>
                  <a:cubicBezTo>
                    <a:pt x="749012" y="1630972"/>
                    <a:pt x="742388" y="1642280"/>
                    <a:pt x="738603" y="1647933"/>
                  </a:cubicBezTo>
                  <a:cubicBezTo>
                    <a:pt x="736711" y="1649818"/>
                    <a:pt x="731979" y="1656414"/>
                    <a:pt x="736711" y="1657356"/>
                  </a:cubicBezTo>
                  <a:cubicBezTo>
                    <a:pt x="739550" y="1658298"/>
                    <a:pt x="744281" y="1652644"/>
                    <a:pt x="747120" y="1650760"/>
                  </a:cubicBezTo>
                  <a:cubicBezTo>
                    <a:pt x="749012" y="1649818"/>
                    <a:pt x="749959" y="1648875"/>
                    <a:pt x="750905" y="1647933"/>
                  </a:cubicBezTo>
                  <a:cubicBezTo>
                    <a:pt x="752797" y="1644164"/>
                    <a:pt x="755636" y="1643222"/>
                    <a:pt x="755636" y="1637568"/>
                  </a:cubicBezTo>
                  <a:close/>
                  <a:moveTo>
                    <a:pt x="1094306" y="1635298"/>
                  </a:moveTo>
                  <a:cubicBezTo>
                    <a:pt x="1097656" y="1635386"/>
                    <a:pt x="1100490" y="1636386"/>
                    <a:pt x="1102379" y="1638739"/>
                  </a:cubicBezTo>
                  <a:cubicBezTo>
                    <a:pt x="1105213" y="1641562"/>
                    <a:pt x="1105213" y="1645327"/>
                    <a:pt x="1105213" y="1650973"/>
                  </a:cubicBezTo>
                  <a:cubicBezTo>
                    <a:pt x="1104268" y="1654738"/>
                    <a:pt x="1100490" y="1659444"/>
                    <a:pt x="1101435" y="1663208"/>
                  </a:cubicBezTo>
                  <a:cubicBezTo>
                    <a:pt x="1102379" y="1666031"/>
                    <a:pt x="1105213" y="1666031"/>
                    <a:pt x="1106157" y="1668855"/>
                  </a:cubicBezTo>
                  <a:cubicBezTo>
                    <a:pt x="1108046" y="1671678"/>
                    <a:pt x="1100490" y="1677325"/>
                    <a:pt x="1096712" y="1679207"/>
                  </a:cubicBezTo>
                  <a:cubicBezTo>
                    <a:pt x="1086323" y="1682972"/>
                    <a:pt x="1066489" y="1686736"/>
                    <a:pt x="1066489" y="1702736"/>
                  </a:cubicBezTo>
                  <a:cubicBezTo>
                    <a:pt x="1066489" y="1705559"/>
                    <a:pt x="1068378" y="1710265"/>
                    <a:pt x="1069322" y="1712147"/>
                  </a:cubicBezTo>
                  <a:cubicBezTo>
                    <a:pt x="1071211" y="1714970"/>
                    <a:pt x="1074989" y="1717794"/>
                    <a:pt x="1077823" y="1718735"/>
                  </a:cubicBezTo>
                  <a:cubicBezTo>
                    <a:pt x="1086323" y="1722499"/>
                    <a:pt x="1095768" y="1719676"/>
                    <a:pt x="1103324" y="1717794"/>
                  </a:cubicBezTo>
                  <a:cubicBezTo>
                    <a:pt x="1111824" y="1714029"/>
                    <a:pt x="1130714" y="1706500"/>
                    <a:pt x="1133547" y="1696148"/>
                  </a:cubicBezTo>
                  <a:cubicBezTo>
                    <a:pt x="1135436" y="1690501"/>
                    <a:pt x="1136380" y="1682972"/>
                    <a:pt x="1136380" y="1676384"/>
                  </a:cubicBezTo>
                  <a:cubicBezTo>
                    <a:pt x="1141103" y="1674502"/>
                    <a:pt x="1142992" y="1680148"/>
                    <a:pt x="1145825" y="1682031"/>
                  </a:cubicBezTo>
                  <a:cubicBezTo>
                    <a:pt x="1146770" y="1686736"/>
                    <a:pt x="1149603" y="1690501"/>
                    <a:pt x="1149603" y="1696148"/>
                  </a:cubicBezTo>
                  <a:cubicBezTo>
                    <a:pt x="1137325" y="1716853"/>
                    <a:pt x="1113713" y="1737558"/>
                    <a:pt x="1082545" y="1736616"/>
                  </a:cubicBezTo>
                  <a:cubicBezTo>
                    <a:pt x="1074045" y="1736616"/>
                    <a:pt x="1067433" y="1736616"/>
                    <a:pt x="1058933" y="1727205"/>
                  </a:cubicBezTo>
                  <a:cubicBezTo>
                    <a:pt x="1056100" y="1721558"/>
                    <a:pt x="1054211" y="1714029"/>
                    <a:pt x="1055155" y="1705559"/>
                  </a:cubicBezTo>
                  <a:cubicBezTo>
                    <a:pt x="1057044" y="1697089"/>
                    <a:pt x="1060822" y="1683913"/>
                    <a:pt x="1067433" y="1679207"/>
                  </a:cubicBezTo>
                  <a:cubicBezTo>
                    <a:pt x="1074045" y="1675443"/>
                    <a:pt x="1083489" y="1675443"/>
                    <a:pt x="1087267" y="1666973"/>
                  </a:cubicBezTo>
                  <a:cubicBezTo>
                    <a:pt x="1088212" y="1666031"/>
                    <a:pt x="1087267" y="1664149"/>
                    <a:pt x="1087267" y="1663208"/>
                  </a:cubicBezTo>
                  <a:cubicBezTo>
                    <a:pt x="1087267" y="1661326"/>
                    <a:pt x="1088212" y="1659444"/>
                    <a:pt x="1087267" y="1657561"/>
                  </a:cubicBezTo>
                  <a:cubicBezTo>
                    <a:pt x="1082545" y="1653797"/>
                    <a:pt x="1074989" y="1657561"/>
                    <a:pt x="1070267" y="1660385"/>
                  </a:cubicBezTo>
                  <a:cubicBezTo>
                    <a:pt x="1064600" y="1663208"/>
                    <a:pt x="1059877" y="1665090"/>
                    <a:pt x="1055155" y="1669796"/>
                  </a:cubicBezTo>
                  <a:cubicBezTo>
                    <a:pt x="1053266" y="1670737"/>
                    <a:pt x="1051377" y="1672619"/>
                    <a:pt x="1050433" y="1673561"/>
                  </a:cubicBezTo>
                  <a:cubicBezTo>
                    <a:pt x="1041932" y="1686736"/>
                    <a:pt x="1034376" y="1719676"/>
                    <a:pt x="1032487" y="1734734"/>
                  </a:cubicBezTo>
                  <a:cubicBezTo>
                    <a:pt x="1032487" y="1740381"/>
                    <a:pt x="1034376" y="1746028"/>
                    <a:pt x="1031543" y="1750733"/>
                  </a:cubicBezTo>
                  <a:cubicBezTo>
                    <a:pt x="1028710" y="1753557"/>
                    <a:pt x="1025876" y="1756380"/>
                    <a:pt x="1021154" y="1754498"/>
                  </a:cubicBezTo>
                  <a:cubicBezTo>
                    <a:pt x="1020209" y="1753557"/>
                    <a:pt x="1015487" y="1747910"/>
                    <a:pt x="1013598" y="1745087"/>
                  </a:cubicBezTo>
                  <a:cubicBezTo>
                    <a:pt x="1011709" y="1741322"/>
                    <a:pt x="1013598" y="1739440"/>
                    <a:pt x="1012653" y="1735675"/>
                  </a:cubicBezTo>
                  <a:cubicBezTo>
                    <a:pt x="1011709" y="1730029"/>
                    <a:pt x="1006042" y="1727205"/>
                    <a:pt x="1003209" y="1724382"/>
                  </a:cubicBezTo>
                  <a:cubicBezTo>
                    <a:pt x="1000375" y="1718735"/>
                    <a:pt x="1001320" y="1714029"/>
                    <a:pt x="1001320" y="1706500"/>
                  </a:cubicBezTo>
                  <a:cubicBezTo>
                    <a:pt x="1001320" y="1699912"/>
                    <a:pt x="1001320" y="1696148"/>
                    <a:pt x="1003209" y="1691442"/>
                  </a:cubicBezTo>
                  <a:cubicBezTo>
                    <a:pt x="1005098" y="1683913"/>
                    <a:pt x="1005098" y="1681090"/>
                    <a:pt x="1006042" y="1674502"/>
                  </a:cubicBezTo>
                  <a:cubicBezTo>
                    <a:pt x="1006986" y="1668855"/>
                    <a:pt x="1014542" y="1665090"/>
                    <a:pt x="1019265" y="1665090"/>
                  </a:cubicBezTo>
                  <a:cubicBezTo>
                    <a:pt x="1022098" y="1667914"/>
                    <a:pt x="1021154" y="1674502"/>
                    <a:pt x="1019265" y="1677325"/>
                  </a:cubicBezTo>
                  <a:cubicBezTo>
                    <a:pt x="1019265" y="1679207"/>
                    <a:pt x="1011709" y="1688619"/>
                    <a:pt x="1010764" y="1688619"/>
                  </a:cubicBezTo>
                  <a:cubicBezTo>
                    <a:pt x="1009820" y="1691442"/>
                    <a:pt x="1006986" y="1695207"/>
                    <a:pt x="1006986" y="1699912"/>
                  </a:cubicBezTo>
                  <a:cubicBezTo>
                    <a:pt x="1007931" y="1702736"/>
                    <a:pt x="1013598" y="1704618"/>
                    <a:pt x="1014542" y="1709324"/>
                  </a:cubicBezTo>
                  <a:cubicBezTo>
                    <a:pt x="1015487" y="1714029"/>
                    <a:pt x="1015487" y="1732852"/>
                    <a:pt x="1022098" y="1732852"/>
                  </a:cubicBezTo>
                  <a:cubicBezTo>
                    <a:pt x="1026821" y="1733793"/>
                    <a:pt x="1026821" y="1727205"/>
                    <a:pt x="1028710" y="1722499"/>
                  </a:cubicBezTo>
                  <a:cubicBezTo>
                    <a:pt x="1032487" y="1707441"/>
                    <a:pt x="1038154" y="1692383"/>
                    <a:pt x="1042877" y="1677325"/>
                  </a:cubicBezTo>
                  <a:cubicBezTo>
                    <a:pt x="1045710" y="1667914"/>
                    <a:pt x="1053266" y="1651914"/>
                    <a:pt x="1061766" y="1647209"/>
                  </a:cubicBezTo>
                  <a:cubicBezTo>
                    <a:pt x="1066961" y="1644385"/>
                    <a:pt x="1075225" y="1639915"/>
                    <a:pt x="1083135" y="1637327"/>
                  </a:cubicBezTo>
                  <a:cubicBezTo>
                    <a:pt x="1087090" y="1636033"/>
                    <a:pt x="1090956" y="1635210"/>
                    <a:pt x="1094306" y="1635298"/>
                  </a:cubicBezTo>
                  <a:close/>
                  <a:moveTo>
                    <a:pt x="693182" y="1598935"/>
                  </a:moveTo>
                  <a:cubicBezTo>
                    <a:pt x="700752" y="1595166"/>
                    <a:pt x="713054" y="1600820"/>
                    <a:pt x="710215" y="1614011"/>
                  </a:cubicBezTo>
                  <a:cubicBezTo>
                    <a:pt x="716839" y="1617781"/>
                    <a:pt x="734818" y="1609300"/>
                    <a:pt x="735764" y="1620607"/>
                  </a:cubicBezTo>
                  <a:cubicBezTo>
                    <a:pt x="735764" y="1622492"/>
                    <a:pt x="731979" y="1631914"/>
                    <a:pt x="730087" y="1634741"/>
                  </a:cubicBezTo>
                  <a:cubicBezTo>
                    <a:pt x="728194" y="1638510"/>
                    <a:pt x="724409" y="1641337"/>
                    <a:pt x="723463" y="1645106"/>
                  </a:cubicBezTo>
                  <a:cubicBezTo>
                    <a:pt x="722517" y="1648875"/>
                    <a:pt x="722517" y="1654529"/>
                    <a:pt x="724409" y="1658298"/>
                  </a:cubicBezTo>
                  <a:cubicBezTo>
                    <a:pt x="729140" y="1656414"/>
                    <a:pt x="731979" y="1651702"/>
                    <a:pt x="735764" y="1646049"/>
                  </a:cubicBezTo>
                  <a:cubicBezTo>
                    <a:pt x="738603" y="1641337"/>
                    <a:pt x="741442" y="1637568"/>
                    <a:pt x="742388" y="1629088"/>
                  </a:cubicBezTo>
                  <a:cubicBezTo>
                    <a:pt x="742388" y="1624376"/>
                    <a:pt x="747120" y="1619665"/>
                    <a:pt x="750905" y="1617781"/>
                  </a:cubicBezTo>
                  <a:cubicBezTo>
                    <a:pt x="754690" y="1616838"/>
                    <a:pt x="757529" y="1619665"/>
                    <a:pt x="760368" y="1620607"/>
                  </a:cubicBezTo>
                  <a:cubicBezTo>
                    <a:pt x="780239" y="1623434"/>
                    <a:pt x="798219" y="1622492"/>
                    <a:pt x="816198" y="1630972"/>
                  </a:cubicBezTo>
                  <a:cubicBezTo>
                    <a:pt x="819983" y="1632857"/>
                    <a:pt x="819983" y="1637568"/>
                    <a:pt x="817144" y="1639453"/>
                  </a:cubicBezTo>
                  <a:cubicBezTo>
                    <a:pt x="812413" y="1643222"/>
                    <a:pt x="803896" y="1646049"/>
                    <a:pt x="796326" y="1646049"/>
                  </a:cubicBezTo>
                  <a:cubicBezTo>
                    <a:pt x="794433" y="1645106"/>
                    <a:pt x="781186" y="1637568"/>
                    <a:pt x="779293" y="1645106"/>
                  </a:cubicBezTo>
                  <a:cubicBezTo>
                    <a:pt x="779293" y="1646049"/>
                    <a:pt x="784024" y="1659240"/>
                    <a:pt x="784971" y="1660183"/>
                  </a:cubicBezTo>
                  <a:cubicBezTo>
                    <a:pt x="787810" y="1662067"/>
                    <a:pt x="795380" y="1662067"/>
                    <a:pt x="801057" y="1663009"/>
                  </a:cubicBezTo>
                  <a:cubicBezTo>
                    <a:pt x="805789" y="1664894"/>
                    <a:pt x="809574" y="1666778"/>
                    <a:pt x="812413" y="1669605"/>
                  </a:cubicBezTo>
                  <a:cubicBezTo>
                    <a:pt x="815251" y="1670548"/>
                    <a:pt x="818090" y="1672432"/>
                    <a:pt x="819037" y="1676201"/>
                  </a:cubicBezTo>
                  <a:cubicBezTo>
                    <a:pt x="819037" y="1682797"/>
                    <a:pt x="814305" y="1693162"/>
                    <a:pt x="810520" y="1697873"/>
                  </a:cubicBezTo>
                  <a:cubicBezTo>
                    <a:pt x="808628" y="1700700"/>
                    <a:pt x="802950" y="1703527"/>
                    <a:pt x="799165" y="1706354"/>
                  </a:cubicBezTo>
                  <a:cubicBezTo>
                    <a:pt x="796326" y="1709180"/>
                    <a:pt x="795380" y="1709180"/>
                    <a:pt x="792541" y="1711065"/>
                  </a:cubicBezTo>
                  <a:cubicBezTo>
                    <a:pt x="786863" y="1713892"/>
                    <a:pt x="783078" y="1718603"/>
                    <a:pt x="775508" y="1716719"/>
                  </a:cubicBezTo>
                  <a:cubicBezTo>
                    <a:pt x="773615" y="1715776"/>
                    <a:pt x="773615" y="1714834"/>
                    <a:pt x="770777" y="1713892"/>
                  </a:cubicBezTo>
                  <a:cubicBezTo>
                    <a:pt x="767938" y="1716719"/>
                    <a:pt x="764153" y="1721430"/>
                    <a:pt x="762260" y="1727083"/>
                  </a:cubicBezTo>
                  <a:cubicBezTo>
                    <a:pt x="759421" y="1736506"/>
                    <a:pt x="756582" y="1757236"/>
                    <a:pt x="745227" y="1758178"/>
                  </a:cubicBezTo>
                  <a:cubicBezTo>
                    <a:pt x="739550" y="1755351"/>
                    <a:pt x="753744" y="1713892"/>
                    <a:pt x="754690" y="1710123"/>
                  </a:cubicBezTo>
                  <a:cubicBezTo>
                    <a:pt x="755636" y="1705411"/>
                    <a:pt x="755636" y="1700700"/>
                    <a:pt x="756582" y="1695989"/>
                  </a:cubicBezTo>
                  <a:cubicBezTo>
                    <a:pt x="757529" y="1693162"/>
                    <a:pt x="759421" y="1688451"/>
                    <a:pt x="759421" y="1683739"/>
                  </a:cubicBezTo>
                  <a:cubicBezTo>
                    <a:pt x="756582" y="1679970"/>
                    <a:pt x="747120" y="1679028"/>
                    <a:pt x="743335" y="1681855"/>
                  </a:cubicBezTo>
                  <a:cubicBezTo>
                    <a:pt x="740496" y="1683739"/>
                    <a:pt x="741442" y="1689393"/>
                    <a:pt x="739550" y="1694104"/>
                  </a:cubicBezTo>
                  <a:cubicBezTo>
                    <a:pt x="739550" y="1694104"/>
                    <a:pt x="735764" y="1699758"/>
                    <a:pt x="734818" y="1700700"/>
                  </a:cubicBezTo>
                  <a:cubicBezTo>
                    <a:pt x="732926" y="1701642"/>
                    <a:pt x="730087" y="1701642"/>
                    <a:pt x="727248" y="1700700"/>
                  </a:cubicBezTo>
                  <a:cubicBezTo>
                    <a:pt x="724409" y="1697873"/>
                    <a:pt x="725355" y="1692220"/>
                    <a:pt x="724409" y="1688451"/>
                  </a:cubicBezTo>
                  <a:cubicBezTo>
                    <a:pt x="724409" y="1684682"/>
                    <a:pt x="725355" y="1674317"/>
                    <a:pt x="721570" y="1674317"/>
                  </a:cubicBezTo>
                  <a:cubicBezTo>
                    <a:pt x="720624" y="1674317"/>
                    <a:pt x="719678" y="1676201"/>
                    <a:pt x="717785" y="1679028"/>
                  </a:cubicBezTo>
                  <a:cubicBezTo>
                    <a:pt x="715893" y="1682797"/>
                    <a:pt x="711161" y="1690335"/>
                    <a:pt x="709269" y="1693162"/>
                  </a:cubicBezTo>
                  <a:cubicBezTo>
                    <a:pt x="707376" y="1695046"/>
                    <a:pt x="703591" y="1698815"/>
                    <a:pt x="701699" y="1699758"/>
                  </a:cubicBezTo>
                  <a:cubicBezTo>
                    <a:pt x="700752" y="1701642"/>
                    <a:pt x="694128" y="1704469"/>
                    <a:pt x="692236" y="1704469"/>
                  </a:cubicBezTo>
                  <a:cubicBezTo>
                    <a:pt x="682773" y="1705411"/>
                    <a:pt x="686558" y="1693162"/>
                    <a:pt x="691289" y="1689393"/>
                  </a:cubicBezTo>
                  <a:cubicBezTo>
                    <a:pt x="694128" y="1687508"/>
                    <a:pt x="697913" y="1687508"/>
                    <a:pt x="700752" y="1685624"/>
                  </a:cubicBezTo>
                  <a:cubicBezTo>
                    <a:pt x="703591" y="1683739"/>
                    <a:pt x="708322" y="1679028"/>
                    <a:pt x="704537" y="1675259"/>
                  </a:cubicBezTo>
                  <a:cubicBezTo>
                    <a:pt x="700752" y="1674317"/>
                    <a:pt x="695075" y="1676201"/>
                    <a:pt x="692236" y="1673374"/>
                  </a:cubicBezTo>
                  <a:cubicBezTo>
                    <a:pt x="688451" y="1668663"/>
                    <a:pt x="693182" y="1662067"/>
                    <a:pt x="697913" y="1660183"/>
                  </a:cubicBezTo>
                  <a:cubicBezTo>
                    <a:pt x="702645" y="1659240"/>
                    <a:pt x="706430" y="1656414"/>
                    <a:pt x="707376" y="1651702"/>
                  </a:cubicBezTo>
                  <a:cubicBezTo>
                    <a:pt x="708322" y="1646991"/>
                    <a:pt x="703591" y="1642280"/>
                    <a:pt x="703591" y="1636626"/>
                  </a:cubicBezTo>
                  <a:cubicBezTo>
                    <a:pt x="700752" y="1634741"/>
                    <a:pt x="696967" y="1635684"/>
                    <a:pt x="693182" y="1637568"/>
                  </a:cubicBezTo>
                  <a:cubicBezTo>
                    <a:pt x="689397" y="1639453"/>
                    <a:pt x="685612" y="1641337"/>
                    <a:pt x="683719" y="1646049"/>
                  </a:cubicBezTo>
                  <a:cubicBezTo>
                    <a:pt x="675203" y="1659240"/>
                    <a:pt x="675203" y="1673374"/>
                    <a:pt x="674257" y="1689393"/>
                  </a:cubicBezTo>
                  <a:cubicBezTo>
                    <a:pt x="673310" y="1695989"/>
                    <a:pt x="674257" y="1705411"/>
                    <a:pt x="672364" y="1712007"/>
                  </a:cubicBezTo>
                  <a:cubicBezTo>
                    <a:pt x="672364" y="1713892"/>
                    <a:pt x="669525" y="1714834"/>
                    <a:pt x="669525" y="1716719"/>
                  </a:cubicBezTo>
                  <a:cubicBezTo>
                    <a:pt x="658170" y="1710123"/>
                    <a:pt x="661009" y="1686566"/>
                    <a:pt x="663848" y="1673374"/>
                  </a:cubicBezTo>
                  <a:cubicBezTo>
                    <a:pt x="670471" y="1646049"/>
                    <a:pt x="672364" y="1618723"/>
                    <a:pt x="693182" y="1598935"/>
                  </a:cubicBezTo>
                  <a:close/>
                  <a:moveTo>
                    <a:pt x="462129" y="1598113"/>
                  </a:moveTo>
                  <a:cubicBezTo>
                    <a:pt x="459301" y="1598113"/>
                    <a:pt x="457416" y="1599052"/>
                    <a:pt x="454588" y="1599991"/>
                  </a:cubicBezTo>
                  <a:cubicBezTo>
                    <a:pt x="450818" y="1600930"/>
                    <a:pt x="444219" y="1601869"/>
                    <a:pt x="439506" y="1600930"/>
                  </a:cubicBezTo>
                  <a:cubicBezTo>
                    <a:pt x="431022" y="1600930"/>
                    <a:pt x="418768" y="1595295"/>
                    <a:pt x="416883" y="1603748"/>
                  </a:cubicBezTo>
                  <a:cubicBezTo>
                    <a:pt x="414997" y="1614078"/>
                    <a:pt x="424424" y="1615957"/>
                    <a:pt x="431965" y="1617835"/>
                  </a:cubicBezTo>
                  <a:cubicBezTo>
                    <a:pt x="433850" y="1617835"/>
                    <a:pt x="433850" y="1618774"/>
                    <a:pt x="434793" y="1619713"/>
                  </a:cubicBezTo>
                  <a:cubicBezTo>
                    <a:pt x="439506" y="1624409"/>
                    <a:pt x="445162" y="1628166"/>
                    <a:pt x="457416" y="1627227"/>
                  </a:cubicBezTo>
                  <a:cubicBezTo>
                    <a:pt x="460244" y="1627227"/>
                    <a:pt x="464014" y="1625348"/>
                    <a:pt x="467785" y="1624409"/>
                  </a:cubicBezTo>
                  <a:cubicBezTo>
                    <a:pt x="475326" y="1621592"/>
                    <a:pt x="480039" y="1619713"/>
                    <a:pt x="479097" y="1612200"/>
                  </a:cubicBezTo>
                  <a:cubicBezTo>
                    <a:pt x="479097" y="1610322"/>
                    <a:pt x="477211" y="1605626"/>
                    <a:pt x="476269" y="1603748"/>
                  </a:cubicBezTo>
                  <a:cubicBezTo>
                    <a:pt x="475326" y="1602808"/>
                    <a:pt x="473441" y="1601869"/>
                    <a:pt x="472498" y="1600930"/>
                  </a:cubicBezTo>
                  <a:cubicBezTo>
                    <a:pt x="468728" y="1597173"/>
                    <a:pt x="467785" y="1597173"/>
                    <a:pt x="462129" y="1598113"/>
                  </a:cubicBezTo>
                  <a:close/>
                  <a:moveTo>
                    <a:pt x="1085135" y="1583180"/>
                  </a:moveTo>
                  <a:cubicBezTo>
                    <a:pt x="1089844" y="1584119"/>
                    <a:pt x="1091727" y="1589751"/>
                    <a:pt x="1091727" y="1594444"/>
                  </a:cubicBezTo>
                  <a:cubicBezTo>
                    <a:pt x="1092669" y="1605708"/>
                    <a:pt x="1086077" y="1615095"/>
                    <a:pt x="1077601" y="1617911"/>
                  </a:cubicBezTo>
                  <a:cubicBezTo>
                    <a:pt x="1057824" y="1626359"/>
                    <a:pt x="1046522" y="1654520"/>
                    <a:pt x="1037105" y="1661090"/>
                  </a:cubicBezTo>
                  <a:cubicBezTo>
                    <a:pt x="1023920" y="1656397"/>
                    <a:pt x="1055940" y="1633869"/>
                    <a:pt x="1050289" y="1624482"/>
                  </a:cubicBezTo>
                  <a:cubicBezTo>
                    <a:pt x="1040872" y="1625420"/>
                    <a:pt x="1032396" y="1631053"/>
                    <a:pt x="1024862" y="1635746"/>
                  </a:cubicBezTo>
                  <a:cubicBezTo>
                    <a:pt x="1025803" y="1642317"/>
                    <a:pt x="1024862" y="1648887"/>
                    <a:pt x="1021094" y="1652642"/>
                  </a:cubicBezTo>
                  <a:cubicBezTo>
                    <a:pt x="1018269" y="1656397"/>
                    <a:pt x="1017327" y="1656397"/>
                    <a:pt x="1013560" y="1653581"/>
                  </a:cubicBezTo>
                  <a:cubicBezTo>
                    <a:pt x="1012619" y="1652642"/>
                    <a:pt x="1011677" y="1650765"/>
                    <a:pt x="1009793" y="1650765"/>
                  </a:cubicBezTo>
                  <a:cubicBezTo>
                    <a:pt x="1005084" y="1649826"/>
                    <a:pt x="1003201" y="1658274"/>
                    <a:pt x="999434" y="1658274"/>
                  </a:cubicBezTo>
                  <a:cubicBezTo>
                    <a:pt x="995666" y="1658274"/>
                    <a:pt x="993783" y="1652642"/>
                    <a:pt x="994725" y="1647949"/>
                  </a:cubicBezTo>
                  <a:cubicBezTo>
                    <a:pt x="994725" y="1641378"/>
                    <a:pt x="1002259" y="1634807"/>
                    <a:pt x="1006968" y="1634807"/>
                  </a:cubicBezTo>
                  <a:cubicBezTo>
                    <a:pt x="1011677" y="1630114"/>
                    <a:pt x="1006026" y="1622604"/>
                    <a:pt x="1005084" y="1613217"/>
                  </a:cubicBezTo>
                  <a:cubicBezTo>
                    <a:pt x="1004143" y="1605708"/>
                    <a:pt x="1005084" y="1596321"/>
                    <a:pt x="1007910" y="1592567"/>
                  </a:cubicBezTo>
                  <a:cubicBezTo>
                    <a:pt x="1011677" y="1587873"/>
                    <a:pt x="1015444" y="1586935"/>
                    <a:pt x="1019211" y="1592567"/>
                  </a:cubicBezTo>
                  <a:cubicBezTo>
                    <a:pt x="1020153" y="1594444"/>
                    <a:pt x="1022036" y="1597260"/>
                    <a:pt x="1022036" y="1599137"/>
                  </a:cubicBezTo>
                  <a:cubicBezTo>
                    <a:pt x="1022978" y="1607585"/>
                    <a:pt x="1019211" y="1626359"/>
                    <a:pt x="1025803" y="1627298"/>
                  </a:cubicBezTo>
                  <a:cubicBezTo>
                    <a:pt x="1031454" y="1628236"/>
                    <a:pt x="1052173" y="1616972"/>
                    <a:pt x="1055940" y="1613217"/>
                  </a:cubicBezTo>
                  <a:cubicBezTo>
                    <a:pt x="1066300" y="1606647"/>
                    <a:pt x="1075717" y="1585996"/>
                    <a:pt x="1085135" y="1583180"/>
                  </a:cubicBezTo>
                  <a:close/>
                  <a:moveTo>
                    <a:pt x="424424" y="1575573"/>
                  </a:moveTo>
                  <a:cubicBezTo>
                    <a:pt x="420653" y="1578390"/>
                    <a:pt x="419711" y="1582147"/>
                    <a:pt x="420653" y="1587782"/>
                  </a:cubicBezTo>
                  <a:cubicBezTo>
                    <a:pt x="423481" y="1593417"/>
                    <a:pt x="428194" y="1592478"/>
                    <a:pt x="435735" y="1592478"/>
                  </a:cubicBezTo>
                  <a:cubicBezTo>
                    <a:pt x="443276" y="1593417"/>
                    <a:pt x="451760" y="1594356"/>
                    <a:pt x="453645" y="1586843"/>
                  </a:cubicBezTo>
                  <a:cubicBezTo>
                    <a:pt x="454588" y="1579329"/>
                    <a:pt x="445162" y="1580268"/>
                    <a:pt x="437621" y="1578390"/>
                  </a:cubicBezTo>
                  <a:cubicBezTo>
                    <a:pt x="431965" y="1577451"/>
                    <a:pt x="428194" y="1575573"/>
                    <a:pt x="424424" y="1575573"/>
                  </a:cubicBezTo>
                  <a:close/>
                  <a:moveTo>
                    <a:pt x="1414657" y="1545172"/>
                  </a:moveTo>
                  <a:cubicBezTo>
                    <a:pt x="1417484" y="1544225"/>
                    <a:pt x="1419369" y="1545172"/>
                    <a:pt x="1421255" y="1545172"/>
                  </a:cubicBezTo>
                  <a:cubicBezTo>
                    <a:pt x="1425967" y="1547067"/>
                    <a:pt x="1429738" y="1548014"/>
                    <a:pt x="1429738" y="1553698"/>
                  </a:cubicBezTo>
                  <a:cubicBezTo>
                    <a:pt x="1430680" y="1555593"/>
                    <a:pt x="1428795" y="1557488"/>
                    <a:pt x="1427852" y="1559382"/>
                  </a:cubicBezTo>
                  <a:cubicBezTo>
                    <a:pt x="1425025" y="1565066"/>
                    <a:pt x="1420312" y="1568856"/>
                    <a:pt x="1411829" y="1571697"/>
                  </a:cubicBezTo>
                  <a:cubicBezTo>
                    <a:pt x="1403346" y="1572645"/>
                    <a:pt x="1392978" y="1571697"/>
                    <a:pt x="1384495" y="1572645"/>
                  </a:cubicBezTo>
                  <a:cubicBezTo>
                    <a:pt x="1370357" y="1573592"/>
                    <a:pt x="1355276" y="1573592"/>
                    <a:pt x="1343023" y="1569803"/>
                  </a:cubicBezTo>
                  <a:cubicBezTo>
                    <a:pt x="1340195" y="1568856"/>
                    <a:pt x="1336425" y="1566961"/>
                    <a:pt x="1333597" y="1565066"/>
                  </a:cubicBezTo>
                  <a:cubicBezTo>
                    <a:pt x="1329827" y="1563172"/>
                    <a:pt x="1326999" y="1560330"/>
                    <a:pt x="1326999" y="1557488"/>
                  </a:cubicBezTo>
                  <a:cubicBezTo>
                    <a:pt x="1326999" y="1553698"/>
                    <a:pt x="1332654" y="1549909"/>
                    <a:pt x="1336425" y="1548962"/>
                  </a:cubicBezTo>
                  <a:cubicBezTo>
                    <a:pt x="1341137" y="1548014"/>
                    <a:pt x="1347735" y="1548014"/>
                    <a:pt x="1351506" y="1549909"/>
                  </a:cubicBezTo>
                  <a:cubicBezTo>
                    <a:pt x="1360931" y="1551804"/>
                    <a:pt x="1362816" y="1552751"/>
                    <a:pt x="1372242" y="1551804"/>
                  </a:cubicBezTo>
                  <a:cubicBezTo>
                    <a:pt x="1388265" y="1551804"/>
                    <a:pt x="1401461" y="1548014"/>
                    <a:pt x="1414657" y="1545172"/>
                  </a:cubicBezTo>
                  <a:close/>
                  <a:moveTo>
                    <a:pt x="372579" y="1487291"/>
                  </a:moveTo>
                  <a:cubicBezTo>
                    <a:pt x="446104" y="1501379"/>
                    <a:pt x="494179" y="1536128"/>
                    <a:pt x="523400" y="1565242"/>
                  </a:cubicBezTo>
                  <a:cubicBezTo>
                    <a:pt x="526228" y="1568059"/>
                    <a:pt x="529056" y="1569938"/>
                    <a:pt x="530941" y="1573694"/>
                  </a:cubicBezTo>
                  <a:cubicBezTo>
                    <a:pt x="532827" y="1575573"/>
                    <a:pt x="534712" y="1581208"/>
                    <a:pt x="534712" y="1583086"/>
                  </a:cubicBezTo>
                  <a:cubicBezTo>
                    <a:pt x="533769" y="1590599"/>
                    <a:pt x="523400" y="1590599"/>
                    <a:pt x="519630" y="1586843"/>
                  </a:cubicBezTo>
                  <a:cubicBezTo>
                    <a:pt x="513031" y="1581208"/>
                    <a:pt x="508318" y="1573694"/>
                    <a:pt x="500777" y="1568998"/>
                  </a:cubicBezTo>
                  <a:cubicBezTo>
                    <a:pt x="490408" y="1561485"/>
                    <a:pt x="478154" y="1554911"/>
                    <a:pt x="465900" y="1550215"/>
                  </a:cubicBezTo>
                  <a:cubicBezTo>
                    <a:pt x="452703" y="1544580"/>
                    <a:pt x="442334" y="1540824"/>
                    <a:pt x="426309" y="1539884"/>
                  </a:cubicBezTo>
                  <a:cubicBezTo>
                    <a:pt x="413112" y="1538945"/>
                    <a:pt x="400858" y="1536128"/>
                    <a:pt x="387661" y="1537067"/>
                  </a:cubicBezTo>
                  <a:cubicBezTo>
                    <a:pt x="382005" y="1537067"/>
                    <a:pt x="378235" y="1538945"/>
                    <a:pt x="377292" y="1543641"/>
                  </a:cubicBezTo>
                  <a:cubicBezTo>
                    <a:pt x="383891" y="1548337"/>
                    <a:pt x="394260" y="1547398"/>
                    <a:pt x="402743" y="1550215"/>
                  </a:cubicBezTo>
                  <a:cubicBezTo>
                    <a:pt x="407456" y="1551154"/>
                    <a:pt x="410284" y="1553033"/>
                    <a:pt x="414055" y="1553033"/>
                  </a:cubicBezTo>
                  <a:cubicBezTo>
                    <a:pt x="417825" y="1553033"/>
                    <a:pt x="421596" y="1553033"/>
                    <a:pt x="424424" y="1552093"/>
                  </a:cubicBezTo>
                  <a:cubicBezTo>
                    <a:pt x="428194" y="1551154"/>
                    <a:pt x="436678" y="1547398"/>
                    <a:pt x="437621" y="1553033"/>
                  </a:cubicBezTo>
                  <a:cubicBezTo>
                    <a:pt x="437621" y="1555850"/>
                    <a:pt x="435735" y="1557728"/>
                    <a:pt x="435735" y="1559607"/>
                  </a:cubicBezTo>
                  <a:cubicBezTo>
                    <a:pt x="435735" y="1562424"/>
                    <a:pt x="440449" y="1564303"/>
                    <a:pt x="444219" y="1565242"/>
                  </a:cubicBezTo>
                  <a:cubicBezTo>
                    <a:pt x="446104" y="1566181"/>
                    <a:pt x="447047" y="1567120"/>
                    <a:pt x="447990" y="1567120"/>
                  </a:cubicBezTo>
                  <a:cubicBezTo>
                    <a:pt x="453645" y="1568059"/>
                    <a:pt x="459301" y="1566181"/>
                    <a:pt x="464957" y="1568059"/>
                  </a:cubicBezTo>
                  <a:cubicBezTo>
                    <a:pt x="469670" y="1568998"/>
                    <a:pt x="475326" y="1572755"/>
                    <a:pt x="476269" y="1577451"/>
                  </a:cubicBezTo>
                  <a:cubicBezTo>
                    <a:pt x="476269" y="1585903"/>
                    <a:pt x="482867" y="1588721"/>
                    <a:pt x="487580" y="1592478"/>
                  </a:cubicBezTo>
                  <a:cubicBezTo>
                    <a:pt x="493236" y="1596234"/>
                    <a:pt x="497007" y="1609383"/>
                    <a:pt x="492293" y="1615957"/>
                  </a:cubicBezTo>
                  <a:cubicBezTo>
                    <a:pt x="486638" y="1622531"/>
                    <a:pt x="475326" y="1626287"/>
                    <a:pt x="465900" y="1629105"/>
                  </a:cubicBezTo>
                  <a:cubicBezTo>
                    <a:pt x="463072" y="1630983"/>
                    <a:pt x="459301" y="1631922"/>
                    <a:pt x="457416" y="1632862"/>
                  </a:cubicBezTo>
                  <a:cubicBezTo>
                    <a:pt x="453645" y="1632862"/>
                    <a:pt x="449875" y="1632862"/>
                    <a:pt x="446104" y="1633801"/>
                  </a:cubicBezTo>
                  <a:cubicBezTo>
                    <a:pt x="440449" y="1635679"/>
                    <a:pt x="434793" y="1641314"/>
                    <a:pt x="431022" y="1641314"/>
                  </a:cubicBezTo>
                  <a:cubicBezTo>
                    <a:pt x="419711" y="1641314"/>
                    <a:pt x="387661" y="1617835"/>
                    <a:pt x="381063" y="1608443"/>
                  </a:cubicBezTo>
                  <a:cubicBezTo>
                    <a:pt x="380120" y="1605626"/>
                    <a:pt x="379177" y="1601869"/>
                    <a:pt x="380120" y="1599052"/>
                  </a:cubicBezTo>
                  <a:cubicBezTo>
                    <a:pt x="380120" y="1596234"/>
                    <a:pt x="381063" y="1595295"/>
                    <a:pt x="383891" y="1593417"/>
                  </a:cubicBezTo>
                  <a:cubicBezTo>
                    <a:pt x="384833" y="1592478"/>
                    <a:pt x="387661" y="1591538"/>
                    <a:pt x="388604" y="1590599"/>
                  </a:cubicBezTo>
                  <a:cubicBezTo>
                    <a:pt x="393317" y="1588721"/>
                    <a:pt x="399915" y="1590599"/>
                    <a:pt x="405571" y="1589660"/>
                  </a:cubicBezTo>
                  <a:cubicBezTo>
                    <a:pt x="407456" y="1589660"/>
                    <a:pt x="412170" y="1588721"/>
                    <a:pt x="414055" y="1587782"/>
                  </a:cubicBezTo>
                  <a:cubicBezTo>
                    <a:pt x="414997" y="1586843"/>
                    <a:pt x="415940" y="1586843"/>
                    <a:pt x="416883" y="1584964"/>
                  </a:cubicBezTo>
                  <a:cubicBezTo>
                    <a:pt x="416883" y="1579329"/>
                    <a:pt x="404628" y="1584025"/>
                    <a:pt x="400858" y="1581208"/>
                  </a:cubicBezTo>
                  <a:cubicBezTo>
                    <a:pt x="398030" y="1577451"/>
                    <a:pt x="398030" y="1573694"/>
                    <a:pt x="398973" y="1569938"/>
                  </a:cubicBezTo>
                  <a:cubicBezTo>
                    <a:pt x="398973" y="1567120"/>
                    <a:pt x="400858" y="1564303"/>
                    <a:pt x="400858" y="1562424"/>
                  </a:cubicBezTo>
                  <a:cubicBezTo>
                    <a:pt x="399915" y="1557728"/>
                    <a:pt x="388604" y="1558668"/>
                    <a:pt x="384833" y="1558668"/>
                  </a:cubicBezTo>
                  <a:cubicBezTo>
                    <a:pt x="379177" y="1559607"/>
                    <a:pt x="370694" y="1562424"/>
                    <a:pt x="369751" y="1568059"/>
                  </a:cubicBezTo>
                  <a:cubicBezTo>
                    <a:pt x="368808" y="1573694"/>
                    <a:pt x="371636" y="1581208"/>
                    <a:pt x="368808" y="1585903"/>
                  </a:cubicBezTo>
                  <a:cubicBezTo>
                    <a:pt x="365981" y="1591538"/>
                    <a:pt x="359382" y="1593417"/>
                    <a:pt x="355612" y="1586843"/>
                  </a:cubicBezTo>
                  <a:cubicBezTo>
                    <a:pt x="347128" y="1573694"/>
                    <a:pt x="353726" y="1545519"/>
                    <a:pt x="365038" y="1536128"/>
                  </a:cubicBezTo>
                  <a:cubicBezTo>
                    <a:pt x="368808" y="1533310"/>
                    <a:pt x="373522" y="1530493"/>
                    <a:pt x="379177" y="1529554"/>
                  </a:cubicBezTo>
                  <a:cubicBezTo>
                    <a:pt x="394260" y="1526736"/>
                    <a:pt x="426309" y="1538006"/>
                    <a:pt x="436678" y="1531432"/>
                  </a:cubicBezTo>
                  <a:cubicBezTo>
                    <a:pt x="435735" y="1524858"/>
                    <a:pt x="385776" y="1509831"/>
                    <a:pt x="372579" y="1506074"/>
                  </a:cubicBezTo>
                  <a:cubicBezTo>
                    <a:pt x="365038" y="1503257"/>
                    <a:pt x="365038" y="1490109"/>
                    <a:pt x="372579" y="1487291"/>
                  </a:cubicBezTo>
                  <a:close/>
                  <a:moveTo>
                    <a:pt x="1306085" y="1474864"/>
                  </a:moveTo>
                  <a:cubicBezTo>
                    <a:pt x="1310817" y="1473449"/>
                    <a:pt x="1315548" y="1473685"/>
                    <a:pt x="1317440" y="1477459"/>
                  </a:cubicBezTo>
                  <a:cubicBezTo>
                    <a:pt x="1320279" y="1481233"/>
                    <a:pt x="1318387" y="1491612"/>
                    <a:pt x="1316494" y="1497273"/>
                  </a:cubicBezTo>
                  <a:cubicBezTo>
                    <a:pt x="1315548" y="1500104"/>
                    <a:pt x="1313655" y="1501047"/>
                    <a:pt x="1315548" y="1503878"/>
                  </a:cubicBezTo>
                  <a:cubicBezTo>
                    <a:pt x="1316494" y="1504821"/>
                    <a:pt x="1317440" y="1505765"/>
                    <a:pt x="1318387" y="1505765"/>
                  </a:cubicBezTo>
                  <a:cubicBezTo>
                    <a:pt x="1321225" y="1506708"/>
                    <a:pt x="1326903" y="1498217"/>
                    <a:pt x="1329742" y="1497273"/>
                  </a:cubicBezTo>
                  <a:cubicBezTo>
                    <a:pt x="1333527" y="1494443"/>
                    <a:pt x="1337312" y="1495386"/>
                    <a:pt x="1341097" y="1497273"/>
                  </a:cubicBezTo>
                  <a:cubicBezTo>
                    <a:pt x="1345829" y="1500104"/>
                    <a:pt x="1346775" y="1505765"/>
                    <a:pt x="1345829" y="1511426"/>
                  </a:cubicBezTo>
                  <a:cubicBezTo>
                    <a:pt x="1345829" y="1514257"/>
                    <a:pt x="1344883" y="1518031"/>
                    <a:pt x="1343936" y="1519918"/>
                  </a:cubicBezTo>
                  <a:cubicBezTo>
                    <a:pt x="1339205" y="1531240"/>
                    <a:pt x="1318387" y="1538788"/>
                    <a:pt x="1318387" y="1551055"/>
                  </a:cubicBezTo>
                  <a:cubicBezTo>
                    <a:pt x="1318387" y="1553885"/>
                    <a:pt x="1320279" y="1556716"/>
                    <a:pt x="1320279" y="1559546"/>
                  </a:cubicBezTo>
                  <a:cubicBezTo>
                    <a:pt x="1321225" y="1574643"/>
                    <a:pt x="1310816" y="1618045"/>
                    <a:pt x="1302300" y="1639746"/>
                  </a:cubicBezTo>
                  <a:cubicBezTo>
                    <a:pt x="1300407" y="1646351"/>
                    <a:pt x="1298515" y="1653899"/>
                    <a:pt x="1290945" y="1653899"/>
                  </a:cubicBezTo>
                  <a:cubicBezTo>
                    <a:pt x="1286213" y="1653899"/>
                    <a:pt x="1280536" y="1647295"/>
                    <a:pt x="1280536" y="1644464"/>
                  </a:cubicBezTo>
                  <a:cubicBezTo>
                    <a:pt x="1279589" y="1639746"/>
                    <a:pt x="1287160" y="1634085"/>
                    <a:pt x="1289998" y="1626537"/>
                  </a:cubicBezTo>
                  <a:cubicBezTo>
                    <a:pt x="1290945" y="1624650"/>
                    <a:pt x="1291891" y="1621819"/>
                    <a:pt x="1292837" y="1618045"/>
                  </a:cubicBezTo>
                  <a:cubicBezTo>
                    <a:pt x="1295676" y="1604836"/>
                    <a:pt x="1298515" y="1583135"/>
                    <a:pt x="1294730" y="1575586"/>
                  </a:cubicBezTo>
                  <a:cubicBezTo>
                    <a:pt x="1294730" y="1573699"/>
                    <a:pt x="1293784" y="1574643"/>
                    <a:pt x="1291891" y="1574643"/>
                  </a:cubicBezTo>
                  <a:cubicBezTo>
                    <a:pt x="1287160" y="1577473"/>
                    <a:pt x="1284321" y="1581247"/>
                    <a:pt x="1281482" y="1584078"/>
                  </a:cubicBezTo>
                  <a:cubicBezTo>
                    <a:pt x="1278643" y="1585965"/>
                    <a:pt x="1274858" y="1589739"/>
                    <a:pt x="1272019" y="1590683"/>
                  </a:cubicBezTo>
                  <a:cubicBezTo>
                    <a:pt x="1256879" y="1596344"/>
                    <a:pt x="1259718" y="1571812"/>
                    <a:pt x="1265395" y="1564264"/>
                  </a:cubicBezTo>
                  <a:cubicBezTo>
                    <a:pt x="1266342" y="1562377"/>
                    <a:pt x="1272966" y="1559546"/>
                    <a:pt x="1274858" y="1556716"/>
                  </a:cubicBezTo>
                  <a:cubicBezTo>
                    <a:pt x="1279589" y="1553885"/>
                    <a:pt x="1282428" y="1550111"/>
                    <a:pt x="1286213" y="1545393"/>
                  </a:cubicBezTo>
                  <a:cubicBezTo>
                    <a:pt x="1287160" y="1543506"/>
                    <a:pt x="1289998" y="1539732"/>
                    <a:pt x="1290945" y="1538788"/>
                  </a:cubicBezTo>
                  <a:cubicBezTo>
                    <a:pt x="1291891" y="1532184"/>
                    <a:pt x="1289052" y="1524636"/>
                    <a:pt x="1289052" y="1517087"/>
                  </a:cubicBezTo>
                  <a:cubicBezTo>
                    <a:pt x="1288106" y="1505765"/>
                    <a:pt x="1289052" y="1491612"/>
                    <a:pt x="1294730" y="1482177"/>
                  </a:cubicBezTo>
                  <a:cubicBezTo>
                    <a:pt x="1296622" y="1479346"/>
                    <a:pt x="1301354" y="1476280"/>
                    <a:pt x="1306085" y="1474864"/>
                  </a:cubicBezTo>
                  <a:close/>
                  <a:moveTo>
                    <a:pt x="1519389" y="1339182"/>
                  </a:moveTo>
                  <a:cubicBezTo>
                    <a:pt x="1522203" y="1341069"/>
                    <a:pt x="1525018" y="1343899"/>
                    <a:pt x="1525957" y="1345785"/>
                  </a:cubicBezTo>
                  <a:cubicBezTo>
                    <a:pt x="1526895" y="1348615"/>
                    <a:pt x="1526895" y="1352388"/>
                    <a:pt x="1526895" y="1355218"/>
                  </a:cubicBezTo>
                  <a:cubicBezTo>
                    <a:pt x="1526895" y="1358048"/>
                    <a:pt x="1525957" y="1359934"/>
                    <a:pt x="1526895" y="1361821"/>
                  </a:cubicBezTo>
                  <a:cubicBezTo>
                    <a:pt x="1529710" y="1369367"/>
                    <a:pt x="1538155" y="1360877"/>
                    <a:pt x="1540970" y="1357104"/>
                  </a:cubicBezTo>
                  <a:cubicBezTo>
                    <a:pt x="1546600" y="1349558"/>
                    <a:pt x="1551291" y="1336353"/>
                    <a:pt x="1563489" y="1342012"/>
                  </a:cubicBezTo>
                  <a:cubicBezTo>
                    <a:pt x="1569119" y="1344842"/>
                    <a:pt x="1566304" y="1357104"/>
                    <a:pt x="1563489" y="1362764"/>
                  </a:cubicBezTo>
                  <a:cubicBezTo>
                    <a:pt x="1560674" y="1368424"/>
                    <a:pt x="1555044" y="1372197"/>
                    <a:pt x="1551291" y="1377856"/>
                  </a:cubicBezTo>
                  <a:cubicBezTo>
                    <a:pt x="1549415" y="1380686"/>
                    <a:pt x="1548476" y="1382572"/>
                    <a:pt x="1548476" y="1384459"/>
                  </a:cubicBezTo>
                  <a:cubicBezTo>
                    <a:pt x="1548476" y="1386345"/>
                    <a:pt x="1549415" y="1387289"/>
                    <a:pt x="1550353" y="1387289"/>
                  </a:cubicBezTo>
                  <a:cubicBezTo>
                    <a:pt x="1554106" y="1390119"/>
                    <a:pt x="1556921" y="1397665"/>
                    <a:pt x="1558798" y="1402381"/>
                  </a:cubicBezTo>
                  <a:cubicBezTo>
                    <a:pt x="1558798" y="1403324"/>
                    <a:pt x="1558798" y="1406154"/>
                    <a:pt x="1559736" y="1408984"/>
                  </a:cubicBezTo>
                  <a:cubicBezTo>
                    <a:pt x="1560674" y="1419360"/>
                    <a:pt x="1563489" y="1434452"/>
                    <a:pt x="1555044" y="1441998"/>
                  </a:cubicBezTo>
                  <a:cubicBezTo>
                    <a:pt x="1550353" y="1442941"/>
                    <a:pt x="1538155" y="1438225"/>
                    <a:pt x="1538155" y="1434452"/>
                  </a:cubicBezTo>
                  <a:cubicBezTo>
                    <a:pt x="1539093" y="1431622"/>
                    <a:pt x="1541908" y="1430679"/>
                    <a:pt x="1543785" y="1429735"/>
                  </a:cubicBezTo>
                  <a:cubicBezTo>
                    <a:pt x="1548476" y="1425962"/>
                    <a:pt x="1549415" y="1423133"/>
                    <a:pt x="1547538" y="1415587"/>
                  </a:cubicBezTo>
                  <a:cubicBezTo>
                    <a:pt x="1546600" y="1412757"/>
                    <a:pt x="1545661" y="1409927"/>
                    <a:pt x="1543785" y="1407097"/>
                  </a:cubicBezTo>
                  <a:cubicBezTo>
                    <a:pt x="1542846" y="1405211"/>
                    <a:pt x="1538155" y="1398608"/>
                    <a:pt x="1534402" y="1398608"/>
                  </a:cubicBezTo>
                  <a:cubicBezTo>
                    <a:pt x="1533463" y="1398608"/>
                    <a:pt x="1531587" y="1400494"/>
                    <a:pt x="1529710" y="1403324"/>
                  </a:cubicBezTo>
                  <a:cubicBezTo>
                    <a:pt x="1522203" y="1410870"/>
                    <a:pt x="1519389" y="1421246"/>
                    <a:pt x="1511882" y="1429735"/>
                  </a:cubicBezTo>
                  <a:cubicBezTo>
                    <a:pt x="1510005" y="1431622"/>
                    <a:pt x="1507190" y="1434452"/>
                    <a:pt x="1503437" y="1433509"/>
                  </a:cubicBezTo>
                  <a:cubicBezTo>
                    <a:pt x="1501561" y="1433509"/>
                    <a:pt x="1497807" y="1429735"/>
                    <a:pt x="1497807" y="1426906"/>
                  </a:cubicBezTo>
                  <a:cubicBezTo>
                    <a:pt x="1496869" y="1420303"/>
                    <a:pt x="1510944" y="1395778"/>
                    <a:pt x="1514697" y="1392005"/>
                  </a:cubicBezTo>
                  <a:cubicBezTo>
                    <a:pt x="1516574" y="1390119"/>
                    <a:pt x="1518450" y="1390119"/>
                    <a:pt x="1518450" y="1386345"/>
                  </a:cubicBezTo>
                  <a:cubicBezTo>
                    <a:pt x="1518450" y="1382572"/>
                    <a:pt x="1512820" y="1378799"/>
                    <a:pt x="1510005" y="1374083"/>
                  </a:cubicBezTo>
                  <a:cubicBezTo>
                    <a:pt x="1500622" y="1380686"/>
                    <a:pt x="1496869" y="1396721"/>
                    <a:pt x="1483733" y="1393892"/>
                  </a:cubicBezTo>
                  <a:cubicBezTo>
                    <a:pt x="1476226" y="1392948"/>
                    <a:pt x="1479041" y="1380686"/>
                    <a:pt x="1481856" y="1375970"/>
                  </a:cubicBezTo>
                  <a:cubicBezTo>
                    <a:pt x="1488424" y="1364650"/>
                    <a:pt x="1492177" y="1359934"/>
                    <a:pt x="1499684" y="1351445"/>
                  </a:cubicBezTo>
                  <a:cubicBezTo>
                    <a:pt x="1504376" y="1346729"/>
                    <a:pt x="1512820" y="1334466"/>
                    <a:pt x="1519389" y="1339182"/>
                  </a:cubicBezTo>
                  <a:close/>
                  <a:moveTo>
                    <a:pt x="235423" y="1336095"/>
                  </a:moveTo>
                  <a:cubicBezTo>
                    <a:pt x="240155" y="1333268"/>
                    <a:pt x="242995" y="1334211"/>
                    <a:pt x="247727" y="1336095"/>
                  </a:cubicBezTo>
                  <a:cubicBezTo>
                    <a:pt x="252460" y="1338923"/>
                    <a:pt x="254353" y="1339865"/>
                    <a:pt x="257192" y="1343635"/>
                  </a:cubicBezTo>
                  <a:cubicBezTo>
                    <a:pt x="261924" y="1346462"/>
                    <a:pt x="264764" y="1350232"/>
                    <a:pt x="268550" y="1354944"/>
                  </a:cubicBezTo>
                  <a:cubicBezTo>
                    <a:pt x="270443" y="1356829"/>
                    <a:pt x="273282" y="1358714"/>
                    <a:pt x="275175" y="1361541"/>
                  </a:cubicBezTo>
                  <a:cubicBezTo>
                    <a:pt x="279907" y="1368138"/>
                    <a:pt x="299783" y="1392641"/>
                    <a:pt x="290318" y="1400180"/>
                  </a:cubicBezTo>
                  <a:cubicBezTo>
                    <a:pt x="287479" y="1403008"/>
                    <a:pt x="276121" y="1404893"/>
                    <a:pt x="269496" y="1402065"/>
                  </a:cubicBezTo>
                  <a:cubicBezTo>
                    <a:pt x="266657" y="1401123"/>
                    <a:pt x="262871" y="1397353"/>
                    <a:pt x="260031" y="1395468"/>
                  </a:cubicBezTo>
                  <a:cubicBezTo>
                    <a:pt x="257192" y="1392641"/>
                    <a:pt x="254353" y="1388871"/>
                    <a:pt x="249620" y="1388871"/>
                  </a:cubicBezTo>
                  <a:cubicBezTo>
                    <a:pt x="246781" y="1388871"/>
                    <a:pt x="242995" y="1391699"/>
                    <a:pt x="242995" y="1392641"/>
                  </a:cubicBezTo>
                  <a:cubicBezTo>
                    <a:pt x="242048" y="1395468"/>
                    <a:pt x="246781" y="1399238"/>
                    <a:pt x="247727" y="1403008"/>
                  </a:cubicBezTo>
                  <a:cubicBezTo>
                    <a:pt x="249620" y="1412432"/>
                    <a:pt x="245834" y="1419029"/>
                    <a:pt x="239209" y="1422799"/>
                  </a:cubicBezTo>
                  <a:cubicBezTo>
                    <a:pt x="235423" y="1425626"/>
                    <a:pt x="233530" y="1427511"/>
                    <a:pt x="228798" y="1428453"/>
                  </a:cubicBezTo>
                  <a:cubicBezTo>
                    <a:pt x="225958" y="1429396"/>
                    <a:pt x="223119" y="1429396"/>
                    <a:pt x="219333" y="1431281"/>
                  </a:cubicBezTo>
                  <a:cubicBezTo>
                    <a:pt x="214601" y="1435993"/>
                    <a:pt x="219333" y="1443532"/>
                    <a:pt x="215547" y="1448244"/>
                  </a:cubicBezTo>
                  <a:cubicBezTo>
                    <a:pt x="212708" y="1452956"/>
                    <a:pt x="207029" y="1456726"/>
                    <a:pt x="201350" y="1453899"/>
                  </a:cubicBezTo>
                  <a:cubicBezTo>
                    <a:pt x="195671" y="1450129"/>
                    <a:pt x="191886" y="1440705"/>
                    <a:pt x="189046" y="1435993"/>
                  </a:cubicBezTo>
                  <a:cubicBezTo>
                    <a:pt x="181474" y="1421856"/>
                    <a:pt x="169170" y="1416202"/>
                    <a:pt x="157813" y="1406777"/>
                  </a:cubicBezTo>
                  <a:cubicBezTo>
                    <a:pt x="151187" y="1401123"/>
                    <a:pt x="144562" y="1390756"/>
                    <a:pt x="150241" y="1382274"/>
                  </a:cubicBezTo>
                  <a:cubicBezTo>
                    <a:pt x="156866" y="1382274"/>
                    <a:pt x="168224" y="1385102"/>
                    <a:pt x="172956" y="1388871"/>
                  </a:cubicBezTo>
                  <a:cubicBezTo>
                    <a:pt x="175796" y="1390756"/>
                    <a:pt x="177688" y="1391699"/>
                    <a:pt x="179581" y="1394526"/>
                  </a:cubicBezTo>
                  <a:cubicBezTo>
                    <a:pt x="183367" y="1397353"/>
                    <a:pt x="185260" y="1401123"/>
                    <a:pt x="188100" y="1404893"/>
                  </a:cubicBezTo>
                  <a:cubicBezTo>
                    <a:pt x="190939" y="1409605"/>
                    <a:pt x="195671" y="1416202"/>
                    <a:pt x="201350" y="1418087"/>
                  </a:cubicBezTo>
                  <a:cubicBezTo>
                    <a:pt x="204190" y="1418087"/>
                    <a:pt x="208922" y="1420914"/>
                    <a:pt x="211761" y="1420914"/>
                  </a:cubicBezTo>
                  <a:cubicBezTo>
                    <a:pt x="218387" y="1421856"/>
                    <a:pt x="225012" y="1415259"/>
                    <a:pt x="224066" y="1407720"/>
                  </a:cubicBezTo>
                  <a:cubicBezTo>
                    <a:pt x="224066" y="1403950"/>
                    <a:pt x="218387" y="1400180"/>
                    <a:pt x="215547" y="1397353"/>
                  </a:cubicBezTo>
                  <a:cubicBezTo>
                    <a:pt x="211761" y="1392641"/>
                    <a:pt x="210815" y="1386044"/>
                    <a:pt x="213654" y="1380390"/>
                  </a:cubicBezTo>
                  <a:cubicBezTo>
                    <a:pt x="218387" y="1376620"/>
                    <a:pt x="226905" y="1376620"/>
                    <a:pt x="234477" y="1375677"/>
                  </a:cubicBezTo>
                  <a:cubicBezTo>
                    <a:pt x="237316" y="1374735"/>
                    <a:pt x="246781" y="1373793"/>
                    <a:pt x="247727" y="1371908"/>
                  </a:cubicBezTo>
                  <a:cubicBezTo>
                    <a:pt x="249620" y="1368138"/>
                    <a:pt x="242995" y="1366253"/>
                    <a:pt x="240155" y="1364368"/>
                  </a:cubicBezTo>
                  <a:cubicBezTo>
                    <a:pt x="235423" y="1361541"/>
                    <a:pt x="229744" y="1359656"/>
                    <a:pt x="228798" y="1353059"/>
                  </a:cubicBezTo>
                  <a:cubicBezTo>
                    <a:pt x="228798" y="1346462"/>
                    <a:pt x="231637" y="1341750"/>
                    <a:pt x="235423" y="1336095"/>
                  </a:cubicBezTo>
                  <a:close/>
                  <a:moveTo>
                    <a:pt x="142112" y="1327874"/>
                  </a:moveTo>
                  <a:cubicBezTo>
                    <a:pt x="148713" y="1327874"/>
                    <a:pt x="152485" y="1330671"/>
                    <a:pt x="158143" y="1332535"/>
                  </a:cubicBezTo>
                  <a:cubicBezTo>
                    <a:pt x="163802" y="1334400"/>
                    <a:pt x="169460" y="1336264"/>
                    <a:pt x="175118" y="1338129"/>
                  </a:cubicBezTo>
                  <a:cubicBezTo>
                    <a:pt x="177947" y="1339061"/>
                    <a:pt x="181719" y="1339061"/>
                    <a:pt x="181719" y="1340926"/>
                  </a:cubicBezTo>
                  <a:cubicBezTo>
                    <a:pt x="181719" y="1343722"/>
                    <a:pt x="177004" y="1342790"/>
                    <a:pt x="174175" y="1342790"/>
                  </a:cubicBezTo>
                  <a:cubicBezTo>
                    <a:pt x="173232" y="1342790"/>
                    <a:pt x="159086" y="1344655"/>
                    <a:pt x="156257" y="1345587"/>
                  </a:cubicBezTo>
                  <a:cubicBezTo>
                    <a:pt x="154371" y="1345587"/>
                    <a:pt x="151542" y="1347451"/>
                    <a:pt x="149656" y="1348384"/>
                  </a:cubicBezTo>
                  <a:cubicBezTo>
                    <a:pt x="144941" y="1351180"/>
                    <a:pt x="140226" y="1356774"/>
                    <a:pt x="136454" y="1357706"/>
                  </a:cubicBezTo>
                  <a:cubicBezTo>
                    <a:pt x="127023" y="1361435"/>
                    <a:pt x="117593" y="1356774"/>
                    <a:pt x="117593" y="1349316"/>
                  </a:cubicBezTo>
                  <a:cubicBezTo>
                    <a:pt x="117593" y="1342790"/>
                    <a:pt x="124194" y="1339061"/>
                    <a:pt x="128909" y="1336264"/>
                  </a:cubicBezTo>
                  <a:cubicBezTo>
                    <a:pt x="133624" y="1331603"/>
                    <a:pt x="134567" y="1328806"/>
                    <a:pt x="142112" y="1327874"/>
                  </a:cubicBezTo>
                  <a:close/>
                  <a:moveTo>
                    <a:pt x="173158" y="1295857"/>
                  </a:moveTo>
                  <a:cubicBezTo>
                    <a:pt x="175983" y="1294913"/>
                    <a:pt x="178808" y="1296802"/>
                    <a:pt x="182575" y="1298690"/>
                  </a:cubicBezTo>
                  <a:cubicBezTo>
                    <a:pt x="187284" y="1302468"/>
                    <a:pt x="190109" y="1307190"/>
                    <a:pt x="189167" y="1314745"/>
                  </a:cubicBezTo>
                  <a:cubicBezTo>
                    <a:pt x="187284" y="1318522"/>
                    <a:pt x="182575" y="1321355"/>
                    <a:pt x="179750" y="1322299"/>
                  </a:cubicBezTo>
                  <a:cubicBezTo>
                    <a:pt x="171274" y="1326077"/>
                    <a:pt x="168449" y="1317578"/>
                    <a:pt x="166565" y="1311911"/>
                  </a:cubicBezTo>
                  <a:cubicBezTo>
                    <a:pt x="163740" y="1307190"/>
                    <a:pt x="166565" y="1297746"/>
                    <a:pt x="173158" y="1295857"/>
                  </a:cubicBezTo>
                  <a:close/>
                  <a:moveTo>
                    <a:pt x="1494806" y="1281896"/>
                  </a:moveTo>
                  <a:cubicBezTo>
                    <a:pt x="1496696" y="1282837"/>
                    <a:pt x="1500476" y="1284719"/>
                    <a:pt x="1501421" y="1287543"/>
                  </a:cubicBezTo>
                  <a:cubicBezTo>
                    <a:pt x="1504256" y="1292249"/>
                    <a:pt x="1501421" y="1300720"/>
                    <a:pt x="1506146" y="1304485"/>
                  </a:cubicBezTo>
                  <a:cubicBezTo>
                    <a:pt x="1508036" y="1303544"/>
                    <a:pt x="1511817" y="1296955"/>
                    <a:pt x="1513707" y="1294132"/>
                  </a:cubicBezTo>
                  <a:cubicBezTo>
                    <a:pt x="1514652" y="1291308"/>
                    <a:pt x="1515597" y="1290367"/>
                    <a:pt x="1517487" y="1289426"/>
                  </a:cubicBezTo>
                  <a:cubicBezTo>
                    <a:pt x="1520322" y="1287543"/>
                    <a:pt x="1523158" y="1285661"/>
                    <a:pt x="1526938" y="1284719"/>
                  </a:cubicBezTo>
                  <a:cubicBezTo>
                    <a:pt x="1532608" y="1282837"/>
                    <a:pt x="1534498" y="1283778"/>
                    <a:pt x="1537334" y="1288484"/>
                  </a:cubicBezTo>
                  <a:cubicBezTo>
                    <a:pt x="1541114" y="1293190"/>
                    <a:pt x="1543949" y="1300720"/>
                    <a:pt x="1543004" y="1307309"/>
                  </a:cubicBezTo>
                  <a:cubicBezTo>
                    <a:pt x="1542059" y="1314839"/>
                    <a:pt x="1535444" y="1317662"/>
                    <a:pt x="1528828" y="1317662"/>
                  </a:cubicBezTo>
                  <a:cubicBezTo>
                    <a:pt x="1502366" y="1318604"/>
                    <a:pt x="1473069" y="1366606"/>
                    <a:pt x="1459838" y="1383548"/>
                  </a:cubicBezTo>
                  <a:cubicBezTo>
                    <a:pt x="1457948" y="1386372"/>
                    <a:pt x="1455112" y="1390137"/>
                    <a:pt x="1455112" y="1395784"/>
                  </a:cubicBezTo>
                  <a:cubicBezTo>
                    <a:pt x="1456057" y="1400490"/>
                    <a:pt x="1459838" y="1402373"/>
                    <a:pt x="1461728" y="1406138"/>
                  </a:cubicBezTo>
                  <a:cubicBezTo>
                    <a:pt x="1463618" y="1408961"/>
                    <a:pt x="1465508" y="1414609"/>
                    <a:pt x="1464563" y="1417432"/>
                  </a:cubicBezTo>
                  <a:cubicBezTo>
                    <a:pt x="1464563" y="1420256"/>
                    <a:pt x="1460783" y="1424962"/>
                    <a:pt x="1456057" y="1424021"/>
                  </a:cubicBezTo>
                  <a:cubicBezTo>
                    <a:pt x="1450387" y="1423080"/>
                    <a:pt x="1446607" y="1414609"/>
                    <a:pt x="1443772" y="1410844"/>
                  </a:cubicBezTo>
                  <a:cubicBezTo>
                    <a:pt x="1441881" y="1408020"/>
                    <a:pt x="1437156" y="1401432"/>
                    <a:pt x="1436211" y="1398608"/>
                  </a:cubicBezTo>
                  <a:cubicBezTo>
                    <a:pt x="1432431" y="1384489"/>
                    <a:pt x="1443772" y="1376018"/>
                    <a:pt x="1449442" y="1368489"/>
                  </a:cubicBezTo>
                  <a:cubicBezTo>
                    <a:pt x="1457948" y="1357194"/>
                    <a:pt x="1484410" y="1334605"/>
                    <a:pt x="1484410" y="1321427"/>
                  </a:cubicBezTo>
                  <a:cubicBezTo>
                    <a:pt x="1485355" y="1315780"/>
                    <a:pt x="1482520" y="1306368"/>
                    <a:pt x="1478739" y="1306368"/>
                  </a:cubicBezTo>
                  <a:cubicBezTo>
                    <a:pt x="1474959" y="1305426"/>
                    <a:pt x="1471179" y="1312015"/>
                    <a:pt x="1470233" y="1316721"/>
                  </a:cubicBezTo>
                  <a:cubicBezTo>
                    <a:pt x="1470233" y="1320486"/>
                    <a:pt x="1472124" y="1324251"/>
                    <a:pt x="1471179" y="1328016"/>
                  </a:cubicBezTo>
                  <a:cubicBezTo>
                    <a:pt x="1471179" y="1329898"/>
                    <a:pt x="1469288" y="1332722"/>
                    <a:pt x="1467398" y="1333663"/>
                  </a:cubicBezTo>
                  <a:cubicBezTo>
                    <a:pt x="1464563" y="1334605"/>
                    <a:pt x="1462673" y="1334605"/>
                    <a:pt x="1459838" y="1334605"/>
                  </a:cubicBezTo>
                  <a:cubicBezTo>
                    <a:pt x="1455112" y="1334605"/>
                    <a:pt x="1451332" y="1337428"/>
                    <a:pt x="1446607" y="1338369"/>
                  </a:cubicBezTo>
                  <a:cubicBezTo>
                    <a:pt x="1439046" y="1346841"/>
                    <a:pt x="1448497" y="1362841"/>
                    <a:pt x="1438101" y="1367547"/>
                  </a:cubicBezTo>
                  <a:cubicBezTo>
                    <a:pt x="1433376" y="1369430"/>
                    <a:pt x="1430541" y="1366606"/>
                    <a:pt x="1427705" y="1364724"/>
                  </a:cubicBezTo>
                  <a:cubicBezTo>
                    <a:pt x="1423925" y="1361900"/>
                    <a:pt x="1421090" y="1358135"/>
                    <a:pt x="1422035" y="1351547"/>
                  </a:cubicBezTo>
                  <a:cubicBezTo>
                    <a:pt x="1422980" y="1344958"/>
                    <a:pt x="1428650" y="1339311"/>
                    <a:pt x="1437156" y="1340252"/>
                  </a:cubicBezTo>
                  <a:cubicBezTo>
                    <a:pt x="1440936" y="1338369"/>
                    <a:pt x="1439046" y="1334605"/>
                    <a:pt x="1439991" y="1330839"/>
                  </a:cubicBezTo>
                  <a:cubicBezTo>
                    <a:pt x="1440936" y="1328957"/>
                    <a:pt x="1442826" y="1326133"/>
                    <a:pt x="1443772" y="1324251"/>
                  </a:cubicBezTo>
                  <a:cubicBezTo>
                    <a:pt x="1446607" y="1320486"/>
                    <a:pt x="1450387" y="1316721"/>
                    <a:pt x="1454167" y="1315780"/>
                  </a:cubicBezTo>
                  <a:cubicBezTo>
                    <a:pt x="1456057" y="1314839"/>
                    <a:pt x="1458893" y="1315780"/>
                    <a:pt x="1461728" y="1314839"/>
                  </a:cubicBezTo>
                  <a:cubicBezTo>
                    <a:pt x="1466453" y="1312956"/>
                    <a:pt x="1471179" y="1303544"/>
                    <a:pt x="1472124" y="1296014"/>
                  </a:cubicBezTo>
                  <a:cubicBezTo>
                    <a:pt x="1474014" y="1287543"/>
                    <a:pt x="1485355" y="1278131"/>
                    <a:pt x="1494806" y="1281896"/>
                  </a:cubicBezTo>
                  <a:close/>
                  <a:moveTo>
                    <a:pt x="224270" y="1280864"/>
                  </a:moveTo>
                  <a:cubicBezTo>
                    <a:pt x="227095" y="1280864"/>
                    <a:pt x="233688" y="1283667"/>
                    <a:pt x="235571" y="1285535"/>
                  </a:cubicBezTo>
                  <a:cubicBezTo>
                    <a:pt x="238396" y="1286470"/>
                    <a:pt x="244047" y="1294878"/>
                    <a:pt x="243105" y="1298615"/>
                  </a:cubicBezTo>
                  <a:cubicBezTo>
                    <a:pt x="243105" y="1305154"/>
                    <a:pt x="237455" y="1309825"/>
                    <a:pt x="230862" y="1310760"/>
                  </a:cubicBezTo>
                  <a:cubicBezTo>
                    <a:pt x="220503" y="1311694"/>
                    <a:pt x="212027" y="1299549"/>
                    <a:pt x="211085" y="1292075"/>
                  </a:cubicBezTo>
                  <a:cubicBezTo>
                    <a:pt x="211085" y="1290206"/>
                    <a:pt x="211085" y="1288338"/>
                    <a:pt x="212027" y="1287404"/>
                  </a:cubicBezTo>
                  <a:cubicBezTo>
                    <a:pt x="212969" y="1284601"/>
                    <a:pt x="219561" y="1279930"/>
                    <a:pt x="224270" y="1280864"/>
                  </a:cubicBezTo>
                  <a:close/>
                  <a:moveTo>
                    <a:pt x="60744" y="861357"/>
                  </a:moveTo>
                  <a:cubicBezTo>
                    <a:pt x="65453" y="861357"/>
                    <a:pt x="70162" y="860414"/>
                    <a:pt x="74871" y="862300"/>
                  </a:cubicBezTo>
                  <a:cubicBezTo>
                    <a:pt x="75812" y="862300"/>
                    <a:pt x="77696" y="863243"/>
                    <a:pt x="78638" y="864186"/>
                  </a:cubicBezTo>
                  <a:cubicBezTo>
                    <a:pt x="83347" y="866072"/>
                    <a:pt x="87114" y="867015"/>
                    <a:pt x="89939" y="871730"/>
                  </a:cubicBezTo>
                  <a:cubicBezTo>
                    <a:pt x="94648" y="879275"/>
                    <a:pt x="98415" y="893420"/>
                    <a:pt x="94648" y="905680"/>
                  </a:cubicBezTo>
                  <a:cubicBezTo>
                    <a:pt x="93706" y="910395"/>
                    <a:pt x="85230" y="918882"/>
                    <a:pt x="79580" y="921711"/>
                  </a:cubicBezTo>
                  <a:cubicBezTo>
                    <a:pt x="78638" y="921711"/>
                    <a:pt x="76754" y="921711"/>
                    <a:pt x="75812" y="921711"/>
                  </a:cubicBezTo>
                  <a:cubicBezTo>
                    <a:pt x="72045" y="922654"/>
                    <a:pt x="70162" y="924540"/>
                    <a:pt x="67336" y="922654"/>
                  </a:cubicBezTo>
                  <a:cubicBezTo>
                    <a:pt x="64511" y="919825"/>
                    <a:pt x="67336" y="911338"/>
                    <a:pt x="66395" y="905680"/>
                  </a:cubicBezTo>
                  <a:cubicBezTo>
                    <a:pt x="74871" y="903793"/>
                    <a:pt x="87114" y="900021"/>
                    <a:pt x="83347" y="888705"/>
                  </a:cubicBezTo>
                  <a:cubicBezTo>
                    <a:pt x="82405" y="885876"/>
                    <a:pt x="79580" y="884933"/>
                    <a:pt x="77696" y="882104"/>
                  </a:cubicBezTo>
                  <a:cubicBezTo>
                    <a:pt x="57919" y="875503"/>
                    <a:pt x="25899" y="883047"/>
                    <a:pt x="1412" y="880218"/>
                  </a:cubicBezTo>
                  <a:cubicBezTo>
                    <a:pt x="-471" y="875503"/>
                    <a:pt x="-471" y="867015"/>
                    <a:pt x="1412" y="862300"/>
                  </a:cubicBezTo>
                  <a:cubicBezTo>
                    <a:pt x="20248" y="861357"/>
                    <a:pt x="41909" y="861357"/>
                    <a:pt x="60744" y="861357"/>
                  </a:cubicBezTo>
                  <a:close/>
                  <a:moveTo>
                    <a:pt x="1731694" y="846630"/>
                  </a:moveTo>
                  <a:cubicBezTo>
                    <a:pt x="1734529" y="849452"/>
                    <a:pt x="1732639" y="856979"/>
                    <a:pt x="1732639" y="862623"/>
                  </a:cubicBezTo>
                  <a:cubicBezTo>
                    <a:pt x="1732639" y="864505"/>
                    <a:pt x="1733584" y="867327"/>
                    <a:pt x="1731694" y="868268"/>
                  </a:cubicBezTo>
                  <a:cubicBezTo>
                    <a:pt x="1728859" y="869209"/>
                    <a:pt x="1726969" y="870150"/>
                    <a:pt x="1724133" y="871090"/>
                  </a:cubicBezTo>
                  <a:cubicBezTo>
                    <a:pt x="1720353" y="872972"/>
                    <a:pt x="1717518" y="873913"/>
                    <a:pt x="1712793" y="875794"/>
                  </a:cubicBezTo>
                  <a:cubicBezTo>
                    <a:pt x="1708067" y="877676"/>
                    <a:pt x="1703342" y="879557"/>
                    <a:pt x="1698617" y="881439"/>
                  </a:cubicBezTo>
                  <a:cubicBezTo>
                    <a:pt x="1694836" y="883321"/>
                    <a:pt x="1691056" y="883321"/>
                    <a:pt x="1689166" y="887084"/>
                  </a:cubicBezTo>
                  <a:cubicBezTo>
                    <a:pt x="1690111" y="888965"/>
                    <a:pt x="1691056" y="889906"/>
                    <a:pt x="1693891" y="889906"/>
                  </a:cubicBezTo>
                  <a:cubicBezTo>
                    <a:pt x="1705232" y="897432"/>
                    <a:pt x="1717518" y="903077"/>
                    <a:pt x="1729804" y="909662"/>
                  </a:cubicBezTo>
                  <a:cubicBezTo>
                    <a:pt x="1729804" y="915307"/>
                    <a:pt x="1730749" y="922833"/>
                    <a:pt x="1729804" y="927537"/>
                  </a:cubicBezTo>
                  <a:cubicBezTo>
                    <a:pt x="1714683" y="920952"/>
                    <a:pt x="1700507" y="912485"/>
                    <a:pt x="1687276" y="904018"/>
                  </a:cubicBezTo>
                  <a:cubicBezTo>
                    <a:pt x="1683495" y="904958"/>
                    <a:pt x="1682550" y="901195"/>
                    <a:pt x="1679715" y="900255"/>
                  </a:cubicBezTo>
                  <a:cubicBezTo>
                    <a:pt x="1678770" y="899314"/>
                    <a:pt x="1676880" y="899314"/>
                    <a:pt x="1675935" y="899314"/>
                  </a:cubicBezTo>
                  <a:cubicBezTo>
                    <a:pt x="1673100" y="897432"/>
                    <a:pt x="1670265" y="894610"/>
                    <a:pt x="1667429" y="893669"/>
                  </a:cubicBezTo>
                  <a:cubicBezTo>
                    <a:pt x="1661759" y="892728"/>
                    <a:pt x="1653253" y="892728"/>
                    <a:pt x="1646638" y="892728"/>
                  </a:cubicBezTo>
                  <a:cubicBezTo>
                    <a:pt x="1642858" y="892728"/>
                    <a:pt x="1639077" y="891788"/>
                    <a:pt x="1636242" y="889906"/>
                  </a:cubicBezTo>
                  <a:cubicBezTo>
                    <a:pt x="1636242" y="885202"/>
                    <a:pt x="1637187" y="880498"/>
                    <a:pt x="1637187" y="874853"/>
                  </a:cubicBezTo>
                  <a:cubicBezTo>
                    <a:pt x="1647583" y="872031"/>
                    <a:pt x="1663649" y="876735"/>
                    <a:pt x="1672155" y="872972"/>
                  </a:cubicBezTo>
                  <a:cubicBezTo>
                    <a:pt x="1677825" y="870150"/>
                    <a:pt x="1685386" y="868268"/>
                    <a:pt x="1691056" y="865446"/>
                  </a:cubicBezTo>
                  <a:cubicBezTo>
                    <a:pt x="1692946" y="864505"/>
                    <a:pt x="1693891" y="863564"/>
                    <a:pt x="1694836" y="862623"/>
                  </a:cubicBezTo>
                  <a:cubicBezTo>
                    <a:pt x="1695781" y="862623"/>
                    <a:pt x="1697672" y="862623"/>
                    <a:pt x="1698617" y="862623"/>
                  </a:cubicBezTo>
                  <a:cubicBezTo>
                    <a:pt x="1699562" y="861683"/>
                    <a:pt x="1700507" y="859801"/>
                    <a:pt x="1702397" y="858860"/>
                  </a:cubicBezTo>
                  <a:cubicBezTo>
                    <a:pt x="1703342" y="858860"/>
                    <a:pt x="1705232" y="858860"/>
                    <a:pt x="1706177" y="858860"/>
                  </a:cubicBezTo>
                  <a:cubicBezTo>
                    <a:pt x="1710902" y="856038"/>
                    <a:pt x="1715628" y="852275"/>
                    <a:pt x="1722243" y="852275"/>
                  </a:cubicBezTo>
                  <a:cubicBezTo>
                    <a:pt x="1725078" y="849452"/>
                    <a:pt x="1728859" y="848512"/>
                    <a:pt x="1731694" y="846630"/>
                  </a:cubicBezTo>
                  <a:close/>
                  <a:moveTo>
                    <a:pt x="4858" y="798429"/>
                  </a:moveTo>
                  <a:cubicBezTo>
                    <a:pt x="6750" y="797487"/>
                    <a:pt x="9588" y="799370"/>
                    <a:pt x="11480" y="799370"/>
                  </a:cubicBezTo>
                  <a:cubicBezTo>
                    <a:pt x="24723" y="800312"/>
                    <a:pt x="39859" y="800312"/>
                    <a:pt x="54994" y="802196"/>
                  </a:cubicBezTo>
                  <a:cubicBezTo>
                    <a:pt x="61616" y="803137"/>
                    <a:pt x="69184" y="802196"/>
                    <a:pt x="75806" y="803137"/>
                  </a:cubicBezTo>
                  <a:cubicBezTo>
                    <a:pt x="83373" y="803137"/>
                    <a:pt x="90941" y="803137"/>
                    <a:pt x="96617" y="805963"/>
                  </a:cubicBezTo>
                  <a:cubicBezTo>
                    <a:pt x="96617" y="810671"/>
                    <a:pt x="95671" y="817264"/>
                    <a:pt x="94725" y="821972"/>
                  </a:cubicBezTo>
                  <a:cubicBezTo>
                    <a:pt x="79589" y="823856"/>
                    <a:pt x="63508" y="821031"/>
                    <a:pt x="47426" y="820089"/>
                  </a:cubicBezTo>
                  <a:cubicBezTo>
                    <a:pt x="31345" y="819147"/>
                    <a:pt x="15263" y="818205"/>
                    <a:pt x="1074" y="816322"/>
                  </a:cubicBezTo>
                  <a:cubicBezTo>
                    <a:pt x="128" y="812555"/>
                    <a:pt x="128" y="799370"/>
                    <a:pt x="4858" y="798429"/>
                  </a:cubicBezTo>
                  <a:close/>
                  <a:moveTo>
                    <a:pt x="1722435" y="732502"/>
                  </a:moveTo>
                  <a:cubicBezTo>
                    <a:pt x="1722435" y="745657"/>
                    <a:pt x="1725268" y="757872"/>
                    <a:pt x="1727156" y="770088"/>
                  </a:cubicBezTo>
                  <a:cubicBezTo>
                    <a:pt x="1727156" y="776665"/>
                    <a:pt x="1727156" y="783243"/>
                    <a:pt x="1728101" y="788881"/>
                  </a:cubicBezTo>
                  <a:cubicBezTo>
                    <a:pt x="1729045" y="795458"/>
                    <a:pt x="1730933" y="801096"/>
                    <a:pt x="1729045" y="806734"/>
                  </a:cubicBezTo>
                  <a:cubicBezTo>
                    <a:pt x="1725268" y="807674"/>
                    <a:pt x="1720547" y="807674"/>
                    <a:pt x="1716770" y="807674"/>
                  </a:cubicBezTo>
                  <a:cubicBezTo>
                    <a:pt x="1714882" y="799217"/>
                    <a:pt x="1714882" y="787001"/>
                    <a:pt x="1711105" y="780424"/>
                  </a:cubicBezTo>
                  <a:cubicBezTo>
                    <a:pt x="1695054" y="782303"/>
                    <a:pt x="1674281" y="785122"/>
                    <a:pt x="1655397" y="786062"/>
                  </a:cubicBezTo>
                  <a:cubicBezTo>
                    <a:pt x="1648788" y="786062"/>
                    <a:pt x="1641234" y="789820"/>
                    <a:pt x="1632736" y="787941"/>
                  </a:cubicBezTo>
                  <a:cubicBezTo>
                    <a:pt x="1632736" y="782303"/>
                    <a:pt x="1630848" y="776665"/>
                    <a:pt x="1631792" y="770088"/>
                  </a:cubicBezTo>
                  <a:cubicBezTo>
                    <a:pt x="1636513" y="768208"/>
                    <a:pt x="1645011" y="769148"/>
                    <a:pt x="1651620" y="768208"/>
                  </a:cubicBezTo>
                  <a:cubicBezTo>
                    <a:pt x="1655397" y="768208"/>
                    <a:pt x="1659174" y="766329"/>
                    <a:pt x="1663895" y="766329"/>
                  </a:cubicBezTo>
                  <a:cubicBezTo>
                    <a:pt x="1669560" y="765389"/>
                    <a:pt x="1675225" y="765389"/>
                    <a:pt x="1680891" y="765389"/>
                  </a:cubicBezTo>
                  <a:cubicBezTo>
                    <a:pt x="1686556" y="764450"/>
                    <a:pt x="1691277" y="762570"/>
                    <a:pt x="1695998" y="762570"/>
                  </a:cubicBezTo>
                  <a:cubicBezTo>
                    <a:pt x="1699775" y="762570"/>
                    <a:pt x="1707328" y="763510"/>
                    <a:pt x="1709217" y="761631"/>
                  </a:cubicBezTo>
                  <a:cubicBezTo>
                    <a:pt x="1712049" y="758812"/>
                    <a:pt x="1710161" y="751295"/>
                    <a:pt x="1709217" y="747536"/>
                  </a:cubicBezTo>
                  <a:cubicBezTo>
                    <a:pt x="1709217" y="741898"/>
                    <a:pt x="1708272" y="738139"/>
                    <a:pt x="1709217" y="733441"/>
                  </a:cubicBezTo>
                  <a:cubicBezTo>
                    <a:pt x="1712993" y="731562"/>
                    <a:pt x="1718659" y="731562"/>
                    <a:pt x="1722435" y="732502"/>
                  </a:cubicBezTo>
                  <a:close/>
                  <a:moveTo>
                    <a:pt x="65938" y="709222"/>
                  </a:moveTo>
                  <a:cubicBezTo>
                    <a:pt x="62992" y="709694"/>
                    <a:pt x="59929" y="710637"/>
                    <a:pt x="58044" y="710637"/>
                  </a:cubicBezTo>
                  <a:cubicBezTo>
                    <a:pt x="54273" y="711581"/>
                    <a:pt x="50503" y="711581"/>
                    <a:pt x="46733" y="711581"/>
                  </a:cubicBezTo>
                  <a:cubicBezTo>
                    <a:pt x="43905" y="711581"/>
                    <a:pt x="41078" y="713468"/>
                    <a:pt x="39193" y="713468"/>
                  </a:cubicBezTo>
                  <a:cubicBezTo>
                    <a:pt x="36365" y="713468"/>
                    <a:pt x="33537" y="712524"/>
                    <a:pt x="31652" y="714412"/>
                  </a:cubicBezTo>
                  <a:cubicBezTo>
                    <a:pt x="30710" y="719130"/>
                    <a:pt x="35422" y="720073"/>
                    <a:pt x="38250" y="721960"/>
                  </a:cubicBezTo>
                  <a:cubicBezTo>
                    <a:pt x="45790" y="724791"/>
                    <a:pt x="50503" y="727622"/>
                    <a:pt x="57101" y="731396"/>
                  </a:cubicBezTo>
                  <a:cubicBezTo>
                    <a:pt x="59929" y="733283"/>
                    <a:pt x="63699" y="737058"/>
                    <a:pt x="66527" y="737058"/>
                  </a:cubicBezTo>
                  <a:cubicBezTo>
                    <a:pt x="71239" y="736114"/>
                    <a:pt x="70297" y="730453"/>
                    <a:pt x="71239" y="725735"/>
                  </a:cubicBezTo>
                  <a:cubicBezTo>
                    <a:pt x="71239" y="720073"/>
                    <a:pt x="73125" y="715355"/>
                    <a:pt x="73125" y="710637"/>
                  </a:cubicBezTo>
                  <a:cubicBezTo>
                    <a:pt x="71711" y="708750"/>
                    <a:pt x="68883" y="708750"/>
                    <a:pt x="65938" y="709222"/>
                  </a:cubicBezTo>
                  <a:close/>
                  <a:moveTo>
                    <a:pt x="111769" y="684217"/>
                  </a:moveTo>
                  <a:cubicBezTo>
                    <a:pt x="114597" y="685160"/>
                    <a:pt x="111769" y="688935"/>
                    <a:pt x="111769" y="691766"/>
                  </a:cubicBezTo>
                  <a:cubicBezTo>
                    <a:pt x="110827" y="695540"/>
                    <a:pt x="110827" y="699314"/>
                    <a:pt x="109884" y="702145"/>
                  </a:cubicBezTo>
                  <a:cubicBezTo>
                    <a:pt x="103286" y="704032"/>
                    <a:pt x="97631" y="705919"/>
                    <a:pt x="90091" y="705919"/>
                  </a:cubicBezTo>
                  <a:cubicBezTo>
                    <a:pt x="86320" y="712524"/>
                    <a:pt x="87263" y="721960"/>
                    <a:pt x="85378" y="731396"/>
                  </a:cubicBezTo>
                  <a:cubicBezTo>
                    <a:pt x="84435" y="735170"/>
                    <a:pt x="81608" y="739888"/>
                    <a:pt x="83493" y="744606"/>
                  </a:cubicBezTo>
                  <a:cubicBezTo>
                    <a:pt x="85378" y="749324"/>
                    <a:pt x="99516" y="752155"/>
                    <a:pt x="100459" y="756873"/>
                  </a:cubicBezTo>
                  <a:cubicBezTo>
                    <a:pt x="101401" y="759704"/>
                    <a:pt x="99516" y="762534"/>
                    <a:pt x="99516" y="765365"/>
                  </a:cubicBezTo>
                  <a:cubicBezTo>
                    <a:pt x="98574" y="768196"/>
                    <a:pt x="98574" y="771027"/>
                    <a:pt x="97631" y="772914"/>
                  </a:cubicBezTo>
                  <a:cubicBezTo>
                    <a:pt x="71239" y="758760"/>
                    <a:pt x="45790" y="743663"/>
                    <a:pt x="20341" y="729509"/>
                  </a:cubicBezTo>
                  <a:cubicBezTo>
                    <a:pt x="18456" y="725735"/>
                    <a:pt x="12801" y="725735"/>
                    <a:pt x="10916" y="722904"/>
                  </a:cubicBezTo>
                  <a:cubicBezTo>
                    <a:pt x="11858" y="716299"/>
                    <a:pt x="12801" y="707807"/>
                    <a:pt x="14686" y="702145"/>
                  </a:cubicBezTo>
                  <a:cubicBezTo>
                    <a:pt x="20341" y="698371"/>
                    <a:pt x="29767" y="699314"/>
                    <a:pt x="40135" y="696483"/>
                  </a:cubicBezTo>
                  <a:cubicBezTo>
                    <a:pt x="42020" y="696483"/>
                    <a:pt x="44848" y="694596"/>
                    <a:pt x="47676" y="694596"/>
                  </a:cubicBezTo>
                  <a:cubicBezTo>
                    <a:pt x="59929" y="692709"/>
                    <a:pt x="73125" y="690822"/>
                    <a:pt x="85378" y="688935"/>
                  </a:cubicBezTo>
                  <a:cubicBezTo>
                    <a:pt x="93861" y="687048"/>
                    <a:pt x="103286" y="686104"/>
                    <a:pt x="111769" y="684217"/>
                  </a:cubicBezTo>
                  <a:close/>
                  <a:moveTo>
                    <a:pt x="1710359" y="675826"/>
                  </a:moveTo>
                  <a:cubicBezTo>
                    <a:pt x="1712256" y="676772"/>
                    <a:pt x="1711308" y="679611"/>
                    <a:pt x="1712256" y="682450"/>
                  </a:cubicBezTo>
                  <a:cubicBezTo>
                    <a:pt x="1712256" y="685289"/>
                    <a:pt x="1714153" y="689074"/>
                    <a:pt x="1714153" y="692859"/>
                  </a:cubicBezTo>
                  <a:cubicBezTo>
                    <a:pt x="1702772" y="696644"/>
                    <a:pt x="1690442" y="696644"/>
                    <a:pt x="1678113" y="700429"/>
                  </a:cubicBezTo>
                  <a:cubicBezTo>
                    <a:pt x="1676216" y="700429"/>
                    <a:pt x="1674319" y="702322"/>
                    <a:pt x="1672422" y="702322"/>
                  </a:cubicBezTo>
                  <a:cubicBezTo>
                    <a:pt x="1669577" y="702322"/>
                    <a:pt x="1665783" y="702322"/>
                    <a:pt x="1662938" y="703268"/>
                  </a:cubicBezTo>
                  <a:cubicBezTo>
                    <a:pt x="1661041" y="703268"/>
                    <a:pt x="1658196" y="705161"/>
                    <a:pt x="1655351" y="705161"/>
                  </a:cubicBezTo>
                  <a:cubicBezTo>
                    <a:pt x="1652505" y="706107"/>
                    <a:pt x="1649660" y="705161"/>
                    <a:pt x="1646815" y="706107"/>
                  </a:cubicBezTo>
                  <a:cubicBezTo>
                    <a:pt x="1644918" y="706107"/>
                    <a:pt x="1643970" y="708000"/>
                    <a:pt x="1642073" y="708000"/>
                  </a:cubicBezTo>
                  <a:cubicBezTo>
                    <a:pt x="1638279" y="708946"/>
                    <a:pt x="1634485" y="708946"/>
                    <a:pt x="1630691" y="708946"/>
                  </a:cubicBezTo>
                  <a:cubicBezTo>
                    <a:pt x="1626898" y="709892"/>
                    <a:pt x="1624052" y="711785"/>
                    <a:pt x="1620259" y="710839"/>
                  </a:cubicBezTo>
                  <a:cubicBezTo>
                    <a:pt x="1621207" y="707053"/>
                    <a:pt x="1616465" y="696644"/>
                    <a:pt x="1618362" y="692859"/>
                  </a:cubicBezTo>
                  <a:cubicBezTo>
                    <a:pt x="1620259" y="691913"/>
                    <a:pt x="1621207" y="691913"/>
                    <a:pt x="1625001" y="691913"/>
                  </a:cubicBezTo>
                  <a:cubicBezTo>
                    <a:pt x="1630691" y="690967"/>
                    <a:pt x="1635433" y="689074"/>
                    <a:pt x="1642073" y="688128"/>
                  </a:cubicBezTo>
                  <a:cubicBezTo>
                    <a:pt x="1649660" y="687181"/>
                    <a:pt x="1658196" y="685289"/>
                    <a:pt x="1664835" y="683396"/>
                  </a:cubicBezTo>
                  <a:cubicBezTo>
                    <a:pt x="1668629" y="682450"/>
                    <a:pt x="1672422" y="682450"/>
                    <a:pt x="1675268" y="682450"/>
                  </a:cubicBezTo>
                  <a:cubicBezTo>
                    <a:pt x="1677164" y="681504"/>
                    <a:pt x="1680010" y="680557"/>
                    <a:pt x="1682855" y="679611"/>
                  </a:cubicBezTo>
                  <a:cubicBezTo>
                    <a:pt x="1685700" y="679611"/>
                    <a:pt x="1689494" y="679611"/>
                    <a:pt x="1692339" y="678665"/>
                  </a:cubicBezTo>
                  <a:cubicBezTo>
                    <a:pt x="1694236" y="678665"/>
                    <a:pt x="1695185" y="676772"/>
                    <a:pt x="1697081" y="676772"/>
                  </a:cubicBezTo>
                  <a:cubicBezTo>
                    <a:pt x="1701824" y="675826"/>
                    <a:pt x="1706566" y="676772"/>
                    <a:pt x="1710359" y="675826"/>
                  </a:cubicBezTo>
                  <a:close/>
                  <a:moveTo>
                    <a:pt x="1645659" y="571130"/>
                  </a:moveTo>
                  <a:cubicBezTo>
                    <a:pt x="1652262" y="567352"/>
                    <a:pt x="1662638" y="567352"/>
                    <a:pt x="1673014" y="572075"/>
                  </a:cubicBezTo>
                  <a:cubicBezTo>
                    <a:pt x="1684333" y="580576"/>
                    <a:pt x="1700368" y="607024"/>
                    <a:pt x="1689049" y="624970"/>
                  </a:cubicBezTo>
                  <a:cubicBezTo>
                    <a:pt x="1688106" y="625915"/>
                    <a:pt x="1687162" y="626859"/>
                    <a:pt x="1686219" y="627804"/>
                  </a:cubicBezTo>
                  <a:cubicBezTo>
                    <a:pt x="1683389" y="630638"/>
                    <a:pt x="1679616" y="634416"/>
                    <a:pt x="1673957" y="635361"/>
                  </a:cubicBezTo>
                  <a:cubicBezTo>
                    <a:pt x="1672070" y="635361"/>
                    <a:pt x="1672070" y="631582"/>
                    <a:pt x="1671127" y="627804"/>
                  </a:cubicBezTo>
                  <a:cubicBezTo>
                    <a:pt x="1670184" y="624026"/>
                    <a:pt x="1665467" y="618358"/>
                    <a:pt x="1673014" y="618358"/>
                  </a:cubicBezTo>
                  <a:cubicBezTo>
                    <a:pt x="1675843" y="613636"/>
                    <a:pt x="1680560" y="608913"/>
                    <a:pt x="1677730" y="600412"/>
                  </a:cubicBezTo>
                  <a:cubicBezTo>
                    <a:pt x="1675843" y="590966"/>
                    <a:pt x="1666411" y="583409"/>
                    <a:pt x="1654148" y="589077"/>
                  </a:cubicBezTo>
                  <a:cubicBezTo>
                    <a:pt x="1649432" y="594744"/>
                    <a:pt x="1650375" y="601356"/>
                    <a:pt x="1651319" y="610802"/>
                  </a:cubicBezTo>
                  <a:cubicBezTo>
                    <a:pt x="1653205" y="625915"/>
                    <a:pt x="1651319" y="641973"/>
                    <a:pt x="1641886" y="649529"/>
                  </a:cubicBezTo>
                  <a:cubicBezTo>
                    <a:pt x="1633396" y="651418"/>
                    <a:pt x="1626794" y="654252"/>
                    <a:pt x="1618304" y="651418"/>
                  </a:cubicBezTo>
                  <a:cubicBezTo>
                    <a:pt x="1610758" y="648584"/>
                    <a:pt x="1603212" y="639139"/>
                    <a:pt x="1599439" y="630638"/>
                  </a:cubicBezTo>
                  <a:cubicBezTo>
                    <a:pt x="1595666" y="624026"/>
                    <a:pt x="1594723" y="619303"/>
                    <a:pt x="1592836" y="609857"/>
                  </a:cubicBezTo>
                  <a:cubicBezTo>
                    <a:pt x="1591893" y="607968"/>
                    <a:pt x="1591893" y="603245"/>
                    <a:pt x="1591893" y="600412"/>
                  </a:cubicBezTo>
                  <a:cubicBezTo>
                    <a:pt x="1592836" y="599467"/>
                    <a:pt x="1593779" y="598523"/>
                    <a:pt x="1594723" y="596633"/>
                  </a:cubicBezTo>
                  <a:cubicBezTo>
                    <a:pt x="1594723" y="594744"/>
                    <a:pt x="1594723" y="592855"/>
                    <a:pt x="1595666" y="591911"/>
                  </a:cubicBezTo>
                  <a:cubicBezTo>
                    <a:pt x="1596609" y="589077"/>
                    <a:pt x="1600382" y="584354"/>
                    <a:pt x="1603212" y="582465"/>
                  </a:cubicBezTo>
                  <a:cubicBezTo>
                    <a:pt x="1605099" y="581520"/>
                    <a:pt x="1610758" y="578687"/>
                    <a:pt x="1612645" y="578687"/>
                  </a:cubicBezTo>
                  <a:cubicBezTo>
                    <a:pt x="1615474" y="579631"/>
                    <a:pt x="1614531" y="583409"/>
                    <a:pt x="1615474" y="586243"/>
                  </a:cubicBezTo>
                  <a:cubicBezTo>
                    <a:pt x="1616418" y="589077"/>
                    <a:pt x="1619247" y="590966"/>
                    <a:pt x="1618304" y="594744"/>
                  </a:cubicBezTo>
                  <a:cubicBezTo>
                    <a:pt x="1618304" y="597578"/>
                    <a:pt x="1614531" y="597578"/>
                    <a:pt x="1612645" y="599467"/>
                  </a:cubicBezTo>
                  <a:cubicBezTo>
                    <a:pt x="1608872" y="601356"/>
                    <a:pt x="1605099" y="608913"/>
                    <a:pt x="1606042" y="616469"/>
                  </a:cubicBezTo>
                  <a:cubicBezTo>
                    <a:pt x="1606985" y="617414"/>
                    <a:pt x="1607928" y="618358"/>
                    <a:pt x="1607928" y="620248"/>
                  </a:cubicBezTo>
                  <a:cubicBezTo>
                    <a:pt x="1608872" y="622137"/>
                    <a:pt x="1609815" y="623081"/>
                    <a:pt x="1609815" y="624970"/>
                  </a:cubicBezTo>
                  <a:cubicBezTo>
                    <a:pt x="1612645" y="630638"/>
                    <a:pt x="1620191" y="636305"/>
                    <a:pt x="1628680" y="632527"/>
                  </a:cubicBezTo>
                  <a:cubicBezTo>
                    <a:pt x="1640943" y="626859"/>
                    <a:pt x="1631510" y="598523"/>
                    <a:pt x="1635283" y="584354"/>
                  </a:cubicBezTo>
                  <a:cubicBezTo>
                    <a:pt x="1637170" y="580576"/>
                    <a:pt x="1641886" y="573019"/>
                    <a:pt x="1645659" y="571130"/>
                  </a:cubicBezTo>
                  <a:close/>
                  <a:moveTo>
                    <a:pt x="61022" y="544064"/>
                  </a:moveTo>
                  <a:cubicBezTo>
                    <a:pt x="63849" y="542181"/>
                    <a:pt x="66676" y="545006"/>
                    <a:pt x="69504" y="545948"/>
                  </a:cubicBezTo>
                  <a:cubicBezTo>
                    <a:pt x="71389" y="546890"/>
                    <a:pt x="73274" y="545948"/>
                    <a:pt x="74216" y="546890"/>
                  </a:cubicBezTo>
                  <a:cubicBezTo>
                    <a:pt x="76101" y="546890"/>
                    <a:pt x="77043" y="548773"/>
                    <a:pt x="77986" y="548773"/>
                  </a:cubicBezTo>
                  <a:cubicBezTo>
                    <a:pt x="78928" y="549715"/>
                    <a:pt x="80813" y="548773"/>
                    <a:pt x="81756" y="549715"/>
                  </a:cubicBezTo>
                  <a:cubicBezTo>
                    <a:pt x="83641" y="549715"/>
                    <a:pt x="84583" y="551599"/>
                    <a:pt x="85526" y="551599"/>
                  </a:cubicBezTo>
                  <a:cubicBezTo>
                    <a:pt x="90238" y="553482"/>
                    <a:pt x="94950" y="554424"/>
                    <a:pt x="99663" y="555366"/>
                  </a:cubicBezTo>
                  <a:cubicBezTo>
                    <a:pt x="100605" y="556307"/>
                    <a:pt x="102490" y="558191"/>
                    <a:pt x="103433" y="558191"/>
                  </a:cubicBezTo>
                  <a:cubicBezTo>
                    <a:pt x="105317" y="559133"/>
                    <a:pt x="107202" y="558191"/>
                    <a:pt x="109087" y="559133"/>
                  </a:cubicBezTo>
                  <a:cubicBezTo>
                    <a:pt x="110972" y="560075"/>
                    <a:pt x="113800" y="561016"/>
                    <a:pt x="116627" y="562900"/>
                  </a:cubicBezTo>
                  <a:cubicBezTo>
                    <a:pt x="120397" y="563842"/>
                    <a:pt x="123224" y="564783"/>
                    <a:pt x="126052" y="565725"/>
                  </a:cubicBezTo>
                  <a:cubicBezTo>
                    <a:pt x="127937" y="565725"/>
                    <a:pt x="128879" y="567609"/>
                    <a:pt x="130764" y="567609"/>
                  </a:cubicBezTo>
                  <a:cubicBezTo>
                    <a:pt x="131707" y="568551"/>
                    <a:pt x="133592" y="567609"/>
                    <a:pt x="134534" y="568551"/>
                  </a:cubicBezTo>
                  <a:cubicBezTo>
                    <a:pt x="138304" y="569492"/>
                    <a:pt x="141131" y="571376"/>
                    <a:pt x="144901" y="573259"/>
                  </a:cubicBezTo>
                  <a:cubicBezTo>
                    <a:pt x="146786" y="573259"/>
                    <a:pt x="148671" y="573259"/>
                    <a:pt x="150556" y="575143"/>
                  </a:cubicBezTo>
                  <a:cubicBezTo>
                    <a:pt x="147729" y="583619"/>
                    <a:pt x="144901" y="593037"/>
                    <a:pt x="140189" y="600571"/>
                  </a:cubicBezTo>
                  <a:cubicBezTo>
                    <a:pt x="130764" y="603396"/>
                    <a:pt x="114742" y="603396"/>
                    <a:pt x="102490" y="604338"/>
                  </a:cubicBezTo>
                  <a:cubicBezTo>
                    <a:pt x="97778" y="605280"/>
                    <a:pt x="94008" y="606221"/>
                    <a:pt x="87411" y="606221"/>
                  </a:cubicBezTo>
                  <a:cubicBezTo>
                    <a:pt x="82698" y="606221"/>
                    <a:pt x="76101" y="607163"/>
                    <a:pt x="70446" y="608105"/>
                  </a:cubicBezTo>
                  <a:cubicBezTo>
                    <a:pt x="65734" y="608105"/>
                    <a:pt x="56309" y="608105"/>
                    <a:pt x="55367" y="610930"/>
                  </a:cubicBezTo>
                  <a:cubicBezTo>
                    <a:pt x="55367" y="614697"/>
                    <a:pt x="59137" y="613756"/>
                    <a:pt x="62906" y="614697"/>
                  </a:cubicBezTo>
                  <a:cubicBezTo>
                    <a:pt x="63849" y="614697"/>
                    <a:pt x="64791" y="616581"/>
                    <a:pt x="66676" y="616581"/>
                  </a:cubicBezTo>
                  <a:cubicBezTo>
                    <a:pt x="68561" y="617523"/>
                    <a:pt x="70446" y="617523"/>
                    <a:pt x="71389" y="617523"/>
                  </a:cubicBezTo>
                  <a:cubicBezTo>
                    <a:pt x="75159" y="618464"/>
                    <a:pt x="76101" y="621290"/>
                    <a:pt x="81756" y="621290"/>
                  </a:cubicBezTo>
                  <a:cubicBezTo>
                    <a:pt x="89296" y="626940"/>
                    <a:pt x="101548" y="627882"/>
                    <a:pt x="109087" y="632591"/>
                  </a:cubicBezTo>
                  <a:cubicBezTo>
                    <a:pt x="116627" y="633533"/>
                    <a:pt x="121339" y="636358"/>
                    <a:pt x="126994" y="638242"/>
                  </a:cubicBezTo>
                  <a:cubicBezTo>
                    <a:pt x="126052" y="644834"/>
                    <a:pt x="124167" y="648601"/>
                    <a:pt x="122282" y="654252"/>
                  </a:cubicBezTo>
                  <a:cubicBezTo>
                    <a:pt x="113800" y="653310"/>
                    <a:pt x="108145" y="649543"/>
                    <a:pt x="101548" y="647659"/>
                  </a:cubicBezTo>
                  <a:cubicBezTo>
                    <a:pt x="96835" y="645776"/>
                    <a:pt x="91180" y="644834"/>
                    <a:pt x="87411" y="642009"/>
                  </a:cubicBezTo>
                  <a:cubicBezTo>
                    <a:pt x="68561" y="637300"/>
                    <a:pt x="53482" y="628824"/>
                    <a:pt x="34632" y="624115"/>
                  </a:cubicBezTo>
                  <a:cubicBezTo>
                    <a:pt x="33690" y="613756"/>
                    <a:pt x="40287" y="606221"/>
                    <a:pt x="42172" y="596804"/>
                  </a:cubicBezTo>
                  <a:cubicBezTo>
                    <a:pt x="52539" y="592095"/>
                    <a:pt x="67619" y="594920"/>
                    <a:pt x="81756" y="592095"/>
                  </a:cubicBezTo>
                  <a:cubicBezTo>
                    <a:pt x="85526" y="591153"/>
                    <a:pt x="91180" y="590211"/>
                    <a:pt x="96835" y="589270"/>
                  </a:cubicBezTo>
                  <a:cubicBezTo>
                    <a:pt x="102490" y="589270"/>
                    <a:pt x="107202" y="589270"/>
                    <a:pt x="111915" y="588328"/>
                  </a:cubicBezTo>
                  <a:cubicBezTo>
                    <a:pt x="116627" y="587386"/>
                    <a:pt x="122282" y="588328"/>
                    <a:pt x="125109" y="584561"/>
                  </a:cubicBezTo>
                  <a:cubicBezTo>
                    <a:pt x="119454" y="580794"/>
                    <a:pt x="110972" y="580794"/>
                    <a:pt x="105317" y="576085"/>
                  </a:cubicBezTo>
                  <a:cubicBezTo>
                    <a:pt x="98720" y="575143"/>
                    <a:pt x="93065" y="573259"/>
                    <a:pt x="87411" y="569492"/>
                  </a:cubicBezTo>
                  <a:cubicBezTo>
                    <a:pt x="81756" y="569492"/>
                    <a:pt x="77043" y="566667"/>
                    <a:pt x="71389" y="563842"/>
                  </a:cubicBezTo>
                  <a:cubicBezTo>
                    <a:pt x="70446" y="563842"/>
                    <a:pt x="68561" y="563842"/>
                    <a:pt x="66676" y="563842"/>
                  </a:cubicBezTo>
                  <a:cubicBezTo>
                    <a:pt x="65734" y="562900"/>
                    <a:pt x="64791" y="561958"/>
                    <a:pt x="62906" y="561016"/>
                  </a:cubicBezTo>
                  <a:cubicBezTo>
                    <a:pt x="60079" y="560075"/>
                    <a:pt x="58194" y="561016"/>
                    <a:pt x="57252" y="559133"/>
                  </a:cubicBezTo>
                  <a:cubicBezTo>
                    <a:pt x="55367" y="556307"/>
                    <a:pt x="58194" y="553482"/>
                    <a:pt x="59137" y="551599"/>
                  </a:cubicBezTo>
                  <a:cubicBezTo>
                    <a:pt x="60079" y="548773"/>
                    <a:pt x="60079" y="545948"/>
                    <a:pt x="61022" y="544064"/>
                  </a:cubicBezTo>
                  <a:close/>
                  <a:moveTo>
                    <a:pt x="1620254" y="475886"/>
                  </a:moveTo>
                  <a:cubicBezTo>
                    <a:pt x="1613667" y="479662"/>
                    <a:pt x="1605198" y="482494"/>
                    <a:pt x="1599552" y="487215"/>
                  </a:cubicBezTo>
                  <a:cubicBezTo>
                    <a:pt x="1601434" y="495711"/>
                    <a:pt x="1606139" y="502319"/>
                    <a:pt x="1609903" y="509872"/>
                  </a:cubicBezTo>
                  <a:cubicBezTo>
                    <a:pt x="1614608" y="514592"/>
                    <a:pt x="1624959" y="511760"/>
                    <a:pt x="1629665" y="508928"/>
                  </a:cubicBezTo>
                  <a:cubicBezTo>
                    <a:pt x="1632488" y="506095"/>
                    <a:pt x="1633429" y="499487"/>
                    <a:pt x="1632488" y="494767"/>
                  </a:cubicBezTo>
                  <a:cubicBezTo>
                    <a:pt x="1630606" y="490047"/>
                    <a:pt x="1626841" y="481550"/>
                    <a:pt x="1624959" y="479662"/>
                  </a:cubicBezTo>
                  <a:cubicBezTo>
                    <a:pt x="1624018" y="477774"/>
                    <a:pt x="1621195" y="474942"/>
                    <a:pt x="1620254" y="475886"/>
                  </a:cubicBezTo>
                  <a:close/>
                  <a:moveTo>
                    <a:pt x="1625900" y="452285"/>
                  </a:moveTo>
                  <a:cubicBezTo>
                    <a:pt x="1626841" y="452285"/>
                    <a:pt x="1628723" y="454173"/>
                    <a:pt x="1629665" y="454173"/>
                  </a:cubicBezTo>
                  <a:cubicBezTo>
                    <a:pt x="1630606" y="458893"/>
                    <a:pt x="1631547" y="461725"/>
                    <a:pt x="1634370" y="465501"/>
                  </a:cubicBezTo>
                  <a:cubicBezTo>
                    <a:pt x="1634370" y="467390"/>
                    <a:pt x="1636252" y="467390"/>
                    <a:pt x="1636252" y="469278"/>
                  </a:cubicBezTo>
                  <a:cubicBezTo>
                    <a:pt x="1637193" y="470222"/>
                    <a:pt x="1637193" y="471166"/>
                    <a:pt x="1637193" y="473054"/>
                  </a:cubicBezTo>
                  <a:cubicBezTo>
                    <a:pt x="1638134" y="473998"/>
                    <a:pt x="1639075" y="474942"/>
                    <a:pt x="1640016" y="476830"/>
                  </a:cubicBezTo>
                  <a:cubicBezTo>
                    <a:pt x="1640016" y="477774"/>
                    <a:pt x="1640016" y="478718"/>
                    <a:pt x="1640957" y="479662"/>
                  </a:cubicBezTo>
                  <a:cubicBezTo>
                    <a:pt x="1640957" y="480606"/>
                    <a:pt x="1641898" y="481550"/>
                    <a:pt x="1642839" y="482494"/>
                  </a:cubicBezTo>
                  <a:cubicBezTo>
                    <a:pt x="1643780" y="484382"/>
                    <a:pt x="1643780" y="485326"/>
                    <a:pt x="1643780" y="487215"/>
                  </a:cubicBezTo>
                  <a:cubicBezTo>
                    <a:pt x="1644721" y="489103"/>
                    <a:pt x="1645662" y="491935"/>
                    <a:pt x="1647544" y="494767"/>
                  </a:cubicBezTo>
                  <a:cubicBezTo>
                    <a:pt x="1649426" y="499487"/>
                    <a:pt x="1649426" y="500431"/>
                    <a:pt x="1649426" y="506095"/>
                  </a:cubicBezTo>
                  <a:cubicBezTo>
                    <a:pt x="1649426" y="508928"/>
                    <a:pt x="1649426" y="511760"/>
                    <a:pt x="1649426" y="513648"/>
                  </a:cubicBezTo>
                  <a:cubicBezTo>
                    <a:pt x="1648485" y="518368"/>
                    <a:pt x="1644721" y="522144"/>
                    <a:pt x="1641898" y="524976"/>
                  </a:cubicBezTo>
                  <a:cubicBezTo>
                    <a:pt x="1640957" y="524976"/>
                    <a:pt x="1640957" y="525920"/>
                    <a:pt x="1639075" y="525920"/>
                  </a:cubicBezTo>
                  <a:cubicBezTo>
                    <a:pt x="1635311" y="528752"/>
                    <a:pt x="1627782" y="531585"/>
                    <a:pt x="1620254" y="529696"/>
                  </a:cubicBezTo>
                  <a:cubicBezTo>
                    <a:pt x="1615549" y="528752"/>
                    <a:pt x="1612726" y="521200"/>
                    <a:pt x="1607080" y="524032"/>
                  </a:cubicBezTo>
                  <a:cubicBezTo>
                    <a:pt x="1607080" y="525920"/>
                    <a:pt x="1607080" y="528752"/>
                    <a:pt x="1608021" y="530641"/>
                  </a:cubicBezTo>
                  <a:cubicBezTo>
                    <a:pt x="1605198" y="537249"/>
                    <a:pt x="1599552" y="541025"/>
                    <a:pt x="1593906" y="544801"/>
                  </a:cubicBezTo>
                  <a:cubicBezTo>
                    <a:pt x="1592024" y="545745"/>
                    <a:pt x="1591083" y="547633"/>
                    <a:pt x="1589201" y="548577"/>
                  </a:cubicBezTo>
                  <a:cubicBezTo>
                    <a:pt x="1588260" y="549521"/>
                    <a:pt x="1586378" y="549521"/>
                    <a:pt x="1584496" y="550465"/>
                  </a:cubicBezTo>
                  <a:cubicBezTo>
                    <a:pt x="1584496" y="551410"/>
                    <a:pt x="1583555" y="552354"/>
                    <a:pt x="1583555" y="552354"/>
                  </a:cubicBezTo>
                  <a:cubicBezTo>
                    <a:pt x="1580732" y="555186"/>
                    <a:pt x="1576968" y="556130"/>
                    <a:pt x="1575085" y="558962"/>
                  </a:cubicBezTo>
                  <a:cubicBezTo>
                    <a:pt x="1571321" y="558018"/>
                    <a:pt x="1571321" y="553298"/>
                    <a:pt x="1569439" y="550465"/>
                  </a:cubicBezTo>
                  <a:cubicBezTo>
                    <a:pt x="1568498" y="547633"/>
                    <a:pt x="1565675" y="545745"/>
                    <a:pt x="1566616" y="542913"/>
                  </a:cubicBezTo>
                  <a:cubicBezTo>
                    <a:pt x="1566616" y="539137"/>
                    <a:pt x="1573203" y="536305"/>
                    <a:pt x="1576968" y="533473"/>
                  </a:cubicBezTo>
                  <a:cubicBezTo>
                    <a:pt x="1583555" y="529696"/>
                    <a:pt x="1590142" y="526864"/>
                    <a:pt x="1594847" y="521200"/>
                  </a:cubicBezTo>
                  <a:cubicBezTo>
                    <a:pt x="1596729" y="516480"/>
                    <a:pt x="1593906" y="512704"/>
                    <a:pt x="1592965" y="509872"/>
                  </a:cubicBezTo>
                  <a:cubicBezTo>
                    <a:pt x="1590142" y="504207"/>
                    <a:pt x="1588260" y="497599"/>
                    <a:pt x="1584496" y="493823"/>
                  </a:cubicBezTo>
                  <a:cubicBezTo>
                    <a:pt x="1576968" y="495711"/>
                    <a:pt x="1572262" y="499487"/>
                    <a:pt x="1564734" y="501375"/>
                  </a:cubicBezTo>
                  <a:cubicBezTo>
                    <a:pt x="1560029" y="503263"/>
                    <a:pt x="1556265" y="507983"/>
                    <a:pt x="1549678" y="507983"/>
                  </a:cubicBezTo>
                  <a:cubicBezTo>
                    <a:pt x="1547796" y="505151"/>
                    <a:pt x="1546855" y="502319"/>
                    <a:pt x="1545914" y="498543"/>
                  </a:cubicBezTo>
                  <a:cubicBezTo>
                    <a:pt x="1544973" y="496655"/>
                    <a:pt x="1542150" y="494767"/>
                    <a:pt x="1543091" y="491935"/>
                  </a:cubicBezTo>
                  <a:cubicBezTo>
                    <a:pt x="1557206" y="484382"/>
                    <a:pt x="1574144" y="477774"/>
                    <a:pt x="1588260" y="469278"/>
                  </a:cubicBezTo>
                  <a:cubicBezTo>
                    <a:pt x="1590142" y="469278"/>
                    <a:pt x="1590142" y="468334"/>
                    <a:pt x="1592024" y="469278"/>
                  </a:cubicBezTo>
                  <a:cubicBezTo>
                    <a:pt x="1592965" y="468334"/>
                    <a:pt x="1593906" y="467390"/>
                    <a:pt x="1593906" y="466446"/>
                  </a:cubicBezTo>
                  <a:cubicBezTo>
                    <a:pt x="1604257" y="463613"/>
                    <a:pt x="1616490" y="457005"/>
                    <a:pt x="1625900" y="452285"/>
                  </a:cubicBezTo>
                  <a:close/>
                  <a:moveTo>
                    <a:pt x="129954" y="430110"/>
                  </a:moveTo>
                  <a:cubicBezTo>
                    <a:pt x="135622" y="430110"/>
                    <a:pt x="142235" y="431048"/>
                    <a:pt x="146014" y="434803"/>
                  </a:cubicBezTo>
                  <a:cubicBezTo>
                    <a:pt x="143180" y="440434"/>
                    <a:pt x="140346" y="446065"/>
                    <a:pt x="137512" y="450758"/>
                  </a:cubicBezTo>
                  <a:cubicBezTo>
                    <a:pt x="129010" y="446065"/>
                    <a:pt x="121452" y="450758"/>
                    <a:pt x="115784" y="456389"/>
                  </a:cubicBezTo>
                  <a:cubicBezTo>
                    <a:pt x="114840" y="458266"/>
                    <a:pt x="112006" y="463897"/>
                    <a:pt x="111061" y="466713"/>
                  </a:cubicBezTo>
                  <a:cubicBezTo>
                    <a:pt x="105393" y="482668"/>
                    <a:pt x="116729" y="493930"/>
                    <a:pt x="127120" y="501439"/>
                  </a:cubicBezTo>
                  <a:cubicBezTo>
                    <a:pt x="137512" y="508009"/>
                    <a:pt x="154516" y="513640"/>
                    <a:pt x="167741" y="506131"/>
                  </a:cubicBezTo>
                  <a:cubicBezTo>
                    <a:pt x="174354" y="502377"/>
                    <a:pt x="177188" y="494869"/>
                    <a:pt x="180967" y="485484"/>
                  </a:cubicBezTo>
                  <a:cubicBezTo>
                    <a:pt x="181911" y="483607"/>
                    <a:pt x="183801" y="481729"/>
                    <a:pt x="183801" y="478914"/>
                  </a:cubicBezTo>
                  <a:cubicBezTo>
                    <a:pt x="182856" y="476098"/>
                    <a:pt x="178133" y="474221"/>
                    <a:pt x="176243" y="472344"/>
                  </a:cubicBezTo>
                  <a:cubicBezTo>
                    <a:pt x="172465" y="470467"/>
                    <a:pt x="168686" y="467651"/>
                    <a:pt x="166796" y="467651"/>
                  </a:cubicBezTo>
                  <a:cubicBezTo>
                    <a:pt x="160184" y="467651"/>
                    <a:pt x="160184" y="479852"/>
                    <a:pt x="156405" y="482668"/>
                  </a:cubicBezTo>
                  <a:cubicBezTo>
                    <a:pt x="153571" y="480791"/>
                    <a:pt x="145069" y="479852"/>
                    <a:pt x="144124" y="476098"/>
                  </a:cubicBezTo>
                  <a:cubicBezTo>
                    <a:pt x="144124" y="473283"/>
                    <a:pt x="148848" y="467651"/>
                    <a:pt x="150737" y="462959"/>
                  </a:cubicBezTo>
                  <a:cubicBezTo>
                    <a:pt x="153571" y="459205"/>
                    <a:pt x="156405" y="453573"/>
                    <a:pt x="157350" y="450758"/>
                  </a:cubicBezTo>
                  <a:cubicBezTo>
                    <a:pt x="158294" y="448881"/>
                    <a:pt x="159239" y="444188"/>
                    <a:pt x="163018" y="444188"/>
                  </a:cubicBezTo>
                  <a:cubicBezTo>
                    <a:pt x="165852" y="444188"/>
                    <a:pt x="166796" y="447004"/>
                    <a:pt x="167741" y="447942"/>
                  </a:cubicBezTo>
                  <a:cubicBezTo>
                    <a:pt x="168686" y="447942"/>
                    <a:pt x="169631" y="447942"/>
                    <a:pt x="170575" y="447942"/>
                  </a:cubicBezTo>
                  <a:cubicBezTo>
                    <a:pt x="180022" y="455450"/>
                    <a:pt x="193247" y="459205"/>
                    <a:pt x="202694" y="467651"/>
                  </a:cubicBezTo>
                  <a:cubicBezTo>
                    <a:pt x="197026" y="484545"/>
                    <a:pt x="189469" y="498623"/>
                    <a:pt x="180967" y="512701"/>
                  </a:cubicBezTo>
                  <a:cubicBezTo>
                    <a:pt x="180022" y="512701"/>
                    <a:pt x="180022" y="513640"/>
                    <a:pt x="178133" y="513640"/>
                  </a:cubicBezTo>
                  <a:cubicBezTo>
                    <a:pt x="177188" y="516455"/>
                    <a:pt x="174354" y="518332"/>
                    <a:pt x="170575" y="521148"/>
                  </a:cubicBezTo>
                  <a:cubicBezTo>
                    <a:pt x="164907" y="525841"/>
                    <a:pt x="155460" y="529595"/>
                    <a:pt x="145069" y="528656"/>
                  </a:cubicBezTo>
                  <a:cubicBezTo>
                    <a:pt x="142235" y="528656"/>
                    <a:pt x="140346" y="526779"/>
                    <a:pt x="137512" y="525841"/>
                  </a:cubicBezTo>
                  <a:cubicBezTo>
                    <a:pt x="132788" y="524902"/>
                    <a:pt x="129010" y="524902"/>
                    <a:pt x="125231" y="523025"/>
                  </a:cubicBezTo>
                  <a:cubicBezTo>
                    <a:pt x="123342" y="522087"/>
                    <a:pt x="121452" y="520209"/>
                    <a:pt x="119563" y="519271"/>
                  </a:cubicBezTo>
                  <a:cubicBezTo>
                    <a:pt x="115784" y="517394"/>
                    <a:pt x="113895" y="516455"/>
                    <a:pt x="112950" y="513640"/>
                  </a:cubicBezTo>
                  <a:cubicBezTo>
                    <a:pt x="112006" y="513640"/>
                    <a:pt x="110116" y="513640"/>
                    <a:pt x="110116" y="513640"/>
                  </a:cubicBezTo>
                  <a:cubicBezTo>
                    <a:pt x="109172" y="509886"/>
                    <a:pt x="105393" y="509886"/>
                    <a:pt x="103504" y="507070"/>
                  </a:cubicBezTo>
                  <a:cubicBezTo>
                    <a:pt x="103504" y="507070"/>
                    <a:pt x="103504" y="505193"/>
                    <a:pt x="102559" y="505193"/>
                  </a:cubicBezTo>
                  <a:cubicBezTo>
                    <a:pt x="102559" y="503316"/>
                    <a:pt x="100670" y="503316"/>
                    <a:pt x="100670" y="502377"/>
                  </a:cubicBezTo>
                  <a:cubicBezTo>
                    <a:pt x="96891" y="496746"/>
                    <a:pt x="91223" y="484545"/>
                    <a:pt x="94057" y="474221"/>
                  </a:cubicBezTo>
                  <a:cubicBezTo>
                    <a:pt x="95946" y="468590"/>
                    <a:pt x="97836" y="462959"/>
                    <a:pt x="100670" y="457327"/>
                  </a:cubicBezTo>
                  <a:cubicBezTo>
                    <a:pt x="101614" y="455450"/>
                    <a:pt x="103504" y="452635"/>
                    <a:pt x="104448" y="450758"/>
                  </a:cubicBezTo>
                  <a:cubicBezTo>
                    <a:pt x="110116" y="442311"/>
                    <a:pt x="118618" y="431987"/>
                    <a:pt x="129954" y="430110"/>
                  </a:cubicBezTo>
                  <a:close/>
                  <a:moveTo>
                    <a:pt x="1567578" y="357594"/>
                  </a:moveTo>
                  <a:cubicBezTo>
                    <a:pt x="1575112" y="366057"/>
                    <a:pt x="1579821" y="377340"/>
                    <a:pt x="1587355" y="385803"/>
                  </a:cubicBezTo>
                  <a:cubicBezTo>
                    <a:pt x="1591122" y="393325"/>
                    <a:pt x="1596773" y="400847"/>
                    <a:pt x="1601482" y="408370"/>
                  </a:cubicBezTo>
                  <a:cubicBezTo>
                    <a:pt x="1599598" y="412131"/>
                    <a:pt x="1594889" y="413071"/>
                    <a:pt x="1591122" y="415892"/>
                  </a:cubicBezTo>
                  <a:cubicBezTo>
                    <a:pt x="1586414" y="414952"/>
                    <a:pt x="1586414" y="409310"/>
                    <a:pt x="1583588" y="407429"/>
                  </a:cubicBezTo>
                  <a:cubicBezTo>
                    <a:pt x="1581705" y="402728"/>
                    <a:pt x="1577938" y="398026"/>
                    <a:pt x="1575112" y="394265"/>
                  </a:cubicBezTo>
                  <a:cubicBezTo>
                    <a:pt x="1572287" y="389564"/>
                    <a:pt x="1570403" y="384862"/>
                    <a:pt x="1565694" y="382041"/>
                  </a:cubicBezTo>
                  <a:cubicBezTo>
                    <a:pt x="1562869" y="382982"/>
                    <a:pt x="1560044" y="383922"/>
                    <a:pt x="1558160" y="386743"/>
                  </a:cubicBezTo>
                  <a:cubicBezTo>
                    <a:pt x="1554393" y="389564"/>
                    <a:pt x="1547801" y="390504"/>
                    <a:pt x="1546859" y="395206"/>
                  </a:cubicBezTo>
                  <a:cubicBezTo>
                    <a:pt x="1546859" y="398026"/>
                    <a:pt x="1552510" y="404609"/>
                    <a:pt x="1555335" y="408370"/>
                  </a:cubicBezTo>
                  <a:cubicBezTo>
                    <a:pt x="1559102" y="414011"/>
                    <a:pt x="1561927" y="418713"/>
                    <a:pt x="1563811" y="421534"/>
                  </a:cubicBezTo>
                  <a:cubicBezTo>
                    <a:pt x="1564753" y="423414"/>
                    <a:pt x="1567578" y="425295"/>
                    <a:pt x="1566636" y="428116"/>
                  </a:cubicBezTo>
                  <a:cubicBezTo>
                    <a:pt x="1566636" y="429056"/>
                    <a:pt x="1563811" y="430937"/>
                    <a:pt x="1562869" y="431877"/>
                  </a:cubicBezTo>
                  <a:cubicBezTo>
                    <a:pt x="1556277" y="436578"/>
                    <a:pt x="1555335" y="433758"/>
                    <a:pt x="1550626" y="427176"/>
                  </a:cubicBezTo>
                  <a:cubicBezTo>
                    <a:pt x="1548743" y="423414"/>
                    <a:pt x="1542150" y="415892"/>
                    <a:pt x="1540267" y="412131"/>
                  </a:cubicBezTo>
                  <a:cubicBezTo>
                    <a:pt x="1538383" y="408370"/>
                    <a:pt x="1537441" y="403668"/>
                    <a:pt x="1533674" y="403668"/>
                  </a:cubicBezTo>
                  <a:cubicBezTo>
                    <a:pt x="1529907" y="402728"/>
                    <a:pt x="1527082" y="405549"/>
                    <a:pt x="1525198" y="408370"/>
                  </a:cubicBezTo>
                  <a:cubicBezTo>
                    <a:pt x="1521431" y="409310"/>
                    <a:pt x="1518606" y="411191"/>
                    <a:pt x="1515781" y="413071"/>
                  </a:cubicBezTo>
                  <a:cubicBezTo>
                    <a:pt x="1510130" y="416832"/>
                    <a:pt x="1513897" y="421534"/>
                    <a:pt x="1517664" y="427176"/>
                  </a:cubicBezTo>
                  <a:cubicBezTo>
                    <a:pt x="1519548" y="429056"/>
                    <a:pt x="1520489" y="432817"/>
                    <a:pt x="1522373" y="434698"/>
                  </a:cubicBezTo>
                  <a:cubicBezTo>
                    <a:pt x="1523315" y="435638"/>
                    <a:pt x="1524256" y="436578"/>
                    <a:pt x="1525198" y="436578"/>
                  </a:cubicBezTo>
                  <a:cubicBezTo>
                    <a:pt x="1526140" y="438459"/>
                    <a:pt x="1527082" y="440340"/>
                    <a:pt x="1528024" y="442220"/>
                  </a:cubicBezTo>
                  <a:cubicBezTo>
                    <a:pt x="1528965" y="444101"/>
                    <a:pt x="1529907" y="445041"/>
                    <a:pt x="1530849" y="446922"/>
                  </a:cubicBezTo>
                  <a:cubicBezTo>
                    <a:pt x="1531791" y="447862"/>
                    <a:pt x="1531791" y="448802"/>
                    <a:pt x="1531791" y="449743"/>
                  </a:cubicBezTo>
                  <a:cubicBezTo>
                    <a:pt x="1532732" y="450683"/>
                    <a:pt x="1534616" y="451623"/>
                    <a:pt x="1534616" y="453504"/>
                  </a:cubicBezTo>
                  <a:cubicBezTo>
                    <a:pt x="1535558" y="456325"/>
                    <a:pt x="1531791" y="459146"/>
                    <a:pt x="1528024" y="458205"/>
                  </a:cubicBezTo>
                  <a:cubicBezTo>
                    <a:pt x="1523315" y="466668"/>
                    <a:pt x="1519548" y="456325"/>
                    <a:pt x="1516722" y="450683"/>
                  </a:cubicBezTo>
                  <a:cubicBezTo>
                    <a:pt x="1513897" y="446922"/>
                    <a:pt x="1511072" y="444101"/>
                    <a:pt x="1509188" y="442220"/>
                  </a:cubicBezTo>
                  <a:cubicBezTo>
                    <a:pt x="1508246" y="438459"/>
                    <a:pt x="1506363" y="434698"/>
                    <a:pt x="1503537" y="432817"/>
                  </a:cubicBezTo>
                  <a:cubicBezTo>
                    <a:pt x="1503537" y="429056"/>
                    <a:pt x="1499770" y="428116"/>
                    <a:pt x="1498829" y="424355"/>
                  </a:cubicBezTo>
                  <a:cubicBezTo>
                    <a:pt x="1496945" y="422474"/>
                    <a:pt x="1496003" y="419653"/>
                    <a:pt x="1494120" y="416832"/>
                  </a:cubicBezTo>
                  <a:cubicBezTo>
                    <a:pt x="1492236" y="414952"/>
                    <a:pt x="1489411" y="412131"/>
                    <a:pt x="1489411" y="409310"/>
                  </a:cubicBezTo>
                  <a:cubicBezTo>
                    <a:pt x="1489411" y="406489"/>
                    <a:pt x="1496003" y="403668"/>
                    <a:pt x="1498829" y="401788"/>
                  </a:cubicBezTo>
                  <a:cubicBezTo>
                    <a:pt x="1506363" y="397086"/>
                    <a:pt x="1515781" y="391444"/>
                    <a:pt x="1521431" y="386743"/>
                  </a:cubicBezTo>
                  <a:cubicBezTo>
                    <a:pt x="1522373" y="385803"/>
                    <a:pt x="1523315" y="385803"/>
                    <a:pt x="1524256" y="385803"/>
                  </a:cubicBezTo>
                  <a:cubicBezTo>
                    <a:pt x="1533674" y="378280"/>
                    <a:pt x="1547801" y="371698"/>
                    <a:pt x="1557219" y="364176"/>
                  </a:cubicBezTo>
                  <a:cubicBezTo>
                    <a:pt x="1560044" y="361355"/>
                    <a:pt x="1562869" y="359474"/>
                    <a:pt x="1567578" y="357594"/>
                  </a:cubicBezTo>
                  <a:close/>
                  <a:moveTo>
                    <a:pt x="196919" y="312046"/>
                  </a:moveTo>
                  <a:cubicBezTo>
                    <a:pt x="200697" y="313935"/>
                    <a:pt x="199753" y="317712"/>
                    <a:pt x="200697" y="321490"/>
                  </a:cubicBezTo>
                  <a:cubicBezTo>
                    <a:pt x="200697" y="322434"/>
                    <a:pt x="201641" y="323378"/>
                    <a:pt x="202586" y="325267"/>
                  </a:cubicBezTo>
                  <a:cubicBezTo>
                    <a:pt x="202586" y="326211"/>
                    <a:pt x="202586" y="328100"/>
                    <a:pt x="203530" y="329044"/>
                  </a:cubicBezTo>
                  <a:cubicBezTo>
                    <a:pt x="203530" y="330933"/>
                    <a:pt x="205419" y="332822"/>
                    <a:pt x="205419" y="334711"/>
                  </a:cubicBezTo>
                  <a:cubicBezTo>
                    <a:pt x="206363" y="335655"/>
                    <a:pt x="206363" y="337544"/>
                    <a:pt x="206363" y="339432"/>
                  </a:cubicBezTo>
                  <a:cubicBezTo>
                    <a:pt x="207307" y="344154"/>
                    <a:pt x="211085" y="347932"/>
                    <a:pt x="212029" y="352654"/>
                  </a:cubicBezTo>
                  <a:cubicBezTo>
                    <a:pt x="213918" y="357375"/>
                    <a:pt x="212974" y="362097"/>
                    <a:pt x="217695" y="363986"/>
                  </a:cubicBezTo>
                  <a:cubicBezTo>
                    <a:pt x="235638" y="363986"/>
                    <a:pt x="257359" y="364930"/>
                    <a:pt x="273413" y="366819"/>
                  </a:cubicBezTo>
                  <a:cubicBezTo>
                    <a:pt x="270580" y="374374"/>
                    <a:pt x="264914" y="378151"/>
                    <a:pt x="261136" y="384762"/>
                  </a:cubicBezTo>
                  <a:cubicBezTo>
                    <a:pt x="251693" y="384762"/>
                    <a:pt x="242249" y="382873"/>
                    <a:pt x="233750" y="381929"/>
                  </a:cubicBezTo>
                  <a:cubicBezTo>
                    <a:pt x="229028" y="380984"/>
                    <a:pt x="222417" y="379096"/>
                    <a:pt x="218640" y="382873"/>
                  </a:cubicBezTo>
                  <a:cubicBezTo>
                    <a:pt x="220529" y="388539"/>
                    <a:pt x="223362" y="395150"/>
                    <a:pt x="225250" y="401760"/>
                  </a:cubicBezTo>
                  <a:cubicBezTo>
                    <a:pt x="226195" y="404594"/>
                    <a:pt x="227139" y="405538"/>
                    <a:pt x="228083" y="409315"/>
                  </a:cubicBezTo>
                  <a:cubicBezTo>
                    <a:pt x="229972" y="414037"/>
                    <a:pt x="232805" y="416870"/>
                    <a:pt x="232805" y="419703"/>
                  </a:cubicBezTo>
                  <a:cubicBezTo>
                    <a:pt x="232805" y="424425"/>
                    <a:pt x="228083" y="427258"/>
                    <a:pt x="226195" y="430091"/>
                  </a:cubicBezTo>
                  <a:cubicBezTo>
                    <a:pt x="225250" y="432924"/>
                    <a:pt x="223362" y="435758"/>
                    <a:pt x="220529" y="436702"/>
                  </a:cubicBezTo>
                  <a:cubicBezTo>
                    <a:pt x="218640" y="431036"/>
                    <a:pt x="217695" y="427258"/>
                    <a:pt x="215807" y="422536"/>
                  </a:cubicBezTo>
                  <a:cubicBezTo>
                    <a:pt x="215807" y="420648"/>
                    <a:pt x="213918" y="418759"/>
                    <a:pt x="213918" y="416870"/>
                  </a:cubicBezTo>
                  <a:cubicBezTo>
                    <a:pt x="212029" y="413093"/>
                    <a:pt x="212029" y="409315"/>
                    <a:pt x="211085" y="405538"/>
                  </a:cubicBezTo>
                  <a:cubicBezTo>
                    <a:pt x="209196" y="400816"/>
                    <a:pt x="206363" y="396094"/>
                    <a:pt x="205419" y="391372"/>
                  </a:cubicBezTo>
                  <a:cubicBezTo>
                    <a:pt x="203530" y="387595"/>
                    <a:pt x="204474" y="382873"/>
                    <a:pt x="199753" y="380984"/>
                  </a:cubicBezTo>
                  <a:cubicBezTo>
                    <a:pt x="183698" y="380984"/>
                    <a:pt x="162922" y="380040"/>
                    <a:pt x="148757" y="378151"/>
                  </a:cubicBezTo>
                  <a:cubicBezTo>
                    <a:pt x="150646" y="370596"/>
                    <a:pt x="156312" y="367763"/>
                    <a:pt x="159145" y="361153"/>
                  </a:cubicBezTo>
                  <a:cubicBezTo>
                    <a:pt x="168589" y="359264"/>
                    <a:pt x="176143" y="362097"/>
                    <a:pt x="183698" y="363042"/>
                  </a:cubicBezTo>
                  <a:cubicBezTo>
                    <a:pt x="188420" y="363986"/>
                    <a:pt x="194086" y="363986"/>
                    <a:pt x="197864" y="363042"/>
                  </a:cubicBezTo>
                  <a:cubicBezTo>
                    <a:pt x="197864" y="356431"/>
                    <a:pt x="194086" y="350765"/>
                    <a:pt x="192198" y="343210"/>
                  </a:cubicBezTo>
                  <a:cubicBezTo>
                    <a:pt x="191253" y="341321"/>
                    <a:pt x="190309" y="337544"/>
                    <a:pt x="189365" y="335655"/>
                  </a:cubicBezTo>
                  <a:cubicBezTo>
                    <a:pt x="188420" y="332822"/>
                    <a:pt x="186531" y="329044"/>
                    <a:pt x="186531" y="327156"/>
                  </a:cubicBezTo>
                  <a:cubicBezTo>
                    <a:pt x="186531" y="323378"/>
                    <a:pt x="194086" y="317712"/>
                    <a:pt x="195031" y="312990"/>
                  </a:cubicBezTo>
                  <a:cubicBezTo>
                    <a:pt x="195975" y="312046"/>
                    <a:pt x="195975" y="312046"/>
                    <a:pt x="196919" y="312046"/>
                  </a:cubicBezTo>
                  <a:close/>
                  <a:moveTo>
                    <a:pt x="239476" y="267647"/>
                  </a:moveTo>
                  <a:cubicBezTo>
                    <a:pt x="240897" y="267881"/>
                    <a:pt x="242556" y="269524"/>
                    <a:pt x="244925" y="271871"/>
                  </a:cubicBezTo>
                  <a:cubicBezTo>
                    <a:pt x="247769" y="274687"/>
                    <a:pt x="250612" y="275625"/>
                    <a:pt x="252507" y="278441"/>
                  </a:cubicBezTo>
                  <a:cubicBezTo>
                    <a:pt x="269567" y="291583"/>
                    <a:pt x="283783" y="308479"/>
                    <a:pt x="300842" y="321620"/>
                  </a:cubicBezTo>
                  <a:cubicBezTo>
                    <a:pt x="300842" y="322559"/>
                    <a:pt x="301790" y="322559"/>
                    <a:pt x="301790" y="323498"/>
                  </a:cubicBezTo>
                  <a:cubicBezTo>
                    <a:pt x="303685" y="325375"/>
                    <a:pt x="307476" y="326314"/>
                    <a:pt x="308424" y="329130"/>
                  </a:cubicBezTo>
                  <a:cubicBezTo>
                    <a:pt x="309372" y="332884"/>
                    <a:pt x="305581" y="333823"/>
                    <a:pt x="303685" y="337578"/>
                  </a:cubicBezTo>
                  <a:cubicBezTo>
                    <a:pt x="299894" y="338516"/>
                    <a:pt x="299894" y="343210"/>
                    <a:pt x="296103" y="343210"/>
                  </a:cubicBezTo>
                  <a:cubicBezTo>
                    <a:pt x="294208" y="343210"/>
                    <a:pt x="293260" y="341333"/>
                    <a:pt x="292312" y="339455"/>
                  </a:cubicBezTo>
                  <a:cubicBezTo>
                    <a:pt x="290417" y="337578"/>
                    <a:pt x="286626" y="336639"/>
                    <a:pt x="285678" y="333823"/>
                  </a:cubicBezTo>
                  <a:cubicBezTo>
                    <a:pt x="285678" y="333823"/>
                    <a:pt x="284731" y="333823"/>
                    <a:pt x="283783" y="332884"/>
                  </a:cubicBezTo>
                  <a:cubicBezTo>
                    <a:pt x="276201" y="324436"/>
                    <a:pt x="267671" y="318804"/>
                    <a:pt x="260089" y="310356"/>
                  </a:cubicBezTo>
                  <a:cubicBezTo>
                    <a:pt x="251560" y="304724"/>
                    <a:pt x="245873" y="296276"/>
                    <a:pt x="237343" y="290644"/>
                  </a:cubicBezTo>
                  <a:cubicBezTo>
                    <a:pt x="235448" y="285951"/>
                    <a:pt x="227866" y="285012"/>
                    <a:pt x="227866" y="280319"/>
                  </a:cubicBezTo>
                  <a:cubicBezTo>
                    <a:pt x="227866" y="277503"/>
                    <a:pt x="229761" y="277503"/>
                    <a:pt x="231657" y="275625"/>
                  </a:cubicBezTo>
                  <a:cubicBezTo>
                    <a:pt x="233552" y="273748"/>
                    <a:pt x="232605" y="271871"/>
                    <a:pt x="235448" y="271871"/>
                  </a:cubicBezTo>
                  <a:cubicBezTo>
                    <a:pt x="236870" y="268585"/>
                    <a:pt x="238054" y="267412"/>
                    <a:pt x="239476" y="267647"/>
                  </a:cubicBezTo>
                  <a:close/>
                  <a:moveTo>
                    <a:pt x="1479821" y="254513"/>
                  </a:moveTo>
                  <a:cubicBezTo>
                    <a:pt x="1483589" y="258283"/>
                    <a:pt x="1498657" y="268651"/>
                    <a:pt x="1488297" y="275249"/>
                  </a:cubicBezTo>
                  <a:cubicBezTo>
                    <a:pt x="1489239" y="278077"/>
                    <a:pt x="1486414" y="279019"/>
                    <a:pt x="1485472" y="280904"/>
                  </a:cubicBezTo>
                  <a:cubicBezTo>
                    <a:pt x="1483589" y="285617"/>
                    <a:pt x="1480763" y="290330"/>
                    <a:pt x="1477938" y="295043"/>
                  </a:cubicBezTo>
                  <a:cubicBezTo>
                    <a:pt x="1474171" y="301641"/>
                    <a:pt x="1470404" y="309181"/>
                    <a:pt x="1466637" y="315779"/>
                  </a:cubicBezTo>
                  <a:cubicBezTo>
                    <a:pt x="1464753" y="317664"/>
                    <a:pt x="1463811" y="320492"/>
                    <a:pt x="1462870" y="323319"/>
                  </a:cubicBezTo>
                  <a:cubicBezTo>
                    <a:pt x="1460044" y="327090"/>
                    <a:pt x="1456277" y="330860"/>
                    <a:pt x="1454394" y="335573"/>
                  </a:cubicBezTo>
                  <a:cubicBezTo>
                    <a:pt x="1459103" y="339343"/>
                    <a:pt x="1463811" y="334630"/>
                    <a:pt x="1468520" y="332745"/>
                  </a:cubicBezTo>
                  <a:cubicBezTo>
                    <a:pt x="1471346" y="331802"/>
                    <a:pt x="1474171" y="330860"/>
                    <a:pt x="1476996" y="329917"/>
                  </a:cubicBezTo>
                  <a:cubicBezTo>
                    <a:pt x="1479821" y="328032"/>
                    <a:pt x="1481705" y="328032"/>
                    <a:pt x="1484530" y="326147"/>
                  </a:cubicBezTo>
                  <a:cubicBezTo>
                    <a:pt x="1487356" y="325204"/>
                    <a:pt x="1491123" y="322377"/>
                    <a:pt x="1494890" y="321434"/>
                  </a:cubicBezTo>
                  <a:cubicBezTo>
                    <a:pt x="1494890" y="320492"/>
                    <a:pt x="1496773" y="321434"/>
                    <a:pt x="1497715" y="320492"/>
                  </a:cubicBezTo>
                  <a:cubicBezTo>
                    <a:pt x="1500540" y="319549"/>
                    <a:pt x="1504307" y="316721"/>
                    <a:pt x="1508075" y="314836"/>
                  </a:cubicBezTo>
                  <a:cubicBezTo>
                    <a:pt x="1511842" y="312951"/>
                    <a:pt x="1515609" y="312951"/>
                    <a:pt x="1519376" y="311066"/>
                  </a:cubicBezTo>
                  <a:cubicBezTo>
                    <a:pt x="1522201" y="310124"/>
                    <a:pt x="1524085" y="307296"/>
                    <a:pt x="1527852" y="308238"/>
                  </a:cubicBezTo>
                  <a:cubicBezTo>
                    <a:pt x="1529735" y="308238"/>
                    <a:pt x="1532560" y="311066"/>
                    <a:pt x="1534444" y="312951"/>
                  </a:cubicBezTo>
                  <a:cubicBezTo>
                    <a:pt x="1536328" y="315779"/>
                    <a:pt x="1538211" y="317664"/>
                    <a:pt x="1539153" y="319549"/>
                  </a:cubicBezTo>
                  <a:cubicBezTo>
                    <a:pt x="1536328" y="323319"/>
                    <a:pt x="1530677" y="324262"/>
                    <a:pt x="1525968" y="326147"/>
                  </a:cubicBezTo>
                  <a:cubicBezTo>
                    <a:pt x="1522201" y="327090"/>
                    <a:pt x="1518434" y="329917"/>
                    <a:pt x="1515609" y="330860"/>
                  </a:cubicBezTo>
                  <a:cubicBezTo>
                    <a:pt x="1508075" y="333687"/>
                    <a:pt x="1499599" y="335573"/>
                    <a:pt x="1493948" y="340285"/>
                  </a:cubicBezTo>
                  <a:cubicBezTo>
                    <a:pt x="1490181" y="339343"/>
                    <a:pt x="1488297" y="341228"/>
                    <a:pt x="1486414" y="343113"/>
                  </a:cubicBezTo>
                  <a:cubicBezTo>
                    <a:pt x="1482647" y="344998"/>
                    <a:pt x="1476996" y="344998"/>
                    <a:pt x="1473229" y="346883"/>
                  </a:cubicBezTo>
                  <a:cubicBezTo>
                    <a:pt x="1472287" y="347826"/>
                    <a:pt x="1471346" y="348768"/>
                    <a:pt x="1470404" y="349711"/>
                  </a:cubicBezTo>
                  <a:cubicBezTo>
                    <a:pt x="1469462" y="349711"/>
                    <a:pt x="1467579" y="349711"/>
                    <a:pt x="1466637" y="349711"/>
                  </a:cubicBezTo>
                  <a:cubicBezTo>
                    <a:pt x="1460986" y="351596"/>
                    <a:pt x="1454394" y="355366"/>
                    <a:pt x="1447801" y="358194"/>
                  </a:cubicBezTo>
                  <a:cubicBezTo>
                    <a:pt x="1444034" y="357251"/>
                    <a:pt x="1440267" y="349711"/>
                    <a:pt x="1437442" y="346883"/>
                  </a:cubicBezTo>
                  <a:cubicBezTo>
                    <a:pt x="1436500" y="345941"/>
                    <a:pt x="1433675" y="344998"/>
                    <a:pt x="1433675" y="343113"/>
                  </a:cubicBezTo>
                  <a:cubicBezTo>
                    <a:pt x="1433675" y="341228"/>
                    <a:pt x="1435558" y="339343"/>
                    <a:pt x="1434617" y="337458"/>
                  </a:cubicBezTo>
                  <a:cubicBezTo>
                    <a:pt x="1438384" y="333687"/>
                    <a:pt x="1439325" y="328975"/>
                    <a:pt x="1441209" y="325204"/>
                  </a:cubicBezTo>
                  <a:cubicBezTo>
                    <a:pt x="1443093" y="320492"/>
                    <a:pt x="1446860" y="316721"/>
                    <a:pt x="1449685" y="311066"/>
                  </a:cubicBezTo>
                  <a:cubicBezTo>
                    <a:pt x="1449685" y="310124"/>
                    <a:pt x="1449685" y="308238"/>
                    <a:pt x="1450627" y="307296"/>
                  </a:cubicBezTo>
                  <a:cubicBezTo>
                    <a:pt x="1450627" y="306353"/>
                    <a:pt x="1451568" y="305411"/>
                    <a:pt x="1452510" y="304468"/>
                  </a:cubicBezTo>
                  <a:cubicBezTo>
                    <a:pt x="1454394" y="300698"/>
                    <a:pt x="1456277" y="296928"/>
                    <a:pt x="1459103" y="292215"/>
                  </a:cubicBezTo>
                  <a:cubicBezTo>
                    <a:pt x="1464753" y="282790"/>
                    <a:pt x="1470404" y="271479"/>
                    <a:pt x="1475113" y="260168"/>
                  </a:cubicBezTo>
                  <a:cubicBezTo>
                    <a:pt x="1476054" y="258283"/>
                    <a:pt x="1477938" y="256398"/>
                    <a:pt x="1478880" y="255455"/>
                  </a:cubicBezTo>
                  <a:cubicBezTo>
                    <a:pt x="1478880" y="254513"/>
                    <a:pt x="1479821" y="254513"/>
                    <a:pt x="1479821" y="254513"/>
                  </a:cubicBezTo>
                  <a:close/>
                  <a:moveTo>
                    <a:pt x="1437256" y="214359"/>
                  </a:moveTo>
                  <a:cubicBezTo>
                    <a:pt x="1439142" y="215297"/>
                    <a:pt x="1449513" y="222799"/>
                    <a:pt x="1450456" y="226550"/>
                  </a:cubicBezTo>
                  <a:cubicBezTo>
                    <a:pt x="1450456" y="228425"/>
                    <a:pt x="1444799" y="233114"/>
                    <a:pt x="1442913" y="235927"/>
                  </a:cubicBezTo>
                  <a:cubicBezTo>
                    <a:pt x="1425943" y="252807"/>
                    <a:pt x="1411800" y="269686"/>
                    <a:pt x="1394830" y="286566"/>
                  </a:cubicBezTo>
                  <a:cubicBezTo>
                    <a:pt x="1392944" y="289379"/>
                    <a:pt x="1389173" y="294068"/>
                    <a:pt x="1386344" y="294068"/>
                  </a:cubicBezTo>
                  <a:cubicBezTo>
                    <a:pt x="1384459" y="294068"/>
                    <a:pt x="1381630" y="291255"/>
                    <a:pt x="1379745" y="289379"/>
                  </a:cubicBezTo>
                  <a:cubicBezTo>
                    <a:pt x="1376916" y="286566"/>
                    <a:pt x="1375031" y="284690"/>
                    <a:pt x="1373145" y="283753"/>
                  </a:cubicBezTo>
                  <a:cubicBezTo>
                    <a:pt x="1376916" y="276251"/>
                    <a:pt x="1382573" y="271562"/>
                    <a:pt x="1388230" y="265935"/>
                  </a:cubicBezTo>
                  <a:cubicBezTo>
                    <a:pt x="1404258" y="249056"/>
                    <a:pt x="1420286" y="231238"/>
                    <a:pt x="1437256" y="214359"/>
                  </a:cubicBezTo>
                  <a:close/>
                  <a:moveTo>
                    <a:pt x="1330718" y="134834"/>
                  </a:moveTo>
                  <a:cubicBezTo>
                    <a:pt x="1333545" y="131055"/>
                    <a:pt x="1340142" y="141449"/>
                    <a:pt x="1344854" y="142394"/>
                  </a:cubicBezTo>
                  <a:cubicBezTo>
                    <a:pt x="1345797" y="144283"/>
                    <a:pt x="1347681" y="145228"/>
                    <a:pt x="1350509" y="147118"/>
                  </a:cubicBezTo>
                  <a:cubicBezTo>
                    <a:pt x="1352393" y="148063"/>
                    <a:pt x="1355221" y="149953"/>
                    <a:pt x="1355221" y="151843"/>
                  </a:cubicBezTo>
                  <a:cubicBezTo>
                    <a:pt x="1356163" y="155622"/>
                    <a:pt x="1353336" y="159402"/>
                    <a:pt x="1352393" y="162237"/>
                  </a:cubicBezTo>
                  <a:cubicBezTo>
                    <a:pt x="1352393" y="165071"/>
                    <a:pt x="1352393" y="168851"/>
                    <a:pt x="1351451" y="171685"/>
                  </a:cubicBezTo>
                  <a:cubicBezTo>
                    <a:pt x="1350509" y="179245"/>
                    <a:pt x="1347681" y="187749"/>
                    <a:pt x="1345797" y="194363"/>
                  </a:cubicBezTo>
                  <a:cubicBezTo>
                    <a:pt x="1345797" y="197198"/>
                    <a:pt x="1345797" y="200032"/>
                    <a:pt x="1345797" y="201922"/>
                  </a:cubicBezTo>
                  <a:cubicBezTo>
                    <a:pt x="1344854" y="205702"/>
                    <a:pt x="1342969" y="209481"/>
                    <a:pt x="1342969" y="212316"/>
                  </a:cubicBezTo>
                  <a:cubicBezTo>
                    <a:pt x="1342969" y="214206"/>
                    <a:pt x="1342969" y="216096"/>
                    <a:pt x="1342969" y="217041"/>
                  </a:cubicBezTo>
                  <a:cubicBezTo>
                    <a:pt x="1342027" y="222710"/>
                    <a:pt x="1337315" y="227434"/>
                    <a:pt x="1341084" y="232159"/>
                  </a:cubicBezTo>
                  <a:cubicBezTo>
                    <a:pt x="1344854" y="231214"/>
                    <a:pt x="1345797" y="227434"/>
                    <a:pt x="1347681" y="225545"/>
                  </a:cubicBezTo>
                  <a:cubicBezTo>
                    <a:pt x="1358048" y="211371"/>
                    <a:pt x="1369357" y="197198"/>
                    <a:pt x="1380666" y="182079"/>
                  </a:cubicBezTo>
                  <a:cubicBezTo>
                    <a:pt x="1382551" y="179245"/>
                    <a:pt x="1384436" y="174520"/>
                    <a:pt x="1386321" y="174520"/>
                  </a:cubicBezTo>
                  <a:cubicBezTo>
                    <a:pt x="1389148" y="174520"/>
                    <a:pt x="1391033" y="178300"/>
                    <a:pt x="1392918" y="179245"/>
                  </a:cubicBezTo>
                  <a:cubicBezTo>
                    <a:pt x="1394803" y="181134"/>
                    <a:pt x="1399515" y="183024"/>
                    <a:pt x="1399515" y="184914"/>
                  </a:cubicBezTo>
                  <a:cubicBezTo>
                    <a:pt x="1399515" y="187749"/>
                    <a:pt x="1394803" y="191528"/>
                    <a:pt x="1392918" y="193418"/>
                  </a:cubicBezTo>
                  <a:cubicBezTo>
                    <a:pt x="1391033" y="197198"/>
                    <a:pt x="1389148" y="200032"/>
                    <a:pt x="1386321" y="201922"/>
                  </a:cubicBezTo>
                  <a:cubicBezTo>
                    <a:pt x="1386321" y="202867"/>
                    <a:pt x="1385378" y="203812"/>
                    <a:pt x="1384436" y="205702"/>
                  </a:cubicBezTo>
                  <a:cubicBezTo>
                    <a:pt x="1375012" y="217041"/>
                    <a:pt x="1363703" y="234049"/>
                    <a:pt x="1354278" y="247277"/>
                  </a:cubicBezTo>
                  <a:cubicBezTo>
                    <a:pt x="1352393" y="249167"/>
                    <a:pt x="1350509" y="250112"/>
                    <a:pt x="1349566" y="252002"/>
                  </a:cubicBezTo>
                  <a:cubicBezTo>
                    <a:pt x="1347681" y="253892"/>
                    <a:pt x="1345797" y="259561"/>
                    <a:pt x="1342969" y="259561"/>
                  </a:cubicBezTo>
                  <a:cubicBezTo>
                    <a:pt x="1340142" y="260506"/>
                    <a:pt x="1337315" y="255781"/>
                    <a:pt x="1335430" y="253892"/>
                  </a:cubicBezTo>
                  <a:cubicBezTo>
                    <a:pt x="1333545" y="252947"/>
                    <a:pt x="1330718" y="251057"/>
                    <a:pt x="1327890" y="249167"/>
                  </a:cubicBezTo>
                  <a:cubicBezTo>
                    <a:pt x="1326006" y="247277"/>
                    <a:pt x="1322236" y="245388"/>
                    <a:pt x="1321293" y="242553"/>
                  </a:cubicBezTo>
                  <a:cubicBezTo>
                    <a:pt x="1321293" y="240663"/>
                    <a:pt x="1322236" y="239718"/>
                    <a:pt x="1322236" y="237828"/>
                  </a:cubicBezTo>
                  <a:cubicBezTo>
                    <a:pt x="1324121" y="230269"/>
                    <a:pt x="1325063" y="221765"/>
                    <a:pt x="1326948" y="213261"/>
                  </a:cubicBezTo>
                  <a:cubicBezTo>
                    <a:pt x="1326948" y="212316"/>
                    <a:pt x="1327890" y="210426"/>
                    <a:pt x="1328833" y="209481"/>
                  </a:cubicBezTo>
                  <a:cubicBezTo>
                    <a:pt x="1329775" y="205702"/>
                    <a:pt x="1328833" y="200977"/>
                    <a:pt x="1329775" y="197198"/>
                  </a:cubicBezTo>
                  <a:cubicBezTo>
                    <a:pt x="1330718" y="194363"/>
                    <a:pt x="1331660" y="192473"/>
                    <a:pt x="1332603" y="191528"/>
                  </a:cubicBezTo>
                  <a:cubicBezTo>
                    <a:pt x="1332603" y="188694"/>
                    <a:pt x="1331660" y="186804"/>
                    <a:pt x="1332603" y="185859"/>
                  </a:cubicBezTo>
                  <a:cubicBezTo>
                    <a:pt x="1332603" y="183969"/>
                    <a:pt x="1334487" y="182079"/>
                    <a:pt x="1334487" y="180190"/>
                  </a:cubicBezTo>
                  <a:cubicBezTo>
                    <a:pt x="1335430" y="179245"/>
                    <a:pt x="1334487" y="178300"/>
                    <a:pt x="1334487" y="176410"/>
                  </a:cubicBezTo>
                  <a:cubicBezTo>
                    <a:pt x="1335430" y="169796"/>
                    <a:pt x="1340142" y="163181"/>
                    <a:pt x="1337315" y="158457"/>
                  </a:cubicBezTo>
                  <a:cubicBezTo>
                    <a:pt x="1334487" y="158457"/>
                    <a:pt x="1333545" y="160347"/>
                    <a:pt x="1332603" y="161292"/>
                  </a:cubicBezTo>
                  <a:cubicBezTo>
                    <a:pt x="1328833" y="166016"/>
                    <a:pt x="1326948" y="169796"/>
                    <a:pt x="1323178" y="174520"/>
                  </a:cubicBezTo>
                  <a:cubicBezTo>
                    <a:pt x="1316581" y="183969"/>
                    <a:pt x="1308099" y="194363"/>
                    <a:pt x="1300560" y="204757"/>
                  </a:cubicBezTo>
                  <a:cubicBezTo>
                    <a:pt x="1298675" y="207592"/>
                    <a:pt x="1296790" y="211371"/>
                    <a:pt x="1293021" y="213261"/>
                  </a:cubicBezTo>
                  <a:cubicBezTo>
                    <a:pt x="1292078" y="216096"/>
                    <a:pt x="1290193" y="218930"/>
                    <a:pt x="1288308" y="218930"/>
                  </a:cubicBezTo>
                  <a:cubicBezTo>
                    <a:pt x="1287366" y="218930"/>
                    <a:pt x="1284539" y="216096"/>
                    <a:pt x="1281711" y="214206"/>
                  </a:cubicBezTo>
                  <a:cubicBezTo>
                    <a:pt x="1279827" y="212316"/>
                    <a:pt x="1277942" y="211371"/>
                    <a:pt x="1276057" y="210426"/>
                  </a:cubicBezTo>
                  <a:cubicBezTo>
                    <a:pt x="1277942" y="200977"/>
                    <a:pt x="1286424" y="197198"/>
                    <a:pt x="1289251" y="188694"/>
                  </a:cubicBezTo>
                  <a:cubicBezTo>
                    <a:pt x="1293021" y="185859"/>
                    <a:pt x="1296790" y="182079"/>
                    <a:pt x="1298675" y="177355"/>
                  </a:cubicBezTo>
                  <a:cubicBezTo>
                    <a:pt x="1309042" y="166016"/>
                    <a:pt x="1321293" y="147118"/>
                    <a:pt x="1330718" y="134834"/>
                  </a:cubicBezTo>
                  <a:close/>
                  <a:moveTo>
                    <a:pt x="425145" y="118812"/>
                  </a:moveTo>
                  <a:cubicBezTo>
                    <a:pt x="427982" y="117870"/>
                    <a:pt x="427982" y="120695"/>
                    <a:pt x="429873" y="122579"/>
                  </a:cubicBezTo>
                  <a:cubicBezTo>
                    <a:pt x="430819" y="124462"/>
                    <a:pt x="432710" y="126346"/>
                    <a:pt x="432710" y="127288"/>
                  </a:cubicBezTo>
                  <a:cubicBezTo>
                    <a:pt x="433655" y="128229"/>
                    <a:pt x="433655" y="130113"/>
                    <a:pt x="434601" y="131055"/>
                  </a:cubicBezTo>
                  <a:cubicBezTo>
                    <a:pt x="434601" y="131996"/>
                    <a:pt x="436492" y="132938"/>
                    <a:pt x="437438" y="133880"/>
                  </a:cubicBezTo>
                  <a:cubicBezTo>
                    <a:pt x="439329" y="136705"/>
                    <a:pt x="440274" y="141414"/>
                    <a:pt x="444057" y="143298"/>
                  </a:cubicBezTo>
                  <a:cubicBezTo>
                    <a:pt x="444057" y="144240"/>
                    <a:pt x="444057" y="145181"/>
                    <a:pt x="445002" y="146123"/>
                  </a:cubicBezTo>
                  <a:cubicBezTo>
                    <a:pt x="445948" y="147065"/>
                    <a:pt x="446893" y="148007"/>
                    <a:pt x="447839" y="148948"/>
                  </a:cubicBezTo>
                  <a:cubicBezTo>
                    <a:pt x="455404" y="164017"/>
                    <a:pt x="466750" y="177202"/>
                    <a:pt x="475261" y="192270"/>
                  </a:cubicBezTo>
                  <a:cubicBezTo>
                    <a:pt x="483771" y="196979"/>
                    <a:pt x="469587" y="202630"/>
                    <a:pt x="465805" y="205455"/>
                  </a:cubicBezTo>
                  <a:cubicBezTo>
                    <a:pt x="462023" y="207338"/>
                    <a:pt x="459186" y="212047"/>
                    <a:pt x="454458" y="212047"/>
                  </a:cubicBezTo>
                  <a:cubicBezTo>
                    <a:pt x="448784" y="211106"/>
                    <a:pt x="442165" y="204513"/>
                    <a:pt x="437438" y="201688"/>
                  </a:cubicBezTo>
                  <a:cubicBezTo>
                    <a:pt x="432710" y="198862"/>
                    <a:pt x="427036" y="196037"/>
                    <a:pt x="422308" y="193212"/>
                  </a:cubicBezTo>
                  <a:cubicBezTo>
                    <a:pt x="421363" y="192270"/>
                    <a:pt x="420417" y="191328"/>
                    <a:pt x="419472" y="191328"/>
                  </a:cubicBezTo>
                  <a:cubicBezTo>
                    <a:pt x="415689" y="188503"/>
                    <a:pt x="411907" y="185678"/>
                    <a:pt x="408125" y="183794"/>
                  </a:cubicBezTo>
                  <a:cubicBezTo>
                    <a:pt x="405288" y="181911"/>
                    <a:pt x="402451" y="180969"/>
                    <a:pt x="399614" y="179085"/>
                  </a:cubicBezTo>
                  <a:cubicBezTo>
                    <a:pt x="398669" y="178143"/>
                    <a:pt x="397723" y="178143"/>
                    <a:pt x="397723" y="177202"/>
                  </a:cubicBezTo>
                  <a:cubicBezTo>
                    <a:pt x="391104" y="175318"/>
                    <a:pt x="387322" y="170609"/>
                    <a:pt x="381648" y="167784"/>
                  </a:cubicBezTo>
                  <a:cubicBezTo>
                    <a:pt x="376921" y="169667"/>
                    <a:pt x="383540" y="176260"/>
                    <a:pt x="386376" y="180027"/>
                  </a:cubicBezTo>
                  <a:cubicBezTo>
                    <a:pt x="387322" y="181911"/>
                    <a:pt x="387322" y="182852"/>
                    <a:pt x="389213" y="184736"/>
                  </a:cubicBezTo>
                  <a:cubicBezTo>
                    <a:pt x="389213" y="185678"/>
                    <a:pt x="391104" y="186619"/>
                    <a:pt x="392050" y="188503"/>
                  </a:cubicBezTo>
                  <a:cubicBezTo>
                    <a:pt x="392050" y="188503"/>
                    <a:pt x="392050" y="189445"/>
                    <a:pt x="392050" y="190387"/>
                  </a:cubicBezTo>
                  <a:cubicBezTo>
                    <a:pt x="393941" y="192270"/>
                    <a:pt x="396778" y="196037"/>
                    <a:pt x="398669" y="197921"/>
                  </a:cubicBezTo>
                  <a:cubicBezTo>
                    <a:pt x="399614" y="199804"/>
                    <a:pt x="399614" y="201688"/>
                    <a:pt x="400560" y="203571"/>
                  </a:cubicBezTo>
                  <a:cubicBezTo>
                    <a:pt x="401506" y="203571"/>
                    <a:pt x="403397" y="205455"/>
                    <a:pt x="403397" y="206397"/>
                  </a:cubicBezTo>
                  <a:cubicBezTo>
                    <a:pt x="404342" y="207338"/>
                    <a:pt x="404342" y="208280"/>
                    <a:pt x="404342" y="209222"/>
                  </a:cubicBezTo>
                  <a:cubicBezTo>
                    <a:pt x="410016" y="218640"/>
                    <a:pt x="417580" y="225232"/>
                    <a:pt x="421363" y="234650"/>
                  </a:cubicBezTo>
                  <a:cubicBezTo>
                    <a:pt x="417580" y="238417"/>
                    <a:pt x="411907" y="240301"/>
                    <a:pt x="407179" y="243126"/>
                  </a:cubicBezTo>
                  <a:cubicBezTo>
                    <a:pt x="397723" y="231825"/>
                    <a:pt x="391104" y="217698"/>
                    <a:pt x="381648" y="206397"/>
                  </a:cubicBezTo>
                  <a:cubicBezTo>
                    <a:pt x="377866" y="197921"/>
                    <a:pt x="372193" y="192270"/>
                    <a:pt x="368410" y="184736"/>
                  </a:cubicBezTo>
                  <a:cubicBezTo>
                    <a:pt x="364628" y="178143"/>
                    <a:pt x="358009" y="172493"/>
                    <a:pt x="356118" y="163075"/>
                  </a:cubicBezTo>
                  <a:cubicBezTo>
                    <a:pt x="357063" y="163075"/>
                    <a:pt x="358009" y="162133"/>
                    <a:pt x="359900" y="162133"/>
                  </a:cubicBezTo>
                  <a:cubicBezTo>
                    <a:pt x="365574" y="157424"/>
                    <a:pt x="372193" y="153657"/>
                    <a:pt x="379757" y="148948"/>
                  </a:cubicBezTo>
                  <a:cubicBezTo>
                    <a:pt x="391104" y="154599"/>
                    <a:pt x="401506" y="162133"/>
                    <a:pt x="412853" y="168726"/>
                  </a:cubicBezTo>
                  <a:cubicBezTo>
                    <a:pt x="412853" y="169667"/>
                    <a:pt x="414744" y="168726"/>
                    <a:pt x="414744" y="169667"/>
                  </a:cubicBezTo>
                  <a:cubicBezTo>
                    <a:pt x="423254" y="175318"/>
                    <a:pt x="431764" y="180027"/>
                    <a:pt x="440274" y="184736"/>
                  </a:cubicBezTo>
                  <a:cubicBezTo>
                    <a:pt x="443111" y="186619"/>
                    <a:pt x="446893" y="191328"/>
                    <a:pt x="451621" y="189445"/>
                  </a:cubicBezTo>
                  <a:cubicBezTo>
                    <a:pt x="451621" y="186619"/>
                    <a:pt x="448784" y="186619"/>
                    <a:pt x="448784" y="182852"/>
                  </a:cubicBezTo>
                  <a:cubicBezTo>
                    <a:pt x="447839" y="182852"/>
                    <a:pt x="446893" y="181911"/>
                    <a:pt x="446893" y="181911"/>
                  </a:cubicBezTo>
                  <a:cubicBezTo>
                    <a:pt x="445948" y="176260"/>
                    <a:pt x="441220" y="175318"/>
                    <a:pt x="440274" y="169667"/>
                  </a:cubicBezTo>
                  <a:cubicBezTo>
                    <a:pt x="434601" y="163075"/>
                    <a:pt x="429873" y="154599"/>
                    <a:pt x="425145" y="147065"/>
                  </a:cubicBezTo>
                  <a:cubicBezTo>
                    <a:pt x="420417" y="140472"/>
                    <a:pt x="415689" y="134822"/>
                    <a:pt x="412853" y="127288"/>
                  </a:cubicBezTo>
                  <a:cubicBezTo>
                    <a:pt x="417580" y="125404"/>
                    <a:pt x="421363" y="120695"/>
                    <a:pt x="425145" y="118812"/>
                  </a:cubicBezTo>
                  <a:close/>
                  <a:moveTo>
                    <a:pt x="518612" y="85064"/>
                  </a:moveTo>
                  <a:cubicBezTo>
                    <a:pt x="505334" y="88828"/>
                    <a:pt x="499644" y="102002"/>
                    <a:pt x="504386" y="117998"/>
                  </a:cubicBezTo>
                  <a:cubicBezTo>
                    <a:pt x="504386" y="118939"/>
                    <a:pt x="505334" y="119880"/>
                    <a:pt x="506283" y="121762"/>
                  </a:cubicBezTo>
                  <a:cubicBezTo>
                    <a:pt x="508179" y="127408"/>
                    <a:pt x="510076" y="133995"/>
                    <a:pt x="512922" y="138700"/>
                  </a:cubicBezTo>
                  <a:cubicBezTo>
                    <a:pt x="516715" y="146228"/>
                    <a:pt x="527148" y="156578"/>
                    <a:pt x="541374" y="152814"/>
                  </a:cubicBezTo>
                  <a:cubicBezTo>
                    <a:pt x="548962" y="150932"/>
                    <a:pt x="552755" y="147169"/>
                    <a:pt x="557498" y="141523"/>
                  </a:cubicBezTo>
                  <a:cubicBezTo>
                    <a:pt x="564137" y="122703"/>
                    <a:pt x="551807" y="95415"/>
                    <a:pt x="541374" y="87887"/>
                  </a:cubicBezTo>
                  <a:cubicBezTo>
                    <a:pt x="534735" y="83182"/>
                    <a:pt x="526200" y="82241"/>
                    <a:pt x="518612" y="85064"/>
                  </a:cubicBezTo>
                  <a:close/>
                  <a:moveTo>
                    <a:pt x="1208619" y="69326"/>
                  </a:moveTo>
                  <a:cubicBezTo>
                    <a:pt x="1212389" y="70268"/>
                    <a:pt x="1222757" y="75918"/>
                    <a:pt x="1223700" y="77802"/>
                  </a:cubicBezTo>
                  <a:cubicBezTo>
                    <a:pt x="1224642" y="80627"/>
                    <a:pt x="1220872" y="84394"/>
                    <a:pt x="1218987" y="87220"/>
                  </a:cubicBezTo>
                  <a:cubicBezTo>
                    <a:pt x="1218044" y="89103"/>
                    <a:pt x="1217102" y="91928"/>
                    <a:pt x="1216159" y="93812"/>
                  </a:cubicBezTo>
                  <a:cubicBezTo>
                    <a:pt x="1214274" y="97579"/>
                    <a:pt x="1213332" y="99463"/>
                    <a:pt x="1212389" y="104171"/>
                  </a:cubicBezTo>
                  <a:cubicBezTo>
                    <a:pt x="1211446" y="105113"/>
                    <a:pt x="1210504" y="106055"/>
                    <a:pt x="1209561" y="107939"/>
                  </a:cubicBezTo>
                  <a:cubicBezTo>
                    <a:pt x="1208619" y="108880"/>
                    <a:pt x="1209561" y="109822"/>
                    <a:pt x="1209561" y="110764"/>
                  </a:cubicBezTo>
                  <a:cubicBezTo>
                    <a:pt x="1206734" y="113589"/>
                    <a:pt x="1204849" y="118298"/>
                    <a:pt x="1202963" y="123007"/>
                  </a:cubicBezTo>
                  <a:cubicBezTo>
                    <a:pt x="1199193" y="130541"/>
                    <a:pt x="1192595" y="140901"/>
                    <a:pt x="1197308" y="152202"/>
                  </a:cubicBezTo>
                  <a:cubicBezTo>
                    <a:pt x="1199193" y="157853"/>
                    <a:pt x="1210504" y="164445"/>
                    <a:pt x="1218987" y="164445"/>
                  </a:cubicBezTo>
                  <a:cubicBezTo>
                    <a:pt x="1233125" y="164445"/>
                    <a:pt x="1235010" y="152202"/>
                    <a:pt x="1241608" y="143726"/>
                  </a:cubicBezTo>
                  <a:cubicBezTo>
                    <a:pt x="1244436" y="136192"/>
                    <a:pt x="1247263" y="129599"/>
                    <a:pt x="1251034" y="123949"/>
                  </a:cubicBezTo>
                  <a:cubicBezTo>
                    <a:pt x="1252919" y="118298"/>
                    <a:pt x="1257632" y="111706"/>
                    <a:pt x="1260459" y="106055"/>
                  </a:cubicBezTo>
                  <a:cubicBezTo>
                    <a:pt x="1261402" y="102288"/>
                    <a:pt x="1262344" y="97579"/>
                    <a:pt x="1265172" y="97579"/>
                  </a:cubicBezTo>
                  <a:cubicBezTo>
                    <a:pt x="1268000" y="96637"/>
                    <a:pt x="1270827" y="99463"/>
                    <a:pt x="1272712" y="100404"/>
                  </a:cubicBezTo>
                  <a:cubicBezTo>
                    <a:pt x="1275540" y="102288"/>
                    <a:pt x="1278368" y="102288"/>
                    <a:pt x="1280253" y="104171"/>
                  </a:cubicBezTo>
                  <a:cubicBezTo>
                    <a:pt x="1278368" y="114531"/>
                    <a:pt x="1272712" y="123007"/>
                    <a:pt x="1268000" y="131483"/>
                  </a:cubicBezTo>
                  <a:cubicBezTo>
                    <a:pt x="1268000" y="132425"/>
                    <a:pt x="1268000" y="134308"/>
                    <a:pt x="1267057" y="135250"/>
                  </a:cubicBezTo>
                  <a:cubicBezTo>
                    <a:pt x="1264229" y="139959"/>
                    <a:pt x="1261402" y="147493"/>
                    <a:pt x="1258574" y="153144"/>
                  </a:cubicBezTo>
                  <a:cubicBezTo>
                    <a:pt x="1257632" y="155027"/>
                    <a:pt x="1255746" y="155969"/>
                    <a:pt x="1254804" y="157853"/>
                  </a:cubicBezTo>
                  <a:cubicBezTo>
                    <a:pt x="1252919" y="161620"/>
                    <a:pt x="1250091" y="167270"/>
                    <a:pt x="1246321" y="171037"/>
                  </a:cubicBezTo>
                  <a:cubicBezTo>
                    <a:pt x="1233125" y="181397"/>
                    <a:pt x="1211446" y="178572"/>
                    <a:pt x="1198251" y="170096"/>
                  </a:cubicBezTo>
                  <a:cubicBezTo>
                    <a:pt x="1190710" y="166329"/>
                    <a:pt x="1185997" y="159736"/>
                    <a:pt x="1180342" y="154085"/>
                  </a:cubicBezTo>
                  <a:cubicBezTo>
                    <a:pt x="1177514" y="148435"/>
                    <a:pt x="1176572" y="139959"/>
                    <a:pt x="1177514" y="133366"/>
                  </a:cubicBezTo>
                  <a:cubicBezTo>
                    <a:pt x="1177514" y="131483"/>
                    <a:pt x="1179400" y="130541"/>
                    <a:pt x="1179400" y="128658"/>
                  </a:cubicBezTo>
                  <a:cubicBezTo>
                    <a:pt x="1180342" y="127716"/>
                    <a:pt x="1179400" y="125832"/>
                    <a:pt x="1180342" y="123949"/>
                  </a:cubicBezTo>
                  <a:cubicBezTo>
                    <a:pt x="1180342" y="123007"/>
                    <a:pt x="1182227" y="121123"/>
                    <a:pt x="1183170" y="120182"/>
                  </a:cubicBezTo>
                  <a:cubicBezTo>
                    <a:pt x="1183170" y="118298"/>
                    <a:pt x="1184112" y="116415"/>
                    <a:pt x="1184112" y="115473"/>
                  </a:cubicBezTo>
                  <a:cubicBezTo>
                    <a:pt x="1185997" y="110764"/>
                    <a:pt x="1189768" y="106055"/>
                    <a:pt x="1192595" y="101346"/>
                  </a:cubicBezTo>
                  <a:cubicBezTo>
                    <a:pt x="1192595" y="100404"/>
                    <a:pt x="1192595" y="98521"/>
                    <a:pt x="1193538" y="96637"/>
                  </a:cubicBezTo>
                  <a:cubicBezTo>
                    <a:pt x="1195423" y="92870"/>
                    <a:pt x="1199193" y="89103"/>
                    <a:pt x="1199193" y="84394"/>
                  </a:cubicBezTo>
                  <a:cubicBezTo>
                    <a:pt x="1202963" y="80627"/>
                    <a:pt x="1203906" y="74977"/>
                    <a:pt x="1206734" y="70268"/>
                  </a:cubicBezTo>
                  <a:cubicBezTo>
                    <a:pt x="1206734" y="69326"/>
                    <a:pt x="1207676" y="69326"/>
                    <a:pt x="1208619" y="69326"/>
                  </a:cubicBezTo>
                  <a:close/>
                  <a:moveTo>
                    <a:pt x="532839" y="68127"/>
                  </a:moveTo>
                  <a:cubicBezTo>
                    <a:pt x="536632" y="68127"/>
                    <a:pt x="537581" y="69068"/>
                    <a:pt x="540426" y="70009"/>
                  </a:cubicBezTo>
                  <a:cubicBezTo>
                    <a:pt x="545168" y="70950"/>
                    <a:pt x="548013" y="70950"/>
                    <a:pt x="551807" y="73773"/>
                  </a:cubicBezTo>
                  <a:cubicBezTo>
                    <a:pt x="556549" y="76596"/>
                    <a:pt x="562240" y="83182"/>
                    <a:pt x="566033" y="87887"/>
                  </a:cubicBezTo>
                  <a:cubicBezTo>
                    <a:pt x="566982" y="88828"/>
                    <a:pt x="567930" y="89769"/>
                    <a:pt x="567930" y="89769"/>
                  </a:cubicBezTo>
                  <a:cubicBezTo>
                    <a:pt x="567930" y="90710"/>
                    <a:pt x="567930" y="91651"/>
                    <a:pt x="567930" y="92592"/>
                  </a:cubicBezTo>
                  <a:cubicBezTo>
                    <a:pt x="568879" y="93533"/>
                    <a:pt x="570776" y="94474"/>
                    <a:pt x="571724" y="96356"/>
                  </a:cubicBezTo>
                  <a:cubicBezTo>
                    <a:pt x="571724" y="97297"/>
                    <a:pt x="571724" y="99179"/>
                    <a:pt x="572672" y="100120"/>
                  </a:cubicBezTo>
                  <a:cubicBezTo>
                    <a:pt x="572672" y="101061"/>
                    <a:pt x="574569" y="102002"/>
                    <a:pt x="574569" y="102943"/>
                  </a:cubicBezTo>
                  <a:cubicBezTo>
                    <a:pt x="579311" y="115175"/>
                    <a:pt x="580260" y="134936"/>
                    <a:pt x="572672" y="145287"/>
                  </a:cubicBezTo>
                  <a:cubicBezTo>
                    <a:pt x="570776" y="148109"/>
                    <a:pt x="568879" y="150932"/>
                    <a:pt x="565085" y="153755"/>
                  </a:cubicBezTo>
                  <a:cubicBezTo>
                    <a:pt x="559394" y="158460"/>
                    <a:pt x="554652" y="161283"/>
                    <a:pt x="546116" y="164106"/>
                  </a:cubicBezTo>
                  <a:cubicBezTo>
                    <a:pt x="536632" y="167870"/>
                    <a:pt x="522406" y="168811"/>
                    <a:pt x="512922" y="164106"/>
                  </a:cubicBezTo>
                  <a:cubicBezTo>
                    <a:pt x="508179" y="161283"/>
                    <a:pt x="503437" y="157519"/>
                    <a:pt x="499644" y="152814"/>
                  </a:cubicBezTo>
                  <a:cubicBezTo>
                    <a:pt x="495850" y="148109"/>
                    <a:pt x="491108" y="140582"/>
                    <a:pt x="488262" y="133995"/>
                  </a:cubicBezTo>
                  <a:cubicBezTo>
                    <a:pt x="488262" y="132113"/>
                    <a:pt x="486366" y="130231"/>
                    <a:pt x="486366" y="128349"/>
                  </a:cubicBezTo>
                  <a:cubicBezTo>
                    <a:pt x="485417" y="126467"/>
                    <a:pt x="486366" y="123644"/>
                    <a:pt x="485417" y="121762"/>
                  </a:cubicBezTo>
                  <a:cubicBezTo>
                    <a:pt x="484469" y="117998"/>
                    <a:pt x="482572" y="111412"/>
                    <a:pt x="483520" y="105766"/>
                  </a:cubicBezTo>
                  <a:cubicBezTo>
                    <a:pt x="484469" y="104825"/>
                    <a:pt x="485417" y="102943"/>
                    <a:pt x="485417" y="101061"/>
                  </a:cubicBezTo>
                  <a:cubicBezTo>
                    <a:pt x="486366" y="100120"/>
                    <a:pt x="485417" y="98238"/>
                    <a:pt x="486366" y="96356"/>
                  </a:cubicBezTo>
                  <a:cubicBezTo>
                    <a:pt x="486366" y="93533"/>
                    <a:pt x="490159" y="91651"/>
                    <a:pt x="490159" y="88828"/>
                  </a:cubicBezTo>
                  <a:cubicBezTo>
                    <a:pt x="493005" y="87887"/>
                    <a:pt x="493953" y="84123"/>
                    <a:pt x="496798" y="82241"/>
                  </a:cubicBezTo>
                  <a:cubicBezTo>
                    <a:pt x="497747" y="81300"/>
                    <a:pt x="499644" y="81300"/>
                    <a:pt x="500592" y="79419"/>
                  </a:cubicBezTo>
                  <a:cubicBezTo>
                    <a:pt x="502489" y="78478"/>
                    <a:pt x="503437" y="77537"/>
                    <a:pt x="504386" y="76596"/>
                  </a:cubicBezTo>
                  <a:cubicBezTo>
                    <a:pt x="505334" y="75655"/>
                    <a:pt x="507231" y="75655"/>
                    <a:pt x="508179" y="75655"/>
                  </a:cubicBezTo>
                  <a:cubicBezTo>
                    <a:pt x="510076" y="74714"/>
                    <a:pt x="510076" y="73773"/>
                    <a:pt x="511973" y="72832"/>
                  </a:cubicBezTo>
                  <a:cubicBezTo>
                    <a:pt x="517664" y="70009"/>
                    <a:pt x="526200" y="69068"/>
                    <a:pt x="532839" y="68127"/>
                  </a:cubicBezTo>
                  <a:close/>
                  <a:moveTo>
                    <a:pt x="639318" y="44264"/>
                  </a:moveTo>
                  <a:cubicBezTo>
                    <a:pt x="635308" y="45327"/>
                    <a:pt x="631299" y="46744"/>
                    <a:pt x="627053" y="46272"/>
                  </a:cubicBezTo>
                  <a:cubicBezTo>
                    <a:pt x="625166" y="48162"/>
                    <a:pt x="623279" y="49107"/>
                    <a:pt x="623279" y="51941"/>
                  </a:cubicBezTo>
                  <a:cubicBezTo>
                    <a:pt x="622336" y="55721"/>
                    <a:pt x="626109" y="60445"/>
                    <a:pt x="627053" y="65169"/>
                  </a:cubicBezTo>
                  <a:cubicBezTo>
                    <a:pt x="627996" y="68949"/>
                    <a:pt x="626109" y="71783"/>
                    <a:pt x="628940" y="73673"/>
                  </a:cubicBezTo>
                  <a:cubicBezTo>
                    <a:pt x="637431" y="75563"/>
                    <a:pt x="644035" y="70838"/>
                    <a:pt x="651583" y="69893"/>
                  </a:cubicBezTo>
                  <a:cubicBezTo>
                    <a:pt x="653470" y="67059"/>
                    <a:pt x="658187" y="65169"/>
                    <a:pt x="659131" y="60445"/>
                  </a:cubicBezTo>
                  <a:cubicBezTo>
                    <a:pt x="660074" y="54776"/>
                    <a:pt x="656300" y="46272"/>
                    <a:pt x="651583" y="44382"/>
                  </a:cubicBezTo>
                  <a:cubicBezTo>
                    <a:pt x="647338" y="42493"/>
                    <a:pt x="643328" y="43201"/>
                    <a:pt x="639318" y="44264"/>
                  </a:cubicBezTo>
                  <a:close/>
                  <a:moveTo>
                    <a:pt x="654413" y="28320"/>
                  </a:moveTo>
                  <a:cubicBezTo>
                    <a:pt x="662905" y="30209"/>
                    <a:pt x="666678" y="30209"/>
                    <a:pt x="671396" y="35879"/>
                  </a:cubicBezTo>
                  <a:cubicBezTo>
                    <a:pt x="676113" y="39658"/>
                    <a:pt x="679887" y="51941"/>
                    <a:pt x="676113" y="60445"/>
                  </a:cubicBezTo>
                  <a:cubicBezTo>
                    <a:pt x="673283" y="65169"/>
                    <a:pt x="668565" y="67059"/>
                    <a:pt x="666678" y="71783"/>
                  </a:cubicBezTo>
                  <a:cubicBezTo>
                    <a:pt x="668565" y="73673"/>
                    <a:pt x="672339" y="73673"/>
                    <a:pt x="675170" y="75563"/>
                  </a:cubicBezTo>
                  <a:cubicBezTo>
                    <a:pt x="678000" y="76507"/>
                    <a:pt x="678943" y="79342"/>
                    <a:pt x="681774" y="81232"/>
                  </a:cubicBezTo>
                  <a:cubicBezTo>
                    <a:pt x="682717" y="84066"/>
                    <a:pt x="683661" y="86901"/>
                    <a:pt x="685548" y="89735"/>
                  </a:cubicBezTo>
                  <a:cubicBezTo>
                    <a:pt x="687435" y="95404"/>
                    <a:pt x="689322" y="101074"/>
                    <a:pt x="692152" y="106743"/>
                  </a:cubicBezTo>
                  <a:cubicBezTo>
                    <a:pt x="693095" y="109577"/>
                    <a:pt x="695926" y="110522"/>
                    <a:pt x="694982" y="112412"/>
                  </a:cubicBezTo>
                  <a:cubicBezTo>
                    <a:pt x="694039" y="116191"/>
                    <a:pt x="689322" y="114302"/>
                    <a:pt x="685548" y="115246"/>
                  </a:cubicBezTo>
                  <a:cubicBezTo>
                    <a:pt x="679887" y="117136"/>
                    <a:pt x="678000" y="119971"/>
                    <a:pt x="675170" y="114302"/>
                  </a:cubicBezTo>
                  <a:cubicBezTo>
                    <a:pt x="670452" y="106743"/>
                    <a:pt x="669509" y="94460"/>
                    <a:pt x="664792" y="87846"/>
                  </a:cubicBezTo>
                  <a:cubicBezTo>
                    <a:pt x="658187" y="79342"/>
                    <a:pt x="647809" y="87846"/>
                    <a:pt x="636488" y="87846"/>
                  </a:cubicBezTo>
                  <a:cubicBezTo>
                    <a:pt x="630827" y="90680"/>
                    <a:pt x="633657" y="95404"/>
                    <a:pt x="635544" y="102018"/>
                  </a:cubicBezTo>
                  <a:cubicBezTo>
                    <a:pt x="636488" y="103908"/>
                    <a:pt x="636488" y="105798"/>
                    <a:pt x="636488" y="107688"/>
                  </a:cubicBezTo>
                  <a:cubicBezTo>
                    <a:pt x="637431" y="109577"/>
                    <a:pt x="638374" y="111467"/>
                    <a:pt x="638374" y="113357"/>
                  </a:cubicBezTo>
                  <a:cubicBezTo>
                    <a:pt x="640261" y="118081"/>
                    <a:pt x="640261" y="122805"/>
                    <a:pt x="642148" y="126585"/>
                  </a:cubicBezTo>
                  <a:cubicBezTo>
                    <a:pt x="635544" y="127530"/>
                    <a:pt x="630827" y="132254"/>
                    <a:pt x="623279" y="130364"/>
                  </a:cubicBezTo>
                  <a:cubicBezTo>
                    <a:pt x="619505" y="115246"/>
                    <a:pt x="615731" y="100129"/>
                    <a:pt x="611014" y="85956"/>
                  </a:cubicBezTo>
                  <a:cubicBezTo>
                    <a:pt x="609127" y="69893"/>
                    <a:pt x="602523" y="55721"/>
                    <a:pt x="600636" y="39658"/>
                  </a:cubicBezTo>
                  <a:cubicBezTo>
                    <a:pt x="607240" y="37768"/>
                    <a:pt x="611957" y="36823"/>
                    <a:pt x="619505" y="34934"/>
                  </a:cubicBezTo>
                  <a:cubicBezTo>
                    <a:pt x="620449" y="34934"/>
                    <a:pt x="622336" y="33044"/>
                    <a:pt x="624223" y="33044"/>
                  </a:cubicBezTo>
                  <a:cubicBezTo>
                    <a:pt x="626109" y="32099"/>
                    <a:pt x="628940" y="33044"/>
                    <a:pt x="631770" y="32099"/>
                  </a:cubicBezTo>
                  <a:cubicBezTo>
                    <a:pt x="632714" y="32099"/>
                    <a:pt x="634601" y="30209"/>
                    <a:pt x="636488" y="30209"/>
                  </a:cubicBezTo>
                  <a:cubicBezTo>
                    <a:pt x="639318" y="29265"/>
                    <a:pt x="643092" y="29265"/>
                    <a:pt x="645922" y="29265"/>
                  </a:cubicBezTo>
                  <a:cubicBezTo>
                    <a:pt x="649696" y="28320"/>
                    <a:pt x="650640" y="27375"/>
                    <a:pt x="654413" y="28320"/>
                  </a:cubicBezTo>
                  <a:close/>
                  <a:moveTo>
                    <a:pt x="914461" y="19857"/>
                  </a:moveTo>
                  <a:cubicBezTo>
                    <a:pt x="914461" y="20800"/>
                    <a:pt x="913519" y="20800"/>
                    <a:pt x="913519" y="21742"/>
                  </a:cubicBezTo>
                  <a:cubicBezTo>
                    <a:pt x="910691" y="27398"/>
                    <a:pt x="908805" y="33996"/>
                    <a:pt x="905977" y="40594"/>
                  </a:cubicBezTo>
                  <a:cubicBezTo>
                    <a:pt x="905977" y="41537"/>
                    <a:pt x="904092" y="42479"/>
                    <a:pt x="904092" y="43422"/>
                  </a:cubicBezTo>
                  <a:cubicBezTo>
                    <a:pt x="903149" y="45307"/>
                    <a:pt x="903149" y="47192"/>
                    <a:pt x="903149" y="48135"/>
                  </a:cubicBezTo>
                  <a:cubicBezTo>
                    <a:pt x="901264" y="51905"/>
                    <a:pt x="898436" y="55676"/>
                    <a:pt x="900321" y="60389"/>
                  </a:cubicBezTo>
                  <a:cubicBezTo>
                    <a:pt x="907863" y="61331"/>
                    <a:pt x="919175" y="61331"/>
                    <a:pt x="925773" y="61331"/>
                  </a:cubicBezTo>
                  <a:cubicBezTo>
                    <a:pt x="928601" y="57561"/>
                    <a:pt x="924831" y="51905"/>
                    <a:pt x="923888" y="48135"/>
                  </a:cubicBezTo>
                  <a:cubicBezTo>
                    <a:pt x="922945" y="42479"/>
                    <a:pt x="921060" y="33996"/>
                    <a:pt x="920117" y="28340"/>
                  </a:cubicBezTo>
                  <a:cubicBezTo>
                    <a:pt x="919175" y="25513"/>
                    <a:pt x="916347" y="19857"/>
                    <a:pt x="914461" y="19857"/>
                  </a:cubicBezTo>
                  <a:close/>
                  <a:moveTo>
                    <a:pt x="1007622" y="11536"/>
                  </a:moveTo>
                  <a:cubicBezTo>
                    <a:pt x="1013288" y="11536"/>
                    <a:pt x="1018954" y="12477"/>
                    <a:pt x="1022731" y="15303"/>
                  </a:cubicBezTo>
                  <a:cubicBezTo>
                    <a:pt x="1023676" y="18128"/>
                    <a:pt x="1021787" y="20953"/>
                    <a:pt x="1020843" y="24720"/>
                  </a:cubicBezTo>
                  <a:cubicBezTo>
                    <a:pt x="1020843" y="28487"/>
                    <a:pt x="1020843" y="32255"/>
                    <a:pt x="1019898" y="36022"/>
                  </a:cubicBezTo>
                  <a:cubicBezTo>
                    <a:pt x="1019898" y="37905"/>
                    <a:pt x="1018010" y="38847"/>
                    <a:pt x="1018010" y="40730"/>
                  </a:cubicBezTo>
                  <a:cubicBezTo>
                    <a:pt x="1017065" y="43556"/>
                    <a:pt x="1017065" y="47323"/>
                    <a:pt x="1017065" y="51090"/>
                  </a:cubicBezTo>
                  <a:cubicBezTo>
                    <a:pt x="1015176" y="56740"/>
                    <a:pt x="1013288" y="65216"/>
                    <a:pt x="1012343" y="71809"/>
                  </a:cubicBezTo>
                  <a:cubicBezTo>
                    <a:pt x="1011399" y="76518"/>
                    <a:pt x="1011399" y="81226"/>
                    <a:pt x="1010455" y="84994"/>
                  </a:cubicBezTo>
                  <a:cubicBezTo>
                    <a:pt x="1009510" y="86877"/>
                    <a:pt x="1008566" y="87819"/>
                    <a:pt x="1008566" y="89702"/>
                  </a:cubicBezTo>
                  <a:cubicBezTo>
                    <a:pt x="1008566" y="95353"/>
                    <a:pt x="1018010" y="94411"/>
                    <a:pt x="1024620" y="95353"/>
                  </a:cubicBezTo>
                  <a:cubicBezTo>
                    <a:pt x="1026509" y="95353"/>
                    <a:pt x="1028398" y="97237"/>
                    <a:pt x="1030286" y="97237"/>
                  </a:cubicBezTo>
                  <a:cubicBezTo>
                    <a:pt x="1036897" y="99120"/>
                    <a:pt x="1043507" y="98178"/>
                    <a:pt x="1048229" y="101004"/>
                  </a:cubicBezTo>
                  <a:cubicBezTo>
                    <a:pt x="1050118" y="105712"/>
                    <a:pt x="1047285" y="109479"/>
                    <a:pt x="1047285" y="114188"/>
                  </a:cubicBezTo>
                  <a:cubicBezTo>
                    <a:pt x="1043507" y="116072"/>
                    <a:pt x="1038786" y="112305"/>
                    <a:pt x="1035008" y="112305"/>
                  </a:cubicBezTo>
                  <a:cubicBezTo>
                    <a:pt x="1032175" y="111363"/>
                    <a:pt x="1029342" y="112305"/>
                    <a:pt x="1026509" y="111363"/>
                  </a:cubicBezTo>
                  <a:cubicBezTo>
                    <a:pt x="1025564" y="111363"/>
                    <a:pt x="1023676" y="110421"/>
                    <a:pt x="1022731" y="109479"/>
                  </a:cubicBezTo>
                  <a:cubicBezTo>
                    <a:pt x="1018010" y="108538"/>
                    <a:pt x="1013288" y="108538"/>
                    <a:pt x="1009510" y="107596"/>
                  </a:cubicBezTo>
                  <a:cubicBezTo>
                    <a:pt x="1003844" y="106654"/>
                    <a:pt x="996289" y="104771"/>
                    <a:pt x="988734" y="103829"/>
                  </a:cubicBezTo>
                  <a:cubicBezTo>
                    <a:pt x="987790" y="96295"/>
                    <a:pt x="990623" y="87819"/>
                    <a:pt x="992512" y="79343"/>
                  </a:cubicBezTo>
                  <a:cubicBezTo>
                    <a:pt x="996289" y="63333"/>
                    <a:pt x="999122" y="44498"/>
                    <a:pt x="1002900" y="27546"/>
                  </a:cubicBezTo>
                  <a:cubicBezTo>
                    <a:pt x="1003844" y="22837"/>
                    <a:pt x="1002900" y="10594"/>
                    <a:pt x="1007622" y="11536"/>
                  </a:cubicBezTo>
                  <a:close/>
                  <a:moveTo>
                    <a:pt x="907863" y="1005"/>
                  </a:moveTo>
                  <a:cubicBezTo>
                    <a:pt x="912576" y="1005"/>
                    <a:pt x="923888" y="1005"/>
                    <a:pt x="926716" y="1947"/>
                  </a:cubicBezTo>
                  <a:cubicBezTo>
                    <a:pt x="930487" y="3833"/>
                    <a:pt x="932372" y="15144"/>
                    <a:pt x="934257" y="19857"/>
                  </a:cubicBezTo>
                  <a:cubicBezTo>
                    <a:pt x="936143" y="27398"/>
                    <a:pt x="938028" y="33053"/>
                    <a:pt x="939913" y="39652"/>
                  </a:cubicBezTo>
                  <a:cubicBezTo>
                    <a:pt x="941799" y="44365"/>
                    <a:pt x="942741" y="50020"/>
                    <a:pt x="943684" y="54733"/>
                  </a:cubicBezTo>
                  <a:cubicBezTo>
                    <a:pt x="944627" y="56618"/>
                    <a:pt x="945569" y="57561"/>
                    <a:pt x="946512" y="59446"/>
                  </a:cubicBezTo>
                  <a:cubicBezTo>
                    <a:pt x="946512" y="61331"/>
                    <a:pt x="946512" y="64159"/>
                    <a:pt x="947455" y="66044"/>
                  </a:cubicBezTo>
                  <a:cubicBezTo>
                    <a:pt x="947455" y="67930"/>
                    <a:pt x="949340" y="69815"/>
                    <a:pt x="949340" y="70757"/>
                  </a:cubicBezTo>
                  <a:cubicBezTo>
                    <a:pt x="950283" y="72643"/>
                    <a:pt x="949340" y="74528"/>
                    <a:pt x="950283" y="75470"/>
                  </a:cubicBezTo>
                  <a:cubicBezTo>
                    <a:pt x="952168" y="83954"/>
                    <a:pt x="957824" y="91495"/>
                    <a:pt x="954996" y="98093"/>
                  </a:cubicBezTo>
                  <a:cubicBezTo>
                    <a:pt x="951225" y="98093"/>
                    <a:pt x="944627" y="97150"/>
                    <a:pt x="939913" y="97150"/>
                  </a:cubicBezTo>
                  <a:cubicBezTo>
                    <a:pt x="936143" y="95265"/>
                    <a:pt x="937085" y="91495"/>
                    <a:pt x="936143" y="87724"/>
                  </a:cubicBezTo>
                  <a:cubicBezTo>
                    <a:pt x="934257" y="81126"/>
                    <a:pt x="932372" y="76413"/>
                    <a:pt x="924831" y="75470"/>
                  </a:cubicBezTo>
                  <a:cubicBezTo>
                    <a:pt x="922945" y="75470"/>
                    <a:pt x="920117" y="75470"/>
                    <a:pt x="917289" y="75470"/>
                  </a:cubicBezTo>
                  <a:cubicBezTo>
                    <a:pt x="910691" y="75470"/>
                    <a:pt x="902207" y="73585"/>
                    <a:pt x="896551" y="74528"/>
                  </a:cubicBezTo>
                  <a:cubicBezTo>
                    <a:pt x="891837" y="74528"/>
                    <a:pt x="891837" y="77356"/>
                    <a:pt x="890895" y="81126"/>
                  </a:cubicBezTo>
                  <a:cubicBezTo>
                    <a:pt x="888067" y="85839"/>
                    <a:pt x="886181" y="90552"/>
                    <a:pt x="883353" y="93380"/>
                  </a:cubicBezTo>
                  <a:cubicBezTo>
                    <a:pt x="877697" y="94322"/>
                    <a:pt x="871099" y="94322"/>
                    <a:pt x="867328" y="92437"/>
                  </a:cubicBezTo>
                  <a:cubicBezTo>
                    <a:pt x="869213" y="84896"/>
                    <a:pt x="873927" y="77356"/>
                    <a:pt x="876755" y="70757"/>
                  </a:cubicBezTo>
                  <a:cubicBezTo>
                    <a:pt x="881468" y="57561"/>
                    <a:pt x="887124" y="46250"/>
                    <a:pt x="891837" y="33996"/>
                  </a:cubicBezTo>
                  <a:cubicBezTo>
                    <a:pt x="894665" y="26455"/>
                    <a:pt x="897493" y="17972"/>
                    <a:pt x="901264" y="12316"/>
                  </a:cubicBezTo>
                  <a:cubicBezTo>
                    <a:pt x="902207" y="9488"/>
                    <a:pt x="904092" y="1005"/>
                    <a:pt x="907863" y="1005"/>
                  </a:cubicBezTo>
                  <a:close/>
                  <a:moveTo>
                    <a:pt x="823735" y="151"/>
                  </a:moveTo>
                  <a:cubicBezTo>
                    <a:pt x="824678" y="12423"/>
                    <a:pt x="826565" y="22808"/>
                    <a:pt x="828451" y="34137"/>
                  </a:cubicBezTo>
                  <a:cubicBezTo>
                    <a:pt x="829394" y="43577"/>
                    <a:pt x="828451" y="53017"/>
                    <a:pt x="830337" y="60570"/>
                  </a:cubicBezTo>
                  <a:cubicBezTo>
                    <a:pt x="830337" y="62458"/>
                    <a:pt x="831281" y="63402"/>
                    <a:pt x="831281" y="64346"/>
                  </a:cubicBezTo>
                  <a:cubicBezTo>
                    <a:pt x="833167" y="73786"/>
                    <a:pt x="832224" y="84171"/>
                    <a:pt x="833167" y="92667"/>
                  </a:cubicBezTo>
                  <a:cubicBezTo>
                    <a:pt x="828451" y="93611"/>
                    <a:pt x="819962" y="96443"/>
                    <a:pt x="816190" y="93611"/>
                  </a:cubicBezTo>
                  <a:cubicBezTo>
                    <a:pt x="814303" y="84171"/>
                    <a:pt x="816190" y="73786"/>
                    <a:pt x="813360" y="65290"/>
                  </a:cubicBezTo>
                  <a:cubicBezTo>
                    <a:pt x="813360" y="64346"/>
                    <a:pt x="812417" y="62458"/>
                    <a:pt x="812417" y="61514"/>
                  </a:cubicBezTo>
                  <a:cubicBezTo>
                    <a:pt x="811474" y="53961"/>
                    <a:pt x="812417" y="45465"/>
                    <a:pt x="811474" y="38857"/>
                  </a:cubicBezTo>
                  <a:cubicBezTo>
                    <a:pt x="810531" y="35081"/>
                    <a:pt x="809588" y="31304"/>
                    <a:pt x="808644" y="28472"/>
                  </a:cubicBezTo>
                  <a:cubicBezTo>
                    <a:pt x="808644" y="24696"/>
                    <a:pt x="809588" y="20920"/>
                    <a:pt x="806758" y="18088"/>
                  </a:cubicBezTo>
                  <a:cubicBezTo>
                    <a:pt x="802985" y="19976"/>
                    <a:pt x="804872" y="24696"/>
                    <a:pt x="803929" y="28472"/>
                  </a:cubicBezTo>
                  <a:cubicBezTo>
                    <a:pt x="802985" y="30360"/>
                    <a:pt x="801099" y="32248"/>
                    <a:pt x="801099" y="34137"/>
                  </a:cubicBezTo>
                  <a:cubicBezTo>
                    <a:pt x="801099" y="36969"/>
                    <a:pt x="801099" y="39801"/>
                    <a:pt x="801099" y="41689"/>
                  </a:cubicBezTo>
                  <a:cubicBezTo>
                    <a:pt x="800156" y="43577"/>
                    <a:pt x="799213" y="45465"/>
                    <a:pt x="798270" y="47353"/>
                  </a:cubicBezTo>
                  <a:cubicBezTo>
                    <a:pt x="798270" y="50185"/>
                    <a:pt x="798270" y="53017"/>
                    <a:pt x="797326" y="55850"/>
                  </a:cubicBezTo>
                  <a:cubicBezTo>
                    <a:pt x="797326" y="57738"/>
                    <a:pt x="795440" y="60570"/>
                    <a:pt x="795440" y="62458"/>
                  </a:cubicBezTo>
                  <a:cubicBezTo>
                    <a:pt x="794497" y="66234"/>
                    <a:pt x="794497" y="69066"/>
                    <a:pt x="794497" y="72842"/>
                  </a:cubicBezTo>
                  <a:cubicBezTo>
                    <a:pt x="793554" y="74730"/>
                    <a:pt x="791667" y="77563"/>
                    <a:pt x="791667" y="80395"/>
                  </a:cubicBezTo>
                  <a:cubicBezTo>
                    <a:pt x="790724" y="82283"/>
                    <a:pt x="791667" y="84171"/>
                    <a:pt x="790724" y="86059"/>
                  </a:cubicBezTo>
                  <a:cubicBezTo>
                    <a:pt x="789781" y="90779"/>
                    <a:pt x="787895" y="94555"/>
                    <a:pt x="786951" y="99276"/>
                  </a:cubicBezTo>
                  <a:cubicBezTo>
                    <a:pt x="783179" y="100220"/>
                    <a:pt x="776577" y="99276"/>
                    <a:pt x="771861" y="99276"/>
                  </a:cubicBezTo>
                  <a:cubicBezTo>
                    <a:pt x="770918" y="94555"/>
                    <a:pt x="768088" y="90779"/>
                    <a:pt x="766202" y="87003"/>
                  </a:cubicBezTo>
                  <a:cubicBezTo>
                    <a:pt x="760543" y="70010"/>
                    <a:pt x="752054" y="55850"/>
                    <a:pt x="746395" y="39801"/>
                  </a:cubicBezTo>
                  <a:cubicBezTo>
                    <a:pt x="746395" y="37913"/>
                    <a:pt x="744509" y="37913"/>
                    <a:pt x="744509" y="36025"/>
                  </a:cubicBezTo>
                  <a:cubicBezTo>
                    <a:pt x="743566" y="31304"/>
                    <a:pt x="740736" y="27528"/>
                    <a:pt x="738850" y="23752"/>
                  </a:cubicBezTo>
                  <a:cubicBezTo>
                    <a:pt x="733191" y="26584"/>
                    <a:pt x="737906" y="33192"/>
                    <a:pt x="738850" y="36969"/>
                  </a:cubicBezTo>
                  <a:cubicBezTo>
                    <a:pt x="738850" y="37913"/>
                    <a:pt x="737906" y="39801"/>
                    <a:pt x="737906" y="40745"/>
                  </a:cubicBezTo>
                  <a:cubicBezTo>
                    <a:pt x="737906" y="52073"/>
                    <a:pt x="741679" y="66234"/>
                    <a:pt x="742622" y="78507"/>
                  </a:cubicBezTo>
                  <a:cubicBezTo>
                    <a:pt x="742622" y="82283"/>
                    <a:pt x="741679" y="85115"/>
                    <a:pt x="742622" y="88891"/>
                  </a:cubicBezTo>
                  <a:cubicBezTo>
                    <a:pt x="743566" y="93611"/>
                    <a:pt x="746395" y="98332"/>
                    <a:pt x="744509" y="103052"/>
                  </a:cubicBezTo>
                  <a:cubicBezTo>
                    <a:pt x="739793" y="103996"/>
                    <a:pt x="734134" y="105884"/>
                    <a:pt x="729418" y="104940"/>
                  </a:cubicBezTo>
                  <a:cubicBezTo>
                    <a:pt x="725645" y="101164"/>
                    <a:pt x="725645" y="95499"/>
                    <a:pt x="725645" y="90779"/>
                  </a:cubicBezTo>
                  <a:cubicBezTo>
                    <a:pt x="725645" y="86059"/>
                    <a:pt x="725645" y="80395"/>
                    <a:pt x="724702" y="74730"/>
                  </a:cubicBezTo>
                  <a:cubicBezTo>
                    <a:pt x="723759" y="70954"/>
                    <a:pt x="722816" y="66234"/>
                    <a:pt x="722816" y="62458"/>
                  </a:cubicBezTo>
                  <a:cubicBezTo>
                    <a:pt x="721873" y="54905"/>
                    <a:pt x="721873" y="47353"/>
                    <a:pt x="720929" y="40745"/>
                  </a:cubicBezTo>
                  <a:cubicBezTo>
                    <a:pt x="720929" y="38857"/>
                    <a:pt x="719986" y="37913"/>
                    <a:pt x="719043" y="36025"/>
                  </a:cubicBezTo>
                  <a:cubicBezTo>
                    <a:pt x="718100" y="28472"/>
                    <a:pt x="719043" y="20920"/>
                    <a:pt x="718100" y="13368"/>
                  </a:cubicBezTo>
                  <a:cubicBezTo>
                    <a:pt x="719986" y="9591"/>
                    <a:pt x="723759" y="10535"/>
                    <a:pt x="726588" y="10535"/>
                  </a:cubicBezTo>
                  <a:cubicBezTo>
                    <a:pt x="734134" y="9591"/>
                    <a:pt x="743566" y="6759"/>
                    <a:pt x="751111" y="8647"/>
                  </a:cubicBezTo>
                  <a:cubicBezTo>
                    <a:pt x="752997" y="18088"/>
                    <a:pt x="756770" y="25640"/>
                    <a:pt x="760543" y="34137"/>
                  </a:cubicBezTo>
                  <a:cubicBezTo>
                    <a:pt x="761486" y="36025"/>
                    <a:pt x="762429" y="37913"/>
                    <a:pt x="763372" y="39801"/>
                  </a:cubicBezTo>
                  <a:cubicBezTo>
                    <a:pt x="763372" y="41689"/>
                    <a:pt x="763372" y="42633"/>
                    <a:pt x="763372" y="43577"/>
                  </a:cubicBezTo>
                  <a:cubicBezTo>
                    <a:pt x="764315" y="45465"/>
                    <a:pt x="765258" y="46409"/>
                    <a:pt x="766202" y="47353"/>
                  </a:cubicBezTo>
                  <a:cubicBezTo>
                    <a:pt x="768088" y="51129"/>
                    <a:pt x="769031" y="56794"/>
                    <a:pt x="770918" y="60570"/>
                  </a:cubicBezTo>
                  <a:cubicBezTo>
                    <a:pt x="770918" y="61514"/>
                    <a:pt x="772804" y="62458"/>
                    <a:pt x="772804" y="64346"/>
                  </a:cubicBezTo>
                  <a:cubicBezTo>
                    <a:pt x="774690" y="67178"/>
                    <a:pt x="774690" y="71898"/>
                    <a:pt x="778463" y="72842"/>
                  </a:cubicBezTo>
                  <a:cubicBezTo>
                    <a:pt x="782236" y="70954"/>
                    <a:pt x="780349" y="66234"/>
                    <a:pt x="781292" y="63402"/>
                  </a:cubicBezTo>
                  <a:cubicBezTo>
                    <a:pt x="781292" y="60570"/>
                    <a:pt x="783179" y="57738"/>
                    <a:pt x="784122" y="54905"/>
                  </a:cubicBezTo>
                  <a:cubicBezTo>
                    <a:pt x="784122" y="52073"/>
                    <a:pt x="784122" y="50185"/>
                    <a:pt x="784122" y="47353"/>
                  </a:cubicBezTo>
                  <a:cubicBezTo>
                    <a:pt x="785065" y="43577"/>
                    <a:pt x="786008" y="39801"/>
                    <a:pt x="786951" y="36025"/>
                  </a:cubicBezTo>
                  <a:cubicBezTo>
                    <a:pt x="788838" y="24696"/>
                    <a:pt x="790724" y="13368"/>
                    <a:pt x="794497" y="2983"/>
                  </a:cubicBezTo>
                  <a:cubicBezTo>
                    <a:pt x="802985" y="2983"/>
                    <a:pt x="815247" y="-793"/>
                    <a:pt x="823735" y="151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 userDrawn="1"/>
        </p:nvSpPr>
        <p:spPr>
          <a:xfrm>
            <a:off x="710656" y="591015"/>
            <a:ext cx="10770688" cy="5538323"/>
          </a:xfrm>
          <a:prstGeom prst="rect">
            <a:avLst/>
          </a:prstGeom>
          <a:noFill/>
          <a:ln w="76200">
            <a:solidFill>
              <a:schemeClr val="accent1"/>
            </a:solidFill>
          </a:ln>
          <a:effectLst>
            <a:outerShdw blurRad="1270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3470313" y="34357"/>
            <a:ext cx="6807122" cy="6789286"/>
            <a:chOff x="1222324" y="837219"/>
            <a:chExt cx="1830289" cy="1825494"/>
          </a:xfrm>
        </p:grpSpPr>
        <p:sp>
          <p:nvSpPr>
            <p:cNvPr id="8" name="ïṣļiḍé"/>
            <p:cNvSpPr/>
            <p:nvPr/>
          </p:nvSpPr>
          <p:spPr bwMode="auto">
            <a:xfrm>
              <a:off x="1653075" y="1226094"/>
              <a:ext cx="983168" cy="929497"/>
            </a:xfrm>
            <a:custGeom>
              <a:avLst/>
              <a:gdLst>
                <a:gd name="connsiteX0" fmla="*/ 48899 w 983168"/>
                <a:gd name="connsiteY0" fmla="*/ 129015 h 929497"/>
                <a:gd name="connsiteX1" fmla="*/ 140311 w 983168"/>
                <a:gd name="connsiteY1" fmla="*/ 129015 h 929497"/>
                <a:gd name="connsiteX2" fmla="*/ 231723 w 983168"/>
                <a:gd name="connsiteY2" fmla="*/ 129015 h 929497"/>
                <a:gd name="connsiteX3" fmla="*/ 231723 w 983168"/>
                <a:gd name="connsiteY3" fmla="*/ 333483 h 929497"/>
                <a:gd name="connsiteX4" fmla="*/ 189315 w 983168"/>
                <a:gd name="connsiteY4" fmla="*/ 337252 h 929497"/>
                <a:gd name="connsiteX5" fmla="*/ 179891 w 983168"/>
                <a:gd name="connsiteY5" fmla="*/ 348559 h 929497"/>
                <a:gd name="connsiteX6" fmla="*/ 179891 w 983168"/>
                <a:gd name="connsiteY6" fmla="*/ 376827 h 929497"/>
                <a:gd name="connsiteX7" fmla="*/ 179891 w 983168"/>
                <a:gd name="connsiteY7" fmla="*/ 552085 h 929497"/>
                <a:gd name="connsiteX8" fmla="*/ 185545 w 983168"/>
                <a:gd name="connsiteY8" fmla="*/ 588833 h 929497"/>
                <a:gd name="connsiteX9" fmla="*/ 256225 w 983168"/>
                <a:gd name="connsiteY9" fmla="*/ 593544 h 929497"/>
                <a:gd name="connsiteX10" fmla="*/ 258109 w 983168"/>
                <a:gd name="connsiteY10" fmla="*/ 618985 h 929497"/>
                <a:gd name="connsiteX11" fmla="*/ 257167 w 983168"/>
                <a:gd name="connsiteY11" fmla="*/ 798013 h 929497"/>
                <a:gd name="connsiteX12" fmla="*/ 79055 w 983168"/>
                <a:gd name="connsiteY12" fmla="*/ 798013 h 929497"/>
                <a:gd name="connsiteX13" fmla="*/ 43244 w 983168"/>
                <a:gd name="connsiteY13" fmla="*/ 798013 h 929497"/>
                <a:gd name="connsiteX14" fmla="*/ 18742 w 983168"/>
                <a:gd name="connsiteY14" fmla="*/ 787648 h 929497"/>
                <a:gd name="connsiteX15" fmla="*/ 2721 w 983168"/>
                <a:gd name="connsiteY15" fmla="*/ 766919 h 929497"/>
                <a:gd name="connsiteX16" fmla="*/ 2721 w 983168"/>
                <a:gd name="connsiteY16" fmla="*/ 765034 h 929497"/>
                <a:gd name="connsiteX17" fmla="*/ 837 w 983168"/>
                <a:gd name="connsiteY17" fmla="*/ 724517 h 929497"/>
                <a:gd name="connsiteX18" fmla="*/ 837 w 983168"/>
                <a:gd name="connsiteY18" fmla="*/ 210048 h 929497"/>
                <a:gd name="connsiteX19" fmla="*/ 837 w 983168"/>
                <a:gd name="connsiteY19" fmla="*/ 168589 h 929497"/>
                <a:gd name="connsiteX20" fmla="*/ 16857 w 983168"/>
                <a:gd name="connsiteY20" fmla="*/ 140322 h 929497"/>
                <a:gd name="connsiteX21" fmla="*/ 37590 w 983168"/>
                <a:gd name="connsiteY21" fmla="*/ 129957 h 929497"/>
                <a:gd name="connsiteX22" fmla="*/ 48899 w 983168"/>
                <a:gd name="connsiteY22" fmla="*/ 129015 h 929497"/>
                <a:gd name="connsiteX23" fmla="*/ 925122 w 983168"/>
                <a:gd name="connsiteY23" fmla="*/ 128661 h 929497"/>
                <a:gd name="connsiteX24" fmla="*/ 953077 w 983168"/>
                <a:gd name="connsiteY24" fmla="*/ 131841 h 929497"/>
                <a:gd name="connsiteX25" fmla="*/ 971006 w 983168"/>
                <a:gd name="connsiteY25" fmla="*/ 145033 h 929497"/>
                <a:gd name="connsiteX26" fmla="*/ 974781 w 983168"/>
                <a:gd name="connsiteY26" fmla="*/ 149744 h 929497"/>
                <a:gd name="connsiteX27" fmla="*/ 976668 w 983168"/>
                <a:gd name="connsiteY27" fmla="*/ 154455 h 929497"/>
                <a:gd name="connsiteX28" fmla="*/ 982330 w 983168"/>
                <a:gd name="connsiteY28" fmla="*/ 164820 h 929497"/>
                <a:gd name="connsiteX29" fmla="*/ 982330 w 983168"/>
                <a:gd name="connsiteY29" fmla="*/ 182723 h 929497"/>
                <a:gd name="connsiteX30" fmla="*/ 982330 w 983168"/>
                <a:gd name="connsiteY30" fmla="*/ 239258 h 929497"/>
                <a:gd name="connsiteX31" fmla="*/ 982330 w 983168"/>
                <a:gd name="connsiteY31" fmla="*/ 350444 h 929497"/>
                <a:gd name="connsiteX32" fmla="*/ 982330 w 983168"/>
                <a:gd name="connsiteY32" fmla="*/ 722633 h 929497"/>
                <a:gd name="connsiteX33" fmla="*/ 982330 w 983168"/>
                <a:gd name="connsiteY33" fmla="*/ 759381 h 929497"/>
                <a:gd name="connsiteX34" fmla="*/ 979499 w 983168"/>
                <a:gd name="connsiteY34" fmla="*/ 765034 h 929497"/>
                <a:gd name="connsiteX35" fmla="*/ 978555 w 983168"/>
                <a:gd name="connsiteY35" fmla="*/ 770688 h 929497"/>
                <a:gd name="connsiteX36" fmla="*/ 972893 w 983168"/>
                <a:gd name="connsiteY36" fmla="*/ 778226 h 929497"/>
                <a:gd name="connsiteX37" fmla="*/ 971950 w 983168"/>
                <a:gd name="connsiteY37" fmla="*/ 781995 h 929497"/>
                <a:gd name="connsiteX38" fmla="*/ 961570 w 983168"/>
                <a:gd name="connsiteY38" fmla="*/ 789533 h 929497"/>
                <a:gd name="connsiteX39" fmla="*/ 935148 w 983168"/>
                <a:gd name="connsiteY39" fmla="*/ 798013 h 929497"/>
                <a:gd name="connsiteX40" fmla="*/ 865318 w 983168"/>
                <a:gd name="connsiteY40" fmla="*/ 798013 h 929497"/>
                <a:gd name="connsiteX41" fmla="*/ 726603 w 983168"/>
                <a:gd name="connsiteY41" fmla="*/ 797071 h 929497"/>
                <a:gd name="connsiteX42" fmla="*/ 725660 w 983168"/>
                <a:gd name="connsiteY42" fmla="*/ 785764 h 929497"/>
                <a:gd name="connsiteX43" fmla="*/ 725660 w 983168"/>
                <a:gd name="connsiteY43" fmla="*/ 644426 h 929497"/>
                <a:gd name="connsiteX44" fmla="*/ 726603 w 983168"/>
                <a:gd name="connsiteY44" fmla="*/ 594487 h 929497"/>
                <a:gd name="connsiteX45" fmla="*/ 743589 w 983168"/>
                <a:gd name="connsiteY45" fmla="*/ 593544 h 929497"/>
                <a:gd name="connsiteX46" fmla="*/ 759631 w 983168"/>
                <a:gd name="connsiteY46" fmla="*/ 593544 h 929497"/>
                <a:gd name="connsiteX47" fmla="*/ 793602 w 983168"/>
                <a:gd name="connsiteY47" fmla="*/ 590718 h 929497"/>
                <a:gd name="connsiteX48" fmla="*/ 795489 w 983168"/>
                <a:gd name="connsiteY48" fmla="*/ 586949 h 929497"/>
                <a:gd name="connsiteX49" fmla="*/ 798320 w 983168"/>
                <a:gd name="connsiteY49" fmla="*/ 585064 h 929497"/>
                <a:gd name="connsiteX50" fmla="*/ 801151 w 983168"/>
                <a:gd name="connsiteY50" fmla="*/ 552085 h 929497"/>
                <a:gd name="connsiteX51" fmla="*/ 802095 w 983168"/>
                <a:gd name="connsiteY51" fmla="*/ 375884 h 929497"/>
                <a:gd name="connsiteX52" fmla="*/ 795489 w 983168"/>
                <a:gd name="connsiteY52" fmla="*/ 338194 h 929497"/>
                <a:gd name="connsiteX53" fmla="*/ 751138 w 983168"/>
                <a:gd name="connsiteY53" fmla="*/ 333483 h 929497"/>
                <a:gd name="connsiteX54" fmla="*/ 750194 w 983168"/>
                <a:gd name="connsiteY54" fmla="*/ 288255 h 929497"/>
                <a:gd name="connsiteX55" fmla="*/ 750194 w 983168"/>
                <a:gd name="connsiteY55" fmla="*/ 140322 h 929497"/>
                <a:gd name="connsiteX56" fmla="*/ 751138 w 983168"/>
                <a:gd name="connsiteY56" fmla="*/ 129015 h 929497"/>
                <a:gd name="connsiteX57" fmla="*/ 893628 w 983168"/>
                <a:gd name="connsiteY57" fmla="*/ 129015 h 929497"/>
                <a:gd name="connsiteX58" fmla="*/ 925122 w 983168"/>
                <a:gd name="connsiteY58" fmla="*/ 128661 h 929497"/>
                <a:gd name="connsiteX59" fmla="*/ 301558 w 983168"/>
                <a:gd name="connsiteY59" fmla="*/ 419 h 929497"/>
                <a:gd name="connsiteX60" fmla="*/ 423323 w 983168"/>
                <a:gd name="connsiteY60" fmla="*/ 1361 h 929497"/>
                <a:gd name="connsiteX61" fmla="*/ 430874 w 983168"/>
                <a:gd name="connsiteY61" fmla="*/ 14550 h 929497"/>
                <a:gd name="connsiteX62" fmla="*/ 449753 w 983168"/>
                <a:gd name="connsiteY62" fmla="*/ 58825 h 929497"/>
                <a:gd name="connsiteX63" fmla="*/ 459192 w 983168"/>
                <a:gd name="connsiteY63" fmla="*/ 81434 h 929497"/>
                <a:gd name="connsiteX64" fmla="*/ 463911 w 983168"/>
                <a:gd name="connsiteY64" fmla="*/ 92738 h 929497"/>
                <a:gd name="connsiteX65" fmla="*/ 475238 w 983168"/>
                <a:gd name="connsiteY65" fmla="*/ 118173 h 929497"/>
                <a:gd name="connsiteX66" fmla="*/ 487509 w 983168"/>
                <a:gd name="connsiteY66" fmla="*/ 148318 h 929497"/>
                <a:gd name="connsiteX67" fmla="*/ 499780 w 983168"/>
                <a:gd name="connsiteY67" fmla="*/ 177521 h 929497"/>
                <a:gd name="connsiteX68" fmla="*/ 519602 w 983168"/>
                <a:gd name="connsiteY68" fmla="*/ 221797 h 929497"/>
                <a:gd name="connsiteX69" fmla="*/ 528097 w 983168"/>
                <a:gd name="connsiteY69" fmla="*/ 234043 h 929497"/>
                <a:gd name="connsiteX70" fmla="*/ 531873 w 983168"/>
                <a:gd name="connsiteY70" fmla="*/ 208608 h 929497"/>
                <a:gd name="connsiteX71" fmla="*/ 531873 w 983168"/>
                <a:gd name="connsiteY71" fmla="*/ 11724 h 929497"/>
                <a:gd name="connsiteX72" fmla="*/ 536592 w 983168"/>
                <a:gd name="connsiteY72" fmla="*/ 419 h 929497"/>
                <a:gd name="connsiteX73" fmla="*/ 555471 w 983168"/>
                <a:gd name="connsiteY73" fmla="*/ 419 h 929497"/>
                <a:gd name="connsiteX74" fmla="*/ 696113 w 983168"/>
                <a:gd name="connsiteY74" fmla="*/ 1361 h 929497"/>
                <a:gd name="connsiteX75" fmla="*/ 697057 w 983168"/>
                <a:gd name="connsiteY75" fmla="*/ 14550 h 929497"/>
                <a:gd name="connsiteX76" fmla="*/ 697057 w 983168"/>
                <a:gd name="connsiteY76" fmla="*/ 234043 h 929497"/>
                <a:gd name="connsiteX77" fmla="*/ 697057 w 983168"/>
                <a:gd name="connsiteY77" fmla="*/ 701291 h 929497"/>
                <a:gd name="connsiteX78" fmla="*/ 697057 w 983168"/>
                <a:gd name="connsiteY78" fmla="*/ 927378 h 929497"/>
                <a:gd name="connsiteX79" fmla="*/ 560190 w 983168"/>
                <a:gd name="connsiteY79" fmla="*/ 927378 h 929497"/>
                <a:gd name="connsiteX80" fmla="*/ 556415 w 983168"/>
                <a:gd name="connsiteY80" fmla="*/ 920784 h 929497"/>
                <a:gd name="connsiteX81" fmla="*/ 546975 w 983168"/>
                <a:gd name="connsiteY81" fmla="*/ 899117 h 929497"/>
                <a:gd name="connsiteX82" fmla="*/ 510163 w 983168"/>
                <a:gd name="connsiteY82" fmla="*/ 810566 h 929497"/>
                <a:gd name="connsiteX83" fmla="*/ 496948 w 983168"/>
                <a:gd name="connsiteY83" fmla="*/ 781363 h 929497"/>
                <a:gd name="connsiteX84" fmla="*/ 491285 w 983168"/>
                <a:gd name="connsiteY84" fmla="*/ 767233 h 929497"/>
                <a:gd name="connsiteX85" fmla="*/ 472406 w 983168"/>
                <a:gd name="connsiteY85" fmla="*/ 722957 h 929497"/>
                <a:gd name="connsiteX86" fmla="*/ 465799 w 983168"/>
                <a:gd name="connsiteY86" fmla="*/ 708827 h 929497"/>
                <a:gd name="connsiteX87" fmla="*/ 458248 w 983168"/>
                <a:gd name="connsiteY87" fmla="*/ 695638 h 929497"/>
                <a:gd name="connsiteX88" fmla="*/ 452584 w 983168"/>
                <a:gd name="connsiteY88" fmla="*/ 720131 h 929497"/>
                <a:gd name="connsiteX89" fmla="*/ 451640 w 983168"/>
                <a:gd name="connsiteY89" fmla="*/ 929262 h 929497"/>
                <a:gd name="connsiteX90" fmla="*/ 303446 w 983168"/>
                <a:gd name="connsiteY90" fmla="*/ 929262 h 929497"/>
                <a:gd name="connsiteX91" fmla="*/ 285512 w 983168"/>
                <a:gd name="connsiteY91" fmla="*/ 928320 h 929497"/>
                <a:gd name="connsiteX92" fmla="*/ 284568 w 983168"/>
                <a:gd name="connsiteY92" fmla="*/ 58825 h 929497"/>
                <a:gd name="connsiteX93" fmla="*/ 285512 w 983168"/>
                <a:gd name="connsiteY93" fmla="*/ 1361 h 929497"/>
                <a:gd name="connsiteX94" fmla="*/ 301558 w 983168"/>
                <a:gd name="connsiteY94" fmla="*/ 419 h 929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83168" h="929497">
                  <a:moveTo>
                    <a:pt x="48899" y="129015"/>
                  </a:moveTo>
                  <a:cubicBezTo>
                    <a:pt x="79055" y="127130"/>
                    <a:pt x="110154" y="129015"/>
                    <a:pt x="140311" y="129015"/>
                  </a:cubicBezTo>
                  <a:cubicBezTo>
                    <a:pt x="171409" y="129015"/>
                    <a:pt x="201566" y="129015"/>
                    <a:pt x="231723" y="129015"/>
                  </a:cubicBezTo>
                  <a:cubicBezTo>
                    <a:pt x="232665" y="194030"/>
                    <a:pt x="232665" y="272237"/>
                    <a:pt x="231723" y="333483"/>
                  </a:cubicBezTo>
                  <a:cubicBezTo>
                    <a:pt x="217587" y="336310"/>
                    <a:pt x="199681" y="331599"/>
                    <a:pt x="189315" y="337252"/>
                  </a:cubicBezTo>
                  <a:cubicBezTo>
                    <a:pt x="185545" y="339137"/>
                    <a:pt x="181776" y="342906"/>
                    <a:pt x="179891" y="348559"/>
                  </a:cubicBezTo>
                  <a:cubicBezTo>
                    <a:pt x="178006" y="356097"/>
                    <a:pt x="179891" y="366462"/>
                    <a:pt x="179891" y="376827"/>
                  </a:cubicBezTo>
                  <a:cubicBezTo>
                    <a:pt x="179891" y="434304"/>
                    <a:pt x="179891" y="492724"/>
                    <a:pt x="179891" y="552085"/>
                  </a:cubicBezTo>
                  <a:cubicBezTo>
                    <a:pt x="179891" y="567161"/>
                    <a:pt x="178006" y="581295"/>
                    <a:pt x="185545" y="588833"/>
                  </a:cubicBezTo>
                  <a:cubicBezTo>
                    <a:pt x="197796" y="599198"/>
                    <a:pt x="235492" y="590718"/>
                    <a:pt x="256225" y="593544"/>
                  </a:cubicBezTo>
                  <a:cubicBezTo>
                    <a:pt x="259052" y="597313"/>
                    <a:pt x="258109" y="612389"/>
                    <a:pt x="258109" y="618985"/>
                  </a:cubicBezTo>
                  <a:cubicBezTo>
                    <a:pt x="258109" y="677405"/>
                    <a:pt x="258109" y="741478"/>
                    <a:pt x="257167" y="798013"/>
                  </a:cubicBezTo>
                  <a:cubicBezTo>
                    <a:pt x="196854" y="798013"/>
                    <a:pt x="138426" y="798013"/>
                    <a:pt x="79055" y="798013"/>
                  </a:cubicBezTo>
                  <a:cubicBezTo>
                    <a:pt x="66804" y="798013"/>
                    <a:pt x="55495" y="798955"/>
                    <a:pt x="43244" y="798013"/>
                  </a:cubicBezTo>
                  <a:cubicBezTo>
                    <a:pt x="34763" y="797071"/>
                    <a:pt x="24396" y="792359"/>
                    <a:pt x="18742" y="787648"/>
                  </a:cubicBezTo>
                  <a:cubicBezTo>
                    <a:pt x="12145" y="781995"/>
                    <a:pt x="6491" y="775399"/>
                    <a:pt x="2721" y="766919"/>
                  </a:cubicBezTo>
                  <a:cubicBezTo>
                    <a:pt x="2721" y="766919"/>
                    <a:pt x="2721" y="765034"/>
                    <a:pt x="2721" y="765034"/>
                  </a:cubicBezTo>
                  <a:cubicBezTo>
                    <a:pt x="-106" y="752785"/>
                    <a:pt x="837" y="739593"/>
                    <a:pt x="837" y="724517"/>
                  </a:cubicBezTo>
                  <a:cubicBezTo>
                    <a:pt x="837" y="210048"/>
                    <a:pt x="837" y="210048"/>
                    <a:pt x="837" y="210048"/>
                  </a:cubicBezTo>
                  <a:cubicBezTo>
                    <a:pt x="837" y="194972"/>
                    <a:pt x="-1048" y="180838"/>
                    <a:pt x="837" y="168589"/>
                  </a:cubicBezTo>
                  <a:cubicBezTo>
                    <a:pt x="2721" y="156340"/>
                    <a:pt x="8376" y="146917"/>
                    <a:pt x="16857" y="140322"/>
                  </a:cubicBezTo>
                  <a:cubicBezTo>
                    <a:pt x="22512" y="135610"/>
                    <a:pt x="29108" y="132784"/>
                    <a:pt x="37590" y="129957"/>
                  </a:cubicBezTo>
                  <a:cubicBezTo>
                    <a:pt x="41359" y="129015"/>
                    <a:pt x="46071" y="129015"/>
                    <a:pt x="48899" y="129015"/>
                  </a:cubicBezTo>
                  <a:close/>
                  <a:moveTo>
                    <a:pt x="925122" y="128661"/>
                  </a:moveTo>
                  <a:cubicBezTo>
                    <a:pt x="935620" y="128779"/>
                    <a:pt x="945528" y="129486"/>
                    <a:pt x="953077" y="131841"/>
                  </a:cubicBezTo>
                  <a:cubicBezTo>
                    <a:pt x="958739" y="134668"/>
                    <a:pt x="966288" y="139379"/>
                    <a:pt x="971006" y="145033"/>
                  </a:cubicBezTo>
                  <a:cubicBezTo>
                    <a:pt x="971950" y="146917"/>
                    <a:pt x="973837" y="147860"/>
                    <a:pt x="974781" y="149744"/>
                  </a:cubicBezTo>
                  <a:cubicBezTo>
                    <a:pt x="975724" y="150686"/>
                    <a:pt x="975724" y="152571"/>
                    <a:pt x="976668" y="154455"/>
                  </a:cubicBezTo>
                  <a:cubicBezTo>
                    <a:pt x="978555" y="157282"/>
                    <a:pt x="981386" y="161993"/>
                    <a:pt x="982330" y="164820"/>
                  </a:cubicBezTo>
                  <a:cubicBezTo>
                    <a:pt x="983273" y="170474"/>
                    <a:pt x="982330" y="177069"/>
                    <a:pt x="982330" y="182723"/>
                  </a:cubicBezTo>
                  <a:cubicBezTo>
                    <a:pt x="982330" y="200626"/>
                    <a:pt x="981386" y="220413"/>
                    <a:pt x="982330" y="239258"/>
                  </a:cubicBezTo>
                  <a:cubicBezTo>
                    <a:pt x="984217" y="277890"/>
                    <a:pt x="982330" y="312754"/>
                    <a:pt x="982330" y="350444"/>
                  </a:cubicBezTo>
                  <a:cubicBezTo>
                    <a:pt x="982330" y="474821"/>
                    <a:pt x="982330" y="597313"/>
                    <a:pt x="982330" y="722633"/>
                  </a:cubicBezTo>
                  <a:cubicBezTo>
                    <a:pt x="982330" y="735824"/>
                    <a:pt x="983273" y="748074"/>
                    <a:pt x="982330" y="759381"/>
                  </a:cubicBezTo>
                  <a:cubicBezTo>
                    <a:pt x="982330" y="761265"/>
                    <a:pt x="980443" y="762207"/>
                    <a:pt x="979499" y="765034"/>
                  </a:cubicBezTo>
                  <a:cubicBezTo>
                    <a:pt x="979499" y="766919"/>
                    <a:pt x="979499" y="768803"/>
                    <a:pt x="978555" y="770688"/>
                  </a:cubicBezTo>
                  <a:cubicBezTo>
                    <a:pt x="977612" y="773514"/>
                    <a:pt x="974781" y="776341"/>
                    <a:pt x="972893" y="778226"/>
                  </a:cubicBezTo>
                  <a:cubicBezTo>
                    <a:pt x="971950" y="779168"/>
                    <a:pt x="971950" y="781052"/>
                    <a:pt x="971950" y="781995"/>
                  </a:cubicBezTo>
                  <a:cubicBezTo>
                    <a:pt x="969119" y="783879"/>
                    <a:pt x="965344" y="787648"/>
                    <a:pt x="961570" y="789533"/>
                  </a:cubicBezTo>
                  <a:cubicBezTo>
                    <a:pt x="954964" y="794244"/>
                    <a:pt x="946472" y="797071"/>
                    <a:pt x="935148" y="798013"/>
                  </a:cubicBezTo>
                  <a:cubicBezTo>
                    <a:pt x="913444" y="798955"/>
                    <a:pt x="889853" y="798013"/>
                    <a:pt x="865318" y="798013"/>
                  </a:cubicBezTo>
                  <a:cubicBezTo>
                    <a:pt x="817193" y="798013"/>
                    <a:pt x="770954" y="798955"/>
                    <a:pt x="726603" y="797071"/>
                  </a:cubicBezTo>
                  <a:cubicBezTo>
                    <a:pt x="724716" y="794244"/>
                    <a:pt x="725660" y="789533"/>
                    <a:pt x="725660" y="785764"/>
                  </a:cubicBezTo>
                  <a:cubicBezTo>
                    <a:pt x="725660" y="740536"/>
                    <a:pt x="725660" y="690596"/>
                    <a:pt x="725660" y="644426"/>
                  </a:cubicBezTo>
                  <a:cubicBezTo>
                    <a:pt x="725660" y="626523"/>
                    <a:pt x="724716" y="610505"/>
                    <a:pt x="726603" y="594487"/>
                  </a:cubicBezTo>
                  <a:cubicBezTo>
                    <a:pt x="731322" y="592602"/>
                    <a:pt x="736983" y="594487"/>
                    <a:pt x="743589" y="593544"/>
                  </a:cubicBezTo>
                  <a:cubicBezTo>
                    <a:pt x="748307" y="593544"/>
                    <a:pt x="753969" y="593544"/>
                    <a:pt x="759631" y="593544"/>
                  </a:cubicBezTo>
                  <a:cubicBezTo>
                    <a:pt x="771898" y="593544"/>
                    <a:pt x="786053" y="595429"/>
                    <a:pt x="793602" y="590718"/>
                  </a:cubicBezTo>
                  <a:cubicBezTo>
                    <a:pt x="794545" y="589775"/>
                    <a:pt x="794545" y="588833"/>
                    <a:pt x="795489" y="586949"/>
                  </a:cubicBezTo>
                  <a:cubicBezTo>
                    <a:pt x="796433" y="586006"/>
                    <a:pt x="797376" y="586006"/>
                    <a:pt x="798320" y="585064"/>
                  </a:cubicBezTo>
                  <a:cubicBezTo>
                    <a:pt x="803038" y="580353"/>
                    <a:pt x="801151" y="562450"/>
                    <a:pt x="801151" y="552085"/>
                  </a:cubicBezTo>
                  <a:cubicBezTo>
                    <a:pt x="801151" y="492724"/>
                    <a:pt x="802095" y="435246"/>
                    <a:pt x="802095" y="375884"/>
                  </a:cubicBezTo>
                  <a:cubicBezTo>
                    <a:pt x="802095" y="359866"/>
                    <a:pt x="803982" y="345732"/>
                    <a:pt x="795489" y="338194"/>
                  </a:cubicBezTo>
                  <a:cubicBezTo>
                    <a:pt x="786053" y="330656"/>
                    <a:pt x="766236" y="336310"/>
                    <a:pt x="751138" y="333483"/>
                  </a:cubicBezTo>
                  <a:cubicBezTo>
                    <a:pt x="750194" y="319349"/>
                    <a:pt x="750194" y="304273"/>
                    <a:pt x="750194" y="288255"/>
                  </a:cubicBezTo>
                  <a:cubicBezTo>
                    <a:pt x="751138" y="241143"/>
                    <a:pt x="750194" y="185550"/>
                    <a:pt x="750194" y="140322"/>
                  </a:cubicBezTo>
                  <a:cubicBezTo>
                    <a:pt x="750194" y="136553"/>
                    <a:pt x="749251" y="132784"/>
                    <a:pt x="751138" y="129015"/>
                  </a:cubicBezTo>
                  <a:cubicBezTo>
                    <a:pt x="795489" y="129015"/>
                    <a:pt x="847389" y="129015"/>
                    <a:pt x="893628" y="129015"/>
                  </a:cubicBezTo>
                  <a:cubicBezTo>
                    <a:pt x="903536" y="129015"/>
                    <a:pt x="914624" y="128544"/>
                    <a:pt x="925122" y="128661"/>
                  </a:cubicBezTo>
                  <a:close/>
                  <a:moveTo>
                    <a:pt x="301558" y="419"/>
                  </a:moveTo>
                  <a:cubicBezTo>
                    <a:pt x="341203" y="419"/>
                    <a:pt x="391230" y="419"/>
                    <a:pt x="423323" y="1361"/>
                  </a:cubicBezTo>
                  <a:cubicBezTo>
                    <a:pt x="428043" y="4187"/>
                    <a:pt x="428986" y="9839"/>
                    <a:pt x="430874" y="14550"/>
                  </a:cubicBezTo>
                  <a:cubicBezTo>
                    <a:pt x="437482" y="28680"/>
                    <a:pt x="443145" y="44695"/>
                    <a:pt x="449753" y="58825"/>
                  </a:cubicBezTo>
                  <a:cubicBezTo>
                    <a:pt x="452584" y="66361"/>
                    <a:pt x="456360" y="73898"/>
                    <a:pt x="459192" y="81434"/>
                  </a:cubicBezTo>
                  <a:cubicBezTo>
                    <a:pt x="461079" y="85202"/>
                    <a:pt x="462967" y="88970"/>
                    <a:pt x="463911" y="92738"/>
                  </a:cubicBezTo>
                  <a:cubicBezTo>
                    <a:pt x="467687" y="101217"/>
                    <a:pt x="471462" y="109695"/>
                    <a:pt x="475238" y="118173"/>
                  </a:cubicBezTo>
                  <a:cubicBezTo>
                    <a:pt x="479014" y="127593"/>
                    <a:pt x="483733" y="137956"/>
                    <a:pt x="487509" y="148318"/>
                  </a:cubicBezTo>
                  <a:cubicBezTo>
                    <a:pt x="492229" y="157738"/>
                    <a:pt x="495060" y="167159"/>
                    <a:pt x="499780" y="177521"/>
                  </a:cubicBezTo>
                  <a:cubicBezTo>
                    <a:pt x="506387" y="192594"/>
                    <a:pt x="512995" y="206724"/>
                    <a:pt x="519602" y="221797"/>
                  </a:cubicBezTo>
                  <a:cubicBezTo>
                    <a:pt x="522434" y="228391"/>
                    <a:pt x="523378" y="234985"/>
                    <a:pt x="528097" y="234043"/>
                  </a:cubicBezTo>
                  <a:cubicBezTo>
                    <a:pt x="533761" y="233101"/>
                    <a:pt x="531873" y="218028"/>
                    <a:pt x="531873" y="208608"/>
                  </a:cubicBezTo>
                  <a:cubicBezTo>
                    <a:pt x="531873" y="144550"/>
                    <a:pt x="530929" y="78608"/>
                    <a:pt x="531873" y="11724"/>
                  </a:cubicBezTo>
                  <a:cubicBezTo>
                    <a:pt x="531873" y="6071"/>
                    <a:pt x="530929" y="1361"/>
                    <a:pt x="536592" y="419"/>
                  </a:cubicBezTo>
                  <a:cubicBezTo>
                    <a:pt x="541312" y="-523"/>
                    <a:pt x="548863" y="419"/>
                    <a:pt x="555471" y="419"/>
                  </a:cubicBezTo>
                  <a:cubicBezTo>
                    <a:pt x="601722" y="419"/>
                    <a:pt x="650806" y="419"/>
                    <a:pt x="696113" y="1361"/>
                  </a:cubicBezTo>
                  <a:cubicBezTo>
                    <a:pt x="698001" y="5129"/>
                    <a:pt x="697057" y="9839"/>
                    <a:pt x="697057" y="14550"/>
                  </a:cubicBezTo>
                  <a:cubicBezTo>
                    <a:pt x="698945" y="83318"/>
                    <a:pt x="697057" y="161507"/>
                    <a:pt x="697057" y="234043"/>
                  </a:cubicBezTo>
                  <a:cubicBezTo>
                    <a:pt x="697057" y="391362"/>
                    <a:pt x="697057" y="544913"/>
                    <a:pt x="697057" y="701291"/>
                  </a:cubicBezTo>
                  <a:cubicBezTo>
                    <a:pt x="697057" y="779479"/>
                    <a:pt x="698001" y="854842"/>
                    <a:pt x="697057" y="927378"/>
                  </a:cubicBezTo>
                  <a:cubicBezTo>
                    <a:pt x="653637" y="929262"/>
                    <a:pt x="601722" y="929262"/>
                    <a:pt x="560190" y="927378"/>
                  </a:cubicBezTo>
                  <a:cubicBezTo>
                    <a:pt x="558302" y="925494"/>
                    <a:pt x="557358" y="922668"/>
                    <a:pt x="556415" y="920784"/>
                  </a:cubicBezTo>
                  <a:cubicBezTo>
                    <a:pt x="553583" y="914190"/>
                    <a:pt x="549807" y="905711"/>
                    <a:pt x="546975" y="899117"/>
                  </a:cubicBezTo>
                  <a:cubicBezTo>
                    <a:pt x="534705" y="869914"/>
                    <a:pt x="522434" y="840711"/>
                    <a:pt x="510163" y="810566"/>
                  </a:cubicBezTo>
                  <a:cubicBezTo>
                    <a:pt x="505443" y="801146"/>
                    <a:pt x="500724" y="791726"/>
                    <a:pt x="496948" y="781363"/>
                  </a:cubicBezTo>
                  <a:cubicBezTo>
                    <a:pt x="495060" y="776653"/>
                    <a:pt x="493172" y="771943"/>
                    <a:pt x="491285" y="767233"/>
                  </a:cubicBezTo>
                  <a:cubicBezTo>
                    <a:pt x="485621" y="752160"/>
                    <a:pt x="479014" y="737088"/>
                    <a:pt x="472406" y="722957"/>
                  </a:cubicBezTo>
                  <a:cubicBezTo>
                    <a:pt x="470519" y="718247"/>
                    <a:pt x="467687" y="713537"/>
                    <a:pt x="465799" y="708827"/>
                  </a:cubicBezTo>
                  <a:cubicBezTo>
                    <a:pt x="464855" y="704117"/>
                    <a:pt x="462967" y="698464"/>
                    <a:pt x="458248" y="695638"/>
                  </a:cubicBezTo>
                  <a:cubicBezTo>
                    <a:pt x="449753" y="699406"/>
                    <a:pt x="452584" y="711653"/>
                    <a:pt x="452584" y="720131"/>
                  </a:cubicBezTo>
                  <a:cubicBezTo>
                    <a:pt x="452584" y="789841"/>
                    <a:pt x="453528" y="863320"/>
                    <a:pt x="451640" y="929262"/>
                  </a:cubicBezTo>
                  <a:cubicBezTo>
                    <a:pt x="407277" y="929262"/>
                    <a:pt x="352530" y="929262"/>
                    <a:pt x="303446" y="929262"/>
                  </a:cubicBezTo>
                  <a:cubicBezTo>
                    <a:pt x="296839" y="929262"/>
                    <a:pt x="290232" y="930204"/>
                    <a:pt x="285512" y="928320"/>
                  </a:cubicBezTo>
                  <a:cubicBezTo>
                    <a:pt x="283624" y="641943"/>
                    <a:pt x="284568" y="348029"/>
                    <a:pt x="284568" y="58825"/>
                  </a:cubicBezTo>
                  <a:cubicBezTo>
                    <a:pt x="284568" y="39984"/>
                    <a:pt x="283624" y="20202"/>
                    <a:pt x="285512" y="1361"/>
                  </a:cubicBezTo>
                  <a:cubicBezTo>
                    <a:pt x="290232" y="419"/>
                    <a:pt x="295895" y="419"/>
                    <a:pt x="301558" y="419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ṩḷîďé"/>
            <p:cNvSpPr/>
            <p:nvPr/>
          </p:nvSpPr>
          <p:spPr bwMode="auto">
            <a:xfrm>
              <a:off x="1222324" y="837219"/>
              <a:ext cx="1830289" cy="1825494"/>
            </a:xfrm>
            <a:prstGeom prst="ellipse">
              <a:avLst/>
            </a:prstGeom>
            <a:noFill/>
            <a:ln w="28575" cap="flat">
              <a:solidFill>
                <a:schemeClr val="accent1">
                  <a:alpha val="8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iṩlïḓè"/>
            <p:cNvSpPr/>
            <p:nvPr/>
          </p:nvSpPr>
          <p:spPr bwMode="auto">
            <a:xfrm>
              <a:off x="1418298" y="1031994"/>
              <a:ext cx="1438341" cy="1434745"/>
            </a:xfrm>
            <a:prstGeom prst="ellipse">
              <a:avLst/>
            </a:prstGeom>
            <a:noFill/>
            <a:ln w="28575" cap="flat">
              <a:solidFill>
                <a:schemeClr val="accent1">
                  <a:alpha val="8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1" name="íSļidé"/>
            <p:cNvSpPr/>
            <p:nvPr/>
          </p:nvSpPr>
          <p:spPr bwMode="auto">
            <a:xfrm>
              <a:off x="1939077" y="2258425"/>
              <a:ext cx="405870" cy="109505"/>
            </a:xfrm>
            <a:custGeom>
              <a:avLst/>
              <a:gdLst>
                <a:gd name="connsiteX0" fmla="*/ 248776 w 405870"/>
                <a:gd name="connsiteY0" fmla="*/ 31276 h 109505"/>
                <a:gd name="connsiteX1" fmla="*/ 245953 w 405870"/>
                <a:gd name="connsiteY1" fmla="*/ 35999 h 109505"/>
                <a:gd name="connsiteX2" fmla="*/ 238426 w 405870"/>
                <a:gd name="connsiteY2" fmla="*/ 43557 h 109505"/>
                <a:gd name="connsiteX3" fmla="*/ 225253 w 405870"/>
                <a:gd name="connsiteY3" fmla="*/ 62450 h 109505"/>
                <a:gd name="connsiteX4" fmla="*/ 251599 w 405870"/>
                <a:gd name="connsiteY4" fmla="*/ 63395 h 109505"/>
                <a:gd name="connsiteX5" fmla="*/ 252540 w 405870"/>
                <a:gd name="connsiteY5" fmla="*/ 54893 h 109505"/>
                <a:gd name="connsiteX6" fmla="*/ 252540 w 405870"/>
                <a:gd name="connsiteY6" fmla="*/ 46391 h 109505"/>
                <a:gd name="connsiteX7" fmla="*/ 250658 w 405870"/>
                <a:gd name="connsiteY7" fmla="*/ 31276 h 109505"/>
                <a:gd name="connsiteX8" fmla="*/ 248776 w 405870"/>
                <a:gd name="connsiteY8" fmla="*/ 31276 h 109505"/>
                <a:gd name="connsiteX9" fmla="*/ 359474 w 405870"/>
                <a:gd name="connsiteY9" fmla="*/ 23232 h 109505"/>
                <a:gd name="connsiteX10" fmla="*/ 359474 w 405870"/>
                <a:gd name="connsiteY10" fmla="*/ 24174 h 109505"/>
                <a:gd name="connsiteX11" fmla="*/ 353818 w 405870"/>
                <a:gd name="connsiteY11" fmla="*/ 25117 h 109505"/>
                <a:gd name="connsiteX12" fmla="*/ 347219 w 405870"/>
                <a:gd name="connsiteY12" fmla="*/ 71299 h 109505"/>
                <a:gd name="connsiteX13" fmla="*/ 356646 w 405870"/>
                <a:gd name="connsiteY13" fmla="*/ 88265 h 109505"/>
                <a:gd name="connsiteX14" fmla="*/ 366073 w 405870"/>
                <a:gd name="connsiteY14" fmla="*/ 89207 h 109505"/>
                <a:gd name="connsiteX15" fmla="*/ 372671 w 405870"/>
                <a:gd name="connsiteY15" fmla="*/ 81667 h 109505"/>
                <a:gd name="connsiteX16" fmla="*/ 375499 w 405870"/>
                <a:gd name="connsiteY16" fmla="*/ 43024 h 109505"/>
                <a:gd name="connsiteX17" fmla="*/ 375499 w 405870"/>
                <a:gd name="connsiteY17" fmla="*/ 37369 h 109505"/>
                <a:gd name="connsiteX18" fmla="*/ 372671 w 405870"/>
                <a:gd name="connsiteY18" fmla="*/ 28887 h 109505"/>
                <a:gd name="connsiteX19" fmla="*/ 359474 w 405870"/>
                <a:gd name="connsiteY19" fmla="*/ 23232 h 109505"/>
                <a:gd name="connsiteX20" fmla="*/ 133617 w 405870"/>
                <a:gd name="connsiteY20" fmla="*/ 22593 h 109505"/>
                <a:gd name="connsiteX21" fmla="*/ 121294 w 405870"/>
                <a:gd name="connsiteY21" fmla="*/ 27882 h 109505"/>
                <a:gd name="connsiteX22" fmla="*/ 120346 w 405870"/>
                <a:gd name="connsiteY22" fmla="*/ 43867 h 109505"/>
                <a:gd name="connsiteX23" fmla="*/ 147835 w 405870"/>
                <a:gd name="connsiteY23" fmla="*/ 36345 h 109505"/>
                <a:gd name="connsiteX24" fmla="*/ 145939 w 405870"/>
                <a:gd name="connsiteY24" fmla="*/ 27882 h 109505"/>
                <a:gd name="connsiteX25" fmla="*/ 133617 w 405870"/>
                <a:gd name="connsiteY25" fmla="*/ 22593 h 109505"/>
                <a:gd name="connsiteX26" fmla="*/ 43484 w 405870"/>
                <a:gd name="connsiteY26" fmla="*/ 1718 h 109505"/>
                <a:gd name="connsiteX27" fmla="*/ 53341 w 405870"/>
                <a:gd name="connsiteY27" fmla="*/ 2393 h 109505"/>
                <a:gd name="connsiteX28" fmla="*/ 58062 w 405870"/>
                <a:gd name="connsiteY28" fmla="*/ 32438 h 109505"/>
                <a:gd name="connsiteX29" fmla="*/ 57118 w 405870"/>
                <a:gd name="connsiteY29" fmla="*/ 73750 h 109505"/>
                <a:gd name="connsiteX30" fmla="*/ 51452 w 405870"/>
                <a:gd name="connsiteY30" fmla="*/ 107551 h 109505"/>
                <a:gd name="connsiteX31" fmla="*/ 32565 w 405870"/>
                <a:gd name="connsiteY31" fmla="*/ 105673 h 109505"/>
                <a:gd name="connsiteX32" fmla="*/ 27843 w 405870"/>
                <a:gd name="connsiteY32" fmla="*/ 95345 h 109505"/>
                <a:gd name="connsiteX33" fmla="*/ 28787 w 405870"/>
                <a:gd name="connsiteY33" fmla="*/ 46522 h 109505"/>
                <a:gd name="connsiteX34" fmla="*/ 2345 w 405870"/>
                <a:gd name="connsiteY34" fmla="*/ 40888 h 109505"/>
                <a:gd name="connsiteX35" fmla="*/ 7067 w 405870"/>
                <a:gd name="connsiteY35" fmla="*/ 23988 h 109505"/>
                <a:gd name="connsiteX36" fmla="*/ 14622 w 405870"/>
                <a:gd name="connsiteY36" fmla="*/ 23988 h 109505"/>
                <a:gd name="connsiteX37" fmla="*/ 25954 w 405870"/>
                <a:gd name="connsiteY37" fmla="*/ 18354 h 109505"/>
                <a:gd name="connsiteX38" fmla="*/ 43484 w 405870"/>
                <a:gd name="connsiteY38" fmla="*/ 1718 h 109505"/>
                <a:gd name="connsiteX39" fmla="*/ 359474 w 405870"/>
                <a:gd name="connsiteY39" fmla="*/ 1554 h 109505"/>
                <a:gd name="connsiteX40" fmla="*/ 378327 w 405870"/>
                <a:gd name="connsiteY40" fmla="*/ 4382 h 109505"/>
                <a:gd name="connsiteX41" fmla="*/ 383041 w 405870"/>
                <a:gd name="connsiteY41" fmla="*/ 6267 h 109505"/>
                <a:gd name="connsiteX42" fmla="*/ 392467 w 405870"/>
                <a:gd name="connsiteY42" fmla="*/ 12864 h 109505"/>
                <a:gd name="connsiteX43" fmla="*/ 400951 w 405870"/>
                <a:gd name="connsiteY43" fmla="*/ 25117 h 109505"/>
                <a:gd name="connsiteX44" fmla="*/ 404722 w 405870"/>
                <a:gd name="connsiteY44" fmla="*/ 75069 h 109505"/>
                <a:gd name="connsiteX45" fmla="*/ 402837 w 405870"/>
                <a:gd name="connsiteY45" fmla="*/ 79782 h 109505"/>
                <a:gd name="connsiteX46" fmla="*/ 397181 w 405870"/>
                <a:gd name="connsiteY46" fmla="*/ 93920 h 109505"/>
                <a:gd name="connsiteX47" fmla="*/ 377385 w 405870"/>
                <a:gd name="connsiteY47" fmla="*/ 107115 h 109505"/>
                <a:gd name="connsiteX48" fmla="*/ 336850 w 405870"/>
                <a:gd name="connsiteY48" fmla="*/ 103345 h 109505"/>
                <a:gd name="connsiteX49" fmla="*/ 327423 w 405870"/>
                <a:gd name="connsiteY49" fmla="*/ 95805 h 109505"/>
                <a:gd name="connsiteX50" fmla="*/ 326481 w 405870"/>
                <a:gd name="connsiteY50" fmla="*/ 92035 h 109505"/>
                <a:gd name="connsiteX51" fmla="*/ 320825 w 405870"/>
                <a:gd name="connsiteY51" fmla="*/ 82609 h 109505"/>
                <a:gd name="connsiteX52" fmla="*/ 319882 w 405870"/>
                <a:gd name="connsiteY52" fmla="*/ 77897 h 109505"/>
                <a:gd name="connsiteX53" fmla="*/ 317997 w 405870"/>
                <a:gd name="connsiteY53" fmla="*/ 72242 h 109505"/>
                <a:gd name="connsiteX54" fmla="*/ 317054 w 405870"/>
                <a:gd name="connsiteY54" fmla="*/ 58104 h 109505"/>
                <a:gd name="connsiteX55" fmla="*/ 318939 w 405870"/>
                <a:gd name="connsiteY55" fmla="*/ 37369 h 109505"/>
                <a:gd name="connsiteX56" fmla="*/ 319882 w 405870"/>
                <a:gd name="connsiteY56" fmla="*/ 31714 h 109505"/>
                <a:gd name="connsiteX57" fmla="*/ 322710 w 405870"/>
                <a:gd name="connsiteY57" fmla="*/ 27944 h 109505"/>
                <a:gd name="connsiteX58" fmla="*/ 327423 w 405870"/>
                <a:gd name="connsiteY58" fmla="*/ 18519 h 109505"/>
                <a:gd name="connsiteX59" fmla="*/ 330251 w 405870"/>
                <a:gd name="connsiteY59" fmla="*/ 13807 h 109505"/>
                <a:gd name="connsiteX60" fmla="*/ 350047 w 405870"/>
                <a:gd name="connsiteY60" fmla="*/ 2497 h 109505"/>
                <a:gd name="connsiteX61" fmla="*/ 359474 w 405870"/>
                <a:gd name="connsiteY61" fmla="*/ 1554 h 109505"/>
                <a:gd name="connsiteX62" fmla="*/ 133617 w 405870"/>
                <a:gd name="connsiteY62" fmla="*/ 1554 h 109505"/>
                <a:gd name="connsiteX63" fmla="*/ 163001 w 405870"/>
                <a:gd name="connsiteY63" fmla="*/ 10957 h 109505"/>
                <a:gd name="connsiteX64" fmla="*/ 170584 w 405870"/>
                <a:gd name="connsiteY64" fmla="*/ 19420 h 109505"/>
                <a:gd name="connsiteX65" fmla="*/ 180063 w 405870"/>
                <a:gd name="connsiteY65" fmla="*/ 58912 h 109505"/>
                <a:gd name="connsiteX66" fmla="*/ 176272 w 405870"/>
                <a:gd name="connsiteY66" fmla="*/ 83360 h 109505"/>
                <a:gd name="connsiteX67" fmla="*/ 160158 w 405870"/>
                <a:gd name="connsiteY67" fmla="*/ 101225 h 109505"/>
                <a:gd name="connsiteX68" fmla="*/ 152574 w 405870"/>
                <a:gd name="connsiteY68" fmla="*/ 105927 h 109505"/>
                <a:gd name="connsiteX69" fmla="*/ 113711 w 405870"/>
                <a:gd name="connsiteY69" fmla="*/ 107807 h 109505"/>
                <a:gd name="connsiteX70" fmla="*/ 108972 w 405870"/>
                <a:gd name="connsiteY70" fmla="*/ 104986 h 109505"/>
                <a:gd name="connsiteX71" fmla="*/ 104232 w 405870"/>
                <a:gd name="connsiteY71" fmla="*/ 104046 h 109505"/>
                <a:gd name="connsiteX72" fmla="*/ 96649 w 405870"/>
                <a:gd name="connsiteY72" fmla="*/ 96524 h 109505"/>
                <a:gd name="connsiteX73" fmla="*/ 110867 w 405870"/>
                <a:gd name="connsiteY73" fmla="*/ 80539 h 109505"/>
                <a:gd name="connsiteX74" fmla="*/ 122242 w 405870"/>
                <a:gd name="connsiteY74" fmla="*/ 87121 h 109505"/>
                <a:gd name="connsiteX75" fmla="*/ 133617 w 405870"/>
                <a:gd name="connsiteY75" fmla="*/ 89942 h 109505"/>
                <a:gd name="connsiteX76" fmla="*/ 148783 w 405870"/>
                <a:gd name="connsiteY76" fmla="*/ 76778 h 109505"/>
                <a:gd name="connsiteX77" fmla="*/ 147835 w 405870"/>
                <a:gd name="connsiteY77" fmla="*/ 64554 h 109505"/>
                <a:gd name="connsiteX78" fmla="*/ 139304 w 405870"/>
                <a:gd name="connsiteY78" fmla="*/ 69255 h 109505"/>
                <a:gd name="connsiteX79" fmla="*/ 120346 w 405870"/>
                <a:gd name="connsiteY79" fmla="*/ 70196 h 109505"/>
                <a:gd name="connsiteX80" fmla="*/ 107076 w 405870"/>
                <a:gd name="connsiteY80" fmla="*/ 66434 h 109505"/>
                <a:gd name="connsiteX81" fmla="*/ 93805 w 405870"/>
                <a:gd name="connsiteY81" fmla="*/ 53270 h 109505"/>
                <a:gd name="connsiteX82" fmla="*/ 90962 w 405870"/>
                <a:gd name="connsiteY82" fmla="*/ 25061 h 109505"/>
                <a:gd name="connsiteX83" fmla="*/ 107076 w 405870"/>
                <a:gd name="connsiteY83" fmla="*/ 8136 h 109505"/>
                <a:gd name="connsiteX84" fmla="*/ 133617 w 405870"/>
                <a:gd name="connsiteY84" fmla="*/ 1554 h 109505"/>
                <a:gd name="connsiteX85" fmla="*/ 259126 w 405870"/>
                <a:gd name="connsiteY85" fmla="*/ 102 h 109505"/>
                <a:gd name="connsiteX86" fmla="*/ 280767 w 405870"/>
                <a:gd name="connsiteY86" fmla="*/ 17106 h 109505"/>
                <a:gd name="connsiteX87" fmla="*/ 280767 w 405870"/>
                <a:gd name="connsiteY87" fmla="*/ 53948 h 109505"/>
                <a:gd name="connsiteX88" fmla="*/ 281708 w 405870"/>
                <a:gd name="connsiteY88" fmla="*/ 64339 h 109505"/>
                <a:gd name="connsiteX89" fmla="*/ 287354 w 405870"/>
                <a:gd name="connsiteY89" fmla="*/ 65284 h 109505"/>
                <a:gd name="connsiteX90" fmla="*/ 294881 w 405870"/>
                <a:gd name="connsiteY90" fmla="*/ 74731 h 109505"/>
                <a:gd name="connsiteX91" fmla="*/ 292999 w 405870"/>
                <a:gd name="connsiteY91" fmla="*/ 83233 h 109505"/>
                <a:gd name="connsiteX92" fmla="*/ 282649 w 405870"/>
                <a:gd name="connsiteY92" fmla="*/ 86067 h 109505"/>
                <a:gd name="connsiteX93" fmla="*/ 280767 w 405870"/>
                <a:gd name="connsiteY93" fmla="*/ 97403 h 109505"/>
                <a:gd name="connsiteX94" fmla="*/ 273240 w 405870"/>
                <a:gd name="connsiteY94" fmla="*/ 107794 h 109505"/>
                <a:gd name="connsiteX95" fmla="*/ 257244 w 405870"/>
                <a:gd name="connsiteY95" fmla="*/ 106849 h 109505"/>
                <a:gd name="connsiteX96" fmla="*/ 251599 w 405870"/>
                <a:gd name="connsiteY96" fmla="*/ 95513 h 109505"/>
                <a:gd name="connsiteX97" fmla="*/ 249717 w 405870"/>
                <a:gd name="connsiteY97" fmla="*/ 86067 h 109505"/>
                <a:gd name="connsiteX98" fmla="*/ 211139 w 405870"/>
                <a:gd name="connsiteY98" fmla="*/ 86067 h 109505"/>
                <a:gd name="connsiteX99" fmla="*/ 202671 w 405870"/>
                <a:gd name="connsiteY99" fmla="*/ 79454 h 109505"/>
                <a:gd name="connsiteX100" fmla="*/ 202671 w 405870"/>
                <a:gd name="connsiteY100" fmla="*/ 63395 h 109505"/>
                <a:gd name="connsiteX101" fmla="*/ 205494 w 405870"/>
                <a:gd name="connsiteY101" fmla="*/ 60561 h 109505"/>
                <a:gd name="connsiteX102" fmla="*/ 206435 w 405870"/>
                <a:gd name="connsiteY102" fmla="*/ 56782 h 109505"/>
                <a:gd name="connsiteX103" fmla="*/ 210198 w 405870"/>
                <a:gd name="connsiteY103" fmla="*/ 53948 h 109505"/>
                <a:gd name="connsiteX104" fmla="*/ 217726 w 405870"/>
                <a:gd name="connsiteY104" fmla="*/ 42612 h 109505"/>
                <a:gd name="connsiteX105" fmla="*/ 241249 w 405870"/>
                <a:gd name="connsiteY105" fmla="*/ 16161 h 109505"/>
                <a:gd name="connsiteX106" fmla="*/ 249717 w 405870"/>
                <a:gd name="connsiteY106" fmla="*/ 5770 h 109505"/>
                <a:gd name="connsiteX107" fmla="*/ 259126 w 405870"/>
                <a:gd name="connsiteY107" fmla="*/ 102 h 10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05870" h="109505">
                  <a:moveTo>
                    <a:pt x="248776" y="31276"/>
                  </a:moveTo>
                  <a:cubicBezTo>
                    <a:pt x="247835" y="32221"/>
                    <a:pt x="246894" y="34110"/>
                    <a:pt x="245953" y="35999"/>
                  </a:cubicBezTo>
                  <a:cubicBezTo>
                    <a:pt x="242190" y="36944"/>
                    <a:pt x="242190" y="41667"/>
                    <a:pt x="238426" y="43557"/>
                  </a:cubicBezTo>
                  <a:cubicBezTo>
                    <a:pt x="235603" y="51114"/>
                    <a:pt x="229017" y="54893"/>
                    <a:pt x="225253" y="62450"/>
                  </a:cubicBezTo>
                  <a:cubicBezTo>
                    <a:pt x="232780" y="64339"/>
                    <a:pt x="243131" y="64339"/>
                    <a:pt x="251599" y="63395"/>
                  </a:cubicBezTo>
                  <a:cubicBezTo>
                    <a:pt x="252540" y="60561"/>
                    <a:pt x="252540" y="57727"/>
                    <a:pt x="252540" y="54893"/>
                  </a:cubicBezTo>
                  <a:cubicBezTo>
                    <a:pt x="252540" y="52059"/>
                    <a:pt x="252540" y="48280"/>
                    <a:pt x="252540" y="46391"/>
                  </a:cubicBezTo>
                  <a:cubicBezTo>
                    <a:pt x="252540" y="40723"/>
                    <a:pt x="252540" y="33165"/>
                    <a:pt x="250658" y="31276"/>
                  </a:cubicBezTo>
                  <a:cubicBezTo>
                    <a:pt x="248776" y="31276"/>
                    <a:pt x="248776" y="31276"/>
                    <a:pt x="248776" y="31276"/>
                  </a:cubicBezTo>
                  <a:close/>
                  <a:moveTo>
                    <a:pt x="359474" y="23232"/>
                  </a:moveTo>
                  <a:cubicBezTo>
                    <a:pt x="359474" y="23232"/>
                    <a:pt x="359474" y="23232"/>
                    <a:pt x="359474" y="24174"/>
                  </a:cubicBezTo>
                  <a:cubicBezTo>
                    <a:pt x="357589" y="24174"/>
                    <a:pt x="356646" y="25117"/>
                    <a:pt x="353818" y="25117"/>
                  </a:cubicBezTo>
                  <a:cubicBezTo>
                    <a:pt x="347219" y="31714"/>
                    <a:pt x="344391" y="55277"/>
                    <a:pt x="347219" y="71299"/>
                  </a:cubicBezTo>
                  <a:cubicBezTo>
                    <a:pt x="348162" y="77897"/>
                    <a:pt x="351933" y="87322"/>
                    <a:pt x="356646" y="88265"/>
                  </a:cubicBezTo>
                  <a:cubicBezTo>
                    <a:pt x="359474" y="89207"/>
                    <a:pt x="363245" y="88265"/>
                    <a:pt x="366073" y="89207"/>
                  </a:cubicBezTo>
                  <a:cubicBezTo>
                    <a:pt x="369843" y="87322"/>
                    <a:pt x="370786" y="85437"/>
                    <a:pt x="372671" y="81667"/>
                  </a:cubicBezTo>
                  <a:cubicBezTo>
                    <a:pt x="377385" y="72242"/>
                    <a:pt x="376442" y="56219"/>
                    <a:pt x="375499" y="43024"/>
                  </a:cubicBezTo>
                  <a:cubicBezTo>
                    <a:pt x="375499" y="41139"/>
                    <a:pt x="376442" y="38312"/>
                    <a:pt x="375499" y="37369"/>
                  </a:cubicBezTo>
                  <a:cubicBezTo>
                    <a:pt x="375499" y="33599"/>
                    <a:pt x="371729" y="32657"/>
                    <a:pt x="372671" y="28887"/>
                  </a:cubicBezTo>
                  <a:cubicBezTo>
                    <a:pt x="368901" y="26059"/>
                    <a:pt x="367015" y="22289"/>
                    <a:pt x="359474" y="23232"/>
                  </a:cubicBezTo>
                  <a:close/>
                  <a:moveTo>
                    <a:pt x="133617" y="22593"/>
                  </a:moveTo>
                  <a:cubicBezTo>
                    <a:pt x="128640" y="22476"/>
                    <a:pt x="123664" y="24121"/>
                    <a:pt x="121294" y="27882"/>
                  </a:cubicBezTo>
                  <a:cubicBezTo>
                    <a:pt x="119398" y="33524"/>
                    <a:pt x="118451" y="39166"/>
                    <a:pt x="120346" y="43867"/>
                  </a:cubicBezTo>
                  <a:cubicBezTo>
                    <a:pt x="125086" y="57031"/>
                    <a:pt x="149731" y="53270"/>
                    <a:pt x="147835" y="36345"/>
                  </a:cubicBezTo>
                  <a:cubicBezTo>
                    <a:pt x="147835" y="33524"/>
                    <a:pt x="145939" y="31644"/>
                    <a:pt x="145939" y="27882"/>
                  </a:cubicBezTo>
                  <a:cubicBezTo>
                    <a:pt x="143570" y="24591"/>
                    <a:pt x="138593" y="22711"/>
                    <a:pt x="133617" y="22593"/>
                  </a:cubicBezTo>
                  <a:close/>
                  <a:moveTo>
                    <a:pt x="43484" y="1718"/>
                  </a:moveTo>
                  <a:cubicBezTo>
                    <a:pt x="46140" y="926"/>
                    <a:pt x="49327" y="984"/>
                    <a:pt x="53341" y="2393"/>
                  </a:cubicBezTo>
                  <a:cubicBezTo>
                    <a:pt x="59007" y="8965"/>
                    <a:pt x="58062" y="22110"/>
                    <a:pt x="58062" y="32438"/>
                  </a:cubicBezTo>
                  <a:cubicBezTo>
                    <a:pt x="58062" y="42766"/>
                    <a:pt x="57118" y="56850"/>
                    <a:pt x="57118" y="73750"/>
                  </a:cubicBezTo>
                  <a:cubicBezTo>
                    <a:pt x="57118" y="87834"/>
                    <a:pt x="59951" y="101918"/>
                    <a:pt x="51452" y="107551"/>
                  </a:cubicBezTo>
                  <a:cubicBezTo>
                    <a:pt x="43897" y="109429"/>
                    <a:pt x="36342" y="109429"/>
                    <a:pt x="32565" y="105673"/>
                  </a:cubicBezTo>
                  <a:cubicBezTo>
                    <a:pt x="28787" y="102857"/>
                    <a:pt x="28787" y="100979"/>
                    <a:pt x="27843" y="95345"/>
                  </a:cubicBezTo>
                  <a:cubicBezTo>
                    <a:pt x="26898" y="81262"/>
                    <a:pt x="28787" y="59667"/>
                    <a:pt x="28787" y="46522"/>
                  </a:cubicBezTo>
                  <a:cubicBezTo>
                    <a:pt x="23121" y="40888"/>
                    <a:pt x="7067" y="47461"/>
                    <a:pt x="2345" y="40888"/>
                  </a:cubicBezTo>
                  <a:cubicBezTo>
                    <a:pt x="-2377" y="35255"/>
                    <a:pt x="456" y="25866"/>
                    <a:pt x="7067" y="23988"/>
                  </a:cubicBezTo>
                  <a:cubicBezTo>
                    <a:pt x="9900" y="23988"/>
                    <a:pt x="11789" y="23988"/>
                    <a:pt x="14622" y="23988"/>
                  </a:cubicBezTo>
                  <a:cubicBezTo>
                    <a:pt x="18399" y="23049"/>
                    <a:pt x="23121" y="21171"/>
                    <a:pt x="25954" y="18354"/>
                  </a:cubicBezTo>
                  <a:cubicBezTo>
                    <a:pt x="32329" y="14129"/>
                    <a:pt x="35516" y="4094"/>
                    <a:pt x="43484" y="1718"/>
                  </a:cubicBezTo>
                  <a:close/>
                  <a:moveTo>
                    <a:pt x="359474" y="1554"/>
                  </a:moveTo>
                  <a:cubicBezTo>
                    <a:pt x="367015" y="1554"/>
                    <a:pt x="373614" y="2497"/>
                    <a:pt x="378327" y="4382"/>
                  </a:cubicBezTo>
                  <a:cubicBezTo>
                    <a:pt x="380213" y="5324"/>
                    <a:pt x="382098" y="5324"/>
                    <a:pt x="383041" y="6267"/>
                  </a:cubicBezTo>
                  <a:cubicBezTo>
                    <a:pt x="385869" y="7209"/>
                    <a:pt x="389639" y="10979"/>
                    <a:pt x="392467" y="12864"/>
                  </a:cubicBezTo>
                  <a:cubicBezTo>
                    <a:pt x="396238" y="16634"/>
                    <a:pt x="398123" y="21347"/>
                    <a:pt x="400951" y="25117"/>
                  </a:cubicBezTo>
                  <a:cubicBezTo>
                    <a:pt x="404722" y="37369"/>
                    <a:pt x="407550" y="59047"/>
                    <a:pt x="404722" y="75069"/>
                  </a:cubicBezTo>
                  <a:cubicBezTo>
                    <a:pt x="404722" y="76012"/>
                    <a:pt x="403779" y="77897"/>
                    <a:pt x="402837" y="79782"/>
                  </a:cubicBezTo>
                  <a:cubicBezTo>
                    <a:pt x="400951" y="85437"/>
                    <a:pt x="400009" y="90150"/>
                    <a:pt x="397181" y="93920"/>
                  </a:cubicBezTo>
                  <a:cubicBezTo>
                    <a:pt x="392467" y="100517"/>
                    <a:pt x="385869" y="104287"/>
                    <a:pt x="377385" y="107115"/>
                  </a:cubicBezTo>
                  <a:cubicBezTo>
                    <a:pt x="364187" y="111827"/>
                    <a:pt x="347219" y="109000"/>
                    <a:pt x="336850" y="103345"/>
                  </a:cubicBezTo>
                  <a:cubicBezTo>
                    <a:pt x="334022" y="102402"/>
                    <a:pt x="329309" y="98632"/>
                    <a:pt x="327423" y="95805"/>
                  </a:cubicBezTo>
                  <a:cubicBezTo>
                    <a:pt x="326481" y="94862"/>
                    <a:pt x="326481" y="92977"/>
                    <a:pt x="326481" y="92035"/>
                  </a:cubicBezTo>
                  <a:cubicBezTo>
                    <a:pt x="324595" y="90150"/>
                    <a:pt x="321767" y="86380"/>
                    <a:pt x="320825" y="82609"/>
                  </a:cubicBezTo>
                  <a:cubicBezTo>
                    <a:pt x="319882" y="81667"/>
                    <a:pt x="319882" y="78839"/>
                    <a:pt x="319882" y="77897"/>
                  </a:cubicBezTo>
                  <a:cubicBezTo>
                    <a:pt x="318939" y="76012"/>
                    <a:pt x="317997" y="74127"/>
                    <a:pt x="317997" y="72242"/>
                  </a:cubicBezTo>
                  <a:cubicBezTo>
                    <a:pt x="317054" y="68472"/>
                    <a:pt x="317054" y="62817"/>
                    <a:pt x="317054" y="58104"/>
                  </a:cubicBezTo>
                  <a:cubicBezTo>
                    <a:pt x="317054" y="49622"/>
                    <a:pt x="317997" y="43967"/>
                    <a:pt x="318939" y="37369"/>
                  </a:cubicBezTo>
                  <a:cubicBezTo>
                    <a:pt x="319882" y="35484"/>
                    <a:pt x="319882" y="33599"/>
                    <a:pt x="319882" y="31714"/>
                  </a:cubicBezTo>
                  <a:cubicBezTo>
                    <a:pt x="320825" y="30772"/>
                    <a:pt x="321767" y="29829"/>
                    <a:pt x="322710" y="27944"/>
                  </a:cubicBezTo>
                  <a:cubicBezTo>
                    <a:pt x="323653" y="24174"/>
                    <a:pt x="324595" y="22289"/>
                    <a:pt x="327423" y="18519"/>
                  </a:cubicBezTo>
                  <a:cubicBezTo>
                    <a:pt x="328366" y="16634"/>
                    <a:pt x="329309" y="14749"/>
                    <a:pt x="330251" y="13807"/>
                  </a:cubicBezTo>
                  <a:cubicBezTo>
                    <a:pt x="334965" y="9094"/>
                    <a:pt x="343449" y="4382"/>
                    <a:pt x="350047" y="2497"/>
                  </a:cubicBezTo>
                  <a:cubicBezTo>
                    <a:pt x="351933" y="1554"/>
                    <a:pt x="356646" y="1554"/>
                    <a:pt x="359474" y="1554"/>
                  </a:cubicBezTo>
                  <a:close/>
                  <a:moveTo>
                    <a:pt x="133617" y="1554"/>
                  </a:moveTo>
                  <a:cubicBezTo>
                    <a:pt x="146887" y="2494"/>
                    <a:pt x="155418" y="5315"/>
                    <a:pt x="163001" y="10957"/>
                  </a:cubicBezTo>
                  <a:cubicBezTo>
                    <a:pt x="166793" y="13778"/>
                    <a:pt x="167741" y="14718"/>
                    <a:pt x="170584" y="19420"/>
                  </a:cubicBezTo>
                  <a:cubicBezTo>
                    <a:pt x="177220" y="28823"/>
                    <a:pt x="181011" y="41987"/>
                    <a:pt x="180063" y="58912"/>
                  </a:cubicBezTo>
                  <a:cubicBezTo>
                    <a:pt x="179115" y="68315"/>
                    <a:pt x="178167" y="74897"/>
                    <a:pt x="176272" y="83360"/>
                  </a:cubicBezTo>
                  <a:cubicBezTo>
                    <a:pt x="171532" y="89942"/>
                    <a:pt x="167741" y="96524"/>
                    <a:pt x="160158" y="101225"/>
                  </a:cubicBezTo>
                  <a:cubicBezTo>
                    <a:pt x="158262" y="103106"/>
                    <a:pt x="155418" y="104986"/>
                    <a:pt x="152574" y="105927"/>
                  </a:cubicBezTo>
                  <a:cubicBezTo>
                    <a:pt x="142148" y="109688"/>
                    <a:pt x="125086" y="110628"/>
                    <a:pt x="113711" y="107807"/>
                  </a:cubicBezTo>
                  <a:cubicBezTo>
                    <a:pt x="111815" y="106867"/>
                    <a:pt x="110867" y="105927"/>
                    <a:pt x="108972" y="104986"/>
                  </a:cubicBezTo>
                  <a:cubicBezTo>
                    <a:pt x="107076" y="104046"/>
                    <a:pt x="106128" y="104986"/>
                    <a:pt x="104232" y="104046"/>
                  </a:cubicBezTo>
                  <a:cubicBezTo>
                    <a:pt x="102336" y="103106"/>
                    <a:pt x="97597" y="99345"/>
                    <a:pt x="96649" y="96524"/>
                  </a:cubicBezTo>
                  <a:cubicBezTo>
                    <a:pt x="92858" y="87121"/>
                    <a:pt x="101389" y="78658"/>
                    <a:pt x="110867" y="80539"/>
                  </a:cubicBezTo>
                  <a:cubicBezTo>
                    <a:pt x="115607" y="80539"/>
                    <a:pt x="118451" y="85240"/>
                    <a:pt x="122242" y="87121"/>
                  </a:cubicBezTo>
                  <a:cubicBezTo>
                    <a:pt x="126034" y="89001"/>
                    <a:pt x="129825" y="90882"/>
                    <a:pt x="133617" y="89942"/>
                  </a:cubicBezTo>
                  <a:cubicBezTo>
                    <a:pt x="143096" y="89942"/>
                    <a:pt x="144991" y="84300"/>
                    <a:pt x="148783" y="76778"/>
                  </a:cubicBezTo>
                  <a:cubicBezTo>
                    <a:pt x="148783" y="73016"/>
                    <a:pt x="151627" y="66434"/>
                    <a:pt x="147835" y="64554"/>
                  </a:cubicBezTo>
                  <a:cubicBezTo>
                    <a:pt x="144991" y="63613"/>
                    <a:pt x="142148" y="68315"/>
                    <a:pt x="139304" y="69255"/>
                  </a:cubicBezTo>
                  <a:cubicBezTo>
                    <a:pt x="134565" y="70196"/>
                    <a:pt x="126034" y="70196"/>
                    <a:pt x="120346" y="70196"/>
                  </a:cubicBezTo>
                  <a:cubicBezTo>
                    <a:pt x="115607" y="69255"/>
                    <a:pt x="110867" y="68315"/>
                    <a:pt x="107076" y="66434"/>
                  </a:cubicBezTo>
                  <a:cubicBezTo>
                    <a:pt x="101389" y="63613"/>
                    <a:pt x="94753" y="60793"/>
                    <a:pt x="93805" y="53270"/>
                  </a:cubicBezTo>
                  <a:cubicBezTo>
                    <a:pt x="88118" y="47628"/>
                    <a:pt x="90014" y="34464"/>
                    <a:pt x="90962" y="25061"/>
                  </a:cubicBezTo>
                  <a:cubicBezTo>
                    <a:pt x="95701" y="17539"/>
                    <a:pt x="99493" y="11897"/>
                    <a:pt x="107076" y="8136"/>
                  </a:cubicBezTo>
                  <a:cubicBezTo>
                    <a:pt x="113711" y="3435"/>
                    <a:pt x="124138" y="1554"/>
                    <a:pt x="133617" y="1554"/>
                  </a:cubicBezTo>
                  <a:close/>
                  <a:moveTo>
                    <a:pt x="259126" y="102"/>
                  </a:moveTo>
                  <a:cubicBezTo>
                    <a:pt x="273240" y="-843"/>
                    <a:pt x="278885" y="4825"/>
                    <a:pt x="280767" y="17106"/>
                  </a:cubicBezTo>
                  <a:cubicBezTo>
                    <a:pt x="281708" y="26553"/>
                    <a:pt x="280767" y="43557"/>
                    <a:pt x="280767" y="53948"/>
                  </a:cubicBezTo>
                  <a:cubicBezTo>
                    <a:pt x="279826" y="58671"/>
                    <a:pt x="279826" y="62450"/>
                    <a:pt x="281708" y="64339"/>
                  </a:cubicBezTo>
                  <a:cubicBezTo>
                    <a:pt x="283590" y="65284"/>
                    <a:pt x="285472" y="64339"/>
                    <a:pt x="287354" y="65284"/>
                  </a:cubicBezTo>
                  <a:cubicBezTo>
                    <a:pt x="291117" y="66229"/>
                    <a:pt x="294881" y="70952"/>
                    <a:pt x="294881" y="74731"/>
                  </a:cubicBezTo>
                  <a:cubicBezTo>
                    <a:pt x="294881" y="77565"/>
                    <a:pt x="293940" y="80399"/>
                    <a:pt x="292999" y="83233"/>
                  </a:cubicBezTo>
                  <a:cubicBezTo>
                    <a:pt x="290177" y="84177"/>
                    <a:pt x="287354" y="87011"/>
                    <a:pt x="282649" y="86067"/>
                  </a:cubicBezTo>
                  <a:cubicBezTo>
                    <a:pt x="278885" y="87956"/>
                    <a:pt x="280767" y="93624"/>
                    <a:pt x="280767" y="97403"/>
                  </a:cubicBezTo>
                  <a:cubicBezTo>
                    <a:pt x="279826" y="101181"/>
                    <a:pt x="276063" y="106849"/>
                    <a:pt x="273240" y="107794"/>
                  </a:cubicBezTo>
                  <a:cubicBezTo>
                    <a:pt x="268535" y="110628"/>
                    <a:pt x="260067" y="109683"/>
                    <a:pt x="257244" y="106849"/>
                  </a:cubicBezTo>
                  <a:cubicBezTo>
                    <a:pt x="254422" y="104960"/>
                    <a:pt x="252540" y="99292"/>
                    <a:pt x="251599" y="95513"/>
                  </a:cubicBezTo>
                  <a:cubicBezTo>
                    <a:pt x="251599" y="91735"/>
                    <a:pt x="253481" y="87956"/>
                    <a:pt x="249717" y="86067"/>
                  </a:cubicBezTo>
                  <a:cubicBezTo>
                    <a:pt x="240308" y="86067"/>
                    <a:pt x="221489" y="88901"/>
                    <a:pt x="211139" y="86067"/>
                  </a:cubicBezTo>
                  <a:cubicBezTo>
                    <a:pt x="208316" y="85122"/>
                    <a:pt x="203612" y="81343"/>
                    <a:pt x="202671" y="79454"/>
                  </a:cubicBezTo>
                  <a:cubicBezTo>
                    <a:pt x="201730" y="76620"/>
                    <a:pt x="200789" y="68118"/>
                    <a:pt x="202671" y="63395"/>
                  </a:cubicBezTo>
                  <a:cubicBezTo>
                    <a:pt x="202671" y="62450"/>
                    <a:pt x="204553" y="62450"/>
                    <a:pt x="205494" y="60561"/>
                  </a:cubicBezTo>
                  <a:cubicBezTo>
                    <a:pt x="205494" y="59616"/>
                    <a:pt x="205494" y="57727"/>
                    <a:pt x="206435" y="56782"/>
                  </a:cubicBezTo>
                  <a:cubicBezTo>
                    <a:pt x="207376" y="55837"/>
                    <a:pt x="209257" y="54893"/>
                    <a:pt x="210198" y="53948"/>
                  </a:cubicBezTo>
                  <a:cubicBezTo>
                    <a:pt x="213021" y="51114"/>
                    <a:pt x="214903" y="46391"/>
                    <a:pt x="217726" y="42612"/>
                  </a:cubicBezTo>
                  <a:cubicBezTo>
                    <a:pt x="225253" y="35055"/>
                    <a:pt x="233721" y="24663"/>
                    <a:pt x="241249" y="16161"/>
                  </a:cubicBezTo>
                  <a:cubicBezTo>
                    <a:pt x="244071" y="12382"/>
                    <a:pt x="246894" y="8604"/>
                    <a:pt x="249717" y="5770"/>
                  </a:cubicBezTo>
                  <a:cubicBezTo>
                    <a:pt x="252540" y="2936"/>
                    <a:pt x="255362" y="1991"/>
                    <a:pt x="259126" y="102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şḻîḋé"/>
            <p:cNvSpPr/>
            <p:nvPr/>
          </p:nvSpPr>
          <p:spPr bwMode="auto">
            <a:xfrm>
              <a:off x="1273735" y="882959"/>
              <a:ext cx="1733256" cy="1758178"/>
            </a:xfrm>
            <a:custGeom>
              <a:avLst/>
              <a:gdLst>
                <a:gd name="connsiteX0" fmla="*/ 780239 w 1733256"/>
                <a:gd name="connsiteY0" fmla="*/ 1681855 h 1758178"/>
                <a:gd name="connsiteX1" fmla="*/ 772669 w 1733256"/>
                <a:gd name="connsiteY1" fmla="*/ 1695989 h 1758178"/>
                <a:gd name="connsiteX2" fmla="*/ 784971 w 1733256"/>
                <a:gd name="connsiteY2" fmla="*/ 1702585 h 1758178"/>
                <a:gd name="connsiteX3" fmla="*/ 796326 w 1733256"/>
                <a:gd name="connsiteY3" fmla="*/ 1690335 h 1758178"/>
                <a:gd name="connsiteX4" fmla="*/ 780239 w 1733256"/>
                <a:gd name="connsiteY4" fmla="*/ 1681855 h 1758178"/>
                <a:gd name="connsiteX5" fmla="*/ 761314 w 1733256"/>
                <a:gd name="connsiteY5" fmla="*/ 1649818 h 1758178"/>
                <a:gd name="connsiteX6" fmla="*/ 749012 w 1733256"/>
                <a:gd name="connsiteY6" fmla="*/ 1657356 h 1758178"/>
                <a:gd name="connsiteX7" fmla="*/ 764153 w 1733256"/>
                <a:gd name="connsiteY7" fmla="*/ 1660183 h 1758178"/>
                <a:gd name="connsiteX8" fmla="*/ 766991 w 1733256"/>
                <a:gd name="connsiteY8" fmla="*/ 1650760 h 1758178"/>
                <a:gd name="connsiteX9" fmla="*/ 761314 w 1733256"/>
                <a:gd name="connsiteY9" fmla="*/ 1649818 h 1758178"/>
                <a:gd name="connsiteX10" fmla="*/ 755636 w 1733256"/>
                <a:gd name="connsiteY10" fmla="*/ 1637568 h 1758178"/>
                <a:gd name="connsiteX11" fmla="*/ 738603 w 1733256"/>
                <a:gd name="connsiteY11" fmla="*/ 1647933 h 1758178"/>
                <a:gd name="connsiteX12" fmla="*/ 736711 w 1733256"/>
                <a:gd name="connsiteY12" fmla="*/ 1657356 h 1758178"/>
                <a:gd name="connsiteX13" fmla="*/ 747120 w 1733256"/>
                <a:gd name="connsiteY13" fmla="*/ 1650760 h 1758178"/>
                <a:gd name="connsiteX14" fmla="*/ 750905 w 1733256"/>
                <a:gd name="connsiteY14" fmla="*/ 1647933 h 1758178"/>
                <a:gd name="connsiteX15" fmla="*/ 755636 w 1733256"/>
                <a:gd name="connsiteY15" fmla="*/ 1637568 h 1758178"/>
                <a:gd name="connsiteX16" fmla="*/ 1094306 w 1733256"/>
                <a:gd name="connsiteY16" fmla="*/ 1635298 h 1758178"/>
                <a:gd name="connsiteX17" fmla="*/ 1102379 w 1733256"/>
                <a:gd name="connsiteY17" fmla="*/ 1638739 h 1758178"/>
                <a:gd name="connsiteX18" fmla="*/ 1105213 w 1733256"/>
                <a:gd name="connsiteY18" fmla="*/ 1650973 h 1758178"/>
                <a:gd name="connsiteX19" fmla="*/ 1101435 w 1733256"/>
                <a:gd name="connsiteY19" fmla="*/ 1663208 h 1758178"/>
                <a:gd name="connsiteX20" fmla="*/ 1106157 w 1733256"/>
                <a:gd name="connsiteY20" fmla="*/ 1668855 h 1758178"/>
                <a:gd name="connsiteX21" fmla="*/ 1096712 w 1733256"/>
                <a:gd name="connsiteY21" fmla="*/ 1679207 h 1758178"/>
                <a:gd name="connsiteX22" fmla="*/ 1066489 w 1733256"/>
                <a:gd name="connsiteY22" fmla="*/ 1702736 h 1758178"/>
                <a:gd name="connsiteX23" fmla="*/ 1069322 w 1733256"/>
                <a:gd name="connsiteY23" fmla="*/ 1712147 h 1758178"/>
                <a:gd name="connsiteX24" fmla="*/ 1077823 w 1733256"/>
                <a:gd name="connsiteY24" fmla="*/ 1718735 h 1758178"/>
                <a:gd name="connsiteX25" fmla="*/ 1103324 w 1733256"/>
                <a:gd name="connsiteY25" fmla="*/ 1717794 h 1758178"/>
                <a:gd name="connsiteX26" fmla="*/ 1133547 w 1733256"/>
                <a:gd name="connsiteY26" fmla="*/ 1696148 h 1758178"/>
                <a:gd name="connsiteX27" fmla="*/ 1136380 w 1733256"/>
                <a:gd name="connsiteY27" fmla="*/ 1676384 h 1758178"/>
                <a:gd name="connsiteX28" fmla="*/ 1145825 w 1733256"/>
                <a:gd name="connsiteY28" fmla="*/ 1682031 h 1758178"/>
                <a:gd name="connsiteX29" fmla="*/ 1149603 w 1733256"/>
                <a:gd name="connsiteY29" fmla="*/ 1696148 h 1758178"/>
                <a:gd name="connsiteX30" fmla="*/ 1082545 w 1733256"/>
                <a:gd name="connsiteY30" fmla="*/ 1736616 h 1758178"/>
                <a:gd name="connsiteX31" fmla="*/ 1058933 w 1733256"/>
                <a:gd name="connsiteY31" fmla="*/ 1727205 h 1758178"/>
                <a:gd name="connsiteX32" fmla="*/ 1055155 w 1733256"/>
                <a:gd name="connsiteY32" fmla="*/ 1705559 h 1758178"/>
                <a:gd name="connsiteX33" fmla="*/ 1067433 w 1733256"/>
                <a:gd name="connsiteY33" fmla="*/ 1679207 h 1758178"/>
                <a:gd name="connsiteX34" fmla="*/ 1087267 w 1733256"/>
                <a:gd name="connsiteY34" fmla="*/ 1666973 h 1758178"/>
                <a:gd name="connsiteX35" fmla="*/ 1087267 w 1733256"/>
                <a:gd name="connsiteY35" fmla="*/ 1663208 h 1758178"/>
                <a:gd name="connsiteX36" fmla="*/ 1087267 w 1733256"/>
                <a:gd name="connsiteY36" fmla="*/ 1657561 h 1758178"/>
                <a:gd name="connsiteX37" fmla="*/ 1070267 w 1733256"/>
                <a:gd name="connsiteY37" fmla="*/ 1660385 h 1758178"/>
                <a:gd name="connsiteX38" fmla="*/ 1055155 w 1733256"/>
                <a:gd name="connsiteY38" fmla="*/ 1669796 h 1758178"/>
                <a:gd name="connsiteX39" fmla="*/ 1050433 w 1733256"/>
                <a:gd name="connsiteY39" fmla="*/ 1673561 h 1758178"/>
                <a:gd name="connsiteX40" fmla="*/ 1032487 w 1733256"/>
                <a:gd name="connsiteY40" fmla="*/ 1734734 h 1758178"/>
                <a:gd name="connsiteX41" fmla="*/ 1031543 w 1733256"/>
                <a:gd name="connsiteY41" fmla="*/ 1750733 h 1758178"/>
                <a:gd name="connsiteX42" fmla="*/ 1021154 w 1733256"/>
                <a:gd name="connsiteY42" fmla="*/ 1754498 h 1758178"/>
                <a:gd name="connsiteX43" fmla="*/ 1013598 w 1733256"/>
                <a:gd name="connsiteY43" fmla="*/ 1745087 h 1758178"/>
                <a:gd name="connsiteX44" fmla="*/ 1012653 w 1733256"/>
                <a:gd name="connsiteY44" fmla="*/ 1735675 h 1758178"/>
                <a:gd name="connsiteX45" fmla="*/ 1003209 w 1733256"/>
                <a:gd name="connsiteY45" fmla="*/ 1724382 h 1758178"/>
                <a:gd name="connsiteX46" fmla="*/ 1001320 w 1733256"/>
                <a:gd name="connsiteY46" fmla="*/ 1706500 h 1758178"/>
                <a:gd name="connsiteX47" fmla="*/ 1003209 w 1733256"/>
                <a:gd name="connsiteY47" fmla="*/ 1691442 h 1758178"/>
                <a:gd name="connsiteX48" fmla="*/ 1006042 w 1733256"/>
                <a:gd name="connsiteY48" fmla="*/ 1674502 h 1758178"/>
                <a:gd name="connsiteX49" fmla="*/ 1019265 w 1733256"/>
                <a:gd name="connsiteY49" fmla="*/ 1665090 h 1758178"/>
                <a:gd name="connsiteX50" fmla="*/ 1019265 w 1733256"/>
                <a:gd name="connsiteY50" fmla="*/ 1677325 h 1758178"/>
                <a:gd name="connsiteX51" fmla="*/ 1010764 w 1733256"/>
                <a:gd name="connsiteY51" fmla="*/ 1688619 h 1758178"/>
                <a:gd name="connsiteX52" fmla="*/ 1006986 w 1733256"/>
                <a:gd name="connsiteY52" fmla="*/ 1699912 h 1758178"/>
                <a:gd name="connsiteX53" fmla="*/ 1014542 w 1733256"/>
                <a:gd name="connsiteY53" fmla="*/ 1709324 h 1758178"/>
                <a:gd name="connsiteX54" fmla="*/ 1022098 w 1733256"/>
                <a:gd name="connsiteY54" fmla="*/ 1732852 h 1758178"/>
                <a:gd name="connsiteX55" fmla="*/ 1028710 w 1733256"/>
                <a:gd name="connsiteY55" fmla="*/ 1722499 h 1758178"/>
                <a:gd name="connsiteX56" fmla="*/ 1042877 w 1733256"/>
                <a:gd name="connsiteY56" fmla="*/ 1677325 h 1758178"/>
                <a:gd name="connsiteX57" fmla="*/ 1061766 w 1733256"/>
                <a:gd name="connsiteY57" fmla="*/ 1647209 h 1758178"/>
                <a:gd name="connsiteX58" fmla="*/ 1083135 w 1733256"/>
                <a:gd name="connsiteY58" fmla="*/ 1637327 h 1758178"/>
                <a:gd name="connsiteX59" fmla="*/ 1094306 w 1733256"/>
                <a:gd name="connsiteY59" fmla="*/ 1635298 h 1758178"/>
                <a:gd name="connsiteX60" fmla="*/ 693182 w 1733256"/>
                <a:gd name="connsiteY60" fmla="*/ 1598935 h 1758178"/>
                <a:gd name="connsiteX61" fmla="*/ 710215 w 1733256"/>
                <a:gd name="connsiteY61" fmla="*/ 1614011 h 1758178"/>
                <a:gd name="connsiteX62" fmla="*/ 735764 w 1733256"/>
                <a:gd name="connsiteY62" fmla="*/ 1620607 h 1758178"/>
                <a:gd name="connsiteX63" fmla="*/ 730087 w 1733256"/>
                <a:gd name="connsiteY63" fmla="*/ 1634741 h 1758178"/>
                <a:gd name="connsiteX64" fmla="*/ 723463 w 1733256"/>
                <a:gd name="connsiteY64" fmla="*/ 1645106 h 1758178"/>
                <a:gd name="connsiteX65" fmla="*/ 724409 w 1733256"/>
                <a:gd name="connsiteY65" fmla="*/ 1658298 h 1758178"/>
                <a:gd name="connsiteX66" fmla="*/ 735764 w 1733256"/>
                <a:gd name="connsiteY66" fmla="*/ 1646049 h 1758178"/>
                <a:gd name="connsiteX67" fmla="*/ 742388 w 1733256"/>
                <a:gd name="connsiteY67" fmla="*/ 1629088 h 1758178"/>
                <a:gd name="connsiteX68" fmla="*/ 750905 w 1733256"/>
                <a:gd name="connsiteY68" fmla="*/ 1617781 h 1758178"/>
                <a:gd name="connsiteX69" fmla="*/ 760368 w 1733256"/>
                <a:gd name="connsiteY69" fmla="*/ 1620607 h 1758178"/>
                <a:gd name="connsiteX70" fmla="*/ 816198 w 1733256"/>
                <a:gd name="connsiteY70" fmla="*/ 1630972 h 1758178"/>
                <a:gd name="connsiteX71" fmla="*/ 817144 w 1733256"/>
                <a:gd name="connsiteY71" fmla="*/ 1639453 h 1758178"/>
                <a:gd name="connsiteX72" fmla="*/ 796326 w 1733256"/>
                <a:gd name="connsiteY72" fmla="*/ 1646049 h 1758178"/>
                <a:gd name="connsiteX73" fmla="*/ 779293 w 1733256"/>
                <a:gd name="connsiteY73" fmla="*/ 1645106 h 1758178"/>
                <a:gd name="connsiteX74" fmla="*/ 784971 w 1733256"/>
                <a:gd name="connsiteY74" fmla="*/ 1660183 h 1758178"/>
                <a:gd name="connsiteX75" fmla="*/ 801057 w 1733256"/>
                <a:gd name="connsiteY75" fmla="*/ 1663009 h 1758178"/>
                <a:gd name="connsiteX76" fmla="*/ 812413 w 1733256"/>
                <a:gd name="connsiteY76" fmla="*/ 1669605 h 1758178"/>
                <a:gd name="connsiteX77" fmla="*/ 819037 w 1733256"/>
                <a:gd name="connsiteY77" fmla="*/ 1676201 h 1758178"/>
                <a:gd name="connsiteX78" fmla="*/ 810520 w 1733256"/>
                <a:gd name="connsiteY78" fmla="*/ 1697873 h 1758178"/>
                <a:gd name="connsiteX79" fmla="*/ 799165 w 1733256"/>
                <a:gd name="connsiteY79" fmla="*/ 1706354 h 1758178"/>
                <a:gd name="connsiteX80" fmla="*/ 792541 w 1733256"/>
                <a:gd name="connsiteY80" fmla="*/ 1711065 h 1758178"/>
                <a:gd name="connsiteX81" fmla="*/ 775508 w 1733256"/>
                <a:gd name="connsiteY81" fmla="*/ 1716719 h 1758178"/>
                <a:gd name="connsiteX82" fmla="*/ 770777 w 1733256"/>
                <a:gd name="connsiteY82" fmla="*/ 1713892 h 1758178"/>
                <a:gd name="connsiteX83" fmla="*/ 762260 w 1733256"/>
                <a:gd name="connsiteY83" fmla="*/ 1727083 h 1758178"/>
                <a:gd name="connsiteX84" fmla="*/ 745227 w 1733256"/>
                <a:gd name="connsiteY84" fmla="*/ 1758178 h 1758178"/>
                <a:gd name="connsiteX85" fmla="*/ 754690 w 1733256"/>
                <a:gd name="connsiteY85" fmla="*/ 1710123 h 1758178"/>
                <a:gd name="connsiteX86" fmla="*/ 756582 w 1733256"/>
                <a:gd name="connsiteY86" fmla="*/ 1695989 h 1758178"/>
                <a:gd name="connsiteX87" fmla="*/ 759421 w 1733256"/>
                <a:gd name="connsiteY87" fmla="*/ 1683739 h 1758178"/>
                <a:gd name="connsiteX88" fmla="*/ 743335 w 1733256"/>
                <a:gd name="connsiteY88" fmla="*/ 1681855 h 1758178"/>
                <a:gd name="connsiteX89" fmla="*/ 739550 w 1733256"/>
                <a:gd name="connsiteY89" fmla="*/ 1694104 h 1758178"/>
                <a:gd name="connsiteX90" fmla="*/ 734818 w 1733256"/>
                <a:gd name="connsiteY90" fmla="*/ 1700700 h 1758178"/>
                <a:gd name="connsiteX91" fmla="*/ 727248 w 1733256"/>
                <a:gd name="connsiteY91" fmla="*/ 1700700 h 1758178"/>
                <a:gd name="connsiteX92" fmla="*/ 724409 w 1733256"/>
                <a:gd name="connsiteY92" fmla="*/ 1688451 h 1758178"/>
                <a:gd name="connsiteX93" fmla="*/ 721570 w 1733256"/>
                <a:gd name="connsiteY93" fmla="*/ 1674317 h 1758178"/>
                <a:gd name="connsiteX94" fmla="*/ 717785 w 1733256"/>
                <a:gd name="connsiteY94" fmla="*/ 1679028 h 1758178"/>
                <a:gd name="connsiteX95" fmla="*/ 709269 w 1733256"/>
                <a:gd name="connsiteY95" fmla="*/ 1693162 h 1758178"/>
                <a:gd name="connsiteX96" fmla="*/ 701699 w 1733256"/>
                <a:gd name="connsiteY96" fmla="*/ 1699758 h 1758178"/>
                <a:gd name="connsiteX97" fmla="*/ 692236 w 1733256"/>
                <a:gd name="connsiteY97" fmla="*/ 1704469 h 1758178"/>
                <a:gd name="connsiteX98" fmla="*/ 691289 w 1733256"/>
                <a:gd name="connsiteY98" fmla="*/ 1689393 h 1758178"/>
                <a:gd name="connsiteX99" fmla="*/ 700752 w 1733256"/>
                <a:gd name="connsiteY99" fmla="*/ 1685624 h 1758178"/>
                <a:gd name="connsiteX100" fmla="*/ 704537 w 1733256"/>
                <a:gd name="connsiteY100" fmla="*/ 1675259 h 1758178"/>
                <a:gd name="connsiteX101" fmla="*/ 692236 w 1733256"/>
                <a:gd name="connsiteY101" fmla="*/ 1673374 h 1758178"/>
                <a:gd name="connsiteX102" fmla="*/ 697913 w 1733256"/>
                <a:gd name="connsiteY102" fmla="*/ 1660183 h 1758178"/>
                <a:gd name="connsiteX103" fmla="*/ 707376 w 1733256"/>
                <a:gd name="connsiteY103" fmla="*/ 1651702 h 1758178"/>
                <a:gd name="connsiteX104" fmla="*/ 703591 w 1733256"/>
                <a:gd name="connsiteY104" fmla="*/ 1636626 h 1758178"/>
                <a:gd name="connsiteX105" fmla="*/ 693182 w 1733256"/>
                <a:gd name="connsiteY105" fmla="*/ 1637568 h 1758178"/>
                <a:gd name="connsiteX106" fmla="*/ 683719 w 1733256"/>
                <a:gd name="connsiteY106" fmla="*/ 1646049 h 1758178"/>
                <a:gd name="connsiteX107" fmla="*/ 674257 w 1733256"/>
                <a:gd name="connsiteY107" fmla="*/ 1689393 h 1758178"/>
                <a:gd name="connsiteX108" fmla="*/ 672364 w 1733256"/>
                <a:gd name="connsiteY108" fmla="*/ 1712007 h 1758178"/>
                <a:gd name="connsiteX109" fmla="*/ 669525 w 1733256"/>
                <a:gd name="connsiteY109" fmla="*/ 1716719 h 1758178"/>
                <a:gd name="connsiteX110" fmla="*/ 663848 w 1733256"/>
                <a:gd name="connsiteY110" fmla="*/ 1673374 h 1758178"/>
                <a:gd name="connsiteX111" fmla="*/ 693182 w 1733256"/>
                <a:gd name="connsiteY111" fmla="*/ 1598935 h 1758178"/>
                <a:gd name="connsiteX112" fmla="*/ 462129 w 1733256"/>
                <a:gd name="connsiteY112" fmla="*/ 1598113 h 1758178"/>
                <a:gd name="connsiteX113" fmla="*/ 454588 w 1733256"/>
                <a:gd name="connsiteY113" fmla="*/ 1599991 h 1758178"/>
                <a:gd name="connsiteX114" fmla="*/ 439506 w 1733256"/>
                <a:gd name="connsiteY114" fmla="*/ 1600930 h 1758178"/>
                <a:gd name="connsiteX115" fmla="*/ 416883 w 1733256"/>
                <a:gd name="connsiteY115" fmla="*/ 1603748 h 1758178"/>
                <a:gd name="connsiteX116" fmla="*/ 431965 w 1733256"/>
                <a:gd name="connsiteY116" fmla="*/ 1617835 h 1758178"/>
                <a:gd name="connsiteX117" fmla="*/ 434793 w 1733256"/>
                <a:gd name="connsiteY117" fmla="*/ 1619713 h 1758178"/>
                <a:gd name="connsiteX118" fmla="*/ 457416 w 1733256"/>
                <a:gd name="connsiteY118" fmla="*/ 1627227 h 1758178"/>
                <a:gd name="connsiteX119" fmla="*/ 467785 w 1733256"/>
                <a:gd name="connsiteY119" fmla="*/ 1624409 h 1758178"/>
                <a:gd name="connsiteX120" fmla="*/ 479097 w 1733256"/>
                <a:gd name="connsiteY120" fmla="*/ 1612200 h 1758178"/>
                <a:gd name="connsiteX121" fmla="*/ 476269 w 1733256"/>
                <a:gd name="connsiteY121" fmla="*/ 1603748 h 1758178"/>
                <a:gd name="connsiteX122" fmla="*/ 472498 w 1733256"/>
                <a:gd name="connsiteY122" fmla="*/ 1600930 h 1758178"/>
                <a:gd name="connsiteX123" fmla="*/ 462129 w 1733256"/>
                <a:gd name="connsiteY123" fmla="*/ 1598113 h 1758178"/>
                <a:gd name="connsiteX124" fmla="*/ 1085135 w 1733256"/>
                <a:gd name="connsiteY124" fmla="*/ 1583180 h 1758178"/>
                <a:gd name="connsiteX125" fmla="*/ 1091727 w 1733256"/>
                <a:gd name="connsiteY125" fmla="*/ 1594444 h 1758178"/>
                <a:gd name="connsiteX126" fmla="*/ 1077601 w 1733256"/>
                <a:gd name="connsiteY126" fmla="*/ 1617911 h 1758178"/>
                <a:gd name="connsiteX127" fmla="*/ 1037105 w 1733256"/>
                <a:gd name="connsiteY127" fmla="*/ 1661090 h 1758178"/>
                <a:gd name="connsiteX128" fmla="*/ 1050289 w 1733256"/>
                <a:gd name="connsiteY128" fmla="*/ 1624482 h 1758178"/>
                <a:gd name="connsiteX129" fmla="*/ 1024862 w 1733256"/>
                <a:gd name="connsiteY129" fmla="*/ 1635746 h 1758178"/>
                <a:gd name="connsiteX130" fmla="*/ 1021094 w 1733256"/>
                <a:gd name="connsiteY130" fmla="*/ 1652642 h 1758178"/>
                <a:gd name="connsiteX131" fmla="*/ 1013560 w 1733256"/>
                <a:gd name="connsiteY131" fmla="*/ 1653581 h 1758178"/>
                <a:gd name="connsiteX132" fmla="*/ 1009793 w 1733256"/>
                <a:gd name="connsiteY132" fmla="*/ 1650765 h 1758178"/>
                <a:gd name="connsiteX133" fmla="*/ 999434 w 1733256"/>
                <a:gd name="connsiteY133" fmla="*/ 1658274 h 1758178"/>
                <a:gd name="connsiteX134" fmla="*/ 994725 w 1733256"/>
                <a:gd name="connsiteY134" fmla="*/ 1647949 h 1758178"/>
                <a:gd name="connsiteX135" fmla="*/ 1006968 w 1733256"/>
                <a:gd name="connsiteY135" fmla="*/ 1634807 h 1758178"/>
                <a:gd name="connsiteX136" fmla="*/ 1005084 w 1733256"/>
                <a:gd name="connsiteY136" fmla="*/ 1613217 h 1758178"/>
                <a:gd name="connsiteX137" fmla="*/ 1007910 w 1733256"/>
                <a:gd name="connsiteY137" fmla="*/ 1592567 h 1758178"/>
                <a:gd name="connsiteX138" fmla="*/ 1019211 w 1733256"/>
                <a:gd name="connsiteY138" fmla="*/ 1592567 h 1758178"/>
                <a:gd name="connsiteX139" fmla="*/ 1022036 w 1733256"/>
                <a:gd name="connsiteY139" fmla="*/ 1599137 h 1758178"/>
                <a:gd name="connsiteX140" fmla="*/ 1025803 w 1733256"/>
                <a:gd name="connsiteY140" fmla="*/ 1627298 h 1758178"/>
                <a:gd name="connsiteX141" fmla="*/ 1055940 w 1733256"/>
                <a:gd name="connsiteY141" fmla="*/ 1613217 h 1758178"/>
                <a:gd name="connsiteX142" fmla="*/ 1085135 w 1733256"/>
                <a:gd name="connsiteY142" fmla="*/ 1583180 h 1758178"/>
                <a:gd name="connsiteX143" fmla="*/ 424424 w 1733256"/>
                <a:gd name="connsiteY143" fmla="*/ 1575573 h 1758178"/>
                <a:gd name="connsiteX144" fmla="*/ 420653 w 1733256"/>
                <a:gd name="connsiteY144" fmla="*/ 1587782 h 1758178"/>
                <a:gd name="connsiteX145" fmla="*/ 435735 w 1733256"/>
                <a:gd name="connsiteY145" fmla="*/ 1592478 h 1758178"/>
                <a:gd name="connsiteX146" fmla="*/ 453645 w 1733256"/>
                <a:gd name="connsiteY146" fmla="*/ 1586843 h 1758178"/>
                <a:gd name="connsiteX147" fmla="*/ 437621 w 1733256"/>
                <a:gd name="connsiteY147" fmla="*/ 1578390 h 1758178"/>
                <a:gd name="connsiteX148" fmla="*/ 424424 w 1733256"/>
                <a:gd name="connsiteY148" fmla="*/ 1575573 h 1758178"/>
                <a:gd name="connsiteX149" fmla="*/ 1414657 w 1733256"/>
                <a:gd name="connsiteY149" fmla="*/ 1545172 h 1758178"/>
                <a:gd name="connsiteX150" fmla="*/ 1421255 w 1733256"/>
                <a:gd name="connsiteY150" fmla="*/ 1545172 h 1758178"/>
                <a:gd name="connsiteX151" fmla="*/ 1429738 w 1733256"/>
                <a:gd name="connsiteY151" fmla="*/ 1553698 h 1758178"/>
                <a:gd name="connsiteX152" fmla="*/ 1427852 w 1733256"/>
                <a:gd name="connsiteY152" fmla="*/ 1559382 h 1758178"/>
                <a:gd name="connsiteX153" fmla="*/ 1411829 w 1733256"/>
                <a:gd name="connsiteY153" fmla="*/ 1571697 h 1758178"/>
                <a:gd name="connsiteX154" fmla="*/ 1384495 w 1733256"/>
                <a:gd name="connsiteY154" fmla="*/ 1572645 h 1758178"/>
                <a:gd name="connsiteX155" fmla="*/ 1343023 w 1733256"/>
                <a:gd name="connsiteY155" fmla="*/ 1569803 h 1758178"/>
                <a:gd name="connsiteX156" fmla="*/ 1333597 w 1733256"/>
                <a:gd name="connsiteY156" fmla="*/ 1565066 h 1758178"/>
                <a:gd name="connsiteX157" fmla="*/ 1326999 w 1733256"/>
                <a:gd name="connsiteY157" fmla="*/ 1557488 h 1758178"/>
                <a:gd name="connsiteX158" fmla="*/ 1336425 w 1733256"/>
                <a:gd name="connsiteY158" fmla="*/ 1548962 h 1758178"/>
                <a:gd name="connsiteX159" fmla="*/ 1351506 w 1733256"/>
                <a:gd name="connsiteY159" fmla="*/ 1549909 h 1758178"/>
                <a:gd name="connsiteX160" fmla="*/ 1372242 w 1733256"/>
                <a:gd name="connsiteY160" fmla="*/ 1551804 h 1758178"/>
                <a:gd name="connsiteX161" fmla="*/ 1414657 w 1733256"/>
                <a:gd name="connsiteY161" fmla="*/ 1545172 h 1758178"/>
                <a:gd name="connsiteX162" fmla="*/ 372579 w 1733256"/>
                <a:gd name="connsiteY162" fmla="*/ 1487291 h 1758178"/>
                <a:gd name="connsiteX163" fmla="*/ 523400 w 1733256"/>
                <a:gd name="connsiteY163" fmla="*/ 1565242 h 1758178"/>
                <a:gd name="connsiteX164" fmla="*/ 530941 w 1733256"/>
                <a:gd name="connsiteY164" fmla="*/ 1573694 h 1758178"/>
                <a:gd name="connsiteX165" fmla="*/ 534712 w 1733256"/>
                <a:gd name="connsiteY165" fmla="*/ 1583086 h 1758178"/>
                <a:gd name="connsiteX166" fmla="*/ 519630 w 1733256"/>
                <a:gd name="connsiteY166" fmla="*/ 1586843 h 1758178"/>
                <a:gd name="connsiteX167" fmla="*/ 500777 w 1733256"/>
                <a:gd name="connsiteY167" fmla="*/ 1568998 h 1758178"/>
                <a:gd name="connsiteX168" fmla="*/ 465900 w 1733256"/>
                <a:gd name="connsiteY168" fmla="*/ 1550215 h 1758178"/>
                <a:gd name="connsiteX169" fmla="*/ 426309 w 1733256"/>
                <a:gd name="connsiteY169" fmla="*/ 1539884 h 1758178"/>
                <a:gd name="connsiteX170" fmla="*/ 387661 w 1733256"/>
                <a:gd name="connsiteY170" fmla="*/ 1537067 h 1758178"/>
                <a:gd name="connsiteX171" fmla="*/ 377292 w 1733256"/>
                <a:gd name="connsiteY171" fmla="*/ 1543641 h 1758178"/>
                <a:gd name="connsiteX172" fmla="*/ 402743 w 1733256"/>
                <a:gd name="connsiteY172" fmla="*/ 1550215 h 1758178"/>
                <a:gd name="connsiteX173" fmla="*/ 414055 w 1733256"/>
                <a:gd name="connsiteY173" fmla="*/ 1553033 h 1758178"/>
                <a:gd name="connsiteX174" fmla="*/ 424424 w 1733256"/>
                <a:gd name="connsiteY174" fmla="*/ 1552093 h 1758178"/>
                <a:gd name="connsiteX175" fmla="*/ 437621 w 1733256"/>
                <a:gd name="connsiteY175" fmla="*/ 1553033 h 1758178"/>
                <a:gd name="connsiteX176" fmla="*/ 435735 w 1733256"/>
                <a:gd name="connsiteY176" fmla="*/ 1559607 h 1758178"/>
                <a:gd name="connsiteX177" fmla="*/ 444219 w 1733256"/>
                <a:gd name="connsiteY177" fmla="*/ 1565242 h 1758178"/>
                <a:gd name="connsiteX178" fmla="*/ 447990 w 1733256"/>
                <a:gd name="connsiteY178" fmla="*/ 1567120 h 1758178"/>
                <a:gd name="connsiteX179" fmla="*/ 464957 w 1733256"/>
                <a:gd name="connsiteY179" fmla="*/ 1568059 h 1758178"/>
                <a:gd name="connsiteX180" fmla="*/ 476269 w 1733256"/>
                <a:gd name="connsiteY180" fmla="*/ 1577451 h 1758178"/>
                <a:gd name="connsiteX181" fmla="*/ 487580 w 1733256"/>
                <a:gd name="connsiteY181" fmla="*/ 1592478 h 1758178"/>
                <a:gd name="connsiteX182" fmla="*/ 492293 w 1733256"/>
                <a:gd name="connsiteY182" fmla="*/ 1615957 h 1758178"/>
                <a:gd name="connsiteX183" fmla="*/ 465900 w 1733256"/>
                <a:gd name="connsiteY183" fmla="*/ 1629105 h 1758178"/>
                <a:gd name="connsiteX184" fmla="*/ 457416 w 1733256"/>
                <a:gd name="connsiteY184" fmla="*/ 1632862 h 1758178"/>
                <a:gd name="connsiteX185" fmla="*/ 446104 w 1733256"/>
                <a:gd name="connsiteY185" fmla="*/ 1633801 h 1758178"/>
                <a:gd name="connsiteX186" fmla="*/ 431022 w 1733256"/>
                <a:gd name="connsiteY186" fmla="*/ 1641314 h 1758178"/>
                <a:gd name="connsiteX187" fmla="*/ 381063 w 1733256"/>
                <a:gd name="connsiteY187" fmla="*/ 1608443 h 1758178"/>
                <a:gd name="connsiteX188" fmla="*/ 380120 w 1733256"/>
                <a:gd name="connsiteY188" fmla="*/ 1599052 h 1758178"/>
                <a:gd name="connsiteX189" fmla="*/ 383891 w 1733256"/>
                <a:gd name="connsiteY189" fmla="*/ 1593417 h 1758178"/>
                <a:gd name="connsiteX190" fmla="*/ 388604 w 1733256"/>
                <a:gd name="connsiteY190" fmla="*/ 1590599 h 1758178"/>
                <a:gd name="connsiteX191" fmla="*/ 405571 w 1733256"/>
                <a:gd name="connsiteY191" fmla="*/ 1589660 h 1758178"/>
                <a:gd name="connsiteX192" fmla="*/ 414055 w 1733256"/>
                <a:gd name="connsiteY192" fmla="*/ 1587782 h 1758178"/>
                <a:gd name="connsiteX193" fmla="*/ 416883 w 1733256"/>
                <a:gd name="connsiteY193" fmla="*/ 1584964 h 1758178"/>
                <a:gd name="connsiteX194" fmla="*/ 400858 w 1733256"/>
                <a:gd name="connsiteY194" fmla="*/ 1581208 h 1758178"/>
                <a:gd name="connsiteX195" fmla="*/ 398973 w 1733256"/>
                <a:gd name="connsiteY195" fmla="*/ 1569938 h 1758178"/>
                <a:gd name="connsiteX196" fmla="*/ 400858 w 1733256"/>
                <a:gd name="connsiteY196" fmla="*/ 1562424 h 1758178"/>
                <a:gd name="connsiteX197" fmla="*/ 384833 w 1733256"/>
                <a:gd name="connsiteY197" fmla="*/ 1558668 h 1758178"/>
                <a:gd name="connsiteX198" fmla="*/ 369751 w 1733256"/>
                <a:gd name="connsiteY198" fmla="*/ 1568059 h 1758178"/>
                <a:gd name="connsiteX199" fmla="*/ 368808 w 1733256"/>
                <a:gd name="connsiteY199" fmla="*/ 1585903 h 1758178"/>
                <a:gd name="connsiteX200" fmla="*/ 355612 w 1733256"/>
                <a:gd name="connsiteY200" fmla="*/ 1586843 h 1758178"/>
                <a:gd name="connsiteX201" fmla="*/ 365038 w 1733256"/>
                <a:gd name="connsiteY201" fmla="*/ 1536128 h 1758178"/>
                <a:gd name="connsiteX202" fmla="*/ 379177 w 1733256"/>
                <a:gd name="connsiteY202" fmla="*/ 1529554 h 1758178"/>
                <a:gd name="connsiteX203" fmla="*/ 436678 w 1733256"/>
                <a:gd name="connsiteY203" fmla="*/ 1531432 h 1758178"/>
                <a:gd name="connsiteX204" fmla="*/ 372579 w 1733256"/>
                <a:gd name="connsiteY204" fmla="*/ 1506074 h 1758178"/>
                <a:gd name="connsiteX205" fmla="*/ 372579 w 1733256"/>
                <a:gd name="connsiteY205" fmla="*/ 1487291 h 1758178"/>
                <a:gd name="connsiteX206" fmla="*/ 1306085 w 1733256"/>
                <a:gd name="connsiteY206" fmla="*/ 1474864 h 1758178"/>
                <a:gd name="connsiteX207" fmla="*/ 1317440 w 1733256"/>
                <a:gd name="connsiteY207" fmla="*/ 1477459 h 1758178"/>
                <a:gd name="connsiteX208" fmla="*/ 1316494 w 1733256"/>
                <a:gd name="connsiteY208" fmla="*/ 1497273 h 1758178"/>
                <a:gd name="connsiteX209" fmla="*/ 1315548 w 1733256"/>
                <a:gd name="connsiteY209" fmla="*/ 1503878 h 1758178"/>
                <a:gd name="connsiteX210" fmla="*/ 1318387 w 1733256"/>
                <a:gd name="connsiteY210" fmla="*/ 1505765 h 1758178"/>
                <a:gd name="connsiteX211" fmla="*/ 1329742 w 1733256"/>
                <a:gd name="connsiteY211" fmla="*/ 1497273 h 1758178"/>
                <a:gd name="connsiteX212" fmla="*/ 1341097 w 1733256"/>
                <a:gd name="connsiteY212" fmla="*/ 1497273 h 1758178"/>
                <a:gd name="connsiteX213" fmla="*/ 1345829 w 1733256"/>
                <a:gd name="connsiteY213" fmla="*/ 1511426 h 1758178"/>
                <a:gd name="connsiteX214" fmla="*/ 1343936 w 1733256"/>
                <a:gd name="connsiteY214" fmla="*/ 1519918 h 1758178"/>
                <a:gd name="connsiteX215" fmla="*/ 1318387 w 1733256"/>
                <a:gd name="connsiteY215" fmla="*/ 1551055 h 1758178"/>
                <a:gd name="connsiteX216" fmla="*/ 1320279 w 1733256"/>
                <a:gd name="connsiteY216" fmla="*/ 1559546 h 1758178"/>
                <a:gd name="connsiteX217" fmla="*/ 1302300 w 1733256"/>
                <a:gd name="connsiteY217" fmla="*/ 1639746 h 1758178"/>
                <a:gd name="connsiteX218" fmla="*/ 1290945 w 1733256"/>
                <a:gd name="connsiteY218" fmla="*/ 1653899 h 1758178"/>
                <a:gd name="connsiteX219" fmla="*/ 1280536 w 1733256"/>
                <a:gd name="connsiteY219" fmla="*/ 1644464 h 1758178"/>
                <a:gd name="connsiteX220" fmla="*/ 1289998 w 1733256"/>
                <a:gd name="connsiteY220" fmla="*/ 1626537 h 1758178"/>
                <a:gd name="connsiteX221" fmla="*/ 1292837 w 1733256"/>
                <a:gd name="connsiteY221" fmla="*/ 1618045 h 1758178"/>
                <a:gd name="connsiteX222" fmla="*/ 1294730 w 1733256"/>
                <a:gd name="connsiteY222" fmla="*/ 1575586 h 1758178"/>
                <a:gd name="connsiteX223" fmla="*/ 1291891 w 1733256"/>
                <a:gd name="connsiteY223" fmla="*/ 1574643 h 1758178"/>
                <a:gd name="connsiteX224" fmla="*/ 1281482 w 1733256"/>
                <a:gd name="connsiteY224" fmla="*/ 1584078 h 1758178"/>
                <a:gd name="connsiteX225" fmla="*/ 1272019 w 1733256"/>
                <a:gd name="connsiteY225" fmla="*/ 1590683 h 1758178"/>
                <a:gd name="connsiteX226" fmla="*/ 1265395 w 1733256"/>
                <a:gd name="connsiteY226" fmla="*/ 1564264 h 1758178"/>
                <a:gd name="connsiteX227" fmla="*/ 1274858 w 1733256"/>
                <a:gd name="connsiteY227" fmla="*/ 1556716 h 1758178"/>
                <a:gd name="connsiteX228" fmla="*/ 1286213 w 1733256"/>
                <a:gd name="connsiteY228" fmla="*/ 1545393 h 1758178"/>
                <a:gd name="connsiteX229" fmla="*/ 1290945 w 1733256"/>
                <a:gd name="connsiteY229" fmla="*/ 1538788 h 1758178"/>
                <a:gd name="connsiteX230" fmla="*/ 1289052 w 1733256"/>
                <a:gd name="connsiteY230" fmla="*/ 1517087 h 1758178"/>
                <a:gd name="connsiteX231" fmla="*/ 1294730 w 1733256"/>
                <a:gd name="connsiteY231" fmla="*/ 1482177 h 1758178"/>
                <a:gd name="connsiteX232" fmla="*/ 1306085 w 1733256"/>
                <a:gd name="connsiteY232" fmla="*/ 1474864 h 1758178"/>
                <a:gd name="connsiteX233" fmla="*/ 1519389 w 1733256"/>
                <a:gd name="connsiteY233" fmla="*/ 1339182 h 1758178"/>
                <a:gd name="connsiteX234" fmla="*/ 1525957 w 1733256"/>
                <a:gd name="connsiteY234" fmla="*/ 1345785 h 1758178"/>
                <a:gd name="connsiteX235" fmla="*/ 1526895 w 1733256"/>
                <a:gd name="connsiteY235" fmla="*/ 1355218 h 1758178"/>
                <a:gd name="connsiteX236" fmla="*/ 1526895 w 1733256"/>
                <a:gd name="connsiteY236" fmla="*/ 1361821 h 1758178"/>
                <a:gd name="connsiteX237" fmla="*/ 1540970 w 1733256"/>
                <a:gd name="connsiteY237" fmla="*/ 1357104 h 1758178"/>
                <a:gd name="connsiteX238" fmla="*/ 1563489 w 1733256"/>
                <a:gd name="connsiteY238" fmla="*/ 1342012 h 1758178"/>
                <a:gd name="connsiteX239" fmla="*/ 1563489 w 1733256"/>
                <a:gd name="connsiteY239" fmla="*/ 1362764 h 1758178"/>
                <a:gd name="connsiteX240" fmla="*/ 1551291 w 1733256"/>
                <a:gd name="connsiteY240" fmla="*/ 1377856 h 1758178"/>
                <a:gd name="connsiteX241" fmla="*/ 1548476 w 1733256"/>
                <a:gd name="connsiteY241" fmla="*/ 1384459 h 1758178"/>
                <a:gd name="connsiteX242" fmla="*/ 1550353 w 1733256"/>
                <a:gd name="connsiteY242" fmla="*/ 1387289 h 1758178"/>
                <a:gd name="connsiteX243" fmla="*/ 1558798 w 1733256"/>
                <a:gd name="connsiteY243" fmla="*/ 1402381 h 1758178"/>
                <a:gd name="connsiteX244" fmla="*/ 1559736 w 1733256"/>
                <a:gd name="connsiteY244" fmla="*/ 1408984 h 1758178"/>
                <a:gd name="connsiteX245" fmla="*/ 1555044 w 1733256"/>
                <a:gd name="connsiteY245" fmla="*/ 1441998 h 1758178"/>
                <a:gd name="connsiteX246" fmla="*/ 1538155 w 1733256"/>
                <a:gd name="connsiteY246" fmla="*/ 1434452 h 1758178"/>
                <a:gd name="connsiteX247" fmla="*/ 1543785 w 1733256"/>
                <a:gd name="connsiteY247" fmla="*/ 1429735 h 1758178"/>
                <a:gd name="connsiteX248" fmla="*/ 1547538 w 1733256"/>
                <a:gd name="connsiteY248" fmla="*/ 1415587 h 1758178"/>
                <a:gd name="connsiteX249" fmla="*/ 1543785 w 1733256"/>
                <a:gd name="connsiteY249" fmla="*/ 1407097 h 1758178"/>
                <a:gd name="connsiteX250" fmla="*/ 1534402 w 1733256"/>
                <a:gd name="connsiteY250" fmla="*/ 1398608 h 1758178"/>
                <a:gd name="connsiteX251" fmla="*/ 1529710 w 1733256"/>
                <a:gd name="connsiteY251" fmla="*/ 1403324 h 1758178"/>
                <a:gd name="connsiteX252" fmla="*/ 1511882 w 1733256"/>
                <a:gd name="connsiteY252" fmla="*/ 1429735 h 1758178"/>
                <a:gd name="connsiteX253" fmla="*/ 1503437 w 1733256"/>
                <a:gd name="connsiteY253" fmla="*/ 1433509 h 1758178"/>
                <a:gd name="connsiteX254" fmla="*/ 1497807 w 1733256"/>
                <a:gd name="connsiteY254" fmla="*/ 1426906 h 1758178"/>
                <a:gd name="connsiteX255" fmla="*/ 1514697 w 1733256"/>
                <a:gd name="connsiteY255" fmla="*/ 1392005 h 1758178"/>
                <a:gd name="connsiteX256" fmla="*/ 1518450 w 1733256"/>
                <a:gd name="connsiteY256" fmla="*/ 1386345 h 1758178"/>
                <a:gd name="connsiteX257" fmla="*/ 1510005 w 1733256"/>
                <a:gd name="connsiteY257" fmla="*/ 1374083 h 1758178"/>
                <a:gd name="connsiteX258" fmla="*/ 1483733 w 1733256"/>
                <a:gd name="connsiteY258" fmla="*/ 1393892 h 1758178"/>
                <a:gd name="connsiteX259" fmla="*/ 1481856 w 1733256"/>
                <a:gd name="connsiteY259" fmla="*/ 1375970 h 1758178"/>
                <a:gd name="connsiteX260" fmla="*/ 1499684 w 1733256"/>
                <a:gd name="connsiteY260" fmla="*/ 1351445 h 1758178"/>
                <a:gd name="connsiteX261" fmla="*/ 1519389 w 1733256"/>
                <a:gd name="connsiteY261" fmla="*/ 1339182 h 1758178"/>
                <a:gd name="connsiteX262" fmla="*/ 235423 w 1733256"/>
                <a:gd name="connsiteY262" fmla="*/ 1336095 h 1758178"/>
                <a:gd name="connsiteX263" fmla="*/ 247727 w 1733256"/>
                <a:gd name="connsiteY263" fmla="*/ 1336095 h 1758178"/>
                <a:gd name="connsiteX264" fmla="*/ 257192 w 1733256"/>
                <a:gd name="connsiteY264" fmla="*/ 1343635 h 1758178"/>
                <a:gd name="connsiteX265" fmla="*/ 268550 w 1733256"/>
                <a:gd name="connsiteY265" fmla="*/ 1354944 h 1758178"/>
                <a:gd name="connsiteX266" fmla="*/ 275175 w 1733256"/>
                <a:gd name="connsiteY266" fmla="*/ 1361541 h 1758178"/>
                <a:gd name="connsiteX267" fmla="*/ 290318 w 1733256"/>
                <a:gd name="connsiteY267" fmla="*/ 1400180 h 1758178"/>
                <a:gd name="connsiteX268" fmla="*/ 269496 w 1733256"/>
                <a:gd name="connsiteY268" fmla="*/ 1402065 h 1758178"/>
                <a:gd name="connsiteX269" fmla="*/ 260031 w 1733256"/>
                <a:gd name="connsiteY269" fmla="*/ 1395468 h 1758178"/>
                <a:gd name="connsiteX270" fmla="*/ 249620 w 1733256"/>
                <a:gd name="connsiteY270" fmla="*/ 1388871 h 1758178"/>
                <a:gd name="connsiteX271" fmla="*/ 242995 w 1733256"/>
                <a:gd name="connsiteY271" fmla="*/ 1392641 h 1758178"/>
                <a:gd name="connsiteX272" fmla="*/ 247727 w 1733256"/>
                <a:gd name="connsiteY272" fmla="*/ 1403008 h 1758178"/>
                <a:gd name="connsiteX273" fmla="*/ 239209 w 1733256"/>
                <a:gd name="connsiteY273" fmla="*/ 1422799 h 1758178"/>
                <a:gd name="connsiteX274" fmla="*/ 228798 w 1733256"/>
                <a:gd name="connsiteY274" fmla="*/ 1428453 h 1758178"/>
                <a:gd name="connsiteX275" fmla="*/ 219333 w 1733256"/>
                <a:gd name="connsiteY275" fmla="*/ 1431281 h 1758178"/>
                <a:gd name="connsiteX276" fmla="*/ 215547 w 1733256"/>
                <a:gd name="connsiteY276" fmla="*/ 1448244 h 1758178"/>
                <a:gd name="connsiteX277" fmla="*/ 201350 w 1733256"/>
                <a:gd name="connsiteY277" fmla="*/ 1453899 h 1758178"/>
                <a:gd name="connsiteX278" fmla="*/ 189046 w 1733256"/>
                <a:gd name="connsiteY278" fmla="*/ 1435993 h 1758178"/>
                <a:gd name="connsiteX279" fmla="*/ 157813 w 1733256"/>
                <a:gd name="connsiteY279" fmla="*/ 1406777 h 1758178"/>
                <a:gd name="connsiteX280" fmla="*/ 150241 w 1733256"/>
                <a:gd name="connsiteY280" fmla="*/ 1382274 h 1758178"/>
                <a:gd name="connsiteX281" fmla="*/ 172956 w 1733256"/>
                <a:gd name="connsiteY281" fmla="*/ 1388871 h 1758178"/>
                <a:gd name="connsiteX282" fmla="*/ 179581 w 1733256"/>
                <a:gd name="connsiteY282" fmla="*/ 1394526 h 1758178"/>
                <a:gd name="connsiteX283" fmla="*/ 188100 w 1733256"/>
                <a:gd name="connsiteY283" fmla="*/ 1404893 h 1758178"/>
                <a:gd name="connsiteX284" fmla="*/ 201350 w 1733256"/>
                <a:gd name="connsiteY284" fmla="*/ 1418087 h 1758178"/>
                <a:gd name="connsiteX285" fmla="*/ 211761 w 1733256"/>
                <a:gd name="connsiteY285" fmla="*/ 1420914 h 1758178"/>
                <a:gd name="connsiteX286" fmla="*/ 224066 w 1733256"/>
                <a:gd name="connsiteY286" fmla="*/ 1407720 h 1758178"/>
                <a:gd name="connsiteX287" fmla="*/ 215547 w 1733256"/>
                <a:gd name="connsiteY287" fmla="*/ 1397353 h 1758178"/>
                <a:gd name="connsiteX288" fmla="*/ 213654 w 1733256"/>
                <a:gd name="connsiteY288" fmla="*/ 1380390 h 1758178"/>
                <a:gd name="connsiteX289" fmla="*/ 234477 w 1733256"/>
                <a:gd name="connsiteY289" fmla="*/ 1375677 h 1758178"/>
                <a:gd name="connsiteX290" fmla="*/ 247727 w 1733256"/>
                <a:gd name="connsiteY290" fmla="*/ 1371908 h 1758178"/>
                <a:gd name="connsiteX291" fmla="*/ 240155 w 1733256"/>
                <a:gd name="connsiteY291" fmla="*/ 1364368 h 1758178"/>
                <a:gd name="connsiteX292" fmla="*/ 228798 w 1733256"/>
                <a:gd name="connsiteY292" fmla="*/ 1353059 h 1758178"/>
                <a:gd name="connsiteX293" fmla="*/ 235423 w 1733256"/>
                <a:gd name="connsiteY293" fmla="*/ 1336095 h 1758178"/>
                <a:gd name="connsiteX294" fmla="*/ 142112 w 1733256"/>
                <a:gd name="connsiteY294" fmla="*/ 1327874 h 1758178"/>
                <a:gd name="connsiteX295" fmla="*/ 158143 w 1733256"/>
                <a:gd name="connsiteY295" fmla="*/ 1332535 h 1758178"/>
                <a:gd name="connsiteX296" fmla="*/ 175118 w 1733256"/>
                <a:gd name="connsiteY296" fmla="*/ 1338129 h 1758178"/>
                <a:gd name="connsiteX297" fmla="*/ 181719 w 1733256"/>
                <a:gd name="connsiteY297" fmla="*/ 1340926 h 1758178"/>
                <a:gd name="connsiteX298" fmla="*/ 174175 w 1733256"/>
                <a:gd name="connsiteY298" fmla="*/ 1342790 h 1758178"/>
                <a:gd name="connsiteX299" fmla="*/ 156257 w 1733256"/>
                <a:gd name="connsiteY299" fmla="*/ 1345587 h 1758178"/>
                <a:gd name="connsiteX300" fmla="*/ 149656 w 1733256"/>
                <a:gd name="connsiteY300" fmla="*/ 1348384 h 1758178"/>
                <a:gd name="connsiteX301" fmla="*/ 136454 w 1733256"/>
                <a:gd name="connsiteY301" fmla="*/ 1357706 h 1758178"/>
                <a:gd name="connsiteX302" fmla="*/ 117593 w 1733256"/>
                <a:gd name="connsiteY302" fmla="*/ 1349316 h 1758178"/>
                <a:gd name="connsiteX303" fmla="*/ 128909 w 1733256"/>
                <a:gd name="connsiteY303" fmla="*/ 1336264 h 1758178"/>
                <a:gd name="connsiteX304" fmla="*/ 142112 w 1733256"/>
                <a:gd name="connsiteY304" fmla="*/ 1327874 h 1758178"/>
                <a:gd name="connsiteX305" fmla="*/ 173158 w 1733256"/>
                <a:gd name="connsiteY305" fmla="*/ 1295857 h 1758178"/>
                <a:gd name="connsiteX306" fmla="*/ 182575 w 1733256"/>
                <a:gd name="connsiteY306" fmla="*/ 1298690 h 1758178"/>
                <a:gd name="connsiteX307" fmla="*/ 189167 w 1733256"/>
                <a:gd name="connsiteY307" fmla="*/ 1314745 h 1758178"/>
                <a:gd name="connsiteX308" fmla="*/ 179750 w 1733256"/>
                <a:gd name="connsiteY308" fmla="*/ 1322299 h 1758178"/>
                <a:gd name="connsiteX309" fmla="*/ 166565 w 1733256"/>
                <a:gd name="connsiteY309" fmla="*/ 1311911 h 1758178"/>
                <a:gd name="connsiteX310" fmla="*/ 173158 w 1733256"/>
                <a:gd name="connsiteY310" fmla="*/ 1295857 h 1758178"/>
                <a:gd name="connsiteX311" fmla="*/ 1494806 w 1733256"/>
                <a:gd name="connsiteY311" fmla="*/ 1281896 h 1758178"/>
                <a:gd name="connsiteX312" fmla="*/ 1501421 w 1733256"/>
                <a:gd name="connsiteY312" fmla="*/ 1287543 h 1758178"/>
                <a:gd name="connsiteX313" fmla="*/ 1506146 w 1733256"/>
                <a:gd name="connsiteY313" fmla="*/ 1304485 h 1758178"/>
                <a:gd name="connsiteX314" fmla="*/ 1513707 w 1733256"/>
                <a:gd name="connsiteY314" fmla="*/ 1294132 h 1758178"/>
                <a:gd name="connsiteX315" fmla="*/ 1517487 w 1733256"/>
                <a:gd name="connsiteY315" fmla="*/ 1289426 h 1758178"/>
                <a:gd name="connsiteX316" fmla="*/ 1526938 w 1733256"/>
                <a:gd name="connsiteY316" fmla="*/ 1284719 h 1758178"/>
                <a:gd name="connsiteX317" fmla="*/ 1537334 w 1733256"/>
                <a:gd name="connsiteY317" fmla="*/ 1288484 h 1758178"/>
                <a:gd name="connsiteX318" fmla="*/ 1543004 w 1733256"/>
                <a:gd name="connsiteY318" fmla="*/ 1307309 h 1758178"/>
                <a:gd name="connsiteX319" fmla="*/ 1528828 w 1733256"/>
                <a:gd name="connsiteY319" fmla="*/ 1317662 h 1758178"/>
                <a:gd name="connsiteX320" fmla="*/ 1459838 w 1733256"/>
                <a:gd name="connsiteY320" fmla="*/ 1383548 h 1758178"/>
                <a:gd name="connsiteX321" fmla="*/ 1455112 w 1733256"/>
                <a:gd name="connsiteY321" fmla="*/ 1395784 h 1758178"/>
                <a:gd name="connsiteX322" fmla="*/ 1461728 w 1733256"/>
                <a:gd name="connsiteY322" fmla="*/ 1406138 h 1758178"/>
                <a:gd name="connsiteX323" fmla="*/ 1464563 w 1733256"/>
                <a:gd name="connsiteY323" fmla="*/ 1417432 h 1758178"/>
                <a:gd name="connsiteX324" fmla="*/ 1456057 w 1733256"/>
                <a:gd name="connsiteY324" fmla="*/ 1424021 h 1758178"/>
                <a:gd name="connsiteX325" fmla="*/ 1443772 w 1733256"/>
                <a:gd name="connsiteY325" fmla="*/ 1410844 h 1758178"/>
                <a:gd name="connsiteX326" fmla="*/ 1436211 w 1733256"/>
                <a:gd name="connsiteY326" fmla="*/ 1398608 h 1758178"/>
                <a:gd name="connsiteX327" fmla="*/ 1449442 w 1733256"/>
                <a:gd name="connsiteY327" fmla="*/ 1368489 h 1758178"/>
                <a:gd name="connsiteX328" fmla="*/ 1484410 w 1733256"/>
                <a:gd name="connsiteY328" fmla="*/ 1321427 h 1758178"/>
                <a:gd name="connsiteX329" fmla="*/ 1478739 w 1733256"/>
                <a:gd name="connsiteY329" fmla="*/ 1306368 h 1758178"/>
                <a:gd name="connsiteX330" fmla="*/ 1470233 w 1733256"/>
                <a:gd name="connsiteY330" fmla="*/ 1316721 h 1758178"/>
                <a:gd name="connsiteX331" fmla="*/ 1471179 w 1733256"/>
                <a:gd name="connsiteY331" fmla="*/ 1328016 h 1758178"/>
                <a:gd name="connsiteX332" fmla="*/ 1467398 w 1733256"/>
                <a:gd name="connsiteY332" fmla="*/ 1333663 h 1758178"/>
                <a:gd name="connsiteX333" fmla="*/ 1459838 w 1733256"/>
                <a:gd name="connsiteY333" fmla="*/ 1334605 h 1758178"/>
                <a:gd name="connsiteX334" fmla="*/ 1446607 w 1733256"/>
                <a:gd name="connsiteY334" fmla="*/ 1338369 h 1758178"/>
                <a:gd name="connsiteX335" fmla="*/ 1438101 w 1733256"/>
                <a:gd name="connsiteY335" fmla="*/ 1367547 h 1758178"/>
                <a:gd name="connsiteX336" fmla="*/ 1427705 w 1733256"/>
                <a:gd name="connsiteY336" fmla="*/ 1364724 h 1758178"/>
                <a:gd name="connsiteX337" fmla="*/ 1422035 w 1733256"/>
                <a:gd name="connsiteY337" fmla="*/ 1351547 h 1758178"/>
                <a:gd name="connsiteX338" fmla="*/ 1437156 w 1733256"/>
                <a:gd name="connsiteY338" fmla="*/ 1340252 h 1758178"/>
                <a:gd name="connsiteX339" fmla="*/ 1439991 w 1733256"/>
                <a:gd name="connsiteY339" fmla="*/ 1330839 h 1758178"/>
                <a:gd name="connsiteX340" fmla="*/ 1443772 w 1733256"/>
                <a:gd name="connsiteY340" fmla="*/ 1324251 h 1758178"/>
                <a:gd name="connsiteX341" fmla="*/ 1454167 w 1733256"/>
                <a:gd name="connsiteY341" fmla="*/ 1315780 h 1758178"/>
                <a:gd name="connsiteX342" fmla="*/ 1461728 w 1733256"/>
                <a:gd name="connsiteY342" fmla="*/ 1314839 h 1758178"/>
                <a:gd name="connsiteX343" fmla="*/ 1472124 w 1733256"/>
                <a:gd name="connsiteY343" fmla="*/ 1296014 h 1758178"/>
                <a:gd name="connsiteX344" fmla="*/ 1494806 w 1733256"/>
                <a:gd name="connsiteY344" fmla="*/ 1281896 h 1758178"/>
                <a:gd name="connsiteX345" fmla="*/ 224270 w 1733256"/>
                <a:gd name="connsiteY345" fmla="*/ 1280864 h 1758178"/>
                <a:gd name="connsiteX346" fmla="*/ 235571 w 1733256"/>
                <a:gd name="connsiteY346" fmla="*/ 1285535 h 1758178"/>
                <a:gd name="connsiteX347" fmla="*/ 243105 w 1733256"/>
                <a:gd name="connsiteY347" fmla="*/ 1298615 h 1758178"/>
                <a:gd name="connsiteX348" fmla="*/ 230862 w 1733256"/>
                <a:gd name="connsiteY348" fmla="*/ 1310760 h 1758178"/>
                <a:gd name="connsiteX349" fmla="*/ 211085 w 1733256"/>
                <a:gd name="connsiteY349" fmla="*/ 1292075 h 1758178"/>
                <a:gd name="connsiteX350" fmla="*/ 212027 w 1733256"/>
                <a:gd name="connsiteY350" fmla="*/ 1287404 h 1758178"/>
                <a:gd name="connsiteX351" fmla="*/ 224270 w 1733256"/>
                <a:gd name="connsiteY351" fmla="*/ 1280864 h 1758178"/>
                <a:gd name="connsiteX352" fmla="*/ 60744 w 1733256"/>
                <a:gd name="connsiteY352" fmla="*/ 861357 h 1758178"/>
                <a:gd name="connsiteX353" fmla="*/ 74871 w 1733256"/>
                <a:gd name="connsiteY353" fmla="*/ 862300 h 1758178"/>
                <a:gd name="connsiteX354" fmla="*/ 78638 w 1733256"/>
                <a:gd name="connsiteY354" fmla="*/ 864186 h 1758178"/>
                <a:gd name="connsiteX355" fmla="*/ 89939 w 1733256"/>
                <a:gd name="connsiteY355" fmla="*/ 871730 h 1758178"/>
                <a:gd name="connsiteX356" fmla="*/ 94648 w 1733256"/>
                <a:gd name="connsiteY356" fmla="*/ 905680 h 1758178"/>
                <a:gd name="connsiteX357" fmla="*/ 79580 w 1733256"/>
                <a:gd name="connsiteY357" fmla="*/ 921711 h 1758178"/>
                <a:gd name="connsiteX358" fmla="*/ 75812 w 1733256"/>
                <a:gd name="connsiteY358" fmla="*/ 921711 h 1758178"/>
                <a:gd name="connsiteX359" fmla="*/ 67336 w 1733256"/>
                <a:gd name="connsiteY359" fmla="*/ 922654 h 1758178"/>
                <a:gd name="connsiteX360" fmla="*/ 66395 w 1733256"/>
                <a:gd name="connsiteY360" fmla="*/ 905680 h 1758178"/>
                <a:gd name="connsiteX361" fmla="*/ 83347 w 1733256"/>
                <a:gd name="connsiteY361" fmla="*/ 888705 h 1758178"/>
                <a:gd name="connsiteX362" fmla="*/ 77696 w 1733256"/>
                <a:gd name="connsiteY362" fmla="*/ 882104 h 1758178"/>
                <a:gd name="connsiteX363" fmla="*/ 1412 w 1733256"/>
                <a:gd name="connsiteY363" fmla="*/ 880218 h 1758178"/>
                <a:gd name="connsiteX364" fmla="*/ 1412 w 1733256"/>
                <a:gd name="connsiteY364" fmla="*/ 862300 h 1758178"/>
                <a:gd name="connsiteX365" fmla="*/ 60744 w 1733256"/>
                <a:gd name="connsiteY365" fmla="*/ 861357 h 1758178"/>
                <a:gd name="connsiteX366" fmla="*/ 1731694 w 1733256"/>
                <a:gd name="connsiteY366" fmla="*/ 846630 h 1758178"/>
                <a:gd name="connsiteX367" fmla="*/ 1732639 w 1733256"/>
                <a:gd name="connsiteY367" fmla="*/ 862623 h 1758178"/>
                <a:gd name="connsiteX368" fmla="*/ 1731694 w 1733256"/>
                <a:gd name="connsiteY368" fmla="*/ 868268 h 1758178"/>
                <a:gd name="connsiteX369" fmla="*/ 1724133 w 1733256"/>
                <a:gd name="connsiteY369" fmla="*/ 871090 h 1758178"/>
                <a:gd name="connsiteX370" fmla="*/ 1712793 w 1733256"/>
                <a:gd name="connsiteY370" fmla="*/ 875794 h 1758178"/>
                <a:gd name="connsiteX371" fmla="*/ 1698617 w 1733256"/>
                <a:gd name="connsiteY371" fmla="*/ 881439 h 1758178"/>
                <a:gd name="connsiteX372" fmla="*/ 1689166 w 1733256"/>
                <a:gd name="connsiteY372" fmla="*/ 887084 h 1758178"/>
                <a:gd name="connsiteX373" fmla="*/ 1693891 w 1733256"/>
                <a:gd name="connsiteY373" fmla="*/ 889906 h 1758178"/>
                <a:gd name="connsiteX374" fmla="*/ 1729804 w 1733256"/>
                <a:gd name="connsiteY374" fmla="*/ 909662 h 1758178"/>
                <a:gd name="connsiteX375" fmla="*/ 1729804 w 1733256"/>
                <a:gd name="connsiteY375" fmla="*/ 927537 h 1758178"/>
                <a:gd name="connsiteX376" fmla="*/ 1687276 w 1733256"/>
                <a:gd name="connsiteY376" fmla="*/ 904018 h 1758178"/>
                <a:gd name="connsiteX377" fmla="*/ 1679715 w 1733256"/>
                <a:gd name="connsiteY377" fmla="*/ 900255 h 1758178"/>
                <a:gd name="connsiteX378" fmla="*/ 1675935 w 1733256"/>
                <a:gd name="connsiteY378" fmla="*/ 899314 h 1758178"/>
                <a:gd name="connsiteX379" fmla="*/ 1667429 w 1733256"/>
                <a:gd name="connsiteY379" fmla="*/ 893669 h 1758178"/>
                <a:gd name="connsiteX380" fmla="*/ 1646638 w 1733256"/>
                <a:gd name="connsiteY380" fmla="*/ 892728 h 1758178"/>
                <a:gd name="connsiteX381" fmla="*/ 1636242 w 1733256"/>
                <a:gd name="connsiteY381" fmla="*/ 889906 h 1758178"/>
                <a:gd name="connsiteX382" fmla="*/ 1637187 w 1733256"/>
                <a:gd name="connsiteY382" fmla="*/ 874853 h 1758178"/>
                <a:gd name="connsiteX383" fmla="*/ 1672155 w 1733256"/>
                <a:gd name="connsiteY383" fmla="*/ 872972 h 1758178"/>
                <a:gd name="connsiteX384" fmla="*/ 1691056 w 1733256"/>
                <a:gd name="connsiteY384" fmla="*/ 865446 h 1758178"/>
                <a:gd name="connsiteX385" fmla="*/ 1694836 w 1733256"/>
                <a:gd name="connsiteY385" fmla="*/ 862623 h 1758178"/>
                <a:gd name="connsiteX386" fmla="*/ 1698617 w 1733256"/>
                <a:gd name="connsiteY386" fmla="*/ 862623 h 1758178"/>
                <a:gd name="connsiteX387" fmla="*/ 1702397 w 1733256"/>
                <a:gd name="connsiteY387" fmla="*/ 858860 h 1758178"/>
                <a:gd name="connsiteX388" fmla="*/ 1706177 w 1733256"/>
                <a:gd name="connsiteY388" fmla="*/ 858860 h 1758178"/>
                <a:gd name="connsiteX389" fmla="*/ 1722243 w 1733256"/>
                <a:gd name="connsiteY389" fmla="*/ 852275 h 1758178"/>
                <a:gd name="connsiteX390" fmla="*/ 1731694 w 1733256"/>
                <a:gd name="connsiteY390" fmla="*/ 846630 h 1758178"/>
                <a:gd name="connsiteX391" fmla="*/ 4858 w 1733256"/>
                <a:gd name="connsiteY391" fmla="*/ 798429 h 1758178"/>
                <a:gd name="connsiteX392" fmla="*/ 11480 w 1733256"/>
                <a:gd name="connsiteY392" fmla="*/ 799370 h 1758178"/>
                <a:gd name="connsiteX393" fmla="*/ 54994 w 1733256"/>
                <a:gd name="connsiteY393" fmla="*/ 802196 h 1758178"/>
                <a:gd name="connsiteX394" fmla="*/ 75806 w 1733256"/>
                <a:gd name="connsiteY394" fmla="*/ 803137 h 1758178"/>
                <a:gd name="connsiteX395" fmla="*/ 96617 w 1733256"/>
                <a:gd name="connsiteY395" fmla="*/ 805963 h 1758178"/>
                <a:gd name="connsiteX396" fmla="*/ 94725 w 1733256"/>
                <a:gd name="connsiteY396" fmla="*/ 821972 h 1758178"/>
                <a:gd name="connsiteX397" fmla="*/ 47426 w 1733256"/>
                <a:gd name="connsiteY397" fmla="*/ 820089 h 1758178"/>
                <a:gd name="connsiteX398" fmla="*/ 1074 w 1733256"/>
                <a:gd name="connsiteY398" fmla="*/ 816322 h 1758178"/>
                <a:gd name="connsiteX399" fmla="*/ 4858 w 1733256"/>
                <a:gd name="connsiteY399" fmla="*/ 798429 h 1758178"/>
                <a:gd name="connsiteX400" fmla="*/ 1722435 w 1733256"/>
                <a:gd name="connsiteY400" fmla="*/ 732502 h 1758178"/>
                <a:gd name="connsiteX401" fmla="*/ 1727156 w 1733256"/>
                <a:gd name="connsiteY401" fmla="*/ 770088 h 1758178"/>
                <a:gd name="connsiteX402" fmla="*/ 1728101 w 1733256"/>
                <a:gd name="connsiteY402" fmla="*/ 788881 h 1758178"/>
                <a:gd name="connsiteX403" fmla="*/ 1729045 w 1733256"/>
                <a:gd name="connsiteY403" fmla="*/ 806734 h 1758178"/>
                <a:gd name="connsiteX404" fmla="*/ 1716770 w 1733256"/>
                <a:gd name="connsiteY404" fmla="*/ 807674 h 1758178"/>
                <a:gd name="connsiteX405" fmla="*/ 1711105 w 1733256"/>
                <a:gd name="connsiteY405" fmla="*/ 780424 h 1758178"/>
                <a:gd name="connsiteX406" fmla="*/ 1655397 w 1733256"/>
                <a:gd name="connsiteY406" fmla="*/ 786062 h 1758178"/>
                <a:gd name="connsiteX407" fmla="*/ 1632736 w 1733256"/>
                <a:gd name="connsiteY407" fmla="*/ 787941 h 1758178"/>
                <a:gd name="connsiteX408" fmla="*/ 1631792 w 1733256"/>
                <a:gd name="connsiteY408" fmla="*/ 770088 h 1758178"/>
                <a:gd name="connsiteX409" fmla="*/ 1651620 w 1733256"/>
                <a:gd name="connsiteY409" fmla="*/ 768208 h 1758178"/>
                <a:gd name="connsiteX410" fmla="*/ 1663895 w 1733256"/>
                <a:gd name="connsiteY410" fmla="*/ 766329 h 1758178"/>
                <a:gd name="connsiteX411" fmla="*/ 1680891 w 1733256"/>
                <a:gd name="connsiteY411" fmla="*/ 765389 h 1758178"/>
                <a:gd name="connsiteX412" fmla="*/ 1695998 w 1733256"/>
                <a:gd name="connsiteY412" fmla="*/ 762570 h 1758178"/>
                <a:gd name="connsiteX413" fmla="*/ 1709217 w 1733256"/>
                <a:gd name="connsiteY413" fmla="*/ 761631 h 1758178"/>
                <a:gd name="connsiteX414" fmla="*/ 1709217 w 1733256"/>
                <a:gd name="connsiteY414" fmla="*/ 747536 h 1758178"/>
                <a:gd name="connsiteX415" fmla="*/ 1709217 w 1733256"/>
                <a:gd name="connsiteY415" fmla="*/ 733441 h 1758178"/>
                <a:gd name="connsiteX416" fmla="*/ 1722435 w 1733256"/>
                <a:gd name="connsiteY416" fmla="*/ 732502 h 1758178"/>
                <a:gd name="connsiteX417" fmla="*/ 65938 w 1733256"/>
                <a:gd name="connsiteY417" fmla="*/ 709222 h 1758178"/>
                <a:gd name="connsiteX418" fmla="*/ 58044 w 1733256"/>
                <a:gd name="connsiteY418" fmla="*/ 710637 h 1758178"/>
                <a:gd name="connsiteX419" fmla="*/ 46733 w 1733256"/>
                <a:gd name="connsiteY419" fmla="*/ 711581 h 1758178"/>
                <a:gd name="connsiteX420" fmla="*/ 39193 w 1733256"/>
                <a:gd name="connsiteY420" fmla="*/ 713468 h 1758178"/>
                <a:gd name="connsiteX421" fmla="*/ 31652 w 1733256"/>
                <a:gd name="connsiteY421" fmla="*/ 714412 h 1758178"/>
                <a:gd name="connsiteX422" fmla="*/ 38250 w 1733256"/>
                <a:gd name="connsiteY422" fmla="*/ 721960 h 1758178"/>
                <a:gd name="connsiteX423" fmla="*/ 57101 w 1733256"/>
                <a:gd name="connsiteY423" fmla="*/ 731396 h 1758178"/>
                <a:gd name="connsiteX424" fmla="*/ 66527 w 1733256"/>
                <a:gd name="connsiteY424" fmla="*/ 737058 h 1758178"/>
                <a:gd name="connsiteX425" fmla="*/ 71239 w 1733256"/>
                <a:gd name="connsiteY425" fmla="*/ 725735 h 1758178"/>
                <a:gd name="connsiteX426" fmla="*/ 73125 w 1733256"/>
                <a:gd name="connsiteY426" fmla="*/ 710637 h 1758178"/>
                <a:gd name="connsiteX427" fmla="*/ 65938 w 1733256"/>
                <a:gd name="connsiteY427" fmla="*/ 709222 h 1758178"/>
                <a:gd name="connsiteX428" fmla="*/ 111769 w 1733256"/>
                <a:gd name="connsiteY428" fmla="*/ 684217 h 1758178"/>
                <a:gd name="connsiteX429" fmla="*/ 111769 w 1733256"/>
                <a:gd name="connsiteY429" fmla="*/ 691766 h 1758178"/>
                <a:gd name="connsiteX430" fmla="*/ 109884 w 1733256"/>
                <a:gd name="connsiteY430" fmla="*/ 702145 h 1758178"/>
                <a:gd name="connsiteX431" fmla="*/ 90091 w 1733256"/>
                <a:gd name="connsiteY431" fmla="*/ 705919 h 1758178"/>
                <a:gd name="connsiteX432" fmla="*/ 85378 w 1733256"/>
                <a:gd name="connsiteY432" fmla="*/ 731396 h 1758178"/>
                <a:gd name="connsiteX433" fmla="*/ 83493 w 1733256"/>
                <a:gd name="connsiteY433" fmla="*/ 744606 h 1758178"/>
                <a:gd name="connsiteX434" fmla="*/ 100459 w 1733256"/>
                <a:gd name="connsiteY434" fmla="*/ 756873 h 1758178"/>
                <a:gd name="connsiteX435" fmla="*/ 99516 w 1733256"/>
                <a:gd name="connsiteY435" fmla="*/ 765365 h 1758178"/>
                <a:gd name="connsiteX436" fmla="*/ 97631 w 1733256"/>
                <a:gd name="connsiteY436" fmla="*/ 772914 h 1758178"/>
                <a:gd name="connsiteX437" fmla="*/ 20341 w 1733256"/>
                <a:gd name="connsiteY437" fmla="*/ 729509 h 1758178"/>
                <a:gd name="connsiteX438" fmla="*/ 10916 w 1733256"/>
                <a:gd name="connsiteY438" fmla="*/ 722904 h 1758178"/>
                <a:gd name="connsiteX439" fmla="*/ 14686 w 1733256"/>
                <a:gd name="connsiteY439" fmla="*/ 702145 h 1758178"/>
                <a:gd name="connsiteX440" fmla="*/ 40135 w 1733256"/>
                <a:gd name="connsiteY440" fmla="*/ 696483 h 1758178"/>
                <a:gd name="connsiteX441" fmla="*/ 47676 w 1733256"/>
                <a:gd name="connsiteY441" fmla="*/ 694596 h 1758178"/>
                <a:gd name="connsiteX442" fmla="*/ 85378 w 1733256"/>
                <a:gd name="connsiteY442" fmla="*/ 688935 h 1758178"/>
                <a:gd name="connsiteX443" fmla="*/ 111769 w 1733256"/>
                <a:gd name="connsiteY443" fmla="*/ 684217 h 1758178"/>
                <a:gd name="connsiteX444" fmla="*/ 1710359 w 1733256"/>
                <a:gd name="connsiteY444" fmla="*/ 675826 h 1758178"/>
                <a:gd name="connsiteX445" fmla="*/ 1712256 w 1733256"/>
                <a:gd name="connsiteY445" fmla="*/ 682450 h 1758178"/>
                <a:gd name="connsiteX446" fmla="*/ 1714153 w 1733256"/>
                <a:gd name="connsiteY446" fmla="*/ 692859 h 1758178"/>
                <a:gd name="connsiteX447" fmla="*/ 1678113 w 1733256"/>
                <a:gd name="connsiteY447" fmla="*/ 700429 h 1758178"/>
                <a:gd name="connsiteX448" fmla="*/ 1672422 w 1733256"/>
                <a:gd name="connsiteY448" fmla="*/ 702322 h 1758178"/>
                <a:gd name="connsiteX449" fmla="*/ 1662938 w 1733256"/>
                <a:gd name="connsiteY449" fmla="*/ 703268 h 1758178"/>
                <a:gd name="connsiteX450" fmla="*/ 1655351 w 1733256"/>
                <a:gd name="connsiteY450" fmla="*/ 705161 h 1758178"/>
                <a:gd name="connsiteX451" fmla="*/ 1646815 w 1733256"/>
                <a:gd name="connsiteY451" fmla="*/ 706107 h 1758178"/>
                <a:gd name="connsiteX452" fmla="*/ 1642073 w 1733256"/>
                <a:gd name="connsiteY452" fmla="*/ 708000 h 1758178"/>
                <a:gd name="connsiteX453" fmla="*/ 1630691 w 1733256"/>
                <a:gd name="connsiteY453" fmla="*/ 708946 h 1758178"/>
                <a:gd name="connsiteX454" fmla="*/ 1620259 w 1733256"/>
                <a:gd name="connsiteY454" fmla="*/ 710839 h 1758178"/>
                <a:gd name="connsiteX455" fmla="*/ 1618362 w 1733256"/>
                <a:gd name="connsiteY455" fmla="*/ 692859 h 1758178"/>
                <a:gd name="connsiteX456" fmla="*/ 1625001 w 1733256"/>
                <a:gd name="connsiteY456" fmla="*/ 691913 h 1758178"/>
                <a:gd name="connsiteX457" fmla="*/ 1642073 w 1733256"/>
                <a:gd name="connsiteY457" fmla="*/ 688128 h 1758178"/>
                <a:gd name="connsiteX458" fmla="*/ 1664835 w 1733256"/>
                <a:gd name="connsiteY458" fmla="*/ 683396 h 1758178"/>
                <a:gd name="connsiteX459" fmla="*/ 1675268 w 1733256"/>
                <a:gd name="connsiteY459" fmla="*/ 682450 h 1758178"/>
                <a:gd name="connsiteX460" fmla="*/ 1682855 w 1733256"/>
                <a:gd name="connsiteY460" fmla="*/ 679611 h 1758178"/>
                <a:gd name="connsiteX461" fmla="*/ 1692339 w 1733256"/>
                <a:gd name="connsiteY461" fmla="*/ 678665 h 1758178"/>
                <a:gd name="connsiteX462" fmla="*/ 1697081 w 1733256"/>
                <a:gd name="connsiteY462" fmla="*/ 676772 h 1758178"/>
                <a:gd name="connsiteX463" fmla="*/ 1710359 w 1733256"/>
                <a:gd name="connsiteY463" fmla="*/ 675826 h 1758178"/>
                <a:gd name="connsiteX464" fmla="*/ 1645659 w 1733256"/>
                <a:gd name="connsiteY464" fmla="*/ 571130 h 1758178"/>
                <a:gd name="connsiteX465" fmla="*/ 1673014 w 1733256"/>
                <a:gd name="connsiteY465" fmla="*/ 572075 h 1758178"/>
                <a:gd name="connsiteX466" fmla="*/ 1689049 w 1733256"/>
                <a:gd name="connsiteY466" fmla="*/ 624970 h 1758178"/>
                <a:gd name="connsiteX467" fmla="*/ 1686219 w 1733256"/>
                <a:gd name="connsiteY467" fmla="*/ 627804 h 1758178"/>
                <a:gd name="connsiteX468" fmla="*/ 1673957 w 1733256"/>
                <a:gd name="connsiteY468" fmla="*/ 635361 h 1758178"/>
                <a:gd name="connsiteX469" fmla="*/ 1671127 w 1733256"/>
                <a:gd name="connsiteY469" fmla="*/ 627804 h 1758178"/>
                <a:gd name="connsiteX470" fmla="*/ 1673014 w 1733256"/>
                <a:gd name="connsiteY470" fmla="*/ 618358 h 1758178"/>
                <a:gd name="connsiteX471" fmla="*/ 1677730 w 1733256"/>
                <a:gd name="connsiteY471" fmla="*/ 600412 h 1758178"/>
                <a:gd name="connsiteX472" fmla="*/ 1654148 w 1733256"/>
                <a:gd name="connsiteY472" fmla="*/ 589077 h 1758178"/>
                <a:gd name="connsiteX473" fmla="*/ 1651319 w 1733256"/>
                <a:gd name="connsiteY473" fmla="*/ 610802 h 1758178"/>
                <a:gd name="connsiteX474" fmla="*/ 1641886 w 1733256"/>
                <a:gd name="connsiteY474" fmla="*/ 649529 h 1758178"/>
                <a:gd name="connsiteX475" fmla="*/ 1618304 w 1733256"/>
                <a:gd name="connsiteY475" fmla="*/ 651418 h 1758178"/>
                <a:gd name="connsiteX476" fmla="*/ 1599439 w 1733256"/>
                <a:gd name="connsiteY476" fmla="*/ 630638 h 1758178"/>
                <a:gd name="connsiteX477" fmla="*/ 1592836 w 1733256"/>
                <a:gd name="connsiteY477" fmla="*/ 609857 h 1758178"/>
                <a:gd name="connsiteX478" fmla="*/ 1591893 w 1733256"/>
                <a:gd name="connsiteY478" fmla="*/ 600412 h 1758178"/>
                <a:gd name="connsiteX479" fmla="*/ 1594723 w 1733256"/>
                <a:gd name="connsiteY479" fmla="*/ 596633 h 1758178"/>
                <a:gd name="connsiteX480" fmla="*/ 1595666 w 1733256"/>
                <a:gd name="connsiteY480" fmla="*/ 591911 h 1758178"/>
                <a:gd name="connsiteX481" fmla="*/ 1603212 w 1733256"/>
                <a:gd name="connsiteY481" fmla="*/ 582465 h 1758178"/>
                <a:gd name="connsiteX482" fmla="*/ 1612645 w 1733256"/>
                <a:gd name="connsiteY482" fmla="*/ 578687 h 1758178"/>
                <a:gd name="connsiteX483" fmla="*/ 1615474 w 1733256"/>
                <a:gd name="connsiteY483" fmla="*/ 586243 h 1758178"/>
                <a:gd name="connsiteX484" fmla="*/ 1618304 w 1733256"/>
                <a:gd name="connsiteY484" fmla="*/ 594744 h 1758178"/>
                <a:gd name="connsiteX485" fmla="*/ 1612645 w 1733256"/>
                <a:gd name="connsiteY485" fmla="*/ 599467 h 1758178"/>
                <a:gd name="connsiteX486" fmla="*/ 1606042 w 1733256"/>
                <a:gd name="connsiteY486" fmla="*/ 616469 h 1758178"/>
                <a:gd name="connsiteX487" fmla="*/ 1607928 w 1733256"/>
                <a:gd name="connsiteY487" fmla="*/ 620248 h 1758178"/>
                <a:gd name="connsiteX488" fmla="*/ 1609815 w 1733256"/>
                <a:gd name="connsiteY488" fmla="*/ 624970 h 1758178"/>
                <a:gd name="connsiteX489" fmla="*/ 1628680 w 1733256"/>
                <a:gd name="connsiteY489" fmla="*/ 632527 h 1758178"/>
                <a:gd name="connsiteX490" fmla="*/ 1635283 w 1733256"/>
                <a:gd name="connsiteY490" fmla="*/ 584354 h 1758178"/>
                <a:gd name="connsiteX491" fmla="*/ 1645659 w 1733256"/>
                <a:gd name="connsiteY491" fmla="*/ 571130 h 1758178"/>
                <a:gd name="connsiteX492" fmla="*/ 61022 w 1733256"/>
                <a:gd name="connsiteY492" fmla="*/ 544064 h 1758178"/>
                <a:gd name="connsiteX493" fmla="*/ 69504 w 1733256"/>
                <a:gd name="connsiteY493" fmla="*/ 545948 h 1758178"/>
                <a:gd name="connsiteX494" fmla="*/ 74216 w 1733256"/>
                <a:gd name="connsiteY494" fmla="*/ 546890 h 1758178"/>
                <a:gd name="connsiteX495" fmla="*/ 77986 w 1733256"/>
                <a:gd name="connsiteY495" fmla="*/ 548773 h 1758178"/>
                <a:gd name="connsiteX496" fmla="*/ 81756 w 1733256"/>
                <a:gd name="connsiteY496" fmla="*/ 549715 h 1758178"/>
                <a:gd name="connsiteX497" fmla="*/ 85526 w 1733256"/>
                <a:gd name="connsiteY497" fmla="*/ 551599 h 1758178"/>
                <a:gd name="connsiteX498" fmla="*/ 99663 w 1733256"/>
                <a:gd name="connsiteY498" fmla="*/ 555366 h 1758178"/>
                <a:gd name="connsiteX499" fmla="*/ 103433 w 1733256"/>
                <a:gd name="connsiteY499" fmla="*/ 558191 h 1758178"/>
                <a:gd name="connsiteX500" fmla="*/ 109087 w 1733256"/>
                <a:gd name="connsiteY500" fmla="*/ 559133 h 1758178"/>
                <a:gd name="connsiteX501" fmla="*/ 116627 w 1733256"/>
                <a:gd name="connsiteY501" fmla="*/ 562900 h 1758178"/>
                <a:gd name="connsiteX502" fmla="*/ 126052 w 1733256"/>
                <a:gd name="connsiteY502" fmla="*/ 565725 h 1758178"/>
                <a:gd name="connsiteX503" fmla="*/ 130764 w 1733256"/>
                <a:gd name="connsiteY503" fmla="*/ 567609 h 1758178"/>
                <a:gd name="connsiteX504" fmla="*/ 134534 w 1733256"/>
                <a:gd name="connsiteY504" fmla="*/ 568551 h 1758178"/>
                <a:gd name="connsiteX505" fmla="*/ 144901 w 1733256"/>
                <a:gd name="connsiteY505" fmla="*/ 573259 h 1758178"/>
                <a:gd name="connsiteX506" fmla="*/ 150556 w 1733256"/>
                <a:gd name="connsiteY506" fmla="*/ 575143 h 1758178"/>
                <a:gd name="connsiteX507" fmla="*/ 140189 w 1733256"/>
                <a:gd name="connsiteY507" fmla="*/ 600571 h 1758178"/>
                <a:gd name="connsiteX508" fmla="*/ 102490 w 1733256"/>
                <a:gd name="connsiteY508" fmla="*/ 604338 h 1758178"/>
                <a:gd name="connsiteX509" fmla="*/ 87411 w 1733256"/>
                <a:gd name="connsiteY509" fmla="*/ 606221 h 1758178"/>
                <a:gd name="connsiteX510" fmla="*/ 70446 w 1733256"/>
                <a:gd name="connsiteY510" fmla="*/ 608105 h 1758178"/>
                <a:gd name="connsiteX511" fmla="*/ 55367 w 1733256"/>
                <a:gd name="connsiteY511" fmla="*/ 610930 h 1758178"/>
                <a:gd name="connsiteX512" fmla="*/ 62906 w 1733256"/>
                <a:gd name="connsiteY512" fmla="*/ 614697 h 1758178"/>
                <a:gd name="connsiteX513" fmla="*/ 66676 w 1733256"/>
                <a:gd name="connsiteY513" fmla="*/ 616581 h 1758178"/>
                <a:gd name="connsiteX514" fmla="*/ 71389 w 1733256"/>
                <a:gd name="connsiteY514" fmla="*/ 617523 h 1758178"/>
                <a:gd name="connsiteX515" fmla="*/ 81756 w 1733256"/>
                <a:gd name="connsiteY515" fmla="*/ 621290 h 1758178"/>
                <a:gd name="connsiteX516" fmla="*/ 109087 w 1733256"/>
                <a:gd name="connsiteY516" fmla="*/ 632591 h 1758178"/>
                <a:gd name="connsiteX517" fmla="*/ 126994 w 1733256"/>
                <a:gd name="connsiteY517" fmla="*/ 638242 h 1758178"/>
                <a:gd name="connsiteX518" fmla="*/ 122282 w 1733256"/>
                <a:gd name="connsiteY518" fmla="*/ 654252 h 1758178"/>
                <a:gd name="connsiteX519" fmla="*/ 101548 w 1733256"/>
                <a:gd name="connsiteY519" fmla="*/ 647659 h 1758178"/>
                <a:gd name="connsiteX520" fmla="*/ 87411 w 1733256"/>
                <a:gd name="connsiteY520" fmla="*/ 642009 h 1758178"/>
                <a:gd name="connsiteX521" fmla="*/ 34632 w 1733256"/>
                <a:gd name="connsiteY521" fmla="*/ 624115 h 1758178"/>
                <a:gd name="connsiteX522" fmla="*/ 42172 w 1733256"/>
                <a:gd name="connsiteY522" fmla="*/ 596804 h 1758178"/>
                <a:gd name="connsiteX523" fmla="*/ 81756 w 1733256"/>
                <a:gd name="connsiteY523" fmla="*/ 592095 h 1758178"/>
                <a:gd name="connsiteX524" fmla="*/ 96835 w 1733256"/>
                <a:gd name="connsiteY524" fmla="*/ 589270 h 1758178"/>
                <a:gd name="connsiteX525" fmla="*/ 111915 w 1733256"/>
                <a:gd name="connsiteY525" fmla="*/ 588328 h 1758178"/>
                <a:gd name="connsiteX526" fmla="*/ 125109 w 1733256"/>
                <a:gd name="connsiteY526" fmla="*/ 584561 h 1758178"/>
                <a:gd name="connsiteX527" fmla="*/ 105317 w 1733256"/>
                <a:gd name="connsiteY527" fmla="*/ 576085 h 1758178"/>
                <a:gd name="connsiteX528" fmla="*/ 87411 w 1733256"/>
                <a:gd name="connsiteY528" fmla="*/ 569492 h 1758178"/>
                <a:gd name="connsiteX529" fmla="*/ 71389 w 1733256"/>
                <a:gd name="connsiteY529" fmla="*/ 563842 h 1758178"/>
                <a:gd name="connsiteX530" fmla="*/ 66676 w 1733256"/>
                <a:gd name="connsiteY530" fmla="*/ 563842 h 1758178"/>
                <a:gd name="connsiteX531" fmla="*/ 62906 w 1733256"/>
                <a:gd name="connsiteY531" fmla="*/ 561016 h 1758178"/>
                <a:gd name="connsiteX532" fmla="*/ 57252 w 1733256"/>
                <a:gd name="connsiteY532" fmla="*/ 559133 h 1758178"/>
                <a:gd name="connsiteX533" fmla="*/ 59137 w 1733256"/>
                <a:gd name="connsiteY533" fmla="*/ 551599 h 1758178"/>
                <a:gd name="connsiteX534" fmla="*/ 61022 w 1733256"/>
                <a:gd name="connsiteY534" fmla="*/ 544064 h 1758178"/>
                <a:gd name="connsiteX535" fmla="*/ 1620254 w 1733256"/>
                <a:gd name="connsiteY535" fmla="*/ 475886 h 1758178"/>
                <a:gd name="connsiteX536" fmla="*/ 1599552 w 1733256"/>
                <a:gd name="connsiteY536" fmla="*/ 487215 h 1758178"/>
                <a:gd name="connsiteX537" fmla="*/ 1609903 w 1733256"/>
                <a:gd name="connsiteY537" fmla="*/ 509872 h 1758178"/>
                <a:gd name="connsiteX538" fmla="*/ 1629665 w 1733256"/>
                <a:gd name="connsiteY538" fmla="*/ 508928 h 1758178"/>
                <a:gd name="connsiteX539" fmla="*/ 1632488 w 1733256"/>
                <a:gd name="connsiteY539" fmla="*/ 494767 h 1758178"/>
                <a:gd name="connsiteX540" fmla="*/ 1624959 w 1733256"/>
                <a:gd name="connsiteY540" fmla="*/ 479662 h 1758178"/>
                <a:gd name="connsiteX541" fmla="*/ 1620254 w 1733256"/>
                <a:gd name="connsiteY541" fmla="*/ 475886 h 1758178"/>
                <a:gd name="connsiteX542" fmla="*/ 1625900 w 1733256"/>
                <a:gd name="connsiteY542" fmla="*/ 452285 h 1758178"/>
                <a:gd name="connsiteX543" fmla="*/ 1629665 w 1733256"/>
                <a:gd name="connsiteY543" fmla="*/ 454173 h 1758178"/>
                <a:gd name="connsiteX544" fmla="*/ 1634370 w 1733256"/>
                <a:gd name="connsiteY544" fmla="*/ 465501 h 1758178"/>
                <a:gd name="connsiteX545" fmla="*/ 1636252 w 1733256"/>
                <a:gd name="connsiteY545" fmla="*/ 469278 h 1758178"/>
                <a:gd name="connsiteX546" fmla="*/ 1637193 w 1733256"/>
                <a:gd name="connsiteY546" fmla="*/ 473054 h 1758178"/>
                <a:gd name="connsiteX547" fmla="*/ 1640016 w 1733256"/>
                <a:gd name="connsiteY547" fmla="*/ 476830 h 1758178"/>
                <a:gd name="connsiteX548" fmla="*/ 1640957 w 1733256"/>
                <a:gd name="connsiteY548" fmla="*/ 479662 h 1758178"/>
                <a:gd name="connsiteX549" fmla="*/ 1642839 w 1733256"/>
                <a:gd name="connsiteY549" fmla="*/ 482494 h 1758178"/>
                <a:gd name="connsiteX550" fmla="*/ 1643780 w 1733256"/>
                <a:gd name="connsiteY550" fmla="*/ 487215 h 1758178"/>
                <a:gd name="connsiteX551" fmla="*/ 1647544 w 1733256"/>
                <a:gd name="connsiteY551" fmla="*/ 494767 h 1758178"/>
                <a:gd name="connsiteX552" fmla="*/ 1649426 w 1733256"/>
                <a:gd name="connsiteY552" fmla="*/ 506095 h 1758178"/>
                <a:gd name="connsiteX553" fmla="*/ 1649426 w 1733256"/>
                <a:gd name="connsiteY553" fmla="*/ 513648 h 1758178"/>
                <a:gd name="connsiteX554" fmla="*/ 1641898 w 1733256"/>
                <a:gd name="connsiteY554" fmla="*/ 524976 h 1758178"/>
                <a:gd name="connsiteX555" fmla="*/ 1639075 w 1733256"/>
                <a:gd name="connsiteY555" fmla="*/ 525920 h 1758178"/>
                <a:gd name="connsiteX556" fmla="*/ 1620254 w 1733256"/>
                <a:gd name="connsiteY556" fmla="*/ 529696 h 1758178"/>
                <a:gd name="connsiteX557" fmla="*/ 1607080 w 1733256"/>
                <a:gd name="connsiteY557" fmla="*/ 524032 h 1758178"/>
                <a:gd name="connsiteX558" fmla="*/ 1608021 w 1733256"/>
                <a:gd name="connsiteY558" fmla="*/ 530641 h 1758178"/>
                <a:gd name="connsiteX559" fmla="*/ 1593906 w 1733256"/>
                <a:gd name="connsiteY559" fmla="*/ 544801 h 1758178"/>
                <a:gd name="connsiteX560" fmla="*/ 1589201 w 1733256"/>
                <a:gd name="connsiteY560" fmla="*/ 548577 h 1758178"/>
                <a:gd name="connsiteX561" fmla="*/ 1584496 w 1733256"/>
                <a:gd name="connsiteY561" fmla="*/ 550465 h 1758178"/>
                <a:gd name="connsiteX562" fmla="*/ 1583555 w 1733256"/>
                <a:gd name="connsiteY562" fmla="*/ 552354 h 1758178"/>
                <a:gd name="connsiteX563" fmla="*/ 1575085 w 1733256"/>
                <a:gd name="connsiteY563" fmla="*/ 558962 h 1758178"/>
                <a:gd name="connsiteX564" fmla="*/ 1569439 w 1733256"/>
                <a:gd name="connsiteY564" fmla="*/ 550465 h 1758178"/>
                <a:gd name="connsiteX565" fmla="*/ 1566616 w 1733256"/>
                <a:gd name="connsiteY565" fmla="*/ 542913 h 1758178"/>
                <a:gd name="connsiteX566" fmla="*/ 1576968 w 1733256"/>
                <a:gd name="connsiteY566" fmla="*/ 533473 h 1758178"/>
                <a:gd name="connsiteX567" fmla="*/ 1594847 w 1733256"/>
                <a:gd name="connsiteY567" fmla="*/ 521200 h 1758178"/>
                <a:gd name="connsiteX568" fmla="*/ 1592965 w 1733256"/>
                <a:gd name="connsiteY568" fmla="*/ 509872 h 1758178"/>
                <a:gd name="connsiteX569" fmla="*/ 1584496 w 1733256"/>
                <a:gd name="connsiteY569" fmla="*/ 493823 h 1758178"/>
                <a:gd name="connsiteX570" fmla="*/ 1564734 w 1733256"/>
                <a:gd name="connsiteY570" fmla="*/ 501375 h 1758178"/>
                <a:gd name="connsiteX571" fmla="*/ 1549678 w 1733256"/>
                <a:gd name="connsiteY571" fmla="*/ 507983 h 1758178"/>
                <a:gd name="connsiteX572" fmla="*/ 1545914 w 1733256"/>
                <a:gd name="connsiteY572" fmla="*/ 498543 h 1758178"/>
                <a:gd name="connsiteX573" fmla="*/ 1543091 w 1733256"/>
                <a:gd name="connsiteY573" fmla="*/ 491935 h 1758178"/>
                <a:gd name="connsiteX574" fmla="*/ 1588260 w 1733256"/>
                <a:gd name="connsiteY574" fmla="*/ 469278 h 1758178"/>
                <a:gd name="connsiteX575" fmla="*/ 1592024 w 1733256"/>
                <a:gd name="connsiteY575" fmla="*/ 469278 h 1758178"/>
                <a:gd name="connsiteX576" fmla="*/ 1593906 w 1733256"/>
                <a:gd name="connsiteY576" fmla="*/ 466446 h 1758178"/>
                <a:gd name="connsiteX577" fmla="*/ 1625900 w 1733256"/>
                <a:gd name="connsiteY577" fmla="*/ 452285 h 1758178"/>
                <a:gd name="connsiteX578" fmla="*/ 129954 w 1733256"/>
                <a:gd name="connsiteY578" fmla="*/ 430110 h 1758178"/>
                <a:gd name="connsiteX579" fmla="*/ 146014 w 1733256"/>
                <a:gd name="connsiteY579" fmla="*/ 434803 h 1758178"/>
                <a:gd name="connsiteX580" fmla="*/ 137512 w 1733256"/>
                <a:gd name="connsiteY580" fmla="*/ 450758 h 1758178"/>
                <a:gd name="connsiteX581" fmla="*/ 115784 w 1733256"/>
                <a:gd name="connsiteY581" fmla="*/ 456389 h 1758178"/>
                <a:gd name="connsiteX582" fmla="*/ 111061 w 1733256"/>
                <a:gd name="connsiteY582" fmla="*/ 466713 h 1758178"/>
                <a:gd name="connsiteX583" fmla="*/ 127120 w 1733256"/>
                <a:gd name="connsiteY583" fmla="*/ 501439 h 1758178"/>
                <a:gd name="connsiteX584" fmla="*/ 167741 w 1733256"/>
                <a:gd name="connsiteY584" fmla="*/ 506131 h 1758178"/>
                <a:gd name="connsiteX585" fmla="*/ 180967 w 1733256"/>
                <a:gd name="connsiteY585" fmla="*/ 485484 h 1758178"/>
                <a:gd name="connsiteX586" fmla="*/ 183801 w 1733256"/>
                <a:gd name="connsiteY586" fmla="*/ 478914 h 1758178"/>
                <a:gd name="connsiteX587" fmla="*/ 176243 w 1733256"/>
                <a:gd name="connsiteY587" fmla="*/ 472344 h 1758178"/>
                <a:gd name="connsiteX588" fmla="*/ 166796 w 1733256"/>
                <a:gd name="connsiteY588" fmla="*/ 467651 h 1758178"/>
                <a:gd name="connsiteX589" fmla="*/ 156405 w 1733256"/>
                <a:gd name="connsiteY589" fmla="*/ 482668 h 1758178"/>
                <a:gd name="connsiteX590" fmla="*/ 144124 w 1733256"/>
                <a:gd name="connsiteY590" fmla="*/ 476098 h 1758178"/>
                <a:gd name="connsiteX591" fmla="*/ 150737 w 1733256"/>
                <a:gd name="connsiteY591" fmla="*/ 462959 h 1758178"/>
                <a:gd name="connsiteX592" fmla="*/ 157350 w 1733256"/>
                <a:gd name="connsiteY592" fmla="*/ 450758 h 1758178"/>
                <a:gd name="connsiteX593" fmla="*/ 163018 w 1733256"/>
                <a:gd name="connsiteY593" fmla="*/ 444188 h 1758178"/>
                <a:gd name="connsiteX594" fmla="*/ 167741 w 1733256"/>
                <a:gd name="connsiteY594" fmla="*/ 447942 h 1758178"/>
                <a:gd name="connsiteX595" fmla="*/ 170575 w 1733256"/>
                <a:gd name="connsiteY595" fmla="*/ 447942 h 1758178"/>
                <a:gd name="connsiteX596" fmla="*/ 202694 w 1733256"/>
                <a:gd name="connsiteY596" fmla="*/ 467651 h 1758178"/>
                <a:gd name="connsiteX597" fmla="*/ 180967 w 1733256"/>
                <a:gd name="connsiteY597" fmla="*/ 512701 h 1758178"/>
                <a:gd name="connsiteX598" fmla="*/ 178133 w 1733256"/>
                <a:gd name="connsiteY598" fmla="*/ 513640 h 1758178"/>
                <a:gd name="connsiteX599" fmla="*/ 170575 w 1733256"/>
                <a:gd name="connsiteY599" fmla="*/ 521148 h 1758178"/>
                <a:gd name="connsiteX600" fmla="*/ 145069 w 1733256"/>
                <a:gd name="connsiteY600" fmla="*/ 528656 h 1758178"/>
                <a:gd name="connsiteX601" fmla="*/ 137512 w 1733256"/>
                <a:gd name="connsiteY601" fmla="*/ 525841 h 1758178"/>
                <a:gd name="connsiteX602" fmla="*/ 125231 w 1733256"/>
                <a:gd name="connsiteY602" fmla="*/ 523025 h 1758178"/>
                <a:gd name="connsiteX603" fmla="*/ 119563 w 1733256"/>
                <a:gd name="connsiteY603" fmla="*/ 519271 h 1758178"/>
                <a:gd name="connsiteX604" fmla="*/ 112950 w 1733256"/>
                <a:gd name="connsiteY604" fmla="*/ 513640 h 1758178"/>
                <a:gd name="connsiteX605" fmla="*/ 110116 w 1733256"/>
                <a:gd name="connsiteY605" fmla="*/ 513640 h 1758178"/>
                <a:gd name="connsiteX606" fmla="*/ 103504 w 1733256"/>
                <a:gd name="connsiteY606" fmla="*/ 507070 h 1758178"/>
                <a:gd name="connsiteX607" fmla="*/ 102559 w 1733256"/>
                <a:gd name="connsiteY607" fmla="*/ 505193 h 1758178"/>
                <a:gd name="connsiteX608" fmla="*/ 100670 w 1733256"/>
                <a:gd name="connsiteY608" fmla="*/ 502377 h 1758178"/>
                <a:gd name="connsiteX609" fmla="*/ 94057 w 1733256"/>
                <a:gd name="connsiteY609" fmla="*/ 474221 h 1758178"/>
                <a:gd name="connsiteX610" fmla="*/ 100670 w 1733256"/>
                <a:gd name="connsiteY610" fmla="*/ 457327 h 1758178"/>
                <a:gd name="connsiteX611" fmla="*/ 104448 w 1733256"/>
                <a:gd name="connsiteY611" fmla="*/ 450758 h 1758178"/>
                <a:gd name="connsiteX612" fmla="*/ 129954 w 1733256"/>
                <a:gd name="connsiteY612" fmla="*/ 430110 h 1758178"/>
                <a:gd name="connsiteX613" fmla="*/ 1567578 w 1733256"/>
                <a:gd name="connsiteY613" fmla="*/ 357594 h 1758178"/>
                <a:gd name="connsiteX614" fmla="*/ 1587355 w 1733256"/>
                <a:gd name="connsiteY614" fmla="*/ 385803 h 1758178"/>
                <a:gd name="connsiteX615" fmla="*/ 1601482 w 1733256"/>
                <a:gd name="connsiteY615" fmla="*/ 408370 h 1758178"/>
                <a:gd name="connsiteX616" fmla="*/ 1591122 w 1733256"/>
                <a:gd name="connsiteY616" fmla="*/ 415892 h 1758178"/>
                <a:gd name="connsiteX617" fmla="*/ 1583588 w 1733256"/>
                <a:gd name="connsiteY617" fmla="*/ 407429 h 1758178"/>
                <a:gd name="connsiteX618" fmla="*/ 1575112 w 1733256"/>
                <a:gd name="connsiteY618" fmla="*/ 394265 h 1758178"/>
                <a:gd name="connsiteX619" fmla="*/ 1565694 w 1733256"/>
                <a:gd name="connsiteY619" fmla="*/ 382041 h 1758178"/>
                <a:gd name="connsiteX620" fmla="*/ 1558160 w 1733256"/>
                <a:gd name="connsiteY620" fmla="*/ 386743 h 1758178"/>
                <a:gd name="connsiteX621" fmla="*/ 1546859 w 1733256"/>
                <a:gd name="connsiteY621" fmla="*/ 395206 h 1758178"/>
                <a:gd name="connsiteX622" fmla="*/ 1555335 w 1733256"/>
                <a:gd name="connsiteY622" fmla="*/ 408370 h 1758178"/>
                <a:gd name="connsiteX623" fmla="*/ 1563811 w 1733256"/>
                <a:gd name="connsiteY623" fmla="*/ 421534 h 1758178"/>
                <a:gd name="connsiteX624" fmla="*/ 1566636 w 1733256"/>
                <a:gd name="connsiteY624" fmla="*/ 428116 h 1758178"/>
                <a:gd name="connsiteX625" fmla="*/ 1562869 w 1733256"/>
                <a:gd name="connsiteY625" fmla="*/ 431877 h 1758178"/>
                <a:gd name="connsiteX626" fmla="*/ 1550626 w 1733256"/>
                <a:gd name="connsiteY626" fmla="*/ 427176 h 1758178"/>
                <a:gd name="connsiteX627" fmla="*/ 1540267 w 1733256"/>
                <a:gd name="connsiteY627" fmla="*/ 412131 h 1758178"/>
                <a:gd name="connsiteX628" fmla="*/ 1533674 w 1733256"/>
                <a:gd name="connsiteY628" fmla="*/ 403668 h 1758178"/>
                <a:gd name="connsiteX629" fmla="*/ 1525198 w 1733256"/>
                <a:gd name="connsiteY629" fmla="*/ 408370 h 1758178"/>
                <a:gd name="connsiteX630" fmla="*/ 1515781 w 1733256"/>
                <a:gd name="connsiteY630" fmla="*/ 413071 h 1758178"/>
                <a:gd name="connsiteX631" fmla="*/ 1517664 w 1733256"/>
                <a:gd name="connsiteY631" fmla="*/ 427176 h 1758178"/>
                <a:gd name="connsiteX632" fmla="*/ 1522373 w 1733256"/>
                <a:gd name="connsiteY632" fmla="*/ 434698 h 1758178"/>
                <a:gd name="connsiteX633" fmla="*/ 1525198 w 1733256"/>
                <a:gd name="connsiteY633" fmla="*/ 436578 h 1758178"/>
                <a:gd name="connsiteX634" fmla="*/ 1528024 w 1733256"/>
                <a:gd name="connsiteY634" fmla="*/ 442220 h 1758178"/>
                <a:gd name="connsiteX635" fmla="*/ 1530849 w 1733256"/>
                <a:gd name="connsiteY635" fmla="*/ 446922 h 1758178"/>
                <a:gd name="connsiteX636" fmla="*/ 1531791 w 1733256"/>
                <a:gd name="connsiteY636" fmla="*/ 449743 h 1758178"/>
                <a:gd name="connsiteX637" fmla="*/ 1534616 w 1733256"/>
                <a:gd name="connsiteY637" fmla="*/ 453504 h 1758178"/>
                <a:gd name="connsiteX638" fmla="*/ 1528024 w 1733256"/>
                <a:gd name="connsiteY638" fmla="*/ 458205 h 1758178"/>
                <a:gd name="connsiteX639" fmla="*/ 1516722 w 1733256"/>
                <a:gd name="connsiteY639" fmla="*/ 450683 h 1758178"/>
                <a:gd name="connsiteX640" fmla="*/ 1509188 w 1733256"/>
                <a:gd name="connsiteY640" fmla="*/ 442220 h 1758178"/>
                <a:gd name="connsiteX641" fmla="*/ 1503537 w 1733256"/>
                <a:gd name="connsiteY641" fmla="*/ 432817 h 1758178"/>
                <a:gd name="connsiteX642" fmla="*/ 1498829 w 1733256"/>
                <a:gd name="connsiteY642" fmla="*/ 424355 h 1758178"/>
                <a:gd name="connsiteX643" fmla="*/ 1494120 w 1733256"/>
                <a:gd name="connsiteY643" fmla="*/ 416832 h 1758178"/>
                <a:gd name="connsiteX644" fmla="*/ 1489411 w 1733256"/>
                <a:gd name="connsiteY644" fmla="*/ 409310 h 1758178"/>
                <a:gd name="connsiteX645" fmla="*/ 1498829 w 1733256"/>
                <a:gd name="connsiteY645" fmla="*/ 401788 h 1758178"/>
                <a:gd name="connsiteX646" fmla="*/ 1521431 w 1733256"/>
                <a:gd name="connsiteY646" fmla="*/ 386743 h 1758178"/>
                <a:gd name="connsiteX647" fmla="*/ 1524256 w 1733256"/>
                <a:gd name="connsiteY647" fmla="*/ 385803 h 1758178"/>
                <a:gd name="connsiteX648" fmla="*/ 1557219 w 1733256"/>
                <a:gd name="connsiteY648" fmla="*/ 364176 h 1758178"/>
                <a:gd name="connsiteX649" fmla="*/ 1567578 w 1733256"/>
                <a:gd name="connsiteY649" fmla="*/ 357594 h 1758178"/>
                <a:gd name="connsiteX650" fmla="*/ 196919 w 1733256"/>
                <a:gd name="connsiteY650" fmla="*/ 312046 h 1758178"/>
                <a:gd name="connsiteX651" fmla="*/ 200697 w 1733256"/>
                <a:gd name="connsiteY651" fmla="*/ 321490 h 1758178"/>
                <a:gd name="connsiteX652" fmla="*/ 202586 w 1733256"/>
                <a:gd name="connsiteY652" fmla="*/ 325267 h 1758178"/>
                <a:gd name="connsiteX653" fmla="*/ 203530 w 1733256"/>
                <a:gd name="connsiteY653" fmla="*/ 329044 h 1758178"/>
                <a:gd name="connsiteX654" fmla="*/ 205419 w 1733256"/>
                <a:gd name="connsiteY654" fmla="*/ 334711 h 1758178"/>
                <a:gd name="connsiteX655" fmla="*/ 206363 w 1733256"/>
                <a:gd name="connsiteY655" fmla="*/ 339432 h 1758178"/>
                <a:gd name="connsiteX656" fmla="*/ 212029 w 1733256"/>
                <a:gd name="connsiteY656" fmla="*/ 352654 h 1758178"/>
                <a:gd name="connsiteX657" fmla="*/ 217695 w 1733256"/>
                <a:gd name="connsiteY657" fmla="*/ 363986 h 1758178"/>
                <a:gd name="connsiteX658" fmla="*/ 273413 w 1733256"/>
                <a:gd name="connsiteY658" fmla="*/ 366819 h 1758178"/>
                <a:gd name="connsiteX659" fmla="*/ 261136 w 1733256"/>
                <a:gd name="connsiteY659" fmla="*/ 384762 h 1758178"/>
                <a:gd name="connsiteX660" fmla="*/ 233750 w 1733256"/>
                <a:gd name="connsiteY660" fmla="*/ 381929 h 1758178"/>
                <a:gd name="connsiteX661" fmla="*/ 218640 w 1733256"/>
                <a:gd name="connsiteY661" fmla="*/ 382873 h 1758178"/>
                <a:gd name="connsiteX662" fmla="*/ 225250 w 1733256"/>
                <a:gd name="connsiteY662" fmla="*/ 401760 h 1758178"/>
                <a:gd name="connsiteX663" fmla="*/ 228083 w 1733256"/>
                <a:gd name="connsiteY663" fmla="*/ 409315 h 1758178"/>
                <a:gd name="connsiteX664" fmla="*/ 232805 w 1733256"/>
                <a:gd name="connsiteY664" fmla="*/ 419703 h 1758178"/>
                <a:gd name="connsiteX665" fmla="*/ 226195 w 1733256"/>
                <a:gd name="connsiteY665" fmla="*/ 430091 h 1758178"/>
                <a:gd name="connsiteX666" fmla="*/ 220529 w 1733256"/>
                <a:gd name="connsiteY666" fmla="*/ 436702 h 1758178"/>
                <a:gd name="connsiteX667" fmla="*/ 215807 w 1733256"/>
                <a:gd name="connsiteY667" fmla="*/ 422536 h 1758178"/>
                <a:gd name="connsiteX668" fmla="*/ 213918 w 1733256"/>
                <a:gd name="connsiteY668" fmla="*/ 416870 h 1758178"/>
                <a:gd name="connsiteX669" fmla="*/ 211085 w 1733256"/>
                <a:gd name="connsiteY669" fmla="*/ 405538 h 1758178"/>
                <a:gd name="connsiteX670" fmla="*/ 205419 w 1733256"/>
                <a:gd name="connsiteY670" fmla="*/ 391372 h 1758178"/>
                <a:gd name="connsiteX671" fmla="*/ 199753 w 1733256"/>
                <a:gd name="connsiteY671" fmla="*/ 380984 h 1758178"/>
                <a:gd name="connsiteX672" fmla="*/ 148757 w 1733256"/>
                <a:gd name="connsiteY672" fmla="*/ 378151 h 1758178"/>
                <a:gd name="connsiteX673" fmla="*/ 159145 w 1733256"/>
                <a:gd name="connsiteY673" fmla="*/ 361153 h 1758178"/>
                <a:gd name="connsiteX674" fmla="*/ 183698 w 1733256"/>
                <a:gd name="connsiteY674" fmla="*/ 363042 h 1758178"/>
                <a:gd name="connsiteX675" fmla="*/ 197864 w 1733256"/>
                <a:gd name="connsiteY675" fmla="*/ 363042 h 1758178"/>
                <a:gd name="connsiteX676" fmla="*/ 192198 w 1733256"/>
                <a:gd name="connsiteY676" fmla="*/ 343210 h 1758178"/>
                <a:gd name="connsiteX677" fmla="*/ 189365 w 1733256"/>
                <a:gd name="connsiteY677" fmla="*/ 335655 h 1758178"/>
                <a:gd name="connsiteX678" fmla="*/ 186531 w 1733256"/>
                <a:gd name="connsiteY678" fmla="*/ 327156 h 1758178"/>
                <a:gd name="connsiteX679" fmla="*/ 195031 w 1733256"/>
                <a:gd name="connsiteY679" fmla="*/ 312990 h 1758178"/>
                <a:gd name="connsiteX680" fmla="*/ 196919 w 1733256"/>
                <a:gd name="connsiteY680" fmla="*/ 312046 h 1758178"/>
                <a:gd name="connsiteX681" fmla="*/ 239476 w 1733256"/>
                <a:gd name="connsiteY681" fmla="*/ 267647 h 1758178"/>
                <a:gd name="connsiteX682" fmla="*/ 244925 w 1733256"/>
                <a:gd name="connsiteY682" fmla="*/ 271871 h 1758178"/>
                <a:gd name="connsiteX683" fmla="*/ 252507 w 1733256"/>
                <a:gd name="connsiteY683" fmla="*/ 278441 h 1758178"/>
                <a:gd name="connsiteX684" fmla="*/ 300842 w 1733256"/>
                <a:gd name="connsiteY684" fmla="*/ 321620 h 1758178"/>
                <a:gd name="connsiteX685" fmla="*/ 301790 w 1733256"/>
                <a:gd name="connsiteY685" fmla="*/ 323498 h 1758178"/>
                <a:gd name="connsiteX686" fmla="*/ 308424 w 1733256"/>
                <a:gd name="connsiteY686" fmla="*/ 329130 h 1758178"/>
                <a:gd name="connsiteX687" fmla="*/ 303685 w 1733256"/>
                <a:gd name="connsiteY687" fmla="*/ 337578 h 1758178"/>
                <a:gd name="connsiteX688" fmla="*/ 296103 w 1733256"/>
                <a:gd name="connsiteY688" fmla="*/ 343210 h 1758178"/>
                <a:gd name="connsiteX689" fmla="*/ 292312 w 1733256"/>
                <a:gd name="connsiteY689" fmla="*/ 339455 h 1758178"/>
                <a:gd name="connsiteX690" fmla="*/ 285678 w 1733256"/>
                <a:gd name="connsiteY690" fmla="*/ 333823 h 1758178"/>
                <a:gd name="connsiteX691" fmla="*/ 283783 w 1733256"/>
                <a:gd name="connsiteY691" fmla="*/ 332884 h 1758178"/>
                <a:gd name="connsiteX692" fmla="*/ 260089 w 1733256"/>
                <a:gd name="connsiteY692" fmla="*/ 310356 h 1758178"/>
                <a:gd name="connsiteX693" fmla="*/ 237343 w 1733256"/>
                <a:gd name="connsiteY693" fmla="*/ 290644 h 1758178"/>
                <a:gd name="connsiteX694" fmla="*/ 227866 w 1733256"/>
                <a:gd name="connsiteY694" fmla="*/ 280319 h 1758178"/>
                <a:gd name="connsiteX695" fmla="*/ 231657 w 1733256"/>
                <a:gd name="connsiteY695" fmla="*/ 275625 h 1758178"/>
                <a:gd name="connsiteX696" fmla="*/ 235448 w 1733256"/>
                <a:gd name="connsiteY696" fmla="*/ 271871 h 1758178"/>
                <a:gd name="connsiteX697" fmla="*/ 239476 w 1733256"/>
                <a:gd name="connsiteY697" fmla="*/ 267647 h 1758178"/>
                <a:gd name="connsiteX698" fmla="*/ 1479821 w 1733256"/>
                <a:gd name="connsiteY698" fmla="*/ 254513 h 1758178"/>
                <a:gd name="connsiteX699" fmla="*/ 1488297 w 1733256"/>
                <a:gd name="connsiteY699" fmla="*/ 275249 h 1758178"/>
                <a:gd name="connsiteX700" fmla="*/ 1485472 w 1733256"/>
                <a:gd name="connsiteY700" fmla="*/ 280904 h 1758178"/>
                <a:gd name="connsiteX701" fmla="*/ 1477938 w 1733256"/>
                <a:gd name="connsiteY701" fmla="*/ 295043 h 1758178"/>
                <a:gd name="connsiteX702" fmla="*/ 1466637 w 1733256"/>
                <a:gd name="connsiteY702" fmla="*/ 315779 h 1758178"/>
                <a:gd name="connsiteX703" fmla="*/ 1462870 w 1733256"/>
                <a:gd name="connsiteY703" fmla="*/ 323319 h 1758178"/>
                <a:gd name="connsiteX704" fmla="*/ 1454394 w 1733256"/>
                <a:gd name="connsiteY704" fmla="*/ 335573 h 1758178"/>
                <a:gd name="connsiteX705" fmla="*/ 1468520 w 1733256"/>
                <a:gd name="connsiteY705" fmla="*/ 332745 h 1758178"/>
                <a:gd name="connsiteX706" fmla="*/ 1476996 w 1733256"/>
                <a:gd name="connsiteY706" fmla="*/ 329917 h 1758178"/>
                <a:gd name="connsiteX707" fmla="*/ 1484530 w 1733256"/>
                <a:gd name="connsiteY707" fmla="*/ 326147 h 1758178"/>
                <a:gd name="connsiteX708" fmla="*/ 1494890 w 1733256"/>
                <a:gd name="connsiteY708" fmla="*/ 321434 h 1758178"/>
                <a:gd name="connsiteX709" fmla="*/ 1497715 w 1733256"/>
                <a:gd name="connsiteY709" fmla="*/ 320492 h 1758178"/>
                <a:gd name="connsiteX710" fmla="*/ 1508075 w 1733256"/>
                <a:gd name="connsiteY710" fmla="*/ 314836 h 1758178"/>
                <a:gd name="connsiteX711" fmla="*/ 1519376 w 1733256"/>
                <a:gd name="connsiteY711" fmla="*/ 311066 h 1758178"/>
                <a:gd name="connsiteX712" fmla="*/ 1527852 w 1733256"/>
                <a:gd name="connsiteY712" fmla="*/ 308238 h 1758178"/>
                <a:gd name="connsiteX713" fmla="*/ 1534444 w 1733256"/>
                <a:gd name="connsiteY713" fmla="*/ 312951 h 1758178"/>
                <a:gd name="connsiteX714" fmla="*/ 1539153 w 1733256"/>
                <a:gd name="connsiteY714" fmla="*/ 319549 h 1758178"/>
                <a:gd name="connsiteX715" fmla="*/ 1525968 w 1733256"/>
                <a:gd name="connsiteY715" fmla="*/ 326147 h 1758178"/>
                <a:gd name="connsiteX716" fmla="*/ 1515609 w 1733256"/>
                <a:gd name="connsiteY716" fmla="*/ 330860 h 1758178"/>
                <a:gd name="connsiteX717" fmla="*/ 1493948 w 1733256"/>
                <a:gd name="connsiteY717" fmla="*/ 340285 h 1758178"/>
                <a:gd name="connsiteX718" fmla="*/ 1486414 w 1733256"/>
                <a:gd name="connsiteY718" fmla="*/ 343113 h 1758178"/>
                <a:gd name="connsiteX719" fmla="*/ 1473229 w 1733256"/>
                <a:gd name="connsiteY719" fmla="*/ 346883 h 1758178"/>
                <a:gd name="connsiteX720" fmla="*/ 1470404 w 1733256"/>
                <a:gd name="connsiteY720" fmla="*/ 349711 h 1758178"/>
                <a:gd name="connsiteX721" fmla="*/ 1466637 w 1733256"/>
                <a:gd name="connsiteY721" fmla="*/ 349711 h 1758178"/>
                <a:gd name="connsiteX722" fmla="*/ 1447801 w 1733256"/>
                <a:gd name="connsiteY722" fmla="*/ 358194 h 1758178"/>
                <a:gd name="connsiteX723" fmla="*/ 1437442 w 1733256"/>
                <a:gd name="connsiteY723" fmla="*/ 346883 h 1758178"/>
                <a:gd name="connsiteX724" fmla="*/ 1433675 w 1733256"/>
                <a:gd name="connsiteY724" fmla="*/ 343113 h 1758178"/>
                <a:gd name="connsiteX725" fmla="*/ 1434617 w 1733256"/>
                <a:gd name="connsiteY725" fmla="*/ 337458 h 1758178"/>
                <a:gd name="connsiteX726" fmla="*/ 1441209 w 1733256"/>
                <a:gd name="connsiteY726" fmla="*/ 325204 h 1758178"/>
                <a:gd name="connsiteX727" fmla="*/ 1449685 w 1733256"/>
                <a:gd name="connsiteY727" fmla="*/ 311066 h 1758178"/>
                <a:gd name="connsiteX728" fmla="*/ 1450627 w 1733256"/>
                <a:gd name="connsiteY728" fmla="*/ 307296 h 1758178"/>
                <a:gd name="connsiteX729" fmla="*/ 1452510 w 1733256"/>
                <a:gd name="connsiteY729" fmla="*/ 304468 h 1758178"/>
                <a:gd name="connsiteX730" fmla="*/ 1459103 w 1733256"/>
                <a:gd name="connsiteY730" fmla="*/ 292215 h 1758178"/>
                <a:gd name="connsiteX731" fmla="*/ 1475113 w 1733256"/>
                <a:gd name="connsiteY731" fmla="*/ 260168 h 1758178"/>
                <a:gd name="connsiteX732" fmla="*/ 1478880 w 1733256"/>
                <a:gd name="connsiteY732" fmla="*/ 255455 h 1758178"/>
                <a:gd name="connsiteX733" fmla="*/ 1479821 w 1733256"/>
                <a:gd name="connsiteY733" fmla="*/ 254513 h 1758178"/>
                <a:gd name="connsiteX734" fmla="*/ 1437256 w 1733256"/>
                <a:gd name="connsiteY734" fmla="*/ 214359 h 1758178"/>
                <a:gd name="connsiteX735" fmla="*/ 1450456 w 1733256"/>
                <a:gd name="connsiteY735" fmla="*/ 226550 h 1758178"/>
                <a:gd name="connsiteX736" fmla="*/ 1442913 w 1733256"/>
                <a:gd name="connsiteY736" fmla="*/ 235927 h 1758178"/>
                <a:gd name="connsiteX737" fmla="*/ 1394830 w 1733256"/>
                <a:gd name="connsiteY737" fmla="*/ 286566 h 1758178"/>
                <a:gd name="connsiteX738" fmla="*/ 1386344 w 1733256"/>
                <a:gd name="connsiteY738" fmla="*/ 294068 h 1758178"/>
                <a:gd name="connsiteX739" fmla="*/ 1379745 w 1733256"/>
                <a:gd name="connsiteY739" fmla="*/ 289379 h 1758178"/>
                <a:gd name="connsiteX740" fmla="*/ 1373145 w 1733256"/>
                <a:gd name="connsiteY740" fmla="*/ 283753 h 1758178"/>
                <a:gd name="connsiteX741" fmla="*/ 1388230 w 1733256"/>
                <a:gd name="connsiteY741" fmla="*/ 265935 h 1758178"/>
                <a:gd name="connsiteX742" fmla="*/ 1437256 w 1733256"/>
                <a:gd name="connsiteY742" fmla="*/ 214359 h 1758178"/>
                <a:gd name="connsiteX743" fmla="*/ 1330718 w 1733256"/>
                <a:gd name="connsiteY743" fmla="*/ 134834 h 1758178"/>
                <a:gd name="connsiteX744" fmla="*/ 1344854 w 1733256"/>
                <a:gd name="connsiteY744" fmla="*/ 142394 h 1758178"/>
                <a:gd name="connsiteX745" fmla="*/ 1350509 w 1733256"/>
                <a:gd name="connsiteY745" fmla="*/ 147118 h 1758178"/>
                <a:gd name="connsiteX746" fmla="*/ 1355221 w 1733256"/>
                <a:gd name="connsiteY746" fmla="*/ 151843 h 1758178"/>
                <a:gd name="connsiteX747" fmla="*/ 1352393 w 1733256"/>
                <a:gd name="connsiteY747" fmla="*/ 162237 h 1758178"/>
                <a:gd name="connsiteX748" fmla="*/ 1351451 w 1733256"/>
                <a:gd name="connsiteY748" fmla="*/ 171685 h 1758178"/>
                <a:gd name="connsiteX749" fmla="*/ 1345797 w 1733256"/>
                <a:gd name="connsiteY749" fmla="*/ 194363 h 1758178"/>
                <a:gd name="connsiteX750" fmla="*/ 1345797 w 1733256"/>
                <a:gd name="connsiteY750" fmla="*/ 201922 h 1758178"/>
                <a:gd name="connsiteX751" fmla="*/ 1342969 w 1733256"/>
                <a:gd name="connsiteY751" fmla="*/ 212316 h 1758178"/>
                <a:gd name="connsiteX752" fmla="*/ 1342969 w 1733256"/>
                <a:gd name="connsiteY752" fmla="*/ 217041 h 1758178"/>
                <a:gd name="connsiteX753" fmla="*/ 1341084 w 1733256"/>
                <a:gd name="connsiteY753" fmla="*/ 232159 h 1758178"/>
                <a:gd name="connsiteX754" fmla="*/ 1347681 w 1733256"/>
                <a:gd name="connsiteY754" fmla="*/ 225545 h 1758178"/>
                <a:gd name="connsiteX755" fmla="*/ 1380666 w 1733256"/>
                <a:gd name="connsiteY755" fmla="*/ 182079 h 1758178"/>
                <a:gd name="connsiteX756" fmla="*/ 1386321 w 1733256"/>
                <a:gd name="connsiteY756" fmla="*/ 174520 h 1758178"/>
                <a:gd name="connsiteX757" fmla="*/ 1392918 w 1733256"/>
                <a:gd name="connsiteY757" fmla="*/ 179245 h 1758178"/>
                <a:gd name="connsiteX758" fmla="*/ 1399515 w 1733256"/>
                <a:gd name="connsiteY758" fmla="*/ 184914 h 1758178"/>
                <a:gd name="connsiteX759" fmla="*/ 1392918 w 1733256"/>
                <a:gd name="connsiteY759" fmla="*/ 193418 h 1758178"/>
                <a:gd name="connsiteX760" fmla="*/ 1386321 w 1733256"/>
                <a:gd name="connsiteY760" fmla="*/ 201922 h 1758178"/>
                <a:gd name="connsiteX761" fmla="*/ 1384436 w 1733256"/>
                <a:gd name="connsiteY761" fmla="*/ 205702 h 1758178"/>
                <a:gd name="connsiteX762" fmla="*/ 1354278 w 1733256"/>
                <a:gd name="connsiteY762" fmla="*/ 247277 h 1758178"/>
                <a:gd name="connsiteX763" fmla="*/ 1349566 w 1733256"/>
                <a:gd name="connsiteY763" fmla="*/ 252002 h 1758178"/>
                <a:gd name="connsiteX764" fmla="*/ 1342969 w 1733256"/>
                <a:gd name="connsiteY764" fmla="*/ 259561 h 1758178"/>
                <a:gd name="connsiteX765" fmla="*/ 1335430 w 1733256"/>
                <a:gd name="connsiteY765" fmla="*/ 253892 h 1758178"/>
                <a:gd name="connsiteX766" fmla="*/ 1327890 w 1733256"/>
                <a:gd name="connsiteY766" fmla="*/ 249167 h 1758178"/>
                <a:gd name="connsiteX767" fmla="*/ 1321293 w 1733256"/>
                <a:gd name="connsiteY767" fmla="*/ 242553 h 1758178"/>
                <a:gd name="connsiteX768" fmla="*/ 1322236 w 1733256"/>
                <a:gd name="connsiteY768" fmla="*/ 237828 h 1758178"/>
                <a:gd name="connsiteX769" fmla="*/ 1326948 w 1733256"/>
                <a:gd name="connsiteY769" fmla="*/ 213261 h 1758178"/>
                <a:gd name="connsiteX770" fmla="*/ 1328833 w 1733256"/>
                <a:gd name="connsiteY770" fmla="*/ 209481 h 1758178"/>
                <a:gd name="connsiteX771" fmla="*/ 1329775 w 1733256"/>
                <a:gd name="connsiteY771" fmla="*/ 197198 h 1758178"/>
                <a:gd name="connsiteX772" fmla="*/ 1332603 w 1733256"/>
                <a:gd name="connsiteY772" fmla="*/ 191528 h 1758178"/>
                <a:gd name="connsiteX773" fmla="*/ 1332603 w 1733256"/>
                <a:gd name="connsiteY773" fmla="*/ 185859 h 1758178"/>
                <a:gd name="connsiteX774" fmla="*/ 1334487 w 1733256"/>
                <a:gd name="connsiteY774" fmla="*/ 180190 h 1758178"/>
                <a:gd name="connsiteX775" fmla="*/ 1334487 w 1733256"/>
                <a:gd name="connsiteY775" fmla="*/ 176410 h 1758178"/>
                <a:gd name="connsiteX776" fmla="*/ 1337315 w 1733256"/>
                <a:gd name="connsiteY776" fmla="*/ 158457 h 1758178"/>
                <a:gd name="connsiteX777" fmla="*/ 1332603 w 1733256"/>
                <a:gd name="connsiteY777" fmla="*/ 161292 h 1758178"/>
                <a:gd name="connsiteX778" fmla="*/ 1323178 w 1733256"/>
                <a:gd name="connsiteY778" fmla="*/ 174520 h 1758178"/>
                <a:gd name="connsiteX779" fmla="*/ 1300560 w 1733256"/>
                <a:gd name="connsiteY779" fmla="*/ 204757 h 1758178"/>
                <a:gd name="connsiteX780" fmla="*/ 1293021 w 1733256"/>
                <a:gd name="connsiteY780" fmla="*/ 213261 h 1758178"/>
                <a:gd name="connsiteX781" fmla="*/ 1288308 w 1733256"/>
                <a:gd name="connsiteY781" fmla="*/ 218930 h 1758178"/>
                <a:gd name="connsiteX782" fmla="*/ 1281711 w 1733256"/>
                <a:gd name="connsiteY782" fmla="*/ 214206 h 1758178"/>
                <a:gd name="connsiteX783" fmla="*/ 1276057 w 1733256"/>
                <a:gd name="connsiteY783" fmla="*/ 210426 h 1758178"/>
                <a:gd name="connsiteX784" fmla="*/ 1289251 w 1733256"/>
                <a:gd name="connsiteY784" fmla="*/ 188694 h 1758178"/>
                <a:gd name="connsiteX785" fmla="*/ 1298675 w 1733256"/>
                <a:gd name="connsiteY785" fmla="*/ 177355 h 1758178"/>
                <a:gd name="connsiteX786" fmla="*/ 1330718 w 1733256"/>
                <a:gd name="connsiteY786" fmla="*/ 134834 h 1758178"/>
                <a:gd name="connsiteX787" fmla="*/ 425145 w 1733256"/>
                <a:gd name="connsiteY787" fmla="*/ 118812 h 1758178"/>
                <a:gd name="connsiteX788" fmla="*/ 429873 w 1733256"/>
                <a:gd name="connsiteY788" fmla="*/ 122579 h 1758178"/>
                <a:gd name="connsiteX789" fmla="*/ 432710 w 1733256"/>
                <a:gd name="connsiteY789" fmla="*/ 127288 h 1758178"/>
                <a:gd name="connsiteX790" fmla="*/ 434601 w 1733256"/>
                <a:gd name="connsiteY790" fmla="*/ 131055 h 1758178"/>
                <a:gd name="connsiteX791" fmla="*/ 437438 w 1733256"/>
                <a:gd name="connsiteY791" fmla="*/ 133880 h 1758178"/>
                <a:gd name="connsiteX792" fmla="*/ 444057 w 1733256"/>
                <a:gd name="connsiteY792" fmla="*/ 143298 h 1758178"/>
                <a:gd name="connsiteX793" fmla="*/ 445002 w 1733256"/>
                <a:gd name="connsiteY793" fmla="*/ 146123 h 1758178"/>
                <a:gd name="connsiteX794" fmla="*/ 447839 w 1733256"/>
                <a:gd name="connsiteY794" fmla="*/ 148948 h 1758178"/>
                <a:gd name="connsiteX795" fmla="*/ 475261 w 1733256"/>
                <a:gd name="connsiteY795" fmla="*/ 192270 h 1758178"/>
                <a:gd name="connsiteX796" fmla="*/ 465805 w 1733256"/>
                <a:gd name="connsiteY796" fmla="*/ 205455 h 1758178"/>
                <a:gd name="connsiteX797" fmla="*/ 454458 w 1733256"/>
                <a:gd name="connsiteY797" fmla="*/ 212047 h 1758178"/>
                <a:gd name="connsiteX798" fmla="*/ 437438 w 1733256"/>
                <a:gd name="connsiteY798" fmla="*/ 201688 h 1758178"/>
                <a:gd name="connsiteX799" fmla="*/ 422308 w 1733256"/>
                <a:gd name="connsiteY799" fmla="*/ 193212 h 1758178"/>
                <a:gd name="connsiteX800" fmla="*/ 419472 w 1733256"/>
                <a:gd name="connsiteY800" fmla="*/ 191328 h 1758178"/>
                <a:gd name="connsiteX801" fmla="*/ 408125 w 1733256"/>
                <a:gd name="connsiteY801" fmla="*/ 183794 h 1758178"/>
                <a:gd name="connsiteX802" fmla="*/ 399614 w 1733256"/>
                <a:gd name="connsiteY802" fmla="*/ 179085 h 1758178"/>
                <a:gd name="connsiteX803" fmla="*/ 397723 w 1733256"/>
                <a:gd name="connsiteY803" fmla="*/ 177202 h 1758178"/>
                <a:gd name="connsiteX804" fmla="*/ 381648 w 1733256"/>
                <a:gd name="connsiteY804" fmla="*/ 167784 h 1758178"/>
                <a:gd name="connsiteX805" fmla="*/ 386376 w 1733256"/>
                <a:gd name="connsiteY805" fmla="*/ 180027 h 1758178"/>
                <a:gd name="connsiteX806" fmla="*/ 389213 w 1733256"/>
                <a:gd name="connsiteY806" fmla="*/ 184736 h 1758178"/>
                <a:gd name="connsiteX807" fmla="*/ 392050 w 1733256"/>
                <a:gd name="connsiteY807" fmla="*/ 188503 h 1758178"/>
                <a:gd name="connsiteX808" fmla="*/ 392050 w 1733256"/>
                <a:gd name="connsiteY808" fmla="*/ 190387 h 1758178"/>
                <a:gd name="connsiteX809" fmla="*/ 398669 w 1733256"/>
                <a:gd name="connsiteY809" fmla="*/ 197921 h 1758178"/>
                <a:gd name="connsiteX810" fmla="*/ 400560 w 1733256"/>
                <a:gd name="connsiteY810" fmla="*/ 203571 h 1758178"/>
                <a:gd name="connsiteX811" fmla="*/ 403397 w 1733256"/>
                <a:gd name="connsiteY811" fmla="*/ 206397 h 1758178"/>
                <a:gd name="connsiteX812" fmla="*/ 404342 w 1733256"/>
                <a:gd name="connsiteY812" fmla="*/ 209222 h 1758178"/>
                <a:gd name="connsiteX813" fmla="*/ 421363 w 1733256"/>
                <a:gd name="connsiteY813" fmla="*/ 234650 h 1758178"/>
                <a:gd name="connsiteX814" fmla="*/ 407179 w 1733256"/>
                <a:gd name="connsiteY814" fmla="*/ 243126 h 1758178"/>
                <a:gd name="connsiteX815" fmla="*/ 381648 w 1733256"/>
                <a:gd name="connsiteY815" fmla="*/ 206397 h 1758178"/>
                <a:gd name="connsiteX816" fmla="*/ 368410 w 1733256"/>
                <a:gd name="connsiteY816" fmla="*/ 184736 h 1758178"/>
                <a:gd name="connsiteX817" fmla="*/ 356118 w 1733256"/>
                <a:gd name="connsiteY817" fmla="*/ 163075 h 1758178"/>
                <a:gd name="connsiteX818" fmla="*/ 359900 w 1733256"/>
                <a:gd name="connsiteY818" fmla="*/ 162133 h 1758178"/>
                <a:gd name="connsiteX819" fmla="*/ 379757 w 1733256"/>
                <a:gd name="connsiteY819" fmla="*/ 148948 h 1758178"/>
                <a:gd name="connsiteX820" fmla="*/ 412853 w 1733256"/>
                <a:gd name="connsiteY820" fmla="*/ 168726 h 1758178"/>
                <a:gd name="connsiteX821" fmla="*/ 414744 w 1733256"/>
                <a:gd name="connsiteY821" fmla="*/ 169667 h 1758178"/>
                <a:gd name="connsiteX822" fmla="*/ 440274 w 1733256"/>
                <a:gd name="connsiteY822" fmla="*/ 184736 h 1758178"/>
                <a:gd name="connsiteX823" fmla="*/ 451621 w 1733256"/>
                <a:gd name="connsiteY823" fmla="*/ 189445 h 1758178"/>
                <a:gd name="connsiteX824" fmla="*/ 448784 w 1733256"/>
                <a:gd name="connsiteY824" fmla="*/ 182852 h 1758178"/>
                <a:gd name="connsiteX825" fmla="*/ 446893 w 1733256"/>
                <a:gd name="connsiteY825" fmla="*/ 181911 h 1758178"/>
                <a:gd name="connsiteX826" fmla="*/ 440274 w 1733256"/>
                <a:gd name="connsiteY826" fmla="*/ 169667 h 1758178"/>
                <a:gd name="connsiteX827" fmla="*/ 425145 w 1733256"/>
                <a:gd name="connsiteY827" fmla="*/ 147065 h 1758178"/>
                <a:gd name="connsiteX828" fmla="*/ 412853 w 1733256"/>
                <a:gd name="connsiteY828" fmla="*/ 127288 h 1758178"/>
                <a:gd name="connsiteX829" fmla="*/ 425145 w 1733256"/>
                <a:gd name="connsiteY829" fmla="*/ 118812 h 1758178"/>
                <a:gd name="connsiteX830" fmla="*/ 518612 w 1733256"/>
                <a:gd name="connsiteY830" fmla="*/ 85064 h 1758178"/>
                <a:gd name="connsiteX831" fmla="*/ 504386 w 1733256"/>
                <a:gd name="connsiteY831" fmla="*/ 117998 h 1758178"/>
                <a:gd name="connsiteX832" fmla="*/ 506283 w 1733256"/>
                <a:gd name="connsiteY832" fmla="*/ 121762 h 1758178"/>
                <a:gd name="connsiteX833" fmla="*/ 512922 w 1733256"/>
                <a:gd name="connsiteY833" fmla="*/ 138700 h 1758178"/>
                <a:gd name="connsiteX834" fmla="*/ 541374 w 1733256"/>
                <a:gd name="connsiteY834" fmla="*/ 152814 h 1758178"/>
                <a:gd name="connsiteX835" fmla="*/ 557498 w 1733256"/>
                <a:gd name="connsiteY835" fmla="*/ 141523 h 1758178"/>
                <a:gd name="connsiteX836" fmla="*/ 541374 w 1733256"/>
                <a:gd name="connsiteY836" fmla="*/ 87887 h 1758178"/>
                <a:gd name="connsiteX837" fmla="*/ 518612 w 1733256"/>
                <a:gd name="connsiteY837" fmla="*/ 85064 h 1758178"/>
                <a:gd name="connsiteX838" fmla="*/ 1208619 w 1733256"/>
                <a:gd name="connsiteY838" fmla="*/ 69326 h 1758178"/>
                <a:gd name="connsiteX839" fmla="*/ 1223700 w 1733256"/>
                <a:gd name="connsiteY839" fmla="*/ 77802 h 1758178"/>
                <a:gd name="connsiteX840" fmla="*/ 1218987 w 1733256"/>
                <a:gd name="connsiteY840" fmla="*/ 87220 h 1758178"/>
                <a:gd name="connsiteX841" fmla="*/ 1216159 w 1733256"/>
                <a:gd name="connsiteY841" fmla="*/ 93812 h 1758178"/>
                <a:gd name="connsiteX842" fmla="*/ 1212389 w 1733256"/>
                <a:gd name="connsiteY842" fmla="*/ 104171 h 1758178"/>
                <a:gd name="connsiteX843" fmla="*/ 1209561 w 1733256"/>
                <a:gd name="connsiteY843" fmla="*/ 107939 h 1758178"/>
                <a:gd name="connsiteX844" fmla="*/ 1209561 w 1733256"/>
                <a:gd name="connsiteY844" fmla="*/ 110764 h 1758178"/>
                <a:gd name="connsiteX845" fmla="*/ 1202963 w 1733256"/>
                <a:gd name="connsiteY845" fmla="*/ 123007 h 1758178"/>
                <a:gd name="connsiteX846" fmla="*/ 1197308 w 1733256"/>
                <a:gd name="connsiteY846" fmla="*/ 152202 h 1758178"/>
                <a:gd name="connsiteX847" fmla="*/ 1218987 w 1733256"/>
                <a:gd name="connsiteY847" fmla="*/ 164445 h 1758178"/>
                <a:gd name="connsiteX848" fmla="*/ 1241608 w 1733256"/>
                <a:gd name="connsiteY848" fmla="*/ 143726 h 1758178"/>
                <a:gd name="connsiteX849" fmla="*/ 1251034 w 1733256"/>
                <a:gd name="connsiteY849" fmla="*/ 123949 h 1758178"/>
                <a:gd name="connsiteX850" fmla="*/ 1260459 w 1733256"/>
                <a:gd name="connsiteY850" fmla="*/ 106055 h 1758178"/>
                <a:gd name="connsiteX851" fmla="*/ 1265172 w 1733256"/>
                <a:gd name="connsiteY851" fmla="*/ 97579 h 1758178"/>
                <a:gd name="connsiteX852" fmla="*/ 1272712 w 1733256"/>
                <a:gd name="connsiteY852" fmla="*/ 100404 h 1758178"/>
                <a:gd name="connsiteX853" fmla="*/ 1280253 w 1733256"/>
                <a:gd name="connsiteY853" fmla="*/ 104171 h 1758178"/>
                <a:gd name="connsiteX854" fmla="*/ 1268000 w 1733256"/>
                <a:gd name="connsiteY854" fmla="*/ 131483 h 1758178"/>
                <a:gd name="connsiteX855" fmla="*/ 1267057 w 1733256"/>
                <a:gd name="connsiteY855" fmla="*/ 135250 h 1758178"/>
                <a:gd name="connsiteX856" fmla="*/ 1258574 w 1733256"/>
                <a:gd name="connsiteY856" fmla="*/ 153144 h 1758178"/>
                <a:gd name="connsiteX857" fmla="*/ 1254804 w 1733256"/>
                <a:gd name="connsiteY857" fmla="*/ 157853 h 1758178"/>
                <a:gd name="connsiteX858" fmla="*/ 1246321 w 1733256"/>
                <a:gd name="connsiteY858" fmla="*/ 171037 h 1758178"/>
                <a:gd name="connsiteX859" fmla="*/ 1198251 w 1733256"/>
                <a:gd name="connsiteY859" fmla="*/ 170096 h 1758178"/>
                <a:gd name="connsiteX860" fmla="*/ 1180342 w 1733256"/>
                <a:gd name="connsiteY860" fmla="*/ 154085 h 1758178"/>
                <a:gd name="connsiteX861" fmla="*/ 1177514 w 1733256"/>
                <a:gd name="connsiteY861" fmla="*/ 133366 h 1758178"/>
                <a:gd name="connsiteX862" fmla="*/ 1179400 w 1733256"/>
                <a:gd name="connsiteY862" fmla="*/ 128658 h 1758178"/>
                <a:gd name="connsiteX863" fmla="*/ 1180342 w 1733256"/>
                <a:gd name="connsiteY863" fmla="*/ 123949 h 1758178"/>
                <a:gd name="connsiteX864" fmla="*/ 1183170 w 1733256"/>
                <a:gd name="connsiteY864" fmla="*/ 120182 h 1758178"/>
                <a:gd name="connsiteX865" fmla="*/ 1184112 w 1733256"/>
                <a:gd name="connsiteY865" fmla="*/ 115473 h 1758178"/>
                <a:gd name="connsiteX866" fmla="*/ 1192595 w 1733256"/>
                <a:gd name="connsiteY866" fmla="*/ 101346 h 1758178"/>
                <a:gd name="connsiteX867" fmla="*/ 1193538 w 1733256"/>
                <a:gd name="connsiteY867" fmla="*/ 96637 h 1758178"/>
                <a:gd name="connsiteX868" fmla="*/ 1199193 w 1733256"/>
                <a:gd name="connsiteY868" fmla="*/ 84394 h 1758178"/>
                <a:gd name="connsiteX869" fmla="*/ 1206734 w 1733256"/>
                <a:gd name="connsiteY869" fmla="*/ 70268 h 1758178"/>
                <a:gd name="connsiteX870" fmla="*/ 1208619 w 1733256"/>
                <a:gd name="connsiteY870" fmla="*/ 69326 h 1758178"/>
                <a:gd name="connsiteX871" fmla="*/ 532839 w 1733256"/>
                <a:gd name="connsiteY871" fmla="*/ 68127 h 1758178"/>
                <a:gd name="connsiteX872" fmla="*/ 540426 w 1733256"/>
                <a:gd name="connsiteY872" fmla="*/ 70009 h 1758178"/>
                <a:gd name="connsiteX873" fmla="*/ 551807 w 1733256"/>
                <a:gd name="connsiteY873" fmla="*/ 73773 h 1758178"/>
                <a:gd name="connsiteX874" fmla="*/ 566033 w 1733256"/>
                <a:gd name="connsiteY874" fmla="*/ 87887 h 1758178"/>
                <a:gd name="connsiteX875" fmla="*/ 567930 w 1733256"/>
                <a:gd name="connsiteY875" fmla="*/ 89769 h 1758178"/>
                <a:gd name="connsiteX876" fmla="*/ 567930 w 1733256"/>
                <a:gd name="connsiteY876" fmla="*/ 92592 h 1758178"/>
                <a:gd name="connsiteX877" fmla="*/ 571724 w 1733256"/>
                <a:gd name="connsiteY877" fmla="*/ 96356 h 1758178"/>
                <a:gd name="connsiteX878" fmla="*/ 572672 w 1733256"/>
                <a:gd name="connsiteY878" fmla="*/ 100120 h 1758178"/>
                <a:gd name="connsiteX879" fmla="*/ 574569 w 1733256"/>
                <a:gd name="connsiteY879" fmla="*/ 102943 h 1758178"/>
                <a:gd name="connsiteX880" fmla="*/ 572672 w 1733256"/>
                <a:gd name="connsiteY880" fmla="*/ 145287 h 1758178"/>
                <a:gd name="connsiteX881" fmla="*/ 565085 w 1733256"/>
                <a:gd name="connsiteY881" fmla="*/ 153755 h 1758178"/>
                <a:gd name="connsiteX882" fmla="*/ 546116 w 1733256"/>
                <a:gd name="connsiteY882" fmla="*/ 164106 h 1758178"/>
                <a:gd name="connsiteX883" fmla="*/ 512922 w 1733256"/>
                <a:gd name="connsiteY883" fmla="*/ 164106 h 1758178"/>
                <a:gd name="connsiteX884" fmla="*/ 499644 w 1733256"/>
                <a:gd name="connsiteY884" fmla="*/ 152814 h 1758178"/>
                <a:gd name="connsiteX885" fmla="*/ 488262 w 1733256"/>
                <a:gd name="connsiteY885" fmla="*/ 133995 h 1758178"/>
                <a:gd name="connsiteX886" fmla="*/ 486366 w 1733256"/>
                <a:gd name="connsiteY886" fmla="*/ 128349 h 1758178"/>
                <a:gd name="connsiteX887" fmla="*/ 485417 w 1733256"/>
                <a:gd name="connsiteY887" fmla="*/ 121762 h 1758178"/>
                <a:gd name="connsiteX888" fmla="*/ 483520 w 1733256"/>
                <a:gd name="connsiteY888" fmla="*/ 105766 h 1758178"/>
                <a:gd name="connsiteX889" fmla="*/ 485417 w 1733256"/>
                <a:gd name="connsiteY889" fmla="*/ 101061 h 1758178"/>
                <a:gd name="connsiteX890" fmla="*/ 486366 w 1733256"/>
                <a:gd name="connsiteY890" fmla="*/ 96356 h 1758178"/>
                <a:gd name="connsiteX891" fmla="*/ 490159 w 1733256"/>
                <a:gd name="connsiteY891" fmla="*/ 88828 h 1758178"/>
                <a:gd name="connsiteX892" fmla="*/ 496798 w 1733256"/>
                <a:gd name="connsiteY892" fmla="*/ 82241 h 1758178"/>
                <a:gd name="connsiteX893" fmla="*/ 500592 w 1733256"/>
                <a:gd name="connsiteY893" fmla="*/ 79419 h 1758178"/>
                <a:gd name="connsiteX894" fmla="*/ 504386 w 1733256"/>
                <a:gd name="connsiteY894" fmla="*/ 76596 h 1758178"/>
                <a:gd name="connsiteX895" fmla="*/ 508179 w 1733256"/>
                <a:gd name="connsiteY895" fmla="*/ 75655 h 1758178"/>
                <a:gd name="connsiteX896" fmla="*/ 511973 w 1733256"/>
                <a:gd name="connsiteY896" fmla="*/ 72832 h 1758178"/>
                <a:gd name="connsiteX897" fmla="*/ 532839 w 1733256"/>
                <a:gd name="connsiteY897" fmla="*/ 68127 h 1758178"/>
                <a:gd name="connsiteX898" fmla="*/ 639318 w 1733256"/>
                <a:gd name="connsiteY898" fmla="*/ 44264 h 1758178"/>
                <a:gd name="connsiteX899" fmla="*/ 627053 w 1733256"/>
                <a:gd name="connsiteY899" fmla="*/ 46272 h 1758178"/>
                <a:gd name="connsiteX900" fmla="*/ 623279 w 1733256"/>
                <a:gd name="connsiteY900" fmla="*/ 51941 h 1758178"/>
                <a:gd name="connsiteX901" fmla="*/ 627053 w 1733256"/>
                <a:gd name="connsiteY901" fmla="*/ 65169 h 1758178"/>
                <a:gd name="connsiteX902" fmla="*/ 628940 w 1733256"/>
                <a:gd name="connsiteY902" fmla="*/ 73673 h 1758178"/>
                <a:gd name="connsiteX903" fmla="*/ 651583 w 1733256"/>
                <a:gd name="connsiteY903" fmla="*/ 69893 h 1758178"/>
                <a:gd name="connsiteX904" fmla="*/ 659131 w 1733256"/>
                <a:gd name="connsiteY904" fmla="*/ 60445 h 1758178"/>
                <a:gd name="connsiteX905" fmla="*/ 651583 w 1733256"/>
                <a:gd name="connsiteY905" fmla="*/ 44382 h 1758178"/>
                <a:gd name="connsiteX906" fmla="*/ 639318 w 1733256"/>
                <a:gd name="connsiteY906" fmla="*/ 44264 h 1758178"/>
                <a:gd name="connsiteX907" fmla="*/ 654413 w 1733256"/>
                <a:gd name="connsiteY907" fmla="*/ 28320 h 1758178"/>
                <a:gd name="connsiteX908" fmla="*/ 671396 w 1733256"/>
                <a:gd name="connsiteY908" fmla="*/ 35879 h 1758178"/>
                <a:gd name="connsiteX909" fmla="*/ 676113 w 1733256"/>
                <a:gd name="connsiteY909" fmla="*/ 60445 h 1758178"/>
                <a:gd name="connsiteX910" fmla="*/ 666678 w 1733256"/>
                <a:gd name="connsiteY910" fmla="*/ 71783 h 1758178"/>
                <a:gd name="connsiteX911" fmla="*/ 675170 w 1733256"/>
                <a:gd name="connsiteY911" fmla="*/ 75563 h 1758178"/>
                <a:gd name="connsiteX912" fmla="*/ 681774 w 1733256"/>
                <a:gd name="connsiteY912" fmla="*/ 81232 h 1758178"/>
                <a:gd name="connsiteX913" fmla="*/ 685548 w 1733256"/>
                <a:gd name="connsiteY913" fmla="*/ 89735 h 1758178"/>
                <a:gd name="connsiteX914" fmla="*/ 692152 w 1733256"/>
                <a:gd name="connsiteY914" fmla="*/ 106743 h 1758178"/>
                <a:gd name="connsiteX915" fmla="*/ 694982 w 1733256"/>
                <a:gd name="connsiteY915" fmla="*/ 112412 h 1758178"/>
                <a:gd name="connsiteX916" fmla="*/ 685548 w 1733256"/>
                <a:gd name="connsiteY916" fmla="*/ 115246 h 1758178"/>
                <a:gd name="connsiteX917" fmla="*/ 675170 w 1733256"/>
                <a:gd name="connsiteY917" fmla="*/ 114302 h 1758178"/>
                <a:gd name="connsiteX918" fmla="*/ 664792 w 1733256"/>
                <a:gd name="connsiteY918" fmla="*/ 87846 h 1758178"/>
                <a:gd name="connsiteX919" fmla="*/ 636488 w 1733256"/>
                <a:gd name="connsiteY919" fmla="*/ 87846 h 1758178"/>
                <a:gd name="connsiteX920" fmla="*/ 635544 w 1733256"/>
                <a:gd name="connsiteY920" fmla="*/ 102018 h 1758178"/>
                <a:gd name="connsiteX921" fmla="*/ 636488 w 1733256"/>
                <a:gd name="connsiteY921" fmla="*/ 107688 h 1758178"/>
                <a:gd name="connsiteX922" fmla="*/ 638374 w 1733256"/>
                <a:gd name="connsiteY922" fmla="*/ 113357 h 1758178"/>
                <a:gd name="connsiteX923" fmla="*/ 642148 w 1733256"/>
                <a:gd name="connsiteY923" fmla="*/ 126585 h 1758178"/>
                <a:gd name="connsiteX924" fmla="*/ 623279 w 1733256"/>
                <a:gd name="connsiteY924" fmla="*/ 130364 h 1758178"/>
                <a:gd name="connsiteX925" fmla="*/ 611014 w 1733256"/>
                <a:gd name="connsiteY925" fmla="*/ 85956 h 1758178"/>
                <a:gd name="connsiteX926" fmla="*/ 600636 w 1733256"/>
                <a:gd name="connsiteY926" fmla="*/ 39658 h 1758178"/>
                <a:gd name="connsiteX927" fmla="*/ 619505 w 1733256"/>
                <a:gd name="connsiteY927" fmla="*/ 34934 h 1758178"/>
                <a:gd name="connsiteX928" fmla="*/ 624223 w 1733256"/>
                <a:gd name="connsiteY928" fmla="*/ 33044 h 1758178"/>
                <a:gd name="connsiteX929" fmla="*/ 631770 w 1733256"/>
                <a:gd name="connsiteY929" fmla="*/ 32099 h 1758178"/>
                <a:gd name="connsiteX930" fmla="*/ 636488 w 1733256"/>
                <a:gd name="connsiteY930" fmla="*/ 30209 h 1758178"/>
                <a:gd name="connsiteX931" fmla="*/ 645922 w 1733256"/>
                <a:gd name="connsiteY931" fmla="*/ 29265 h 1758178"/>
                <a:gd name="connsiteX932" fmla="*/ 654413 w 1733256"/>
                <a:gd name="connsiteY932" fmla="*/ 28320 h 1758178"/>
                <a:gd name="connsiteX933" fmla="*/ 914461 w 1733256"/>
                <a:gd name="connsiteY933" fmla="*/ 19857 h 1758178"/>
                <a:gd name="connsiteX934" fmla="*/ 913519 w 1733256"/>
                <a:gd name="connsiteY934" fmla="*/ 21742 h 1758178"/>
                <a:gd name="connsiteX935" fmla="*/ 905977 w 1733256"/>
                <a:gd name="connsiteY935" fmla="*/ 40594 h 1758178"/>
                <a:gd name="connsiteX936" fmla="*/ 904092 w 1733256"/>
                <a:gd name="connsiteY936" fmla="*/ 43422 h 1758178"/>
                <a:gd name="connsiteX937" fmla="*/ 903149 w 1733256"/>
                <a:gd name="connsiteY937" fmla="*/ 48135 h 1758178"/>
                <a:gd name="connsiteX938" fmla="*/ 900321 w 1733256"/>
                <a:gd name="connsiteY938" fmla="*/ 60389 h 1758178"/>
                <a:gd name="connsiteX939" fmla="*/ 925773 w 1733256"/>
                <a:gd name="connsiteY939" fmla="*/ 61331 h 1758178"/>
                <a:gd name="connsiteX940" fmla="*/ 923888 w 1733256"/>
                <a:gd name="connsiteY940" fmla="*/ 48135 h 1758178"/>
                <a:gd name="connsiteX941" fmla="*/ 920117 w 1733256"/>
                <a:gd name="connsiteY941" fmla="*/ 28340 h 1758178"/>
                <a:gd name="connsiteX942" fmla="*/ 914461 w 1733256"/>
                <a:gd name="connsiteY942" fmla="*/ 19857 h 1758178"/>
                <a:gd name="connsiteX943" fmla="*/ 1007622 w 1733256"/>
                <a:gd name="connsiteY943" fmla="*/ 11536 h 1758178"/>
                <a:gd name="connsiteX944" fmla="*/ 1022731 w 1733256"/>
                <a:gd name="connsiteY944" fmla="*/ 15303 h 1758178"/>
                <a:gd name="connsiteX945" fmla="*/ 1020843 w 1733256"/>
                <a:gd name="connsiteY945" fmla="*/ 24720 h 1758178"/>
                <a:gd name="connsiteX946" fmla="*/ 1019898 w 1733256"/>
                <a:gd name="connsiteY946" fmla="*/ 36022 h 1758178"/>
                <a:gd name="connsiteX947" fmla="*/ 1018010 w 1733256"/>
                <a:gd name="connsiteY947" fmla="*/ 40730 h 1758178"/>
                <a:gd name="connsiteX948" fmla="*/ 1017065 w 1733256"/>
                <a:gd name="connsiteY948" fmla="*/ 51090 h 1758178"/>
                <a:gd name="connsiteX949" fmla="*/ 1012343 w 1733256"/>
                <a:gd name="connsiteY949" fmla="*/ 71809 h 1758178"/>
                <a:gd name="connsiteX950" fmla="*/ 1010455 w 1733256"/>
                <a:gd name="connsiteY950" fmla="*/ 84994 h 1758178"/>
                <a:gd name="connsiteX951" fmla="*/ 1008566 w 1733256"/>
                <a:gd name="connsiteY951" fmla="*/ 89702 h 1758178"/>
                <a:gd name="connsiteX952" fmla="*/ 1024620 w 1733256"/>
                <a:gd name="connsiteY952" fmla="*/ 95353 h 1758178"/>
                <a:gd name="connsiteX953" fmla="*/ 1030286 w 1733256"/>
                <a:gd name="connsiteY953" fmla="*/ 97237 h 1758178"/>
                <a:gd name="connsiteX954" fmla="*/ 1048229 w 1733256"/>
                <a:gd name="connsiteY954" fmla="*/ 101004 h 1758178"/>
                <a:gd name="connsiteX955" fmla="*/ 1047285 w 1733256"/>
                <a:gd name="connsiteY955" fmla="*/ 114188 h 1758178"/>
                <a:gd name="connsiteX956" fmla="*/ 1035008 w 1733256"/>
                <a:gd name="connsiteY956" fmla="*/ 112305 h 1758178"/>
                <a:gd name="connsiteX957" fmla="*/ 1026509 w 1733256"/>
                <a:gd name="connsiteY957" fmla="*/ 111363 h 1758178"/>
                <a:gd name="connsiteX958" fmla="*/ 1022731 w 1733256"/>
                <a:gd name="connsiteY958" fmla="*/ 109479 h 1758178"/>
                <a:gd name="connsiteX959" fmla="*/ 1009510 w 1733256"/>
                <a:gd name="connsiteY959" fmla="*/ 107596 h 1758178"/>
                <a:gd name="connsiteX960" fmla="*/ 988734 w 1733256"/>
                <a:gd name="connsiteY960" fmla="*/ 103829 h 1758178"/>
                <a:gd name="connsiteX961" fmla="*/ 992512 w 1733256"/>
                <a:gd name="connsiteY961" fmla="*/ 79343 h 1758178"/>
                <a:gd name="connsiteX962" fmla="*/ 1002900 w 1733256"/>
                <a:gd name="connsiteY962" fmla="*/ 27546 h 1758178"/>
                <a:gd name="connsiteX963" fmla="*/ 1007622 w 1733256"/>
                <a:gd name="connsiteY963" fmla="*/ 11536 h 1758178"/>
                <a:gd name="connsiteX964" fmla="*/ 907863 w 1733256"/>
                <a:gd name="connsiteY964" fmla="*/ 1005 h 1758178"/>
                <a:gd name="connsiteX965" fmla="*/ 926716 w 1733256"/>
                <a:gd name="connsiteY965" fmla="*/ 1947 h 1758178"/>
                <a:gd name="connsiteX966" fmla="*/ 934257 w 1733256"/>
                <a:gd name="connsiteY966" fmla="*/ 19857 h 1758178"/>
                <a:gd name="connsiteX967" fmla="*/ 939913 w 1733256"/>
                <a:gd name="connsiteY967" fmla="*/ 39652 h 1758178"/>
                <a:gd name="connsiteX968" fmla="*/ 943684 w 1733256"/>
                <a:gd name="connsiteY968" fmla="*/ 54733 h 1758178"/>
                <a:gd name="connsiteX969" fmla="*/ 946512 w 1733256"/>
                <a:gd name="connsiteY969" fmla="*/ 59446 h 1758178"/>
                <a:gd name="connsiteX970" fmla="*/ 947455 w 1733256"/>
                <a:gd name="connsiteY970" fmla="*/ 66044 h 1758178"/>
                <a:gd name="connsiteX971" fmla="*/ 949340 w 1733256"/>
                <a:gd name="connsiteY971" fmla="*/ 70757 h 1758178"/>
                <a:gd name="connsiteX972" fmla="*/ 950283 w 1733256"/>
                <a:gd name="connsiteY972" fmla="*/ 75470 h 1758178"/>
                <a:gd name="connsiteX973" fmla="*/ 954996 w 1733256"/>
                <a:gd name="connsiteY973" fmla="*/ 98093 h 1758178"/>
                <a:gd name="connsiteX974" fmla="*/ 939913 w 1733256"/>
                <a:gd name="connsiteY974" fmla="*/ 97150 h 1758178"/>
                <a:gd name="connsiteX975" fmla="*/ 936143 w 1733256"/>
                <a:gd name="connsiteY975" fmla="*/ 87724 h 1758178"/>
                <a:gd name="connsiteX976" fmla="*/ 924831 w 1733256"/>
                <a:gd name="connsiteY976" fmla="*/ 75470 h 1758178"/>
                <a:gd name="connsiteX977" fmla="*/ 917289 w 1733256"/>
                <a:gd name="connsiteY977" fmla="*/ 75470 h 1758178"/>
                <a:gd name="connsiteX978" fmla="*/ 896551 w 1733256"/>
                <a:gd name="connsiteY978" fmla="*/ 74528 h 1758178"/>
                <a:gd name="connsiteX979" fmla="*/ 890895 w 1733256"/>
                <a:gd name="connsiteY979" fmla="*/ 81126 h 1758178"/>
                <a:gd name="connsiteX980" fmla="*/ 883353 w 1733256"/>
                <a:gd name="connsiteY980" fmla="*/ 93380 h 1758178"/>
                <a:gd name="connsiteX981" fmla="*/ 867328 w 1733256"/>
                <a:gd name="connsiteY981" fmla="*/ 92437 h 1758178"/>
                <a:gd name="connsiteX982" fmla="*/ 876755 w 1733256"/>
                <a:gd name="connsiteY982" fmla="*/ 70757 h 1758178"/>
                <a:gd name="connsiteX983" fmla="*/ 891837 w 1733256"/>
                <a:gd name="connsiteY983" fmla="*/ 33996 h 1758178"/>
                <a:gd name="connsiteX984" fmla="*/ 901264 w 1733256"/>
                <a:gd name="connsiteY984" fmla="*/ 12316 h 1758178"/>
                <a:gd name="connsiteX985" fmla="*/ 907863 w 1733256"/>
                <a:gd name="connsiteY985" fmla="*/ 1005 h 1758178"/>
                <a:gd name="connsiteX986" fmla="*/ 823735 w 1733256"/>
                <a:gd name="connsiteY986" fmla="*/ 151 h 1758178"/>
                <a:gd name="connsiteX987" fmla="*/ 828451 w 1733256"/>
                <a:gd name="connsiteY987" fmla="*/ 34137 h 1758178"/>
                <a:gd name="connsiteX988" fmla="*/ 830337 w 1733256"/>
                <a:gd name="connsiteY988" fmla="*/ 60570 h 1758178"/>
                <a:gd name="connsiteX989" fmla="*/ 831281 w 1733256"/>
                <a:gd name="connsiteY989" fmla="*/ 64346 h 1758178"/>
                <a:gd name="connsiteX990" fmla="*/ 833167 w 1733256"/>
                <a:gd name="connsiteY990" fmla="*/ 92667 h 1758178"/>
                <a:gd name="connsiteX991" fmla="*/ 816190 w 1733256"/>
                <a:gd name="connsiteY991" fmla="*/ 93611 h 1758178"/>
                <a:gd name="connsiteX992" fmla="*/ 813360 w 1733256"/>
                <a:gd name="connsiteY992" fmla="*/ 65290 h 1758178"/>
                <a:gd name="connsiteX993" fmla="*/ 812417 w 1733256"/>
                <a:gd name="connsiteY993" fmla="*/ 61514 h 1758178"/>
                <a:gd name="connsiteX994" fmla="*/ 811474 w 1733256"/>
                <a:gd name="connsiteY994" fmla="*/ 38857 h 1758178"/>
                <a:gd name="connsiteX995" fmla="*/ 808644 w 1733256"/>
                <a:gd name="connsiteY995" fmla="*/ 28472 h 1758178"/>
                <a:gd name="connsiteX996" fmla="*/ 806758 w 1733256"/>
                <a:gd name="connsiteY996" fmla="*/ 18088 h 1758178"/>
                <a:gd name="connsiteX997" fmla="*/ 803929 w 1733256"/>
                <a:gd name="connsiteY997" fmla="*/ 28472 h 1758178"/>
                <a:gd name="connsiteX998" fmla="*/ 801099 w 1733256"/>
                <a:gd name="connsiteY998" fmla="*/ 34137 h 1758178"/>
                <a:gd name="connsiteX999" fmla="*/ 801099 w 1733256"/>
                <a:gd name="connsiteY999" fmla="*/ 41689 h 1758178"/>
                <a:gd name="connsiteX1000" fmla="*/ 798270 w 1733256"/>
                <a:gd name="connsiteY1000" fmla="*/ 47353 h 1758178"/>
                <a:gd name="connsiteX1001" fmla="*/ 797326 w 1733256"/>
                <a:gd name="connsiteY1001" fmla="*/ 55850 h 1758178"/>
                <a:gd name="connsiteX1002" fmla="*/ 795440 w 1733256"/>
                <a:gd name="connsiteY1002" fmla="*/ 62458 h 1758178"/>
                <a:gd name="connsiteX1003" fmla="*/ 794497 w 1733256"/>
                <a:gd name="connsiteY1003" fmla="*/ 72842 h 1758178"/>
                <a:gd name="connsiteX1004" fmla="*/ 791667 w 1733256"/>
                <a:gd name="connsiteY1004" fmla="*/ 80395 h 1758178"/>
                <a:gd name="connsiteX1005" fmla="*/ 790724 w 1733256"/>
                <a:gd name="connsiteY1005" fmla="*/ 86059 h 1758178"/>
                <a:gd name="connsiteX1006" fmla="*/ 786951 w 1733256"/>
                <a:gd name="connsiteY1006" fmla="*/ 99276 h 1758178"/>
                <a:gd name="connsiteX1007" fmla="*/ 771861 w 1733256"/>
                <a:gd name="connsiteY1007" fmla="*/ 99276 h 1758178"/>
                <a:gd name="connsiteX1008" fmla="*/ 766202 w 1733256"/>
                <a:gd name="connsiteY1008" fmla="*/ 87003 h 1758178"/>
                <a:gd name="connsiteX1009" fmla="*/ 746395 w 1733256"/>
                <a:gd name="connsiteY1009" fmla="*/ 39801 h 1758178"/>
                <a:gd name="connsiteX1010" fmla="*/ 744509 w 1733256"/>
                <a:gd name="connsiteY1010" fmla="*/ 36025 h 1758178"/>
                <a:gd name="connsiteX1011" fmla="*/ 738850 w 1733256"/>
                <a:gd name="connsiteY1011" fmla="*/ 23752 h 1758178"/>
                <a:gd name="connsiteX1012" fmla="*/ 738850 w 1733256"/>
                <a:gd name="connsiteY1012" fmla="*/ 36969 h 1758178"/>
                <a:gd name="connsiteX1013" fmla="*/ 737906 w 1733256"/>
                <a:gd name="connsiteY1013" fmla="*/ 40745 h 1758178"/>
                <a:gd name="connsiteX1014" fmla="*/ 742622 w 1733256"/>
                <a:gd name="connsiteY1014" fmla="*/ 78507 h 1758178"/>
                <a:gd name="connsiteX1015" fmla="*/ 742622 w 1733256"/>
                <a:gd name="connsiteY1015" fmla="*/ 88891 h 1758178"/>
                <a:gd name="connsiteX1016" fmla="*/ 744509 w 1733256"/>
                <a:gd name="connsiteY1016" fmla="*/ 103052 h 1758178"/>
                <a:gd name="connsiteX1017" fmla="*/ 729418 w 1733256"/>
                <a:gd name="connsiteY1017" fmla="*/ 104940 h 1758178"/>
                <a:gd name="connsiteX1018" fmla="*/ 725645 w 1733256"/>
                <a:gd name="connsiteY1018" fmla="*/ 90779 h 1758178"/>
                <a:gd name="connsiteX1019" fmla="*/ 724702 w 1733256"/>
                <a:gd name="connsiteY1019" fmla="*/ 74730 h 1758178"/>
                <a:gd name="connsiteX1020" fmla="*/ 722816 w 1733256"/>
                <a:gd name="connsiteY1020" fmla="*/ 62458 h 1758178"/>
                <a:gd name="connsiteX1021" fmla="*/ 720929 w 1733256"/>
                <a:gd name="connsiteY1021" fmla="*/ 40745 h 1758178"/>
                <a:gd name="connsiteX1022" fmla="*/ 719043 w 1733256"/>
                <a:gd name="connsiteY1022" fmla="*/ 36025 h 1758178"/>
                <a:gd name="connsiteX1023" fmla="*/ 718100 w 1733256"/>
                <a:gd name="connsiteY1023" fmla="*/ 13368 h 1758178"/>
                <a:gd name="connsiteX1024" fmla="*/ 726588 w 1733256"/>
                <a:gd name="connsiteY1024" fmla="*/ 10535 h 1758178"/>
                <a:gd name="connsiteX1025" fmla="*/ 751111 w 1733256"/>
                <a:gd name="connsiteY1025" fmla="*/ 8647 h 1758178"/>
                <a:gd name="connsiteX1026" fmla="*/ 760543 w 1733256"/>
                <a:gd name="connsiteY1026" fmla="*/ 34137 h 1758178"/>
                <a:gd name="connsiteX1027" fmla="*/ 763372 w 1733256"/>
                <a:gd name="connsiteY1027" fmla="*/ 39801 h 1758178"/>
                <a:gd name="connsiteX1028" fmla="*/ 763372 w 1733256"/>
                <a:gd name="connsiteY1028" fmla="*/ 43577 h 1758178"/>
                <a:gd name="connsiteX1029" fmla="*/ 766202 w 1733256"/>
                <a:gd name="connsiteY1029" fmla="*/ 47353 h 1758178"/>
                <a:gd name="connsiteX1030" fmla="*/ 770918 w 1733256"/>
                <a:gd name="connsiteY1030" fmla="*/ 60570 h 1758178"/>
                <a:gd name="connsiteX1031" fmla="*/ 772804 w 1733256"/>
                <a:gd name="connsiteY1031" fmla="*/ 64346 h 1758178"/>
                <a:gd name="connsiteX1032" fmla="*/ 778463 w 1733256"/>
                <a:gd name="connsiteY1032" fmla="*/ 72842 h 1758178"/>
                <a:gd name="connsiteX1033" fmla="*/ 781292 w 1733256"/>
                <a:gd name="connsiteY1033" fmla="*/ 63402 h 1758178"/>
                <a:gd name="connsiteX1034" fmla="*/ 784122 w 1733256"/>
                <a:gd name="connsiteY1034" fmla="*/ 54905 h 1758178"/>
                <a:gd name="connsiteX1035" fmla="*/ 784122 w 1733256"/>
                <a:gd name="connsiteY1035" fmla="*/ 47353 h 1758178"/>
                <a:gd name="connsiteX1036" fmla="*/ 786951 w 1733256"/>
                <a:gd name="connsiteY1036" fmla="*/ 36025 h 1758178"/>
                <a:gd name="connsiteX1037" fmla="*/ 794497 w 1733256"/>
                <a:gd name="connsiteY1037" fmla="*/ 2983 h 1758178"/>
                <a:gd name="connsiteX1038" fmla="*/ 823735 w 1733256"/>
                <a:gd name="connsiteY1038" fmla="*/ 151 h 175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1733256" h="1758178">
                  <a:moveTo>
                    <a:pt x="780239" y="1681855"/>
                  </a:moveTo>
                  <a:cubicBezTo>
                    <a:pt x="777401" y="1684682"/>
                    <a:pt x="772669" y="1692220"/>
                    <a:pt x="772669" y="1695989"/>
                  </a:cubicBezTo>
                  <a:cubicBezTo>
                    <a:pt x="773615" y="1699758"/>
                    <a:pt x="780239" y="1703527"/>
                    <a:pt x="784971" y="1702585"/>
                  </a:cubicBezTo>
                  <a:cubicBezTo>
                    <a:pt x="788756" y="1698815"/>
                    <a:pt x="796326" y="1696931"/>
                    <a:pt x="796326" y="1690335"/>
                  </a:cubicBezTo>
                  <a:cubicBezTo>
                    <a:pt x="795380" y="1683739"/>
                    <a:pt x="785917" y="1683739"/>
                    <a:pt x="780239" y="1681855"/>
                  </a:cubicBezTo>
                  <a:close/>
                  <a:moveTo>
                    <a:pt x="761314" y="1649818"/>
                  </a:moveTo>
                  <a:cubicBezTo>
                    <a:pt x="757529" y="1652644"/>
                    <a:pt x="751851" y="1654529"/>
                    <a:pt x="749012" y="1657356"/>
                  </a:cubicBezTo>
                  <a:cubicBezTo>
                    <a:pt x="749959" y="1663952"/>
                    <a:pt x="758475" y="1662067"/>
                    <a:pt x="764153" y="1660183"/>
                  </a:cubicBezTo>
                  <a:cubicBezTo>
                    <a:pt x="766045" y="1657356"/>
                    <a:pt x="766991" y="1654529"/>
                    <a:pt x="766991" y="1650760"/>
                  </a:cubicBezTo>
                  <a:cubicBezTo>
                    <a:pt x="766045" y="1649818"/>
                    <a:pt x="762260" y="1648875"/>
                    <a:pt x="761314" y="1649818"/>
                  </a:cubicBezTo>
                  <a:close/>
                  <a:moveTo>
                    <a:pt x="755636" y="1637568"/>
                  </a:moveTo>
                  <a:cubicBezTo>
                    <a:pt x="749012" y="1630972"/>
                    <a:pt x="742388" y="1642280"/>
                    <a:pt x="738603" y="1647933"/>
                  </a:cubicBezTo>
                  <a:cubicBezTo>
                    <a:pt x="736711" y="1649818"/>
                    <a:pt x="731979" y="1656414"/>
                    <a:pt x="736711" y="1657356"/>
                  </a:cubicBezTo>
                  <a:cubicBezTo>
                    <a:pt x="739550" y="1658298"/>
                    <a:pt x="744281" y="1652644"/>
                    <a:pt x="747120" y="1650760"/>
                  </a:cubicBezTo>
                  <a:cubicBezTo>
                    <a:pt x="749012" y="1649818"/>
                    <a:pt x="749959" y="1648875"/>
                    <a:pt x="750905" y="1647933"/>
                  </a:cubicBezTo>
                  <a:cubicBezTo>
                    <a:pt x="752797" y="1644164"/>
                    <a:pt x="755636" y="1643222"/>
                    <a:pt x="755636" y="1637568"/>
                  </a:cubicBezTo>
                  <a:close/>
                  <a:moveTo>
                    <a:pt x="1094306" y="1635298"/>
                  </a:moveTo>
                  <a:cubicBezTo>
                    <a:pt x="1097656" y="1635386"/>
                    <a:pt x="1100490" y="1636386"/>
                    <a:pt x="1102379" y="1638739"/>
                  </a:cubicBezTo>
                  <a:cubicBezTo>
                    <a:pt x="1105213" y="1641562"/>
                    <a:pt x="1105213" y="1645327"/>
                    <a:pt x="1105213" y="1650973"/>
                  </a:cubicBezTo>
                  <a:cubicBezTo>
                    <a:pt x="1104268" y="1654738"/>
                    <a:pt x="1100490" y="1659444"/>
                    <a:pt x="1101435" y="1663208"/>
                  </a:cubicBezTo>
                  <a:cubicBezTo>
                    <a:pt x="1102379" y="1666031"/>
                    <a:pt x="1105213" y="1666031"/>
                    <a:pt x="1106157" y="1668855"/>
                  </a:cubicBezTo>
                  <a:cubicBezTo>
                    <a:pt x="1108046" y="1671678"/>
                    <a:pt x="1100490" y="1677325"/>
                    <a:pt x="1096712" y="1679207"/>
                  </a:cubicBezTo>
                  <a:cubicBezTo>
                    <a:pt x="1086323" y="1682972"/>
                    <a:pt x="1066489" y="1686736"/>
                    <a:pt x="1066489" y="1702736"/>
                  </a:cubicBezTo>
                  <a:cubicBezTo>
                    <a:pt x="1066489" y="1705559"/>
                    <a:pt x="1068378" y="1710265"/>
                    <a:pt x="1069322" y="1712147"/>
                  </a:cubicBezTo>
                  <a:cubicBezTo>
                    <a:pt x="1071211" y="1714970"/>
                    <a:pt x="1074989" y="1717794"/>
                    <a:pt x="1077823" y="1718735"/>
                  </a:cubicBezTo>
                  <a:cubicBezTo>
                    <a:pt x="1086323" y="1722499"/>
                    <a:pt x="1095768" y="1719676"/>
                    <a:pt x="1103324" y="1717794"/>
                  </a:cubicBezTo>
                  <a:cubicBezTo>
                    <a:pt x="1111824" y="1714029"/>
                    <a:pt x="1130714" y="1706500"/>
                    <a:pt x="1133547" y="1696148"/>
                  </a:cubicBezTo>
                  <a:cubicBezTo>
                    <a:pt x="1135436" y="1690501"/>
                    <a:pt x="1136380" y="1682972"/>
                    <a:pt x="1136380" y="1676384"/>
                  </a:cubicBezTo>
                  <a:cubicBezTo>
                    <a:pt x="1141103" y="1674502"/>
                    <a:pt x="1142992" y="1680148"/>
                    <a:pt x="1145825" y="1682031"/>
                  </a:cubicBezTo>
                  <a:cubicBezTo>
                    <a:pt x="1146770" y="1686736"/>
                    <a:pt x="1149603" y="1690501"/>
                    <a:pt x="1149603" y="1696148"/>
                  </a:cubicBezTo>
                  <a:cubicBezTo>
                    <a:pt x="1137325" y="1716853"/>
                    <a:pt x="1113713" y="1737558"/>
                    <a:pt x="1082545" y="1736616"/>
                  </a:cubicBezTo>
                  <a:cubicBezTo>
                    <a:pt x="1074045" y="1736616"/>
                    <a:pt x="1067433" y="1736616"/>
                    <a:pt x="1058933" y="1727205"/>
                  </a:cubicBezTo>
                  <a:cubicBezTo>
                    <a:pt x="1056100" y="1721558"/>
                    <a:pt x="1054211" y="1714029"/>
                    <a:pt x="1055155" y="1705559"/>
                  </a:cubicBezTo>
                  <a:cubicBezTo>
                    <a:pt x="1057044" y="1697089"/>
                    <a:pt x="1060822" y="1683913"/>
                    <a:pt x="1067433" y="1679207"/>
                  </a:cubicBezTo>
                  <a:cubicBezTo>
                    <a:pt x="1074045" y="1675443"/>
                    <a:pt x="1083489" y="1675443"/>
                    <a:pt x="1087267" y="1666973"/>
                  </a:cubicBezTo>
                  <a:cubicBezTo>
                    <a:pt x="1088212" y="1666031"/>
                    <a:pt x="1087267" y="1664149"/>
                    <a:pt x="1087267" y="1663208"/>
                  </a:cubicBezTo>
                  <a:cubicBezTo>
                    <a:pt x="1087267" y="1661326"/>
                    <a:pt x="1088212" y="1659444"/>
                    <a:pt x="1087267" y="1657561"/>
                  </a:cubicBezTo>
                  <a:cubicBezTo>
                    <a:pt x="1082545" y="1653797"/>
                    <a:pt x="1074989" y="1657561"/>
                    <a:pt x="1070267" y="1660385"/>
                  </a:cubicBezTo>
                  <a:cubicBezTo>
                    <a:pt x="1064600" y="1663208"/>
                    <a:pt x="1059877" y="1665090"/>
                    <a:pt x="1055155" y="1669796"/>
                  </a:cubicBezTo>
                  <a:cubicBezTo>
                    <a:pt x="1053266" y="1670737"/>
                    <a:pt x="1051377" y="1672619"/>
                    <a:pt x="1050433" y="1673561"/>
                  </a:cubicBezTo>
                  <a:cubicBezTo>
                    <a:pt x="1041932" y="1686736"/>
                    <a:pt x="1034376" y="1719676"/>
                    <a:pt x="1032487" y="1734734"/>
                  </a:cubicBezTo>
                  <a:cubicBezTo>
                    <a:pt x="1032487" y="1740381"/>
                    <a:pt x="1034376" y="1746028"/>
                    <a:pt x="1031543" y="1750733"/>
                  </a:cubicBezTo>
                  <a:cubicBezTo>
                    <a:pt x="1028710" y="1753557"/>
                    <a:pt x="1025876" y="1756380"/>
                    <a:pt x="1021154" y="1754498"/>
                  </a:cubicBezTo>
                  <a:cubicBezTo>
                    <a:pt x="1020209" y="1753557"/>
                    <a:pt x="1015487" y="1747910"/>
                    <a:pt x="1013598" y="1745087"/>
                  </a:cubicBezTo>
                  <a:cubicBezTo>
                    <a:pt x="1011709" y="1741322"/>
                    <a:pt x="1013598" y="1739440"/>
                    <a:pt x="1012653" y="1735675"/>
                  </a:cubicBezTo>
                  <a:cubicBezTo>
                    <a:pt x="1011709" y="1730029"/>
                    <a:pt x="1006042" y="1727205"/>
                    <a:pt x="1003209" y="1724382"/>
                  </a:cubicBezTo>
                  <a:cubicBezTo>
                    <a:pt x="1000375" y="1718735"/>
                    <a:pt x="1001320" y="1714029"/>
                    <a:pt x="1001320" y="1706500"/>
                  </a:cubicBezTo>
                  <a:cubicBezTo>
                    <a:pt x="1001320" y="1699912"/>
                    <a:pt x="1001320" y="1696148"/>
                    <a:pt x="1003209" y="1691442"/>
                  </a:cubicBezTo>
                  <a:cubicBezTo>
                    <a:pt x="1005098" y="1683913"/>
                    <a:pt x="1005098" y="1681090"/>
                    <a:pt x="1006042" y="1674502"/>
                  </a:cubicBezTo>
                  <a:cubicBezTo>
                    <a:pt x="1006986" y="1668855"/>
                    <a:pt x="1014542" y="1665090"/>
                    <a:pt x="1019265" y="1665090"/>
                  </a:cubicBezTo>
                  <a:cubicBezTo>
                    <a:pt x="1022098" y="1667914"/>
                    <a:pt x="1021154" y="1674502"/>
                    <a:pt x="1019265" y="1677325"/>
                  </a:cubicBezTo>
                  <a:cubicBezTo>
                    <a:pt x="1019265" y="1679207"/>
                    <a:pt x="1011709" y="1688619"/>
                    <a:pt x="1010764" y="1688619"/>
                  </a:cubicBezTo>
                  <a:cubicBezTo>
                    <a:pt x="1009820" y="1691442"/>
                    <a:pt x="1006986" y="1695207"/>
                    <a:pt x="1006986" y="1699912"/>
                  </a:cubicBezTo>
                  <a:cubicBezTo>
                    <a:pt x="1007931" y="1702736"/>
                    <a:pt x="1013598" y="1704618"/>
                    <a:pt x="1014542" y="1709324"/>
                  </a:cubicBezTo>
                  <a:cubicBezTo>
                    <a:pt x="1015487" y="1714029"/>
                    <a:pt x="1015487" y="1732852"/>
                    <a:pt x="1022098" y="1732852"/>
                  </a:cubicBezTo>
                  <a:cubicBezTo>
                    <a:pt x="1026821" y="1733793"/>
                    <a:pt x="1026821" y="1727205"/>
                    <a:pt x="1028710" y="1722499"/>
                  </a:cubicBezTo>
                  <a:cubicBezTo>
                    <a:pt x="1032487" y="1707441"/>
                    <a:pt x="1038154" y="1692383"/>
                    <a:pt x="1042877" y="1677325"/>
                  </a:cubicBezTo>
                  <a:cubicBezTo>
                    <a:pt x="1045710" y="1667914"/>
                    <a:pt x="1053266" y="1651914"/>
                    <a:pt x="1061766" y="1647209"/>
                  </a:cubicBezTo>
                  <a:cubicBezTo>
                    <a:pt x="1066961" y="1644385"/>
                    <a:pt x="1075225" y="1639915"/>
                    <a:pt x="1083135" y="1637327"/>
                  </a:cubicBezTo>
                  <a:cubicBezTo>
                    <a:pt x="1087090" y="1636033"/>
                    <a:pt x="1090956" y="1635210"/>
                    <a:pt x="1094306" y="1635298"/>
                  </a:cubicBezTo>
                  <a:close/>
                  <a:moveTo>
                    <a:pt x="693182" y="1598935"/>
                  </a:moveTo>
                  <a:cubicBezTo>
                    <a:pt x="700752" y="1595166"/>
                    <a:pt x="713054" y="1600820"/>
                    <a:pt x="710215" y="1614011"/>
                  </a:cubicBezTo>
                  <a:cubicBezTo>
                    <a:pt x="716839" y="1617781"/>
                    <a:pt x="734818" y="1609300"/>
                    <a:pt x="735764" y="1620607"/>
                  </a:cubicBezTo>
                  <a:cubicBezTo>
                    <a:pt x="735764" y="1622492"/>
                    <a:pt x="731979" y="1631914"/>
                    <a:pt x="730087" y="1634741"/>
                  </a:cubicBezTo>
                  <a:cubicBezTo>
                    <a:pt x="728194" y="1638510"/>
                    <a:pt x="724409" y="1641337"/>
                    <a:pt x="723463" y="1645106"/>
                  </a:cubicBezTo>
                  <a:cubicBezTo>
                    <a:pt x="722517" y="1648875"/>
                    <a:pt x="722517" y="1654529"/>
                    <a:pt x="724409" y="1658298"/>
                  </a:cubicBezTo>
                  <a:cubicBezTo>
                    <a:pt x="729140" y="1656414"/>
                    <a:pt x="731979" y="1651702"/>
                    <a:pt x="735764" y="1646049"/>
                  </a:cubicBezTo>
                  <a:cubicBezTo>
                    <a:pt x="738603" y="1641337"/>
                    <a:pt x="741442" y="1637568"/>
                    <a:pt x="742388" y="1629088"/>
                  </a:cubicBezTo>
                  <a:cubicBezTo>
                    <a:pt x="742388" y="1624376"/>
                    <a:pt x="747120" y="1619665"/>
                    <a:pt x="750905" y="1617781"/>
                  </a:cubicBezTo>
                  <a:cubicBezTo>
                    <a:pt x="754690" y="1616838"/>
                    <a:pt x="757529" y="1619665"/>
                    <a:pt x="760368" y="1620607"/>
                  </a:cubicBezTo>
                  <a:cubicBezTo>
                    <a:pt x="780239" y="1623434"/>
                    <a:pt x="798219" y="1622492"/>
                    <a:pt x="816198" y="1630972"/>
                  </a:cubicBezTo>
                  <a:cubicBezTo>
                    <a:pt x="819983" y="1632857"/>
                    <a:pt x="819983" y="1637568"/>
                    <a:pt x="817144" y="1639453"/>
                  </a:cubicBezTo>
                  <a:cubicBezTo>
                    <a:pt x="812413" y="1643222"/>
                    <a:pt x="803896" y="1646049"/>
                    <a:pt x="796326" y="1646049"/>
                  </a:cubicBezTo>
                  <a:cubicBezTo>
                    <a:pt x="794433" y="1645106"/>
                    <a:pt x="781186" y="1637568"/>
                    <a:pt x="779293" y="1645106"/>
                  </a:cubicBezTo>
                  <a:cubicBezTo>
                    <a:pt x="779293" y="1646049"/>
                    <a:pt x="784024" y="1659240"/>
                    <a:pt x="784971" y="1660183"/>
                  </a:cubicBezTo>
                  <a:cubicBezTo>
                    <a:pt x="787810" y="1662067"/>
                    <a:pt x="795380" y="1662067"/>
                    <a:pt x="801057" y="1663009"/>
                  </a:cubicBezTo>
                  <a:cubicBezTo>
                    <a:pt x="805789" y="1664894"/>
                    <a:pt x="809574" y="1666778"/>
                    <a:pt x="812413" y="1669605"/>
                  </a:cubicBezTo>
                  <a:cubicBezTo>
                    <a:pt x="815251" y="1670548"/>
                    <a:pt x="818090" y="1672432"/>
                    <a:pt x="819037" y="1676201"/>
                  </a:cubicBezTo>
                  <a:cubicBezTo>
                    <a:pt x="819037" y="1682797"/>
                    <a:pt x="814305" y="1693162"/>
                    <a:pt x="810520" y="1697873"/>
                  </a:cubicBezTo>
                  <a:cubicBezTo>
                    <a:pt x="808628" y="1700700"/>
                    <a:pt x="802950" y="1703527"/>
                    <a:pt x="799165" y="1706354"/>
                  </a:cubicBezTo>
                  <a:cubicBezTo>
                    <a:pt x="796326" y="1709180"/>
                    <a:pt x="795380" y="1709180"/>
                    <a:pt x="792541" y="1711065"/>
                  </a:cubicBezTo>
                  <a:cubicBezTo>
                    <a:pt x="786863" y="1713892"/>
                    <a:pt x="783078" y="1718603"/>
                    <a:pt x="775508" y="1716719"/>
                  </a:cubicBezTo>
                  <a:cubicBezTo>
                    <a:pt x="773615" y="1715776"/>
                    <a:pt x="773615" y="1714834"/>
                    <a:pt x="770777" y="1713892"/>
                  </a:cubicBezTo>
                  <a:cubicBezTo>
                    <a:pt x="767938" y="1716719"/>
                    <a:pt x="764153" y="1721430"/>
                    <a:pt x="762260" y="1727083"/>
                  </a:cubicBezTo>
                  <a:cubicBezTo>
                    <a:pt x="759421" y="1736506"/>
                    <a:pt x="756582" y="1757236"/>
                    <a:pt x="745227" y="1758178"/>
                  </a:cubicBezTo>
                  <a:cubicBezTo>
                    <a:pt x="739550" y="1755351"/>
                    <a:pt x="753744" y="1713892"/>
                    <a:pt x="754690" y="1710123"/>
                  </a:cubicBezTo>
                  <a:cubicBezTo>
                    <a:pt x="755636" y="1705411"/>
                    <a:pt x="755636" y="1700700"/>
                    <a:pt x="756582" y="1695989"/>
                  </a:cubicBezTo>
                  <a:cubicBezTo>
                    <a:pt x="757529" y="1693162"/>
                    <a:pt x="759421" y="1688451"/>
                    <a:pt x="759421" y="1683739"/>
                  </a:cubicBezTo>
                  <a:cubicBezTo>
                    <a:pt x="756582" y="1679970"/>
                    <a:pt x="747120" y="1679028"/>
                    <a:pt x="743335" y="1681855"/>
                  </a:cubicBezTo>
                  <a:cubicBezTo>
                    <a:pt x="740496" y="1683739"/>
                    <a:pt x="741442" y="1689393"/>
                    <a:pt x="739550" y="1694104"/>
                  </a:cubicBezTo>
                  <a:cubicBezTo>
                    <a:pt x="739550" y="1694104"/>
                    <a:pt x="735764" y="1699758"/>
                    <a:pt x="734818" y="1700700"/>
                  </a:cubicBezTo>
                  <a:cubicBezTo>
                    <a:pt x="732926" y="1701642"/>
                    <a:pt x="730087" y="1701642"/>
                    <a:pt x="727248" y="1700700"/>
                  </a:cubicBezTo>
                  <a:cubicBezTo>
                    <a:pt x="724409" y="1697873"/>
                    <a:pt x="725355" y="1692220"/>
                    <a:pt x="724409" y="1688451"/>
                  </a:cubicBezTo>
                  <a:cubicBezTo>
                    <a:pt x="724409" y="1684682"/>
                    <a:pt x="725355" y="1674317"/>
                    <a:pt x="721570" y="1674317"/>
                  </a:cubicBezTo>
                  <a:cubicBezTo>
                    <a:pt x="720624" y="1674317"/>
                    <a:pt x="719678" y="1676201"/>
                    <a:pt x="717785" y="1679028"/>
                  </a:cubicBezTo>
                  <a:cubicBezTo>
                    <a:pt x="715893" y="1682797"/>
                    <a:pt x="711161" y="1690335"/>
                    <a:pt x="709269" y="1693162"/>
                  </a:cubicBezTo>
                  <a:cubicBezTo>
                    <a:pt x="707376" y="1695046"/>
                    <a:pt x="703591" y="1698815"/>
                    <a:pt x="701699" y="1699758"/>
                  </a:cubicBezTo>
                  <a:cubicBezTo>
                    <a:pt x="700752" y="1701642"/>
                    <a:pt x="694128" y="1704469"/>
                    <a:pt x="692236" y="1704469"/>
                  </a:cubicBezTo>
                  <a:cubicBezTo>
                    <a:pt x="682773" y="1705411"/>
                    <a:pt x="686558" y="1693162"/>
                    <a:pt x="691289" y="1689393"/>
                  </a:cubicBezTo>
                  <a:cubicBezTo>
                    <a:pt x="694128" y="1687508"/>
                    <a:pt x="697913" y="1687508"/>
                    <a:pt x="700752" y="1685624"/>
                  </a:cubicBezTo>
                  <a:cubicBezTo>
                    <a:pt x="703591" y="1683739"/>
                    <a:pt x="708322" y="1679028"/>
                    <a:pt x="704537" y="1675259"/>
                  </a:cubicBezTo>
                  <a:cubicBezTo>
                    <a:pt x="700752" y="1674317"/>
                    <a:pt x="695075" y="1676201"/>
                    <a:pt x="692236" y="1673374"/>
                  </a:cubicBezTo>
                  <a:cubicBezTo>
                    <a:pt x="688451" y="1668663"/>
                    <a:pt x="693182" y="1662067"/>
                    <a:pt x="697913" y="1660183"/>
                  </a:cubicBezTo>
                  <a:cubicBezTo>
                    <a:pt x="702645" y="1659240"/>
                    <a:pt x="706430" y="1656414"/>
                    <a:pt x="707376" y="1651702"/>
                  </a:cubicBezTo>
                  <a:cubicBezTo>
                    <a:pt x="708322" y="1646991"/>
                    <a:pt x="703591" y="1642280"/>
                    <a:pt x="703591" y="1636626"/>
                  </a:cubicBezTo>
                  <a:cubicBezTo>
                    <a:pt x="700752" y="1634741"/>
                    <a:pt x="696967" y="1635684"/>
                    <a:pt x="693182" y="1637568"/>
                  </a:cubicBezTo>
                  <a:cubicBezTo>
                    <a:pt x="689397" y="1639453"/>
                    <a:pt x="685612" y="1641337"/>
                    <a:pt x="683719" y="1646049"/>
                  </a:cubicBezTo>
                  <a:cubicBezTo>
                    <a:pt x="675203" y="1659240"/>
                    <a:pt x="675203" y="1673374"/>
                    <a:pt x="674257" y="1689393"/>
                  </a:cubicBezTo>
                  <a:cubicBezTo>
                    <a:pt x="673310" y="1695989"/>
                    <a:pt x="674257" y="1705411"/>
                    <a:pt x="672364" y="1712007"/>
                  </a:cubicBezTo>
                  <a:cubicBezTo>
                    <a:pt x="672364" y="1713892"/>
                    <a:pt x="669525" y="1714834"/>
                    <a:pt x="669525" y="1716719"/>
                  </a:cubicBezTo>
                  <a:cubicBezTo>
                    <a:pt x="658170" y="1710123"/>
                    <a:pt x="661009" y="1686566"/>
                    <a:pt x="663848" y="1673374"/>
                  </a:cubicBezTo>
                  <a:cubicBezTo>
                    <a:pt x="670471" y="1646049"/>
                    <a:pt x="672364" y="1618723"/>
                    <a:pt x="693182" y="1598935"/>
                  </a:cubicBezTo>
                  <a:close/>
                  <a:moveTo>
                    <a:pt x="462129" y="1598113"/>
                  </a:moveTo>
                  <a:cubicBezTo>
                    <a:pt x="459301" y="1598113"/>
                    <a:pt x="457416" y="1599052"/>
                    <a:pt x="454588" y="1599991"/>
                  </a:cubicBezTo>
                  <a:cubicBezTo>
                    <a:pt x="450818" y="1600930"/>
                    <a:pt x="444219" y="1601869"/>
                    <a:pt x="439506" y="1600930"/>
                  </a:cubicBezTo>
                  <a:cubicBezTo>
                    <a:pt x="431022" y="1600930"/>
                    <a:pt x="418768" y="1595295"/>
                    <a:pt x="416883" y="1603748"/>
                  </a:cubicBezTo>
                  <a:cubicBezTo>
                    <a:pt x="414997" y="1614078"/>
                    <a:pt x="424424" y="1615957"/>
                    <a:pt x="431965" y="1617835"/>
                  </a:cubicBezTo>
                  <a:cubicBezTo>
                    <a:pt x="433850" y="1617835"/>
                    <a:pt x="433850" y="1618774"/>
                    <a:pt x="434793" y="1619713"/>
                  </a:cubicBezTo>
                  <a:cubicBezTo>
                    <a:pt x="439506" y="1624409"/>
                    <a:pt x="445162" y="1628166"/>
                    <a:pt x="457416" y="1627227"/>
                  </a:cubicBezTo>
                  <a:cubicBezTo>
                    <a:pt x="460244" y="1627227"/>
                    <a:pt x="464014" y="1625348"/>
                    <a:pt x="467785" y="1624409"/>
                  </a:cubicBezTo>
                  <a:cubicBezTo>
                    <a:pt x="475326" y="1621592"/>
                    <a:pt x="480039" y="1619713"/>
                    <a:pt x="479097" y="1612200"/>
                  </a:cubicBezTo>
                  <a:cubicBezTo>
                    <a:pt x="479097" y="1610322"/>
                    <a:pt x="477211" y="1605626"/>
                    <a:pt x="476269" y="1603748"/>
                  </a:cubicBezTo>
                  <a:cubicBezTo>
                    <a:pt x="475326" y="1602808"/>
                    <a:pt x="473441" y="1601869"/>
                    <a:pt x="472498" y="1600930"/>
                  </a:cubicBezTo>
                  <a:cubicBezTo>
                    <a:pt x="468728" y="1597173"/>
                    <a:pt x="467785" y="1597173"/>
                    <a:pt x="462129" y="1598113"/>
                  </a:cubicBezTo>
                  <a:close/>
                  <a:moveTo>
                    <a:pt x="1085135" y="1583180"/>
                  </a:moveTo>
                  <a:cubicBezTo>
                    <a:pt x="1089844" y="1584119"/>
                    <a:pt x="1091727" y="1589751"/>
                    <a:pt x="1091727" y="1594444"/>
                  </a:cubicBezTo>
                  <a:cubicBezTo>
                    <a:pt x="1092669" y="1605708"/>
                    <a:pt x="1086077" y="1615095"/>
                    <a:pt x="1077601" y="1617911"/>
                  </a:cubicBezTo>
                  <a:cubicBezTo>
                    <a:pt x="1057824" y="1626359"/>
                    <a:pt x="1046522" y="1654520"/>
                    <a:pt x="1037105" y="1661090"/>
                  </a:cubicBezTo>
                  <a:cubicBezTo>
                    <a:pt x="1023920" y="1656397"/>
                    <a:pt x="1055940" y="1633869"/>
                    <a:pt x="1050289" y="1624482"/>
                  </a:cubicBezTo>
                  <a:cubicBezTo>
                    <a:pt x="1040872" y="1625420"/>
                    <a:pt x="1032396" y="1631053"/>
                    <a:pt x="1024862" y="1635746"/>
                  </a:cubicBezTo>
                  <a:cubicBezTo>
                    <a:pt x="1025803" y="1642317"/>
                    <a:pt x="1024862" y="1648887"/>
                    <a:pt x="1021094" y="1652642"/>
                  </a:cubicBezTo>
                  <a:cubicBezTo>
                    <a:pt x="1018269" y="1656397"/>
                    <a:pt x="1017327" y="1656397"/>
                    <a:pt x="1013560" y="1653581"/>
                  </a:cubicBezTo>
                  <a:cubicBezTo>
                    <a:pt x="1012619" y="1652642"/>
                    <a:pt x="1011677" y="1650765"/>
                    <a:pt x="1009793" y="1650765"/>
                  </a:cubicBezTo>
                  <a:cubicBezTo>
                    <a:pt x="1005084" y="1649826"/>
                    <a:pt x="1003201" y="1658274"/>
                    <a:pt x="999434" y="1658274"/>
                  </a:cubicBezTo>
                  <a:cubicBezTo>
                    <a:pt x="995666" y="1658274"/>
                    <a:pt x="993783" y="1652642"/>
                    <a:pt x="994725" y="1647949"/>
                  </a:cubicBezTo>
                  <a:cubicBezTo>
                    <a:pt x="994725" y="1641378"/>
                    <a:pt x="1002259" y="1634807"/>
                    <a:pt x="1006968" y="1634807"/>
                  </a:cubicBezTo>
                  <a:cubicBezTo>
                    <a:pt x="1011677" y="1630114"/>
                    <a:pt x="1006026" y="1622604"/>
                    <a:pt x="1005084" y="1613217"/>
                  </a:cubicBezTo>
                  <a:cubicBezTo>
                    <a:pt x="1004143" y="1605708"/>
                    <a:pt x="1005084" y="1596321"/>
                    <a:pt x="1007910" y="1592567"/>
                  </a:cubicBezTo>
                  <a:cubicBezTo>
                    <a:pt x="1011677" y="1587873"/>
                    <a:pt x="1015444" y="1586935"/>
                    <a:pt x="1019211" y="1592567"/>
                  </a:cubicBezTo>
                  <a:cubicBezTo>
                    <a:pt x="1020153" y="1594444"/>
                    <a:pt x="1022036" y="1597260"/>
                    <a:pt x="1022036" y="1599137"/>
                  </a:cubicBezTo>
                  <a:cubicBezTo>
                    <a:pt x="1022978" y="1607585"/>
                    <a:pt x="1019211" y="1626359"/>
                    <a:pt x="1025803" y="1627298"/>
                  </a:cubicBezTo>
                  <a:cubicBezTo>
                    <a:pt x="1031454" y="1628236"/>
                    <a:pt x="1052173" y="1616972"/>
                    <a:pt x="1055940" y="1613217"/>
                  </a:cubicBezTo>
                  <a:cubicBezTo>
                    <a:pt x="1066300" y="1606647"/>
                    <a:pt x="1075717" y="1585996"/>
                    <a:pt x="1085135" y="1583180"/>
                  </a:cubicBezTo>
                  <a:close/>
                  <a:moveTo>
                    <a:pt x="424424" y="1575573"/>
                  </a:moveTo>
                  <a:cubicBezTo>
                    <a:pt x="420653" y="1578390"/>
                    <a:pt x="419711" y="1582147"/>
                    <a:pt x="420653" y="1587782"/>
                  </a:cubicBezTo>
                  <a:cubicBezTo>
                    <a:pt x="423481" y="1593417"/>
                    <a:pt x="428194" y="1592478"/>
                    <a:pt x="435735" y="1592478"/>
                  </a:cubicBezTo>
                  <a:cubicBezTo>
                    <a:pt x="443276" y="1593417"/>
                    <a:pt x="451760" y="1594356"/>
                    <a:pt x="453645" y="1586843"/>
                  </a:cubicBezTo>
                  <a:cubicBezTo>
                    <a:pt x="454588" y="1579329"/>
                    <a:pt x="445162" y="1580268"/>
                    <a:pt x="437621" y="1578390"/>
                  </a:cubicBezTo>
                  <a:cubicBezTo>
                    <a:pt x="431965" y="1577451"/>
                    <a:pt x="428194" y="1575573"/>
                    <a:pt x="424424" y="1575573"/>
                  </a:cubicBezTo>
                  <a:close/>
                  <a:moveTo>
                    <a:pt x="1414657" y="1545172"/>
                  </a:moveTo>
                  <a:cubicBezTo>
                    <a:pt x="1417484" y="1544225"/>
                    <a:pt x="1419369" y="1545172"/>
                    <a:pt x="1421255" y="1545172"/>
                  </a:cubicBezTo>
                  <a:cubicBezTo>
                    <a:pt x="1425967" y="1547067"/>
                    <a:pt x="1429738" y="1548014"/>
                    <a:pt x="1429738" y="1553698"/>
                  </a:cubicBezTo>
                  <a:cubicBezTo>
                    <a:pt x="1430680" y="1555593"/>
                    <a:pt x="1428795" y="1557488"/>
                    <a:pt x="1427852" y="1559382"/>
                  </a:cubicBezTo>
                  <a:cubicBezTo>
                    <a:pt x="1425025" y="1565066"/>
                    <a:pt x="1420312" y="1568856"/>
                    <a:pt x="1411829" y="1571697"/>
                  </a:cubicBezTo>
                  <a:cubicBezTo>
                    <a:pt x="1403346" y="1572645"/>
                    <a:pt x="1392978" y="1571697"/>
                    <a:pt x="1384495" y="1572645"/>
                  </a:cubicBezTo>
                  <a:cubicBezTo>
                    <a:pt x="1370357" y="1573592"/>
                    <a:pt x="1355276" y="1573592"/>
                    <a:pt x="1343023" y="1569803"/>
                  </a:cubicBezTo>
                  <a:cubicBezTo>
                    <a:pt x="1340195" y="1568856"/>
                    <a:pt x="1336425" y="1566961"/>
                    <a:pt x="1333597" y="1565066"/>
                  </a:cubicBezTo>
                  <a:cubicBezTo>
                    <a:pt x="1329827" y="1563172"/>
                    <a:pt x="1326999" y="1560330"/>
                    <a:pt x="1326999" y="1557488"/>
                  </a:cubicBezTo>
                  <a:cubicBezTo>
                    <a:pt x="1326999" y="1553698"/>
                    <a:pt x="1332654" y="1549909"/>
                    <a:pt x="1336425" y="1548962"/>
                  </a:cubicBezTo>
                  <a:cubicBezTo>
                    <a:pt x="1341137" y="1548014"/>
                    <a:pt x="1347735" y="1548014"/>
                    <a:pt x="1351506" y="1549909"/>
                  </a:cubicBezTo>
                  <a:cubicBezTo>
                    <a:pt x="1360931" y="1551804"/>
                    <a:pt x="1362816" y="1552751"/>
                    <a:pt x="1372242" y="1551804"/>
                  </a:cubicBezTo>
                  <a:cubicBezTo>
                    <a:pt x="1388265" y="1551804"/>
                    <a:pt x="1401461" y="1548014"/>
                    <a:pt x="1414657" y="1545172"/>
                  </a:cubicBezTo>
                  <a:close/>
                  <a:moveTo>
                    <a:pt x="372579" y="1487291"/>
                  </a:moveTo>
                  <a:cubicBezTo>
                    <a:pt x="446104" y="1501379"/>
                    <a:pt x="494179" y="1536128"/>
                    <a:pt x="523400" y="1565242"/>
                  </a:cubicBezTo>
                  <a:cubicBezTo>
                    <a:pt x="526228" y="1568059"/>
                    <a:pt x="529056" y="1569938"/>
                    <a:pt x="530941" y="1573694"/>
                  </a:cubicBezTo>
                  <a:cubicBezTo>
                    <a:pt x="532827" y="1575573"/>
                    <a:pt x="534712" y="1581208"/>
                    <a:pt x="534712" y="1583086"/>
                  </a:cubicBezTo>
                  <a:cubicBezTo>
                    <a:pt x="533769" y="1590599"/>
                    <a:pt x="523400" y="1590599"/>
                    <a:pt x="519630" y="1586843"/>
                  </a:cubicBezTo>
                  <a:cubicBezTo>
                    <a:pt x="513031" y="1581208"/>
                    <a:pt x="508318" y="1573694"/>
                    <a:pt x="500777" y="1568998"/>
                  </a:cubicBezTo>
                  <a:cubicBezTo>
                    <a:pt x="490408" y="1561485"/>
                    <a:pt x="478154" y="1554911"/>
                    <a:pt x="465900" y="1550215"/>
                  </a:cubicBezTo>
                  <a:cubicBezTo>
                    <a:pt x="452703" y="1544580"/>
                    <a:pt x="442334" y="1540824"/>
                    <a:pt x="426309" y="1539884"/>
                  </a:cubicBezTo>
                  <a:cubicBezTo>
                    <a:pt x="413112" y="1538945"/>
                    <a:pt x="400858" y="1536128"/>
                    <a:pt x="387661" y="1537067"/>
                  </a:cubicBezTo>
                  <a:cubicBezTo>
                    <a:pt x="382005" y="1537067"/>
                    <a:pt x="378235" y="1538945"/>
                    <a:pt x="377292" y="1543641"/>
                  </a:cubicBezTo>
                  <a:cubicBezTo>
                    <a:pt x="383891" y="1548337"/>
                    <a:pt x="394260" y="1547398"/>
                    <a:pt x="402743" y="1550215"/>
                  </a:cubicBezTo>
                  <a:cubicBezTo>
                    <a:pt x="407456" y="1551154"/>
                    <a:pt x="410284" y="1553033"/>
                    <a:pt x="414055" y="1553033"/>
                  </a:cubicBezTo>
                  <a:cubicBezTo>
                    <a:pt x="417825" y="1553033"/>
                    <a:pt x="421596" y="1553033"/>
                    <a:pt x="424424" y="1552093"/>
                  </a:cubicBezTo>
                  <a:cubicBezTo>
                    <a:pt x="428194" y="1551154"/>
                    <a:pt x="436678" y="1547398"/>
                    <a:pt x="437621" y="1553033"/>
                  </a:cubicBezTo>
                  <a:cubicBezTo>
                    <a:pt x="437621" y="1555850"/>
                    <a:pt x="435735" y="1557728"/>
                    <a:pt x="435735" y="1559607"/>
                  </a:cubicBezTo>
                  <a:cubicBezTo>
                    <a:pt x="435735" y="1562424"/>
                    <a:pt x="440449" y="1564303"/>
                    <a:pt x="444219" y="1565242"/>
                  </a:cubicBezTo>
                  <a:cubicBezTo>
                    <a:pt x="446104" y="1566181"/>
                    <a:pt x="447047" y="1567120"/>
                    <a:pt x="447990" y="1567120"/>
                  </a:cubicBezTo>
                  <a:cubicBezTo>
                    <a:pt x="453645" y="1568059"/>
                    <a:pt x="459301" y="1566181"/>
                    <a:pt x="464957" y="1568059"/>
                  </a:cubicBezTo>
                  <a:cubicBezTo>
                    <a:pt x="469670" y="1568998"/>
                    <a:pt x="475326" y="1572755"/>
                    <a:pt x="476269" y="1577451"/>
                  </a:cubicBezTo>
                  <a:cubicBezTo>
                    <a:pt x="476269" y="1585903"/>
                    <a:pt x="482867" y="1588721"/>
                    <a:pt x="487580" y="1592478"/>
                  </a:cubicBezTo>
                  <a:cubicBezTo>
                    <a:pt x="493236" y="1596234"/>
                    <a:pt x="497007" y="1609383"/>
                    <a:pt x="492293" y="1615957"/>
                  </a:cubicBezTo>
                  <a:cubicBezTo>
                    <a:pt x="486638" y="1622531"/>
                    <a:pt x="475326" y="1626287"/>
                    <a:pt x="465900" y="1629105"/>
                  </a:cubicBezTo>
                  <a:cubicBezTo>
                    <a:pt x="463072" y="1630983"/>
                    <a:pt x="459301" y="1631922"/>
                    <a:pt x="457416" y="1632862"/>
                  </a:cubicBezTo>
                  <a:cubicBezTo>
                    <a:pt x="453645" y="1632862"/>
                    <a:pt x="449875" y="1632862"/>
                    <a:pt x="446104" y="1633801"/>
                  </a:cubicBezTo>
                  <a:cubicBezTo>
                    <a:pt x="440449" y="1635679"/>
                    <a:pt x="434793" y="1641314"/>
                    <a:pt x="431022" y="1641314"/>
                  </a:cubicBezTo>
                  <a:cubicBezTo>
                    <a:pt x="419711" y="1641314"/>
                    <a:pt x="387661" y="1617835"/>
                    <a:pt x="381063" y="1608443"/>
                  </a:cubicBezTo>
                  <a:cubicBezTo>
                    <a:pt x="380120" y="1605626"/>
                    <a:pt x="379177" y="1601869"/>
                    <a:pt x="380120" y="1599052"/>
                  </a:cubicBezTo>
                  <a:cubicBezTo>
                    <a:pt x="380120" y="1596234"/>
                    <a:pt x="381063" y="1595295"/>
                    <a:pt x="383891" y="1593417"/>
                  </a:cubicBezTo>
                  <a:cubicBezTo>
                    <a:pt x="384833" y="1592478"/>
                    <a:pt x="387661" y="1591538"/>
                    <a:pt x="388604" y="1590599"/>
                  </a:cubicBezTo>
                  <a:cubicBezTo>
                    <a:pt x="393317" y="1588721"/>
                    <a:pt x="399915" y="1590599"/>
                    <a:pt x="405571" y="1589660"/>
                  </a:cubicBezTo>
                  <a:cubicBezTo>
                    <a:pt x="407456" y="1589660"/>
                    <a:pt x="412170" y="1588721"/>
                    <a:pt x="414055" y="1587782"/>
                  </a:cubicBezTo>
                  <a:cubicBezTo>
                    <a:pt x="414997" y="1586843"/>
                    <a:pt x="415940" y="1586843"/>
                    <a:pt x="416883" y="1584964"/>
                  </a:cubicBezTo>
                  <a:cubicBezTo>
                    <a:pt x="416883" y="1579329"/>
                    <a:pt x="404628" y="1584025"/>
                    <a:pt x="400858" y="1581208"/>
                  </a:cubicBezTo>
                  <a:cubicBezTo>
                    <a:pt x="398030" y="1577451"/>
                    <a:pt x="398030" y="1573694"/>
                    <a:pt x="398973" y="1569938"/>
                  </a:cubicBezTo>
                  <a:cubicBezTo>
                    <a:pt x="398973" y="1567120"/>
                    <a:pt x="400858" y="1564303"/>
                    <a:pt x="400858" y="1562424"/>
                  </a:cubicBezTo>
                  <a:cubicBezTo>
                    <a:pt x="399915" y="1557728"/>
                    <a:pt x="388604" y="1558668"/>
                    <a:pt x="384833" y="1558668"/>
                  </a:cubicBezTo>
                  <a:cubicBezTo>
                    <a:pt x="379177" y="1559607"/>
                    <a:pt x="370694" y="1562424"/>
                    <a:pt x="369751" y="1568059"/>
                  </a:cubicBezTo>
                  <a:cubicBezTo>
                    <a:pt x="368808" y="1573694"/>
                    <a:pt x="371636" y="1581208"/>
                    <a:pt x="368808" y="1585903"/>
                  </a:cubicBezTo>
                  <a:cubicBezTo>
                    <a:pt x="365981" y="1591538"/>
                    <a:pt x="359382" y="1593417"/>
                    <a:pt x="355612" y="1586843"/>
                  </a:cubicBezTo>
                  <a:cubicBezTo>
                    <a:pt x="347128" y="1573694"/>
                    <a:pt x="353726" y="1545519"/>
                    <a:pt x="365038" y="1536128"/>
                  </a:cubicBezTo>
                  <a:cubicBezTo>
                    <a:pt x="368808" y="1533310"/>
                    <a:pt x="373522" y="1530493"/>
                    <a:pt x="379177" y="1529554"/>
                  </a:cubicBezTo>
                  <a:cubicBezTo>
                    <a:pt x="394260" y="1526736"/>
                    <a:pt x="426309" y="1538006"/>
                    <a:pt x="436678" y="1531432"/>
                  </a:cubicBezTo>
                  <a:cubicBezTo>
                    <a:pt x="435735" y="1524858"/>
                    <a:pt x="385776" y="1509831"/>
                    <a:pt x="372579" y="1506074"/>
                  </a:cubicBezTo>
                  <a:cubicBezTo>
                    <a:pt x="365038" y="1503257"/>
                    <a:pt x="365038" y="1490109"/>
                    <a:pt x="372579" y="1487291"/>
                  </a:cubicBezTo>
                  <a:close/>
                  <a:moveTo>
                    <a:pt x="1306085" y="1474864"/>
                  </a:moveTo>
                  <a:cubicBezTo>
                    <a:pt x="1310817" y="1473449"/>
                    <a:pt x="1315548" y="1473685"/>
                    <a:pt x="1317440" y="1477459"/>
                  </a:cubicBezTo>
                  <a:cubicBezTo>
                    <a:pt x="1320279" y="1481233"/>
                    <a:pt x="1318387" y="1491612"/>
                    <a:pt x="1316494" y="1497273"/>
                  </a:cubicBezTo>
                  <a:cubicBezTo>
                    <a:pt x="1315548" y="1500104"/>
                    <a:pt x="1313655" y="1501047"/>
                    <a:pt x="1315548" y="1503878"/>
                  </a:cubicBezTo>
                  <a:cubicBezTo>
                    <a:pt x="1316494" y="1504821"/>
                    <a:pt x="1317440" y="1505765"/>
                    <a:pt x="1318387" y="1505765"/>
                  </a:cubicBezTo>
                  <a:cubicBezTo>
                    <a:pt x="1321225" y="1506708"/>
                    <a:pt x="1326903" y="1498217"/>
                    <a:pt x="1329742" y="1497273"/>
                  </a:cubicBezTo>
                  <a:cubicBezTo>
                    <a:pt x="1333527" y="1494443"/>
                    <a:pt x="1337312" y="1495386"/>
                    <a:pt x="1341097" y="1497273"/>
                  </a:cubicBezTo>
                  <a:cubicBezTo>
                    <a:pt x="1345829" y="1500104"/>
                    <a:pt x="1346775" y="1505765"/>
                    <a:pt x="1345829" y="1511426"/>
                  </a:cubicBezTo>
                  <a:cubicBezTo>
                    <a:pt x="1345829" y="1514257"/>
                    <a:pt x="1344883" y="1518031"/>
                    <a:pt x="1343936" y="1519918"/>
                  </a:cubicBezTo>
                  <a:cubicBezTo>
                    <a:pt x="1339205" y="1531240"/>
                    <a:pt x="1318387" y="1538788"/>
                    <a:pt x="1318387" y="1551055"/>
                  </a:cubicBezTo>
                  <a:cubicBezTo>
                    <a:pt x="1318387" y="1553885"/>
                    <a:pt x="1320279" y="1556716"/>
                    <a:pt x="1320279" y="1559546"/>
                  </a:cubicBezTo>
                  <a:cubicBezTo>
                    <a:pt x="1321225" y="1574643"/>
                    <a:pt x="1310816" y="1618045"/>
                    <a:pt x="1302300" y="1639746"/>
                  </a:cubicBezTo>
                  <a:cubicBezTo>
                    <a:pt x="1300407" y="1646351"/>
                    <a:pt x="1298515" y="1653899"/>
                    <a:pt x="1290945" y="1653899"/>
                  </a:cubicBezTo>
                  <a:cubicBezTo>
                    <a:pt x="1286213" y="1653899"/>
                    <a:pt x="1280536" y="1647295"/>
                    <a:pt x="1280536" y="1644464"/>
                  </a:cubicBezTo>
                  <a:cubicBezTo>
                    <a:pt x="1279589" y="1639746"/>
                    <a:pt x="1287160" y="1634085"/>
                    <a:pt x="1289998" y="1626537"/>
                  </a:cubicBezTo>
                  <a:cubicBezTo>
                    <a:pt x="1290945" y="1624650"/>
                    <a:pt x="1291891" y="1621819"/>
                    <a:pt x="1292837" y="1618045"/>
                  </a:cubicBezTo>
                  <a:cubicBezTo>
                    <a:pt x="1295676" y="1604836"/>
                    <a:pt x="1298515" y="1583135"/>
                    <a:pt x="1294730" y="1575586"/>
                  </a:cubicBezTo>
                  <a:cubicBezTo>
                    <a:pt x="1294730" y="1573699"/>
                    <a:pt x="1293784" y="1574643"/>
                    <a:pt x="1291891" y="1574643"/>
                  </a:cubicBezTo>
                  <a:cubicBezTo>
                    <a:pt x="1287160" y="1577473"/>
                    <a:pt x="1284321" y="1581247"/>
                    <a:pt x="1281482" y="1584078"/>
                  </a:cubicBezTo>
                  <a:cubicBezTo>
                    <a:pt x="1278643" y="1585965"/>
                    <a:pt x="1274858" y="1589739"/>
                    <a:pt x="1272019" y="1590683"/>
                  </a:cubicBezTo>
                  <a:cubicBezTo>
                    <a:pt x="1256879" y="1596344"/>
                    <a:pt x="1259718" y="1571812"/>
                    <a:pt x="1265395" y="1564264"/>
                  </a:cubicBezTo>
                  <a:cubicBezTo>
                    <a:pt x="1266342" y="1562377"/>
                    <a:pt x="1272966" y="1559546"/>
                    <a:pt x="1274858" y="1556716"/>
                  </a:cubicBezTo>
                  <a:cubicBezTo>
                    <a:pt x="1279589" y="1553885"/>
                    <a:pt x="1282428" y="1550111"/>
                    <a:pt x="1286213" y="1545393"/>
                  </a:cubicBezTo>
                  <a:cubicBezTo>
                    <a:pt x="1287160" y="1543506"/>
                    <a:pt x="1289998" y="1539732"/>
                    <a:pt x="1290945" y="1538788"/>
                  </a:cubicBezTo>
                  <a:cubicBezTo>
                    <a:pt x="1291891" y="1532184"/>
                    <a:pt x="1289052" y="1524636"/>
                    <a:pt x="1289052" y="1517087"/>
                  </a:cubicBezTo>
                  <a:cubicBezTo>
                    <a:pt x="1288106" y="1505765"/>
                    <a:pt x="1289052" y="1491612"/>
                    <a:pt x="1294730" y="1482177"/>
                  </a:cubicBezTo>
                  <a:cubicBezTo>
                    <a:pt x="1296622" y="1479346"/>
                    <a:pt x="1301354" y="1476280"/>
                    <a:pt x="1306085" y="1474864"/>
                  </a:cubicBezTo>
                  <a:close/>
                  <a:moveTo>
                    <a:pt x="1519389" y="1339182"/>
                  </a:moveTo>
                  <a:cubicBezTo>
                    <a:pt x="1522203" y="1341069"/>
                    <a:pt x="1525018" y="1343899"/>
                    <a:pt x="1525957" y="1345785"/>
                  </a:cubicBezTo>
                  <a:cubicBezTo>
                    <a:pt x="1526895" y="1348615"/>
                    <a:pt x="1526895" y="1352388"/>
                    <a:pt x="1526895" y="1355218"/>
                  </a:cubicBezTo>
                  <a:cubicBezTo>
                    <a:pt x="1526895" y="1358048"/>
                    <a:pt x="1525957" y="1359934"/>
                    <a:pt x="1526895" y="1361821"/>
                  </a:cubicBezTo>
                  <a:cubicBezTo>
                    <a:pt x="1529710" y="1369367"/>
                    <a:pt x="1538155" y="1360877"/>
                    <a:pt x="1540970" y="1357104"/>
                  </a:cubicBezTo>
                  <a:cubicBezTo>
                    <a:pt x="1546600" y="1349558"/>
                    <a:pt x="1551291" y="1336353"/>
                    <a:pt x="1563489" y="1342012"/>
                  </a:cubicBezTo>
                  <a:cubicBezTo>
                    <a:pt x="1569119" y="1344842"/>
                    <a:pt x="1566304" y="1357104"/>
                    <a:pt x="1563489" y="1362764"/>
                  </a:cubicBezTo>
                  <a:cubicBezTo>
                    <a:pt x="1560674" y="1368424"/>
                    <a:pt x="1555044" y="1372197"/>
                    <a:pt x="1551291" y="1377856"/>
                  </a:cubicBezTo>
                  <a:cubicBezTo>
                    <a:pt x="1549415" y="1380686"/>
                    <a:pt x="1548476" y="1382572"/>
                    <a:pt x="1548476" y="1384459"/>
                  </a:cubicBezTo>
                  <a:cubicBezTo>
                    <a:pt x="1548476" y="1386345"/>
                    <a:pt x="1549415" y="1387289"/>
                    <a:pt x="1550353" y="1387289"/>
                  </a:cubicBezTo>
                  <a:cubicBezTo>
                    <a:pt x="1554106" y="1390119"/>
                    <a:pt x="1556921" y="1397665"/>
                    <a:pt x="1558798" y="1402381"/>
                  </a:cubicBezTo>
                  <a:cubicBezTo>
                    <a:pt x="1558798" y="1403324"/>
                    <a:pt x="1558798" y="1406154"/>
                    <a:pt x="1559736" y="1408984"/>
                  </a:cubicBezTo>
                  <a:cubicBezTo>
                    <a:pt x="1560674" y="1419360"/>
                    <a:pt x="1563489" y="1434452"/>
                    <a:pt x="1555044" y="1441998"/>
                  </a:cubicBezTo>
                  <a:cubicBezTo>
                    <a:pt x="1550353" y="1442941"/>
                    <a:pt x="1538155" y="1438225"/>
                    <a:pt x="1538155" y="1434452"/>
                  </a:cubicBezTo>
                  <a:cubicBezTo>
                    <a:pt x="1539093" y="1431622"/>
                    <a:pt x="1541908" y="1430679"/>
                    <a:pt x="1543785" y="1429735"/>
                  </a:cubicBezTo>
                  <a:cubicBezTo>
                    <a:pt x="1548476" y="1425962"/>
                    <a:pt x="1549415" y="1423133"/>
                    <a:pt x="1547538" y="1415587"/>
                  </a:cubicBezTo>
                  <a:cubicBezTo>
                    <a:pt x="1546600" y="1412757"/>
                    <a:pt x="1545661" y="1409927"/>
                    <a:pt x="1543785" y="1407097"/>
                  </a:cubicBezTo>
                  <a:cubicBezTo>
                    <a:pt x="1542846" y="1405211"/>
                    <a:pt x="1538155" y="1398608"/>
                    <a:pt x="1534402" y="1398608"/>
                  </a:cubicBezTo>
                  <a:cubicBezTo>
                    <a:pt x="1533463" y="1398608"/>
                    <a:pt x="1531587" y="1400494"/>
                    <a:pt x="1529710" y="1403324"/>
                  </a:cubicBezTo>
                  <a:cubicBezTo>
                    <a:pt x="1522203" y="1410870"/>
                    <a:pt x="1519389" y="1421246"/>
                    <a:pt x="1511882" y="1429735"/>
                  </a:cubicBezTo>
                  <a:cubicBezTo>
                    <a:pt x="1510005" y="1431622"/>
                    <a:pt x="1507190" y="1434452"/>
                    <a:pt x="1503437" y="1433509"/>
                  </a:cubicBezTo>
                  <a:cubicBezTo>
                    <a:pt x="1501561" y="1433509"/>
                    <a:pt x="1497807" y="1429735"/>
                    <a:pt x="1497807" y="1426906"/>
                  </a:cubicBezTo>
                  <a:cubicBezTo>
                    <a:pt x="1496869" y="1420303"/>
                    <a:pt x="1510944" y="1395778"/>
                    <a:pt x="1514697" y="1392005"/>
                  </a:cubicBezTo>
                  <a:cubicBezTo>
                    <a:pt x="1516574" y="1390119"/>
                    <a:pt x="1518450" y="1390119"/>
                    <a:pt x="1518450" y="1386345"/>
                  </a:cubicBezTo>
                  <a:cubicBezTo>
                    <a:pt x="1518450" y="1382572"/>
                    <a:pt x="1512820" y="1378799"/>
                    <a:pt x="1510005" y="1374083"/>
                  </a:cubicBezTo>
                  <a:cubicBezTo>
                    <a:pt x="1500622" y="1380686"/>
                    <a:pt x="1496869" y="1396721"/>
                    <a:pt x="1483733" y="1393892"/>
                  </a:cubicBezTo>
                  <a:cubicBezTo>
                    <a:pt x="1476226" y="1392948"/>
                    <a:pt x="1479041" y="1380686"/>
                    <a:pt x="1481856" y="1375970"/>
                  </a:cubicBezTo>
                  <a:cubicBezTo>
                    <a:pt x="1488424" y="1364650"/>
                    <a:pt x="1492177" y="1359934"/>
                    <a:pt x="1499684" y="1351445"/>
                  </a:cubicBezTo>
                  <a:cubicBezTo>
                    <a:pt x="1504376" y="1346729"/>
                    <a:pt x="1512820" y="1334466"/>
                    <a:pt x="1519389" y="1339182"/>
                  </a:cubicBezTo>
                  <a:close/>
                  <a:moveTo>
                    <a:pt x="235423" y="1336095"/>
                  </a:moveTo>
                  <a:cubicBezTo>
                    <a:pt x="240155" y="1333268"/>
                    <a:pt x="242995" y="1334211"/>
                    <a:pt x="247727" y="1336095"/>
                  </a:cubicBezTo>
                  <a:cubicBezTo>
                    <a:pt x="252460" y="1338923"/>
                    <a:pt x="254353" y="1339865"/>
                    <a:pt x="257192" y="1343635"/>
                  </a:cubicBezTo>
                  <a:cubicBezTo>
                    <a:pt x="261924" y="1346462"/>
                    <a:pt x="264764" y="1350232"/>
                    <a:pt x="268550" y="1354944"/>
                  </a:cubicBezTo>
                  <a:cubicBezTo>
                    <a:pt x="270443" y="1356829"/>
                    <a:pt x="273282" y="1358714"/>
                    <a:pt x="275175" y="1361541"/>
                  </a:cubicBezTo>
                  <a:cubicBezTo>
                    <a:pt x="279907" y="1368138"/>
                    <a:pt x="299783" y="1392641"/>
                    <a:pt x="290318" y="1400180"/>
                  </a:cubicBezTo>
                  <a:cubicBezTo>
                    <a:pt x="287479" y="1403008"/>
                    <a:pt x="276121" y="1404893"/>
                    <a:pt x="269496" y="1402065"/>
                  </a:cubicBezTo>
                  <a:cubicBezTo>
                    <a:pt x="266657" y="1401123"/>
                    <a:pt x="262871" y="1397353"/>
                    <a:pt x="260031" y="1395468"/>
                  </a:cubicBezTo>
                  <a:cubicBezTo>
                    <a:pt x="257192" y="1392641"/>
                    <a:pt x="254353" y="1388871"/>
                    <a:pt x="249620" y="1388871"/>
                  </a:cubicBezTo>
                  <a:cubicBezTo>
                    <a:pt x="246781" y="1388871"/>
                    <a:pt x="242995" y="1391699"/>
                    <a:pt x="242995" y="1392641"/>
                  </a:cubicBezTo>
                  <a:cubicBezTo>
                    <a:pt x="242048" y="1395468"/>
                    <a:pt x="246781" y="1399238"/>
                    <a:pt x="247727" y="1403008"/>
                  </a:cubicBezTo>
                  <a:cubicBezTo>
                    <a:pt x="249620" y="1412432"/>
                    <a:pt x="245834" y="1419029"/>
                    <a:pt x="239209" y="1422799"/>
                  </a:cubicBezTo>
                  <a:cubicBezTo>
                    <a:pt x="235423" y="1425626"/>
                    <a:pt x="233530" y="1427511"/>
                    <a:pt x="228798" y="1428453"/>
                  </a:cubicBezTo>
                  <a:cubicBezTo>
                    <a:pt x="225958" y="1429396"/>
                    <a:pt x="223119" y="1429396"/>
                    <a:pt x="219333" y="1431281"/>
                  </a:cubicBezTo>
                  <a:cubicBezTo>
                    <a:pt x="214601" y="1435993"/>
                    <a:pt x="219333" y="1443532"/>
                    <a:pt x="215547" y="1448244"/>
                  </a:cubicBezTo>
                  <a:cubicBezTo>
                    <a:pt x="212708" y="1452956"/>
                    <a:pt x="207029" y="1456726"/>
                    <a:pt x="201350" y="1453899"/>
                  </a:cubicBezTo>
                  <a:cubicBezTo>
                    <a:pt x="195671" y="1450129"/>
                    <a:pt x="191886" y="1440705"/>
                    <a:pt x="189046" y="1435993"/>
                  </a:cubicBezTo>
                  <a:cubicBezTo>
                    <a:pt x="181474" y="1421856"/>
                    <a:pt x="169170" y="1416202"/>
                    <a:pt x="157813" y="1406777"/>
                  </a:cubicBezTo>
                  <a:cubicBezTo>
                    <a:pt x="151187" y="1401123"/>
                    <a:pt x="144562" y="1390756"/>
                    <a:pt x="150241" y="1382274"/>
                  </a:cubicBezTo>
                  <a:cubicBezTo>
                    <a:pt x="156866" y="1382274"/>
                    <a:pt x="168224" y="1385102"/>
                    <a:pt x="172956" y="1388871"/>
                  </a:cubicBezTo>
                  <a:cubicBezTo>
                    <a:pt x="175796" y="1390756"/>
                    <a:pt x="177688" y="1391699"/>
                    <a:pt x="179581" y="1394526"/>
                  </a:cubicBezTo>
                  <a:cubicBezTo>
                    <a:pt x="183367" y="1397353"/>
                    <a:pt x="185260" y="1401123"/>
                    <a:pt x="188100" y="1404893"/>
                  </a:cubicBezTo>
                  <a:cubicBezTo>
                    <a:pt x="190939" y="1409605"/>
                    <a:pt x="195671" y="1416202"/>
                    <a:pt x="201350" y="1418087"/>
                  </a:cubicBezTo>
                  <a:cubicBezTo>
                    <a:pt x="204190" y="1418087"/>
                    <a:pt x="208922" y="1420914"/>
                    <a:pt x="211761" y="1420914"/>
                  </a:cubicBezTo>
                  <a:cubicBezTo>
                    <a:pt x="218387" y="1421856"/>
                    <a:pt x="225012" y="1415259"/>
                    <a:pt x="224066" y="1407720"/>
                  </a:cubicBezTo>
                  <a:cubicBezTo>
                    <a:pt x="224066" y="1403950"/>
                    <a:pt x="218387" y="1400180"/>
                    <a:pt x="215547" y="1397353"/>
                  </a:cubicBezTo>
                  <a:cubicBezTo>
                    <a:pt x="211761" y="1392641"/>
                    <a:pt x="210815" y="1386044"/>
                    <a:pt x="213654" y="1380390"/>
                  </a:cubicBezTo>
                  <a:cubicBezTo>
                    <a:pt x="218387" y="1376620"/>
                    <a:pt x="226905" y="1376620"/>
                    <a:pt x="234477" y="1375677"/>
                  </a:cubicBezTo>
                  <a:cubicBezTo>
                    <a:pt x="237316" y="1374735"/>
                    <a:pt x="246781" y="1373793"/>
                    <a:pt x="247727" y="1371908"/>
                  </a:cubicBezTo>
                  <a:cubicBezTo>
                    <a:pt x="249620" y="1368138"/>
                    <a:pt x="242995" y="1366253"/>
                    <a:pt x="240155" y="1364368"/>
                  </a:cubicBezTo>
                  <a:cubicBezTo>
                    <a:pt x="235423" y="1361541"/>
                    <a:pt x="229744" y="1359656"/>
                    <a:pt x="228798" y="1353059"/>
                  </a:cubicBezTo>
                  <a:cubicBezTo>
                    <a:pt x="228798" y="1346462"/>
                    <a:pt x="231637" y="1341750"/>
                    <a:pt x="235423" y="1336095"/>
                  </a:cubicBezTo>
                  <a:close/>
                  <a:moveTo>
                    <a:pt x="142112" y="1327874"/>
                  </a:moveTo>
                  <a:cubicBezTo>
                    <a:pt x="148713" y="1327874"/>
                    <a:pt x="152485" y="1330671"/>
                    <a:pt x="158143" y="1332535"/>
                  </a:cubicBezTo>
                  <a:cubicBezTo>
                    <a:pt x="163802" y="1334400"/>
                    <a:pt x="169460" y="1336264"/>
                    <a:pt x="175118" y="1338129"/>
                  </a:cubicBezTo>
                  <a:cubicBezTo>
                    <a:pt x="177947" y="1339061"/>
                    <a:pt x="181719" y="1339061"/>
                    <a:pt x="181719" y="1340926"/>
                  </a:cubicBezTo>
                  <a:cubicBezTo>
                    <a:pt x="181719" y="1343722"/>
                    <a:pt x="177004" y="1342790"/>
                    <a:pt x="174175" y="1342790"/>
                  </a:cubicBezTo>
                  <a:cubicBezTo>
                    <a:pt x="173232" y="1342790"/>
                    <a:pt x="159086" y="1344655"/>
                    <a:pt x="156257" y="1345587"/>
                  </a:cubicBezTo>
                  <a:cubicBezTo>
                    <a:pt x="154371" y="1345587"/>
                    <a:pt x="151542" y="1347451"/>
                    <a:pt x="149656" y="1348384"/>
                  </a:cubicBezTo>
                  <a:cubicBezTo>
                    <a:pt x="144941" y="1351180"/>
                    <a:pt x="140226" y="1356774"/>
                    <a:pt x="136454" y="1357706"/>
                  </a:cubicBezTo>
                  <a:cubicBezTo>
                    <a:pt x="127023" y="1361435"/>
                    <a:pt x="117593" y="1356774"/>
                    <a:pt x="117593" y="1349316"/>
                  </a:cubicBezTo>
                  <a:cubicBezTo>
                    <a:pt x="117593" y="1342790"/>
                    <a:pt x="124194" y="1339061"/>
                    <a:pt x="128909" y="1336264"/>
                  </a:cubicBezTo>
                  <a:cubicBezTo>
                    <a:pt x="133624" y="1331603"/>
                    <a:pt x="134567" y="1328806"/>
                    <a:pt x="142112" y="1327874"/>
                  </a:cubicBezTo>
                  <a:close/>
                  <a:moveTo>
                    <a:pt x="173158" y="1295857"/>
                  </a:moveTo>
                  <a:cubicBezTo>
                    <a:pt x="175983" y="1294913"/>
                    <a:pt x="178808" y="1296802"/>
                    <a:pt x="182575" y="1298690"/>
                  </a:cubicBezTo>
                  <a:cubicBezTo>
                    <a:pt x="187284" y="1302468"/>
                    <a:pt x="190109" y="1307190"/>
                    <a:pt x="189167" y="1314745"/>
                  </a:cubicBezTo>
                  <a:cubicBezTo>
                    <a:pt x="187284" y="1318522"/>
                    <a:pt x="182575" y="1321355"/>
                    <a:pt x="179750" y="1322299"/>
                  </a:cubicBezTo>
                  <a:cubicBezTo>
                    <a:pt x="171274" y="1326077"/>
                    <a:pt x="168449" y="1317578"/>
                    <a:pt x="166565" y="1311911"/>
                  </a:cubicBezTo>
                  <a:cubicBezTo>
                    <a:pt x="163740" y="1307190"/>
                    <a:pt x="166565" y="1297746"/>
                    <a:pt x="173158" y="1295857"/>
                  </a:cubicBezTo>
                  <a:close/>
                  <a:moveTo>
                    <a:pt x="1494806" y="1281896"/>
                  </a:moveTo>
                  <a:cubicBezTo>
                    <a:pt x="1496696" y="1282837"/>
                    <a:pt x="1500476" y="1284719"/>
                    <a:pt x="1501421" y="1287543"/>
                  </a:cubicBezTo>
                  <a:cubicBezTo>
                    <a:pt x="1504256" y="1292249"/>
                    <a:pt x="1501421" y="1300720"/>
                    <a:pt x="1506146" y="1304485"/>
                  </a:cubicBezTo>
                  <a:cubicBezTo>
                    <a:pt x="1508036" y="1303544"/>
                    <a:pt x="1511817" y="1296955"/>
                    <a:pt x="1513707" y="1294132"/>
                  </a:cubicBezTo>
                  <a:cubicBezTo>
                    <a:pt x="1514652" y="1291308"/>
                    <a:pt x="1515597" y="1290367"/>
                    <a:pt x="1517487" y="1289426"/>
                  </a:cubicBezTo>
                  <a:cubicBezTo>
                    <a:pt x="1520322" y="1287543"/>
                    <a:pt x="1523158" y="1285661"/>
                    <a:pt x="1526938" y="1284719"/>
                  </a:cubicBezTo>
                  <a:cubicBezTo>
                    <a:pt x="1532608" y="1282837"/>
                    <a:pt x="1534498" y="1283778"/>
                    <a:pt x="1537334" y="1288484"/>
                  </a:cubicBezTo>
                  <a:cubicBezTo>
                    <a:pt x="1541114" y="1293190"/>
                    <a:pt x="1543949" y="1300720"/>
                    <a:pt x="1543004" y="1307309"/>
                  </a:cubicBezTo>
                  <a:cubicBezTo>
                    <a:pt x="1542059" y="1314839"/>
                    <a:pt x="1535444" y="1317662"/>
                    <a:pt x="1528828" y="1317662"/>
                  </a:cubicBezTo>
                  <a:cubicBezTo>
                    <a:pt x="1502366" y="1318604"/>
                    <a:pt x="1473069" y="1366606"/>
                    <a:pt x="1459838" y="1383548"/>
                  </a:cubicBezTo>
                  <a:cubicBezTo>
                    <a:pt x="1457948" y="1386372"/>
                    <a:pt x="1455112" y="1390137"/>
                    <a:pt x="1455112" y="1395784"/>
                  </a:cubicBezTo>
                  <a:cubicBezTo>
                    <a:pt x="1456057" y="1400490"/>
                    <a:pt x="1459838" y="1402373"/>
                    <a:pt x="1461728" y="1406138"/>
                  </a:cubicBezTo>
                  <a:cubicBezTo>
                    <a:pt x="1463618" y="1408961"/>
                    <a:pt x="1465508" y="1414609"/>
                    <a:pt x="1464563" y="1417432"/>
                  </a:cubicBezTo>
                  <a:cubicBezTo>
                    <a:pt x="1464563" y="1420256"/>
                    <a:pt x="1460783" y="1424962"/>
                    <a:pt x="1456057" y="1424021"/>
                  </a:cubicBezTo>
                  <a:cubicBezTo>
                    <a:pt x="1450387" y="1423080"/>
                    <a:pt x="1446607" y="1414609"/>
                    <a:pt x="1443772" y="1410844"/>
                  </a:cubicBezTo>
                  <a:cubicBezTo>
                    <a:pt x="1441881" y="1408020"/>
                    <a:pt x="1437156" y="1401432"/>
                    <a:pt x="1436211" y="1398608"/>
                  </a:cubicBezTo>
                  <a:cubicBezTo>
                    <a:pt x="1432431" y="1384489"/>
                    <a:pt x="1443772" y="1376018"/>
                    <a:pt x="1449442" y="1368489"/>
                  </a:cubicBezTo>
                  <a:cubicBezTo>
                    <a:pt x="1457948" y="1357194"/>
                    <a:pt x="1484410" y="1334605"/>
                    <a:pt x="1484410" y="1321427"/>
                  </a:cubicBezTo>
                  <a:cubicBezTo>
                    <a:pt x="1485355" y="1315780"/>
                    <a:pt x="1482520" y="1306368"/>
                    <a:pt x="1478739" y="1306368"/>
                  </a:cubicBezTo>
                  <a:cubicBezTo>
                    <a:pt x="1474959" y="1305426"/>
                    <a:pt x="1471179" y="1312015"/>
                    <a:pt x="1470233" y="1316721"/>
                  </a:cubicBezTo>
                  <a:cubicBezTo>
                    <a:pt x="1470233" y="1320486"/>
                    <a:pt x="1472124" y="1324251"/>
                    <a:pt x="1471179" y="1328016"/>
                  </a:cubicBezTo>
                  <a:cubicBezTo>
                    <a:pt x="1471179" y="1329898"/>
                    <a:pt x="1469288" y="1332722"/>
                    <a:pt x="1467398" y="1333663"/>
                  </a:cubicBezTo>
                  <a:cubicBezTo>
                    <a:pt x="1464563" y="1334605"/>
                    <a:pt x="1462673" y="1334605"/>
                    <a:pt x="1459838" y="1334605"/>
                  </a:cubicBezTo>
                  <a:cubicBezTo>
                    <a:pt x="1455112" y="1334605"/>
                    <a:pt x="1451332" y="1337428"/>
                    <a:pt x="1446607" y="1338369"/>
                  </a:cubicBezTo>
                  <a:cubicBezTo>
                    <a:pt x="1439046" y="1346841"/>
                    <a:pt x="1448497" y="1362841"/>
                    <a:pt x="1438101" y="1367547"/>
                  </a:cubicBezTo>
                  <a:cubicBezTo>
                    <a:pt x="1433376" y="1369430"/>
                    <a:pt x="1430541" y="1366606"/>
                    <a:pt x="1427705" y="1364724"/>
                  </a:cubicBezTo>
                  <a:cubicBezTo>
                    <a:pt x="1423925" y="1361900"/>
                    <a:pt x="1421090" y="1358135"/>
                    <a:pt x="1422035" y="1351547"/>
                  </a:cubicBezTo>
                  <a:cubicBezTo>
                    <a:pt x="1422980" y="1344958"/>
                    <a:pt x="1428650" y="1339311"/>
                    <a:pt x="1437156" y="1340252"/>
                  </a:cubicBezTo>
                  <a:cubicBezTo>
                    <a:pt x="1440936" y="1338369"/>
                    <a:pt x="1439046" y="1334605"/>
                    <a:pt x="1439991" y="1330839"/>
                  </a:cubicBezTo>
                  <a:cubicBezTo>
                    <a:pt x="1440936" y="1328957"/>
                    <a:pt x="1442826" y="1326133"/>
                    <a:pt x="1443772" y="1324251"/>
                  </a:cubicBezTo>
                  <a:cubicBezTo>
                    <a:pt x="1446607" y="1320486"/>
                    <a:pt x="1450387" y="1316721"/>
                    <a:pt x="1454167" y="1315780"/>
                  </a:cubicBezTo>
                  <a:cubicBezTo>
                    <a:pt x="1456057" y="1314839"/>
                    <a:pt x="1458893" y="1315780"/>
                    <a:pt x="1461728" y="1314839"/>
                  </a:cubicBezTo>
                  <a:cubicBezTo>
                    <a:pt x="1466453" y="1312956"/>
                    <a:pt x="1471179" y="1303544"/>
                    <a:pt x="1472124" y="1296014"/>
                  </a:cubicBezTo>
                  <a:cubicBezTo>
                    <a:pt x="1474014" y="1287543"/>
                    <a:pt x="1485355" y="1278131"/>
                    <a:pt x="1494806" y="1281896"/>
                  </a:cubicBezTo>
                  <a:close/>
                  <a:moveTo>
                    <a:pt x="224270" y="1280864"/>
                  </a:moveTo>
                  <a:cubicBezTo>
                    <a:pt x="227095" y="1280864"/>
                    <a:pt x="233688" y="1283667"/>
                    <a:pt x="235571" y="1285535"/>
                  </a:cubicBezTo>
                  <a:cubicBezTo>
                    <a:pt x="238396" y="1286470"/>
                    <a:pt x="244047" y="1294878"/>
                    <a:pt x="243105" y="1298615"/>
                  </a:cubicBezTo>
                  <a:cubicBezTo>
                    <a:pt x="243105" y="1305154"/>
                    <a:pt x="237455" y="1309825"/>
                    <a:pt x="230862" y="1310760"/>
                  </a:cubicBezTo>
                  <a:cubicBezTo>
                    <a:pt x="220503" y="1311694"/>
                    <a:pt x="212027" y="1299549"/>
                    <a:pt x="211085" y="1292075"/>
                  </a:cubicBezTo>
                  <a:cubicBezTo>
                    <a:pt x="211085" y="1290206"/>
                    <a:pt x="211085" y="1288338"/>
                    <a:pt x="212027" y="1287404"/>
                  </a:cubicBezTo>
                  <a:cubicBezTo>
                    <a:pt x="212969" y="1284601"/>
                    <a:pt x="219561" y="1279930"/>
                    <a:pt x="224270" y="1280864"/>
                  </a:cubicBezTo>
                  <a:close/>
                  <a:moveTo>
                    <a:pt x="60744" y="861357"/>
                  </a:moveTo>
                  <a:cubicBezTo>
                    <a:pt x="65453" y="861357"/>
                    <a:pt x="70162" y="860414"/>
                    <a:pt x="74871" y="862300"/>
                  </a:cubicBezTo>
                  <a:cubicBezTo>
                    <a:pt x="75812" y="862300"/>
                    <a:pt x="77696" y="863243"/>
                    <a:pt x="78638" y="864186"/>
                  </a:cubicBezTo>
                  <a:cubicBezTo>
                    <a:pt x="83347" y="866072"/>
                    <a:pt x="87114" y="867015"/>
                    <a:pt x="89939" y="871730"/>
                  </a:cubicBezTo>
                  <a:cubicBezTo>
                    <a:pt x="94648" y="879275"/>
                    <a:pt x="98415" y="893420"/>
                    <a:pt x="94648" y="905680"/>
                  </a:cubicBezTo>
                  <a:cubicBezTo>
                    <a:pt x="93706" y="910395"/>
                    <a:pt x="85230" y="918882"/>
                    <a:pt x="79580" y="921711"/>
                  </a:cubicBezTo>
                  <a:cubicBezTo>
                    <a:pt x="78638" y="921711"/>
                    <a:pt x="76754" y="921711"/>
                    <a:pt x="75812" y="921711"/>
                  </a:cubicBezTo>
                  <a:cubicBezTo>
                    <a:pt x="72045" y="922654"/>
                    <a:pt x="70162" y="924540"/>
                    <a:pt x="67336" y="922654"/>
                  </a:cubicBezTo>
                  <a:cubicBezTo>
                    <a:pt x="64511" y="919825"/>
                    <a:pt x="67336" y="911338"/>
                    <a:pt x="66395" y="905680"/>
                  </a:cubicBezTo>
                  <a:cubicBezTo>
                    <a:pt x="74871" y="903793"/>
                    <a:pt x="87114" y="900021"/>
                    <a:pt x="83347" y="888705"/>
                  </a:cubicBezTo>
                  <a:cubicBezTo>
                    <a:pt x="82405" y="885876"/>
                    <a:pt x="79580" y="884933"/>
                    <a:pt x="77696" y="882104"/>
                  </a:cubicBezTo>
                  <a:cubicBezTo>
                    <a:pt x="57919" y="875503"/>
                    <a:pt x="25899" y="883047"/>
                    <a:pt x="1412" y="880218"/>
                  </a:cubicBezTo>
                  <a:cubicBezTo>
                    <a:pt x="-471" y="875503"/>
                    <a:pt x="-471" y="867015"/>
                    <a:pt x="1412" y="862300"/>
                  </a:cubicBezTo>
                  <a:cubicBezTo>
                    <a:pt x="20248" y="861357"/>
                    <a:pt x="41909" y="861357"/>
                    <a:pt x="60744" y="861357"/>
                  </a:cubicBezTo>
                  <a:close/>
                  <a:moveTo>
                    <a:pt x="1731694" y="846630"/>
                  </a:moveTo>
                  <a:cubicBezTo>
                    <a:pt x="1734529" y="849452"/>
                    <a:pt x="1732639" y="856979"/>
                    <a:pt x="1732639" y="862623"/>
                  </a:cubicBezTo>
                  <a:cubicBezTo>
                    <a:pt x="1732639" y="864505"/>
                    <a:pt x="1733584" y="867327"/>
                    <a:pt x="1731694" y="868268"/>
                  </a:cubicBezTo>
                  <a:cubicBezTo>
                    <a:pt x="1728859" y="869209"/>
                    <a:pt x="1726969" y="870150"/>
                    <a:pt x="1724133" y="871090"/>
                  </a:cubicBezTo>
                  <a:cubicBezTo>
                    <a:pt x="1720353" y="872972"/>
                    <a:pt x="1717518" y="873913"/>
                    <a:pt x="1712793" y="875794"/>
                  </a:cubicBezTo>
                  <a:cubicBezTo>
                    <a:pt x="1708067" y="877676"/>
                    <a:pt x="1703342" y="879557"/>
                    <a:pt x="1698617" y="881439"/>
                  </a:cubicBezTo>
                  <a:cubicBezTo>
                    <a:pt x="1694836" y="883321"/>
                    <a:pt x="1691056" y="883321"/>
                    <a:pt x="1689166" y="887084"/>
                  </a:cubicBezTo>
                  <a:cubicBezTo>
                    <a:pt x="1690111" y="888965"/>
                    <a:pt x="1691056" y="889906"/>
                    <a:pt x="1693891" y="889906"/>
                  </a:cubicBezTo>
                  <a:cubicBezTo>
                    <a:pt x="1705232" y="897432"/>
                    <a:pt x="1717518" y="903077"/>
                    <a:pt x="1729804" y="909662"/>
                  </a:cubicBezTo>
                  <a:cubicBezTo>
                    <a:pt x="1729804" y="915307"/>
                    <a:pt x="1730749" y="922833"/>
                    <a:pt x="1729804" y="927537"/>
                  </a:cubicBezTo>
                  <a:cubicBezTo>
                    <a:pt x="1714683" y="920952"/>
                    <a:pt x="1700507" y="912485"/>
                    <a:pt x="1687276" y="904018"/>
                  </a:cubicBezTo>
                  <a:cubicBezTo>
                    <a:pt x="1683495" y="904958"/>
                    <a:pt x="1682550" y="901195"/>
                    <a:pt x="1679715" y="900255"/>
                  </a:cubicBezTo>
                  <a:cubicBezTo>
                    <a:pt x="1678770" y="899314"/>
                    <a:pt x="1676880" y="899314"/>
                    <a:pt x="1675935" y="899314"/>
                  </a:cubicBezTo>
                  <a:cubicBezTo>
                    <a:pt x="1673100" y="897432"/>
                    <a:pt x="1670265" y="894610"/>
                    <a:pt x="1667429" y="893669"/>
                  </a:cubicBezTo>
                  <a:cubicBezTo>
                    <a:pt x="1661759" y="892728"/>
                    <a:pt x="1653253" y="892728"/>
                    <a:pt x="1646638" y="892728"/>
                  </a:cubicBezTo>
                  <a:cubicBezTo>
                    <a:pt x="1642858" y="892728"/>
                    <a:pt x="1639077" y="891788"/>
                    <a:pt x="1636242" y="889906"/>
                  </a:cubicBezTo>
                  <a:cubicBezTo>
                    <a:pt x="1636242" y="885202"/>
                    <a:pt x="1637187" y="880498"/>
                    <a:pt x="1637187" y="874853"/>
                  </a:cubicBezTo>
                  <a:cubicBezTo>
                    <a:pt x="1647583" y="872031"/>
                    <a:pt x="1663649" y="876735"/>
                    <a:pt x="1672155" y="872972"/>
                  </a:cubicBezTo>
                  <a:cubicBezTo>
                    <a:pt x="1677825" y="870150"/>
                    <a:pt x="1685386" y="868268"/>
                    <a:pt x="1691056" y="865446"/>
                  </a:cubicBezTo>
                  <a:cubicBezTo>
                    <a:pt x="1692946" y="864505"/>
                    <a:pt x="1693891" y="863564"/>
                    <a:pt x="1694836" y="862623"/>
                  </a:cubicBezTo>
                  <a:cubicBezTo>
                    <a:pt x="1695781" y="862623"/>
                    <a:pt x="1697672" y="862623"/>
                    <a:pt x="1698617" y="862623"/>
                  </a:cubicBezTo>
                  <a:cubicBezTo>
                    <a:pt x="1699562" y="861683"/>
                    <a:pt x="1700507" y="859801"/>
                    <a:pt x="1702397" y="858860"/>
                  </a:cubicBezTo>
                  <a:cubicBezTo>
                    <a:pt x="1703342" y="858860"/>
                    <a:pt x="1705232" y="858860"/>
                    <a:pt x="1706177" y="858860"/>
                  </a:cubicBezTo>
                  <a:cubicBezTo>
                    <a:pt x="1710902" y="856038"/>
                    <a:pt x="1715628" y="852275"/>
                    <a:pt x="1722243" y="852275"/>
                  </a:cubicBezTo>
                  <a:cubicBezTo>
                    <a:pt x="1725078" y="849452"/>
                    <a:pt x="1728859" y="848512"/>
                    <a:pt x="1731694" y="846630"/>
                  </a:cubicBezTo>
                  <a:close/>
                  <a:moveTo>
                    <a:pt x="4858" y="798429"/>
                  </a:moveTo>
                  <a:cubicBezTo>
                    <a:pt x="6750" y="797487"/>
                    <a:pt x="9588" y="799370"/>
                    <a:pt x="11480" y="799370"/>
                  </a:cubicBezTo>
                  <a:cubicBezTo>
                    <a:pt x="24723" y="800312"/>
                    <a:pt x="39859" y="800312"/>
                    <a:pt x="54994" y="802196"/>
                  </a:cubicBezTo>
                  <a:cubicBezTo>
                    <a:pt x="61616" y="803137"/>
                    <a:pt x="69184" y="802196"/>
                    <a:pt x="75806" y="803137"/>
                  </a:cubicBezTo>
                  <a:cubicBezTo>
                    <a:pt x="83373" y="803137"/>
                    <a:pt x="90941" y="803137"/>
                    <a:pt x="96617" y="805963"/>
                  </a:cubicBezTo>
                  <a:cubicBezTo>
                    <a:pt x="96617" y="810671"/>
                    <a:pt x="95671" y="817264"/>
                    <a:pt x="94725" y="821972"/>
                  </a:cubicBezTo>
                  <a:cubicBezTo>
                    <a:pt x="79589" y="823856"/>
                    <a:pt x="63508" y="821031"/>
                    <a:pt x="47426" y="820089"/>
                  </a:cubicBezTo>
                  <a:cubicBezTo>
                    <a:pt x="31345" y="819147"/>
                    <a:pt x="15263" y="818205"/>
                    <a:pt x="1074" y="816322"/>
                  </a:cubicBezTo>
                  <a:cubicBezTo>
                    <a:pt x="128" y="812555"/>
                    <a:pt x="128" y="799370"/>
                    <a:pt x="4858" y="798429"/>
                  </a:cubicBezTo>
                  <a:close/>
                  <a:moveTo>
                    <a:pt x="1722435" y="732502"/>
                  </a:moveTo>
                  <a:cubicBezTo>
                    <a:pt x="1722435" y="745657"/>
                    <a:pt x="1725268" y="757872"/>
                    <a:pt x="1727156" y="770088"/>
                  </a:cubicBezTo>
                  <a:cubicBezTo>
                    <a:pt x="1727156" y="776665"/>
                    <a:pt x="1727156" y="783243"/>
                    <a:pt x="1728101" y="788881"/>
                  </a:cubicBezTo>
                  <a:cubicBezTo>
                    <a:pt x="1729045" y="795458"/>
                    <a:pt x="1730933" y="801096"/>
                    <a:pt x="1729045" y="806734"/>
                  </a:cubicBezTo>
                  <a:cubicBezTo>
                    <a:pt x="1725268" y="807674"/>
                    <a:pt x="1720547" y="807674"/>
                    <a:pt x="1716770" y="807674"/>
                  </a:cubicBezTo>
                  <a:cubicBezTo>
                    <a:pt x="1714882" y="799217"/>
                    <a:pt x="1714882" y="787001"/>
                    <a:pt x="1711105" y="780424"/>
                  </a:cubicBezTo>
                  <a:cubicBezTo>
                    <a:pt x="1695054" y="782303"/>
                    <a:pt x="1674281" y="785122"/>
                    <a:pt x="1655397" y="786062"/>
                  </a:cubicBezTo>
                  <a:cubicBezTo>
                    <a:pt x="1648788" y="786062"/>
                    <a:pt x="1641234" y="789820"/>
                    <a:pt x="1632736" y="787941"/>
                  </a:cubicBezTo>
                  <a:cubicBezTo>
                    <a:pt x="1632736" y="782303"/>
                    <a:pt x="1630848" y="776665"/>
                    <a:pt x="1631792" y="770088"/>
                  </a:cubicBezTo>
                  <a:cubicBezTo>
                    <a:pt x="1636513" y="768208"/>
                    <a:pt x="1645011" y="769148"/>
                    <a:pt x="1651620" y="768208"/>
                  </a:cubicBezTo>
                  <a:cubicBezTo>
                    <a:pt x="1655397" y="768208"/>
                    <a:pt x="1659174" y="766329"/>
                    <a:pt x="1663895" y="766329"/>
                  </a:cubicBezTo>
                  <a:cubicBezTo>
                    <a:pt x="1669560" y="765389"/>
                    <a:pt x="1675225" y="765389"/>
                    <a:pt x="1680891" y="765389"/>
                  </a:cubicBezTo>
                  <a:cubicBezTo>
                    <a:pt x="1686556" y="764450"/>
                    <a:pt x="1691277" y="762570"/>
                    <a:pt x="1695998" y="762570"/>
                  </a:cubicBezTo>
                  <a:cubicBezTo>
                    <a:pt x="1699775" y="762570"/>
                    <a:pt x="1707328" y="763510"/>
                    <a:pt x="1709217" y="761631"/>
                  </a:cubicBezTo>
                  <a:cubicBezTo>
                    <a:pt x="1712049" y="758812"/>
                    <a:pt x="1710161" y="751295"/>
                    <a:pt x="1709217" y="747536"/>
                  </a:cubicBezTo>
                  <a:cubicBezTo>
                    <a:pt x="1709217" y="741898"/>
                    <a:pt x="1708272" y="738139"/>
                    <a:pt x="1709217" y="733441"/>
                  </a:cubicBezTo>
                  <a:cubicBezTo>
                    <a:pt x="1712993" y="731562"/>
                    <a:pt x="1718659" y="731562"/>
                    <a:pt x="1722435" y="732502"/>
                  </a:cubicBezTo>
                  <a:close/>
                  <a:moveTo>
                    <a:pt x="65938" y="709222"/>
                  </a:moveTo>
                  <a:cubicBezTo>
                    <a:pt x="62992" y="709694"/>
                    <a:pt x="59929" y="710637"/>
                    <a:pt x="58044" y="710637"/>
                  </a:cubicBezTo>
                  <a:cubicBezTo>
                    <a:pt x="54273" y="711581"/>
                    <a:pt x="50503" y="711581"/>
                    <a:pt x="46733" y="711581"/>
                  </a:cubicBezTo>
                  <a:cubicBezTo>
                    <a:pt x="43905" y="711581"/>
                    <a:pt x="41078" y="713468"/>
                    <a:pt x="39193" y="713468"/>
                  </a:cubicBezTo>
                  <a:cubicBezTo>
                    <a:pt x="36365" y="713468"/>
                    <a:pt x="33537" y="712524"/>
                    <a:pt x="31652" y="714412"/>
                  </a:cubicBezTo>
                  <a:cubicBezTo>
                    <a:pt x="30710" y="719130"/>
                    <a:pt x="35422" y="720073"/>
                    <a:pt x="38250" y="721960"/>
                  </a:cubicBezTo>
                  <a:cubicBezTo>
                    <a:pt x="45790" y="724791"/>
                    <a:pt x="50503" y="727622"/>
                    <a:pt x="57101" y="731396"/>
                  </a:cubicBezTo>
                  <a:cubicBezTo>
                    <a:pt x="59929" y="733283"/>
                    <a:pt x="63699" y="737058"/>
                    <a:pt x="66527" y="737058"/>
                  </a:cubicBezTo>
                  <a:cubicBezTo>
                    <a:pt x="71239" y="736114"/>
                    <a:pt x="70297" y="730453"/>
                    <a:pt x="71239" y="725735"/>
                  </a:cubicBezTo>
                  <a:cubicBezTo>
                    <a:pt x="71239" y="720073"/>
                    <a:pt x="73125" y="715355"/>
                    <a:pt x="73125" y="710637"/>
                  </a:cubicBezTo>
                  <a:cubicBezTo>
                    <a:pt x="71711" y="708750"/>
                    <a:pt x="68883" y="708750"/>
                    <a:pt x="65938" y="709222"/>
                  </a:cubicBezTo>
                  <a:close/>
                  <a:moveTo>
                    <a:pt x="111769" y="684217"/>
                  </a:moveTo>
                  <a:cubicBezTo>
                    <a:pt x="114597" y="685160"/>
                    <a:pt x="111769" y="688935"/>
                    <a:pt x="111769" y="691766"/>
                  </a:cubicBezTo>
                  <a:cubicBezTo>
                    <a:pt x="110827" y="695540"/>
                    <a:pt x="110827" y="699314"/>
                    <a:pt x="109884" y="702145"/>
                  </a:cubicBezTo>
                  <a:cubicBezTo>
                    <a:pt x="103286" y="704032"/>
                    <a:pt x="97631" y="705919"/>
                    <a:pt x="90091" y="705919"/>
                  </a:cubicBezTo>
                  <a:cubicBezTo>
                    <a:pt x="86320" y="712524"/>
                    <a:pt x="87263" y="721960"/>
                    <a:pt x="85378" y="731396"/>
                  </a:cubicBezTo>
                  <a:cubicBezTo>
                    <a:pt x="84435" y="735170"/>
                    <a:pt x="81608" y="739888"/>
                    <a:pt x="83493" y="744606"/>
                  </a:cubicBezTo>
                  <a:cubicBezTo>
                    <a:pt x="85378" y="749324"/>
                    <a:pt x="99516" y="752155"/>
                    <a:pt x="100459" y="756873"/>
                  </a:cubicBezTo>
                  <a:cubicBezTo>
                    <a:pt x="101401" y="759704"/>
                    <a:pt x="99516" y="762534"/>
                    <a:pt x="99516" y="765365"/>
                  </a:cubicBezTo>
                  <a:cubicBezTo>
                    <a:pt x="98574" y="768196"/>
                    <a:pt x="98574" y="771027"/>
                    <a:pt x="97631" y="772914"/>
                  </a:cubicBezTo>
                  <a:cubicBezTo>
                    <a:pt x="71239" y="758760"/>
                    <a:pt x="45790" y="743663"/>
                    <a:pt x="20341" y="729509"/>
                  </a:cubicBezTo>
                  <a:cubicBezTo>
                    <a:pt x="18456" y="725735"/>
                    <a:pt x="12801" y="725735"/>
                    <a:pt x="10916" y="722904"/>
                  </a:cubicBezTo>
                  <a:cubicBezTo>
                    <a:pt x="11858" y="716299"/>
                    <a:pt x="12801" y="707807"/>
                    <a:pt x="14686" y="702145"/>
                  </a:cubicBezTo>
                  <a:cubicBezTo>
                    <a:pt x="20341" y="698371"/>
                    <a:pt x="29767" y="699314"/>
                    <a:pt x="40135" y="696483"/>
                  </a:cubicBezTo>
                  <a:cubicBezTo>
                    <a:pt x="42020" y="696483"/>
                    <a:pt x="44848" y="694596"/>
                    <a:pt x="47676" y="694596"/>
                  </a:cubicBezTo>
                  <a:cubicBezTo>
                    <a:pt x="59929" y="692709"/>
                    <a:pt x="73125" y="690822"/>
                    <a:pt x="85378" y="688935"/>
                  </a:cubicBezTo>
                  <a:cubicBezTo>
                    <a:pt x="93861" y="687048"/>
                    <a:pt x="103286" y="686104"/>
                    <a:pt x="111769" y="684217"/>
                  </a:cubicBezTo>
                  <a:close/>
                  <a:moveTo>
                    <a:pt x="1710359" y="675826"/>
                  </a:moveTo>
                  <a:cubicBezTo>
                    <a:pt x="1712256" y="676772"/>
                    <a:pt x="1711308" y="679611"/>
                    <a:pt x="1712256" y="682450"/>
                  </a:cubicBezTo>
                  <a:cubicBezTo>
                    <a:pt x="1712256" y="685289"/>
                    <a:pt x="1714153" y="689074"/>
                    <a:pt x="1714153" y="692859"/>
                  </a:cubicBezTo>
                  <a:cubicBezTo>
                    <a:pt x="1702772" y="696644"/>
                    <a:pt x="1690442" y="696644"/>
                    <a:pt x="1678113" y="700429"/>
                  </a:cubicBezTo>
                  <a:cubicBezTo>
                    <a:pt x="1676216" y="700429"/>
                    <a:pt x="1674319" y="702322"/>
                    <a:pt x="1672422" y="702322"/>
                  </a:cubicBezTo>
                  <a:cubicBezTo>
                    <a:pt x="1669577" y="702322"/>
                    <a:pt x="1665783" y="702322"/>
                    <a:pt x="1662938" y="703268"/>
                  </a:cubicBezTo>
                  <a:cubicBezTo>
                    <a:pt x="1661041" y="703268"/>
                    <a:pt x="1658196" y="705161"/>
                    <a:pt x="1655351" y="705161"/>
                  </a:cubicBezTo>
                  <a:cubicBezTo>
                    <a:pt x="1652505" y="706107"/>
                    <a:pt x="1649660" y="705161"/>
                    <a:pt x="1646815" y="706107"/>
                  </a:cubicBezTo>
                  <a:cubicBezTo>
                    <a:pt x="1644918" y="706107"/>
                    <a:pt x="1643970" y="708000"/>
                    <a:pt x="1642073" y="708000"/>
                  </a:cubicBezTo>
                  <a:cubicBezTo>
                    <a:pt x="1638279" y="708946"/>
                    <a:pt x="1634485" y="708946"/>
                    <a:pt x="1630691" y="708946"/>
                  </a:cubicBezTo>
                  <a:cubicBezTo>
                    <a:pt x="1626898" y="709892"/>
                    <a:pt x="1624052" y="711785"/>
                    <a:pt x="1620259" y="710839"/>
                  </a:cubicBezTo>
                  <a:cubicBezTo>
                    <a:pt x="1621207" y="707053"/>
                    <a:pt x="1616465" y="696644"/>
                    <a:pt x="1618362" y="692859"/>
                  </a:cubicBezTo>
                  <a:cubicBezTo>
                    <a:pt x="1620259" y="691913"/>
                    <a:pt x="1621207" y="691913"/>
                    <a:pt x="1625001" y="691913"/>
                  </a:cubicBezTo>
                  <a:cubicBezTo>
                    <a:pt x="1630691" y="690967"/>
                    <a:pt x="1635433" y="689074"/>
                    <a:pt x="1642073" y="688128"/>
                  </a:cubicBezTo>
                  <a:cubicBezTo>
                    <a:pt x="1649660" y="687181"/>
                    <a:pt x="1658196" y="685289"/>
                    <a:pt x="1664835" y="683396"/>
                  </a:cubicBezTo>
                  <a:cubicBezTo>
                    <a:pt x="1668629" y="682450"/>
                    <a:pt x="1672422" y="682450"/>
                    <a:pt x="1675268" y="682450"/>
                  </a:cubicBezTo>
                  <a:cubicBezTo>
                    <a:pt x="1677164" y="681504"/>
                    <a:pt x="1680010" y="680557"/>
                    <a:pt x="1682855" y="679611"/>
                  </a:cubicBezTo>
                  <a:cubicBezTo>
                    <a:pt x="1685700" y="679611"/>
                    <a:pt x="1689494" y="679611"/>
                    <a:pt x="1692339" y="678665"/>
                  </a:cubicBezTo>
                  <a:cubicBezTo>
                    <a:pt x="1694236" y="678665"/>
                    <a:pt x="1695185" y="676772"/>
                    <a:pt x="1697081" y="676772"/>
                  </a:cubicBezTo>
                  <a:cubicBezTo>
                    <a:pt x="1701824" y="675826"/>
                    <a:pt x="1706566" y="676772"/>
                    <a:pt x="1710359" y="675826"/>
                  </a:cubicBezTo>
                  <a:close/>
                  <a:moveTo>
                    <a:pt x="1645659" y="571130"/>
                  </a:moveTo>
                  <a:cubicBezTo>
                    <a:pt x="1652262" y="567352"/>
                    <a:pt x="1662638" y="567352"/>
                    <a:pt x="1673014" y="572075"/>
                  </a:cubicBezTo>
                  <a:cubicBezTo>
                    <a:pt x="1684333" y="580576"/>
                    <a:pt x="1700368" y="607024"/>
                    <a:pt x="1689049" y="624970"/>
                  </a:cubicBezTo>
                  <a:cubicBezTo>
                    <a:pt x="1688106" y="625915"/>
                    <a:pt x="1687162" y="626859"/>
                    <a:pt x="1686219" y="627804"/>
                  </a:cubicBezTo>
                  <a:cubicBezTo>
                    <a:pt x="1683389" y="630638"/>
                    <a:pt x="1679616" y="634416"/>
                    <a:pt x="1673957" y="635361"/>
                  </a:cubicBezTo>
                  <a:cubicBezTo>
                    <a:pt x="1672070" y="635361"/>
                    <a:pt x="1672070" y="631582"/>
                    <a:pt x="1671127" y="627804"/>
                  </a:cubicBezTo>
                  <a:cubicBezTo>
                    <a:pt x="1670184" y="624026"/>
                    <a:pt x="1665467" y="618358"/>
                    <a:pt x="1673014" y="618358"/>
                  </a:cubicBezTo>
                  <a:cubicBezTo>
                    <a:pt x="1675843" y="613636"/>
                    <a:pt x="1680560" y="608913"/>
                    <a:pt x="1677730" y="600412"/>
                  </a:cubicBezTo>
                  <a:cubicBezTo>
                    <a:pt x="1675843" y="590966"/>
                    <a:pt x="1666411" y="583409"/>
                    <a:pt x="1654148" y="589077"/>
                  </a:cubicBezTo>
                  <a:cubicBezTo>
                    <a:pt x="1649432" y="594744"/>
                    <a:pt x="1650375" y="601356"/>
                    <a:pt x="1651319" y="610802"/>
                  </a:cubicBezTo>
                  <a:cubicBezTo>
                    <a:pt x="1653205" y="625915"/>
                    <a:pt x="1651319" y="641973"/>
                    <a:pt x="1641886" y="649529"/>
                  </a:cubicBezTo>
                  <a:cubicBezTo>
                    <a:pt x="1633396" y="651418"/>
                    <a:pt x="1626794" y="654252"/>
                    <a:pt x="1618304" y="651418"/>
                  </a:cubicBezTo>
                  <a:cubicBezTo>
                    <a:pt x="1610758" y="648584"/>
                    <a:pt x="1603212" y="639139"/>
                    <a:pt x="1599439" y="630638"/>
                  </a:cubicBezTo>
                  <a:cubicBezTo>
                    <a:pt x="1595666" y="624026"/>
                    <a:pt x="1594723" y="619303"/>
                    <a:pt x="1592836" y="609857"/>
                  </a:cubicBezTo>
                  <a:cubicBezTo>
                    <a:pt x="1591893" y="607968"/>
                    <a:pt x="1591893" y="603245"/>
                    <a:pt x="1591893" y="600412"/>
                  </a:cubicBezTo>
                  <a:cubicBezTo>
                    <a:pt x="1592836" y="599467"/>
                    <a:pt x="1593779" y="598523"/>
                    <a:pt x="1594723" y="596633"/>
                  </a:cubicBezTo>
                  <a:cubicBezTo>
                    <a:pt x="1594723" y="594744"/>
                    <a:pt x="1594723" y="592855"/>
                    <a:pt x="1595666" y="591911"/>
                  </a:cubicBezTo>
                  <a:cubicBezTo>
                    <a:pt x="1596609" y="589077"/>
                    <a:pt x="1600382" y="584354"/>
                    <a:pt x="1603212" y="582465"/>
                  </a:cubicBezTo>
                  <a:cubicBezTo>
                    <a:pt x="1605099" y="581520"/>
                    <a:pt x="1610758" y="578687"/>
                    <a:pt x="1612645" y="578687"/>
                  </a:cubicBezTo>
                  <a:cubicBezTo>
                    <a:pt x="1615474" y="579631"/>
                    <a:pt x="1614531" y="583409"/>
                    <a:pt x="1615474" y="586243"/>
                  </a:cubicBezTo>
                  <a:cubicBezTo>
                    <a:pt x="1616418" y="589077"/>
                    <a:pt x="1619247" y="590966"/>
                    <a:pt x="1618304" y="594744"/>
                  </a:cubicBezTo>
                  <a:cubicBezTo>
                    <a:pt x="1618304" y="597578"/>
                    <a:pt x="1614531" y="597578"/>
                    <a:pt x="1612645" y="599467"/>
                  </a:cubicBezTo>
                  <a:cubicBezTo>
                    <a:pt x="1608872" y="601356"/>
                    <a:pt x="1605099" y="608913"/>
                    <a:pt x="1606042" y="616469"/>
                  </a:cubicBezTo>
                  <a:cubicBezTo>
                    <a:pt x="1606985" y="617414"/>
                    <a:pt x="1607928" y="618358"/>
                    <a:pt x="1607928" y="620248"/>
                  </a:cubicBezTo>
                  <a:cubicBezTo>
                    <a:pt x="1608872" y="622137"/>
                    <a:pt x="1609815" y="623081"/>
                    <a:pt x="1609815" y="624970"/>
                  </a:cubicBezTo>
                  <a:cubicBezTo>
                    <a:pt x="1612645" y="630638"/>
                    <a:pt x="1620191" y="636305"/>
                    <a:pt x="1628680" y="632527"/>
                  </a:cubicBezTo>
                  <a:cubicBezTo>
                    <a:pt x="1640943" y="626859"/>
                    <a:pt x="1631510" y="598523"/>
                    <a:pt x="1635283" y="584354"/>
                  </a:cubicBezTo>
                  <a:cubicBezTo>
                    <a:pt x="1637170" y="580576"/>
                    <a:pt x="1641886" y="573019"/>
                    <a:pt x="1645659" y="571130"/>
                  </a:cubicBezTo>
                  <a:close/>
                  <a:moveTo>
                    <a:pt x="61022" y="544064"/>
                  </a:moveTo>
                  <a:cubicBezTo>
                    <a:pt x="63849" y="542181"/>
                    <a:pt x="66676" y="545006"/>
                    <a:pt x="69504" y="545948"/>
                  </a:cubicBezTo>
                  <a:cubicBezTo>
                    <a:pt x="71389" y="546890"/>
                    <a:pt x="73274" y="545948"/>
                    <a:pt x="74216" y="546890"/>
                  </a:cubicBezTo>
                  <a:cubicBezTo>
                    <a:pt x="76101" y="546890"/>
                    <a:pt x="77043" y="548773"/>
                    <a:pt x="77986" y="548773"/>
                  </a:cubicBezTo>
                  <a:cubicBezTo>
                    <a:pt x="78928" y="549715"/>
                    <a:pt x="80813" y="548773"/>
                    <a:pt x="81756" y="549715"/>
                  </a:cubicBezTo>
                  <a:cubicBezTo>
                    <a:pt x="83641" y="549715"/>
                    <a:pt x="84583" y="551599"/>
                    <a:pt x="85526" y="551599"/>
                  </a:cubicBezTo>
                  <a:cubicBezTo>
                    <a:pt x="90238" y="553482"/>
                    <a:pt x="94950" y="554424"/>
                    <a:pt x="99663" y="555366"/>
                  </a:cubicBezTo>
                  <a:cubicBezTo>
                    <a:pt x="100605" y="556307"/>
                    <a:pt x="102490" y="558191"/>
                    <a:pt x="103433" y="558191"/>
                  </a:cubicBezTo>
                  <a:cubicBezTo>
                    <a:pt x="105317" y="559133"/>
                    <a:pt x="107202" y="558191"/>
                    <a:pt x="109087" y="559133"/>
                  </a:cubicBezTo>
                  <a:cubicBezTo>
                    <a:pt x="110972" y="560075"/>
                    <a:pt x="113800" y="561016"/>
                    <a:pt x="116627" y="562900"/>
                  </a:cubicBezTo>
                  <a:cubicBezTo>
                    <a:pt x="120397" y="563842"/>
                    <a:pt x="123224" y="564783"/>
                    <a:pt x="126052" y="565725"/>
                  </a:cubicBezTo>
                  <a:cubicBezTo>
                    <a:pt x="127937" y="565725"/>
                    <a:pt x="128879" y="567609"/>
                    <a:pt x="130764" y="567609"/>
                  </a:cubicBezTo>
                  <a:cubicBezTo>
                    <a:pt x="131707" y="568551"/>
                    <a:pt x="133592" y="567609"/>
                    <a:pt x="134534" y="568551"/>
                  </a:cubicBezTo>
                  <a:cubicBezTo>
                    <a:pt x="138304" y="569492"/>
                    <a:pt x="141131" y="571376"/>
                    <a:pt x="144901" y="573259"/>
                  </a:cubicBezTo>
                  <a:cubicBezTo>
                    <a:pt x="146786" y="573259"/>
                    <a:pt x="148671" y="573259"/>
                    <a:pt x="150556" y="575143"/>
                  </a:cubicBezTo>
                  <a:cubicBezTo>
                    <a:pt x="147729" y="583619"/>
                    <a:pt x="144901" y="593037"/>
                    <a:pt x="140189" y="600571"/>
                  </a:cubicBezTo>
                  <a:cubicBezTo>
                    <a:pt x="130764" y="603396"/>
                    <a:pt x="114742" y="603396"/>
                    <a:pt x="102490" y="604338"/>
                  </a:cubicBezTo>
                  <a:cubicBezTo>
                    <a:pt x="97778" y="605280"/>
                    <a:pt x="94008" y="606221"/>
                    <a:pt x="87411" y="606221"/>
                  </a:cubicBezTo>
                  <a:cubicBezTo>
                    <a:pt x="82698" y="606221"/>
                    <a:pt x="76101" y="607163"/>
                    <a:pt x="70446" y="608105"/>
                  </a:cubicBezTo>
                  <a:cubicBezTo>
                    <a:pt x="65734" y="608105"/>
                    <a:pt x="56309" y="608105"/>
                    <a:pt x="55367" y="610930"/>
                  </a:cubicBezTo>
                  <a:cubicBezTo>
                    <a:pt x="55367" y="614697"/>
                    <a:pt x="59137" y="613756"/>
                    <a:pt x="62906" y="614697"/>
                  </a:cubicBezTo>
                  <a:cubicBezTo>
                    <a:pt x="63849" y="614697"/>
                    <a:pt x="64791" y="616581"/>
                    <a:pt x="66676" y="616581"/>
                  </a:cubicBezTo>
                  <a:cubicBezTo>
                    <a:pt x="68561" y="617523"/>
                    <a:pt x="70446" y="617523"/>
                    <a:pt x="71389" y="617523"/>
                  </a:cubicBezTo>
                  <a:cubicBezTo>
                    <a:pt x="75159" y="618464"/>
                    <a:pt x="76101" y="621290"/>
                    <a:pt x="81756" y="621290"/>
                  </a:cubicBezTo>
                  <a:cubicBezTo>
                    <a:pt x="89296" y="626940"/>
                    <a:pt x="101548" y="627882"/>
                    <a:pt x="109087" y="632591"/>
                  </a:cubicBezTo>
                  <a:cubicBezTo>
                    <a:pt x="116627" y="633533"/>
                    <a:pt x="121339" y="636358"/>
                    <a:pt x="126994" y="638242"/>
                  </a:cubicBezTo>
                  <a:cubicBezTo>
                    <a:pt x="126052" y="644834"/>
                    <a:pt x="124167" y="648601"/>
                    <a:pt x="122282" y="654252"/>
                  </a:cubicBezTo>
                  <a:cubicBezTo>
                    <a:pt x="113800" y="653310"/>
                    <a:pt x="108145" y="649543"/>
                    <a:pt x="101548" y="647659"/>
                  </a:cubicBezTo>
                  <a:cubicBezTo>
                    <a:pt x="96835" y="645776"/>
                    <a:pt x="91180" y="644834"/>
                    <a:pt x="87411" y="642009"/>
                  </a:cubicBezTo>
                  <a:cubicBezTo>
                    <a:pt x="68561" y="637300"/>
                    <a:pt x="53482" y="628824"/>
                    <a:pt x="34632" y="624115"/>
                  </a:cubicBezTo>
                  <a:cubicBezTo>
                    <a:pt x="33690" y="613756"/>
                    <a:pt x="40287" y="606221"/>
                    <a:pt x="42172" y="596804"/>
                  </a:cubicBezTo>
                  <a:cubicBezTo>
                    <a:pt x="52539" y="592095"/>
                    <a:pt x="67619" y="594920"/>
                    <a:pt x="81756" y="592095"/>
                  </a:cubicBezTo>
                  <a:cubicBezTo>
                    <a:pt x="85526" y="591153"/>
                    <a:pt x="91180" y="590211"/>
                    <a:pt x="96835" y="589270"/>
                  </a:cubicBezTo>
                  <a:cubicBezTo>
                    <a:pt x="102490" y="589270"/>
                    <a:pt x="107202" y="589270"/>
                    <a:pt x="111915" y="588328"/>
                  </a:cubicBezTo>
                  <a:cubicBezTo>
                    <a:pt x="116627" y="587386"/>
                    <a:pt x="122282" y="588328"/>
                    <a:pt x="125109" y="584561"/>
                  </a:cubicBezTo>
                  <a:cubicBezTo>
                    <a:pt x="119454" y="580794"/>
                    <a:pt x="110972" y="580794"/>
                    <a:pt x="105317" y="576085"/>
                  </a:cubicBezTo>
                  <a:cubicBezTo>
                    <a:pt x="98720" y="575143"/>
                    <a:pt x="93065" y="573259"/>
                    <a:pt x="87411" y="569492"/>
                  </a:cubicBezTo>
                  <a:cubicBezTo>
                    <a:pt x="81756" y="569492"/>
                    <a:pt x="77043" y="566667"/>
                    <a:pt x="71389" y="563842"/>
                  </a:cubicBezTo>
                  <a:cubicBezTo>
                    <a:pt x="70446" y="563842"/>
                    <a:pt x="68561" y="563842"/>
                    <a:pt x="66676" y="563842"/>
                  </a:cubicBezTo>
                  <a:cubicBezTo>
                    <a:pt x="65734" y="562900"/>
                    <a:pt x="64791" y="561958"/>
                    <a:pt x="62906" y="561016"/>
                  </a:cubicBezTo>
                  <a:cubicBezTo>
                    <a:pt x="60079" y="560075"/>
                    <a:pt x="58194" y="561016"/>
                    <a:pt x="57252" y="559133"/>
                  </a:cubicBezTo>
                  <a:cubicBezTo>
                    <a:pt x="55367" y="556307"/>
                    <a:pt x="58194" y="553482"/>
                    <a:pt x="59137" y="551599"/>
                  </a:cubicBezTo>
                  <a:cubicBezTo>
                    <a:pt x="60079" y="548773"/>
                    <a:pt x="60079" y="545948"/>
                    <a:pt x="61022" y="544064"/>
                  </a:cubicBezTo>
                  <a:close/>
                  <a:moveTo>
                    <a:pt x="1620254" y="475886"/>
                  </a:moveTo>
                  <a:cubicBezTo>
                    <a:pt x="1613667" y="479662"/>
                    <a:pt x="1605198" y="482494"/>
                    <a:pt x="1599552" y="487215"/>
                  </a:cubicBezTo>
                  <a:cubicBezTo>
                    <a:pt x="1601434" y="495711"/>
                    <a:pt x="1606139" y="502319"/>
                    <a:pt x="1609903" y="509872"/>
                  </a:cubicBezTo>
                  <a:cubicBezTo>
                    <a:pt x="1614608" y="514592"/>
                    <a:pt x="1624959" y="511760"/>
                    <a:pt x="1629665" y="508928"/>
                  </a:cubicBezTo>
                  <a:cubicBezTo>
                    <a:pt x="1632488" y="506095"/>
                    <a:pt x="1633429" y="499487"/>
                    <a:pt x="1632488" y="494767"/>
                  </a:cubicBezTo>
                  <a:cubicBezTo>
                    <a:pt x="1630606" y="490047"/>
                    <a:pt x="1626841" y="481550"/>
                    <a:pt x="1624959" y="479662"/>
                  </a:cubicBezTo>
                  <a:cubicBezTo>
                    <a:pt x="1624018" y="477774"/>
                    <a:pt x="1621195" y="474942"/>
                    <a:pt x="1620254" y="475886"/>
                  </a:cubicBezTo>
                  <a:close/>
                  <a:moveTo>
                    <a:pt x="1625900" y="452285"/>
                  </a:moveTo>
                  <a:cubicBezTo>
                    <a:pt x="1626841" y="452285"/>
                    <a:pt x="1628723" y="454173"/>
                    <a:pt x="1629665" y="454173"/>
                  </a:cubicBezTo>
                  <a:cubicBezTo>
                    <a:pt x="1630606" y="458893"/>
                    <a:pt x="1631547" y="461725"/>
                    <a:pt x="1634370" y="465501"/>
                  </a:cubicBezTo>
                  <a:cubicBezTo>
                    <a:pt x="1634370" y="467390"/>
                    <a:pt x="1636252" y="467390"/>
                    <a:pt x="1636252" y="469278"/>
                  </a:cubicBezTo>
                  <a:cubicBezTo>
                    <a:pt x="1637193" y="470222"/>
                    <a:pt x="1637193" y="471166"/>
                    <a:pt x="1637193" y="473054"/>
                  </a:cubicBezTo>
                  <a:cubicBezTo>
                    <a:pt x="1638134" y="473998"/>
                    <a:pt x="1639075" y="474942"/>
                    <a:pt x="1640016" y="476830"/>
                  </a:cubicBezTo>
                  <a:cubicBezTo>
                    <a:pt x="1640016" y="477774"/>
                    <a:pt x="1640016" y="478718"/>
                    <a:pt x="1640957" y="479662"/>
                  </a:cubicBezTo>
                  <a:cubicBezTo>
                    <a:pt x="1640957" y="480606"/>
                    <a:pt x="1641898" y="481550"/>
                    <a:pt x="1642839" y="482494"/>
                  </a:cubicBezTo>
                  <a:cubicBezTo>
                    <a:pt x="1643780" y="484382"/>
                    <a:pt x="1643780" y="485326"/>
                    <a:pt x="1643780" y="487215"/>
                  </a:cubicBezTo>
                  <a:cubicBezTo>
                    <a:pt x="1644721" y="489103"/>
                    <a:pt x="1645662" y="491935"/>
                    <a:pt x="1647544" y="494767"/>
                  </a:cubicBezTo>
                  <a:cubicBezTo>
                    <a:pt x="1649426" y="499487"/>
                    <a:pt x="1649426" y="500431"/>
                    <a:pt x="1649426" y="506095"/>
                  </a:cubicBezTo>
                  <a:cubicBezTo>
                    <a:pt x="1649426" y="508928"/>
                    <a:pt x="1649426" y="511760"/>
                    <a:pt x="1649426" y="513648"/>
                  </a:cubicBezTo>
                  <a:cubicBezTo>
                    <a:pt x="1648485" y="518368"/>
                    <a:pt x="1644721" y="522144"/>
                    <a:pt x="1641898" y="524976"/>
                  </a:cubicBezTo>
                  <a:cubicBezTo>
                    <a:pt x="1640957" y="524976"/>
                    <a:pt x="1640957" y="525920"/>
                    <a:pt x="1639075" y="525920"/>
                  </a:cubicBezTo>
                  <a:cubicBezTo>
                    <a:pt x="1635311" y="528752"/>
                    <a:pt x="1627782" y="531585"/>
                    <a:pt x="1620254" y="529696"/>
                  </a:cubicBezTo>
                  <a:cubicBezTo>
                    <a:pt x="1615549" y="528752"/>
                    <a:pt x="1612726" y="521200"/>
                    <a:pt x="1607080" y="524032"/>
                  </a:cubicBezTo>
                  <a:cubicBezTo>
                    <a:pt x="1607080" y="525920"/>
                    <a:pt x="1607080" y="528752"/>
                    <a:pt x="1608021" y="530641"/>
                  </a:cubicBezTo>
                  <a:cubicBezTo>
                    <a:pt x="1605198" y="537249"/>
                    <a:pt x="1599552" y="541025"/>
                    <a:pt x="1593906" y="544801"/>
                  </a:cubicBezTo>
                  <a:cubicBezTo>
                    <a:pt x="1592024" y="545745"/>
                    <a:pt x="1591083" y="547633"/>
                    <a:pt x="1589201" y="548577"/>
                  </a:cubicBezTo>
                  <a:cubicBezTo>
                    <a:pt x="1588260" y="549521"/>
                    <a:pt x="1586378" y="549521"/>
                    <a:pt x="1584496" y="550465"/>
                  </a:cubicBezTo>
                  <a:cubicBezTo>
                    <a:pt x="1584496" y="551410"/>
                    <a:pt x="1583555" y="552354"/>
                    <a:pt x="1583555" y="552354"/>
                  </a:cubicBezTo>
                  <a:cubicBezTo>
                    <a:pt x="1580732" y="555186"/>
                    <a:pt x="1576968" y="556130"/>
                    <a:pt x="1575085" y="558962"/>
                  </a:cubicBezTo>
                  <a:cubicBezTo>
                    <a:pt x="1571321" y="558018"/>
                    <a:pt x="1571321" y="553298"/>
                    <a:pt x="1569439" y="550465"/>
                  </a:cubicBezTo>
                  <a:cubicBezTo>
                    <a:pt x="1568498" y="547633"/>
                    <a:pt x="1565675" y="545745"/>
                    <a:pt x="1566616" y="542913"/>
                  </a:cubicBezTo>
                  <a:cubicBezTo>
                    <a:pt x="1566616" y="539137"/>
                    <a:pt x="1573203" y="536305"/>
                    <a:pt x="1576968" y="533473"/>
                  </a:cubicBezTo>
                  <a:cubicBezTo>
                    <a:pt x="1583555" y="529696"/>
                    <a:pt x="1590142" y="526864"/>
                    <a:pt x="1594847" y="521200"/>
                  </a:cubicBezTo>
                  <a:cubicBezTo>
                    <a:pt x="1596729" y="516480"/>
                    <a:pt x="1593906" y="512704"/>
                    <a:pt x="1592965" y="509872"/>
                  </a:cubicBezTo>
                  <a:cubicBezTo>
                    <a:pt x="1590142" y="504207"/>
                    <a:pt x="1588260" y="497599"/>
                    <a:pt x="1584496" y="493823"/>
                  </a:cubicBezTo>
                  <a:cubicBezTo>
                    <a:pt x="1576968" y="495711"/>
                    <a:pt x="1572262" y="499487"/>
                    <a:pt x="1564734" y="501375"/>
                  </a:cubicBezTo>
                  <a:cubicBezTo>
                    <a:pt x="1560029" y="503263"/>
                    <a:pt x="1556265" y="507983"/>
                    <a:pt x="1549678" y="507983"/>
                  </a:cubicBezTo>
                  <a:cubicBezTo>
                    <a:pt x="1547796" y="505151"/>
                    <a:pt x="1546855" y="502319"/>
                    <a:pt x="1545914" y="498543"/>
                  </a:cubicBezTo>
                  <a:cubicBezTo>
                    <a:pt x="1544973" y="496655"/>
                    <a:pt x="1542150" y="494767"/>
                    <a:pt x="1543091" y="491935"/>
                  </a:cubicBezTo>
                  <a:cubicBezTo>
                    <a:pt x="1557206" y="484382"/>
                    <a:pt x="1574144" y="477774"/>
                    <a:pt x="1588260" y="469278"/>
                  </a:cubicBezTo>
                  <a:cubicBezTo>
                    <a:pt x="1590142" y="469278"/>
                    <a:pt x="1590142" y="468334"/>
                    <a:pt x="1592024" y="469278"/>
                  </a:cubicBezTo>
                  <a:cubicBezTo>
                    <a:pt x="1592965" y="468334"/>
                    <a:pt x="1593906" y="467390"/>
                    <a:pt x="1593906" y="466446"/>
                  </a:cubicBezTo>
                  <a:cubicBezTo>
                    <a:pt x="1604257" y="463613"/>
                    <a:pt x="1616490" y="457005"/>
                    <a:pt x="1625900" y="452285"/>
                  </a:cubicBezTo>
                  <a:close/>
                  <a:moveTo>
                    <a:pt x="129954" y="430110"/>
                  </a:moveTo>
                  <a:cubicBezTo>
                    <a:pt x="135622" y="430110"/>
                    <a:pt x="142235" y="431048"/>
                    <a:pt x="146014" y="434803"/>
                  </a:cubicBezTo>
                  <a:cubicBezTo>
                    <a:pt x="143180" y="440434"/>
                    <a:pt x="140346" y="446065"/>
                    <a:pt x="137512" y="450758"/>
                  </a:cubicBezTo>
                  <a:cubicBezTo>
                    <a:pt x="129010" y="446065"/>
                    <a:pt x="121452" y="450758"/>
                    <a:pt x="115784" y="456389"/>
                  </a:cubicBezTo>
                  <a:cubicBezTo>
                    <a:pt x="114840" y="458266"/>
                    <a:pt x="112006" y="463897"/>
                    <a:pt x="111061" y="466713"/>
                  </a:cubicBezTo>
                  <a:cubicBezTo>
                    <a:pt x="105393" y="482668"/>
                    <a:pt x="116729" y="493930"/>
                    <a:pt x="127120" y="501439"/>
                  </a:cubicBezTo>
                  <a:cubicBezTo>
                    <a:pt x="137512" y="508009"/>
                    <a:pt x="154516" y="513640"/>
                    <a:pt x="167741" y="506131"/>
                  </a:cubicBezTo>
                  <a:cubicBezTo>
                    <a:pt x="174354" y="502377"/>
                    <a:pt x="177188" y="494869"/>
                    <a:pt x="180967" y="485484"/>
                  </a:cubicBezTo>
                  <a:cubicBezTo>
                    <a:pt x="181911" y="483607"/>
                    <a:pt x="183801" y="481729"/>
                    <a:pt x="183801" y="478914"/>
                  </a:cubicBezTo>
                  <a:cubicBezTo>
                    <a:pt x="182856" y="476098"/>
                    <a:pt x="178133" y="474221"/>
                    <a:pt x="176243" y="472344"/>
                  </a:cubicBezTo>
                  <a:cubicBezTo>
                    <a:pt x="172465" y="470467"/>
                    <a:pt x="168686" y="467651"/>
                    <a:pt x="166796" y="467651"/>
                  </a:cubicBezTo>
                  <a:cubicBezTo>
                    <a:pt x="160184" y="467651"/>
                    <a:pt x="160184" y="479852"/>
                    <a:pt x="156405" y="482668"/>
                  </a:cubicBezTo>
                  <a:cubicBezTo>
                    <a:pt x="153571" y="480791"/>
                    <a:pt x="145069" y="479852"/>
                    <a:pt x="144124" y="476098"/>
                  </a:cubicBezTo>
                  <a:cubicBezTo>
                    <a:pt x="144124" y="473283"/>
                    <a:pt x="148848" y="467651"/>
                    <a:pt x="150737" y="462959"/>
                  </a:cubicBezTo>
                  <a:cubicBezTo>
                    <a:pt x="153571" y="459205"/>
                    <a:pt x="156405" y="453573"/>
                    <a:pt x="157350" y="450758"/>
                  </a:cubicBezTo>
                  <a:cubicBezTo>
                    <a:pt x="158294" y="448881"/>
                    <a:pt x="159239" y="444188"/>
                    <a:pt x="163018" y="444188"/>
                  </a:cubicBezTo>
                  <a:cubicBezTo>
                    <a:pt x="165852" y="444188"/>
                    <a:pt x="166796" y="447004"/>
                    <a:pt x="167741" y="447942"/>
                  </a:cubicBezTo>
                  <a:cubicBezTo>
                    <a:pt x="168686" y="447942"/>
                    <a:pt x="169631" y="447942"/>
                    <a:pt x="170575" y="447942"/>
                  </a:cubicBezTo>
                  <a:cubicBezTo>
                    <a:pt x="180022" y="455450"/>
                    <a:pt x="193247" y="459205"/>
                    <a:pt x="202694" y="467651"/>
                  </a:cubicBezTo>
                  <a:cubicBezTo>
                    <a:pt x="197026" y="484545"/>
                    <a:pt x="189469" y="498623"/>
                    <a:pt x="180967" y="512701"/>
                  </a:cubicBezTo>
                  <a:cubicBezTo>
                    <a:pt x="180022" y="512701"/>
                    <a:pt x="180022" y="513640"/>
                    <a:pt x="178133" y="513640"/>
                  </a:cubicBezTo>
                  <a:cubicBezTo>
                    <a:pt x="177188" y="516455"/>
                    <a:pt x="174354" y="518332"/>
                    <a:pt x="170575" y="521148"/>
                  </a:cubicBezTo>
                  <a:cubicBezTo>
                    <a:pt x="164907" y="525841"/>
                    <a:pt x="155460" y="529595"/>
                    <a:pt x="145069" y="528656"/>
                  </a:cubicBezTo>
                  <a:cubicBezTo>
                    <a:pt x="142235" y="528656"/>
                    <a:pt x="140346" y="526779"/>
                    <a:pt x="137512" y="525841"/>
                  </a:cubicBezTo>
                  <a:cubicBezTo>
                    <a:pt x="132788" y="524902"/>
                    <a:pt x="129010" y="524902"/>
                    <a:pt x="125231" y="523025"/>
                  </a:cubicBezTo>
                  <a:cubicBezTo>
                    <a:pt x="123342" y="522087"/>
                    <a:pt x="121452" y="520209"/>
                    <a:pt x="119563" y="519271"/>
                  </a:cubicBezTo>
                  <a:cubicBezTo>
                    <a:pt x="115784" y="517394"/>
                    <a:pt x="113895" y="516455"/>
                    <a:pt x="112950" y="513640"/>
                  </a:cubicBezTo>
                  <a:cubicBezTo>
                    <a:pt x="112006" y="513640"/>
                    <a:pt x="110116" y="513640"/>
                    <a:pt x="110116" y="513640"/>
                  </a:cubicBezTo>
                  <a:cubicBezTo>
                    <a:pt x="109172" y="509886"/>
                    <a:pt x="105393" y="509886"/>
                    <a:pt x="103504" y="507070"/>
                  </a:cubicBezTo>
                  <a:cubicBezTo>
                    <a:pt x="103504" y="507070"/>
                    <a:pt x="103504" y="505193"/>
                    <a:pt x="102559" y="505193"/>
                  </a:cubicBezTo>
                  <a:cubicBezTo>
                    <a:pt x="102559" y="503316"/>
                    <a:pt x="100670" y="503316"/>
                    <a:pt x="100670" y="502377"/>
                  </a:cubicBezTo>
                  <a:cubicBezTo>
                    <a:pt x="96891" y="496746"/>
                    <a:pt x="91223" y="484545"/>
                    <a:pt x="94057" y="474221"/>
                  </a:cubicBezTo>
                  <a:cubicBezTo>
                    <a:pt x="95946" y="468590"/>
                    <a:pt x="97836" y="462959"/>
                    <a:pt x="100670" y="457327"/>
                  </a:cubicBezTo>
                  <a:cubicBezTo>
                    <a:pt x="101614" y="455450"/>
                    <a:pt x="103504" y="452635"/>
                    <a:pt x="104448" y="450758"/>
                  </a:cubicBezTo>
                  <a:cubicBezTo>
                    <a:pt x="110116" y="442311"/>
                    <a:pt x="118618" y="431987"/>
                    <a:pt x="129954" y="430110"/>
                  </a:cubicBezTo>
                  <a:close/>
                  <a:moveTo>
                    <a:pt x="1567578" y="357594"/>
                  </a:moveTo>
                  <a:cubicBezTo>
                    <a:pt x="1575112" y="366057"/>
                    <a:pt x="1579821" y="377340"/>
                    <a:pt x="1587355" y="385803"/>
                  </a:cubicBezTo>
                  <a:cubicBezTo>
                    <a:pt x="1591122" y="393325"/>
                    <a:pt x="1596773" y="400847"/>
                    <a:pt x="1601482" y="408370"/>
                  </a:cubicBezTo>
                  <a:cubicBezTo>
                    <a:pt x="1599598" y="412131"/>
                    <a:pt x="1594889" y="413071"/>
                    <a:pt x="1591122" y="415892"/>
                  </a:cubicBezTo>
                  <a:cubicBezTo>
                    <a:pt x="1586414" y="414952"/>
                    <a:pt x="1586414" y="409310"/>
                    <a:pt x="1583588" y="407429"/>
                  </a:cubicBezTo>
                  <a:cubicBezTo>
                    <a:pt x="1581705" y="402728"/>
                    <a:pt x="1577938" y="398026"/>
                    <a:pt x="1575112" y="394265"/>
                  </a:cubicBezTo>
                  <a:cubicBezTo>
                    <a:pt x="1572287" y="389564"/>
                    <a:pt x="1570403" y="384862"/>
                    <a:pt x="1565694" y="382041"/>
                  </a:cubicBezTo>
                  <a:cubicBezTo>
                    <a:pt x="1562869" y="382982"/>
                    <a:pt x="1560044" y="383922"/>
                    <a:pt x="1558160" y="386743"/>
                  </a:cubicBezTo>
                  <a:cubicBezTo>
                    <a:pt x="1554393" y="389564"/>
                    <a:pt x="1547801" y="390504"/>
                    <a:pt x="1546859" y="395206"/>
                  </a:cubicBezTo>
                  <a:cubicBezTo>
                    <a:pt x="1546859" y="398026"/>
                    <a:pt x="1552510" y="404609"/>
                    <a:pt x="1555335" y="408370"/>
                  </a:cubicBezTo>
                  <a:cubicBezTo>
                    <a:pt x="1559102" y="414011"/>
                    <a:pt x="1561927" y="418713"/>
                    <a:pt x="1563811" y="421534"/>
                  </a:cubicBezTo>
                  <a:cubicBezTo>
                    <a:pt x="1564753" y="423414"/>
                    <a:pt x="1567578" y="425295"/>
                    <a:pt x="1566636" y="428116"/>
                  </a:cubicBezTo>
                  <a:cubicBezTo>
                    <a:pt x="1566636" y="429056"/>
                    <a:pt x="1563811" y="430937"/>
                    <a:pt x="1562869" y="431877"/>
                  </a:cubicBezTo>
                  <a:cubicBezTo>
                    <a:pt x="1556277" y="436578"/>
                    <a:pt x="1555335" y="433758"/>
                    <a:pt x="1550626" y="427176"/>
                  </a:cubicBezTo>
                  <a:cubicBezTo>
                    <a:pt x="1548743" y="423414"/>
                    <a:pt x="1542150" y="415892"/>
                    <a:pt x="1540267" y="412131"/>
                  </a:cubicBezTo>
                  <a:cubicBezTo>
                    <a:pt x="1538383" y="408370"/>
                    <a:pt x="1537441" y="403668"/>
                    <a:pt x="1533674" y="403668"/>
                  </a:cubicBezTo>
                  <a:cubicBezTo>
                    <a:pt x="1529907" y="402728"/>
                    <a:pt x="1527082" y="405549"/>
                    <a:pt x="1525198" y="408370"/>
                  </a:cubicBezTo>
                  <a:cubicBezTo>
                    <a:pt x="1521431" y="409310"/>
                    <a:pt x="1518606" y="411191"/>
                    <a:pt x="1515781" y="413071"/>
                  </a:cubicBezTo>
                  <a:cubicBezTo>
                    <a:pt x="1510130" y="416832"/>
                    <a:pt x="1513897" y="421534"/>
                    <a:pt x="1517664" y="427176"/>
                  </a:cubicBezTo>
                  <a:cubicBezTo>
                    <a:pt x="1519548" y="429056"/>
                    <a:pt x="1520489" y="432817"/>
                    <a:pt x="1522373" y="434698"/>
                  </a:cubicBezTo>
                  <a:cubicBezTo>
                    <a:pt x="1523315" y="435638"/>
                    <a:pt x="1524256" y="436578"/>
                    <a:pt x="1525198" y="436578"/>
                  </a:cubicBezTo>
                  <a:cubicBezTo>
                    <a:pt x="1526140" y="438459"/>
                    <a:pt x="1527082" y="440340"/>
                    <a:pt x="1528024" y="442220"/>
                  </a:cubicBezTo>
                  <a:cubicBezTo>
                    <a:pt x="1528965" y="444101"/>
                    <a:pt x="1529907" y="445041"/>
                    <a:pt x="1530849" y="446922"/>
                  </a:cubicBezTo>
                  <a:cubicBezTo>
                    <a:pt x="1531791" y="447862"/>
                    <a:pt x="1531791" y="448802"/>
                    <a:pt x="1531791" y="449743"/>
                  </a:cubicBezTo>
                  <a:cubicBezTo>
                    <a:pt x="1532732" y="450683"/>
                    <a:pt x="1534616" y="451623"/>
                    <a:pt x="1534616" y="453504"/>
                  </a:cubicBezTo>
                  <a:cubicBezTo>
                    <a:pt x="1535558" y="456325"/>
                    <a:pt x="1531791" y="459146"/>
                    <a:pt x="1528024" y="458205"/>
                  </a:cubicBezTo>
                  <a:cubicBezTo>
                    <a:pt x="1523315" y="466668"/>
                    <a:pt x="1519548" y="456325"/>
                    <a:pt x="1516722" y="450683"/>
                  </a:cubicBezTo>
                  <a:cubicBezTo>
                    <a:pt x="1513897" y="446922"/>
                    <a:pt x="1511072" y="444101"/>
                    <a:pt x="1509188" y="442220"/>
                  </a:cubicBezTo>
                  <a:cubicBezTo>
                    <a:pt x="1508246" y="438459"/>
                    <a:pt x="1506363" y="434698"/>
                    <a:pt x="1503537" y="432817"/>
                  </a:cubicBezTo>
                  <a:cubicBezTo>
                    <a:pt x="1503537" y="429056"/>
                    <a:pt x="1499770" y="428116"/>
                    <a:pt x="1498829" y="424355"/>
                  </a:cubicBezTo>
                  <a:cubicBezTo>
                    <a:pt x="1496945" y="422474"/>
                    <a:pt x="1496003" y="419653"/>
                    <a:pt x="1494120" y="416832"/>
                  </a:cubicBezTo>
                  <a:cubicBezTo>
                    <a:pt x="1492236" y="414952"/>
                    <a:pt x="1489411" y="412131"/>
                    <a:pt x="1489411" y="409310"/>
                  </a:cubicBezTo>
                  <a:cubicBezTo>
                    <a:pt x="1489411" y="406489"/>
                    <a:pt x="1496003" y="403668"/>
                    <a:pt x="1498829" y="401788"/>
                  </a:cubicBezTo>
                  <a:cubicBezTo>
                    <a:pt x="1506363" y="397086"/>
                    <a:pt x="1515781" y="391444"/>
                    <a:pt x="1521431" y="386743"/>
                  </a:cubicBezTo>
                  <a:cubicBezTo>
                    <a:pt x="1522373" y="385803"/>
                    <a:pt x="1523315" y="385803"/>
                    <a:pt x="1524256" y="385803"/>
                  </a:cubicBezTo>
                  <a:cubicBezTo>
                    <a:pt x="1533674" y="378280"/>
                    <a:pt x="1547801" y="371698"/>
                    <a:pt x="1557219" y="364176"/>
                  </a:cubicBezTo>
                  <a:cubicBezTo>
                    <a:pt x="1560044" y="361355"/>
                    <a:pt x="1562869" y="359474"/>
                    <a:pt x="1567578" y="357594"/>
                  </a:cubicBezTo>
                  <a:close/>
                  <a:moveTo>
                    <a:pt x="196919" y="312046"/>
                  </a:moveTo>
                  <a:cubicBezTo>
                    <a:pt x="200697" y="313935"/>
                    <a:pt x="199753" y="317712"/>
                    <a:pt x="200697" y="321490"/>
                  </a:cubicBezTo>
                  <a:cubicBezTo>
                    <a:pt x="200697" y="322434"/>
                    <a:pt x="201641" y="323378"/>
                    <a:pt x="202586" y="325267"/>
                  </a:cubicBezTo>
                  <a:cubicBezTo>
                    <a:pt x="202586" y="326211"/>
                    <a:pt x="202586" y="328100"/>
                    <a:pt x="203530" y="329044"/>
                  </a:cubicBezTo>
                  <a:cubicBezTo>
                    <a:pt x="203530" y="330933"/>
                    <a:pt x="205419" y="332822"/>
                    <a:pt x="205419" y="334711"/>
                  </a:cubicBezTo>
                  <a:cubicBezTo>
                    <a:pt x="206363" y="335655"/>
                    <a:pt x="206363" y="337544"/>
                    <a:pt x="206363" y="339432"/>
                  </a:cubicBezTo>
                  <a:cubicBezTo>
                    <a:pt x="207307" y="344154"/>
                    <a:pt x="211085" y="347932"/>
                    <a:pt x="212029" y="352654"/>
                  </a:cubicBezTo>
                  <a:cubicBezTo>
                    <a:pt x="213918" y="357375"/>
                    <a:pt x="212974" y="362097"/>
                    <a:pt x="217695" y="363986"/>
                  </a:cubicBezTo>
                  <a:cubicBezTo>
                    <a:pt x="235638" y="363986"/>
                    <a:pt x="257359" y="364930"/>
                    <a:pt x="273413" y="366819"/>
                  </a:cubicBezTo>
                  <a:cubicBezTo>
                    <a:pt x="270580" y="374374"/>
                    <a:pt x="264914" y="378151"/>
                    <a:pt x="261136" y="384762"/>
                  </a:cubicBezTo>
                  <a:cubicBezTo>
                    <a:pt x="251693" y="384762"/>
                    <a:pt x="242249" y="382873"/>
                    <a:pt x="233750" y="381929"/>
                  </a:cubicBezTo>
                  <a:cubicBezTo>
                    <a:pt x="229028" y="380984"/>
                    <a:pt x="222417" y="379096"/>
                    <a:pt x="218640" y="382873"/>
                  </a:cubicBezTo>
                  <a:cubicBezTo>
                    <a:pt x="220529" y="388539"/>
                    <a:pt x="223362" y="395150"/>
                    <a:pt x="225250" y="401760"/>
                  </a:cubicBezTo>
                  <a:cubicBezTo>
                    <a:pt x="226195" y="404594"/>
                    <a:pt x="227139" y="405538"/>
                    <a:pt x="228083" y="409315"/>
                  </a:cubicBezTo>
                  <a:cubicBezTo>
                    <a:pt x="229972" y="414037"/>
                    <a:pt x="232805" y="416870"/>
                    <a:pt x="232805" y="419703"/>
                  </a:cubicBezTo>
                  <a:cubicBezTo>
                    <a:pt x="232805" y="424425"/>
                    <a:pt x="228083" y="427258"/>
                    <a:pt x="226195" y="430091"/>
                  </a:cubicBezTo>
                  <a:cubicBezTo>
                    <a:pt x="225250" y="432924"/>
                    <a:pt x="223362" y="435758"/>
                    <a:pt x="220529" y="436702"/>
                  </a:cubicBezTo>
                  <a:cubicBezTo>
                    <a:pt x="218640" y="431036"/>
                    <a:pt x="217695" y="427258"/>
                    <a:pt x="215807" y="422536"/>
                  </a:cubicBezTo>
                  <a:cubicBezTo>
                    <a:pt x="215807" y="420648"/>
                    <a:pt x="213918" y="418759"/>
                    <a:pt x="213918" y="416870"/>
                  </a:cubicBezTo>
                  <a:cubicBezTo>
                    <a:pt x="212029" y="413093"/>
                    <a:pt x="212029" y="409315"/>
                    <a:pt x="211085" y="405538"/>
                  </a:cubicBezTo>
                  <a:cubicBezTo>
                    <a:pt x="209196" y="400816"/>
                    <a:pt x="206363" y="396094"/>
                    <a:pt x="205419" y="391372"/>
                  </a:cubicBezTo>
                  <a:cubicBezTo>
                    <a:pt x="203530" y="387595"/>
                    <a:pt x="204474" y="382873"/>
                    <a:pt x="199753" y="380984"/>
                  </a:cubicBezTo>
                  <a:cubicBezTo>
                    <a:pt x="183698" y="380984"/>
                    <a:pt x="162922" y="380040"/>
                    <a:pt x="148757" y="378151"/>
                  </a:cubicBezTo>
                  <a:cubicBezTo>
                    <a:pt x="150646" y="370596"/>
                    <a:pt x="156312" y="367763"/>
                    <a:pt x="159145" y="361153"/>
                  </a:cubicBezTo>
                  <a:cubicBezTo>
                    <a:pt x="168589" y="359264"/>
                    <a:pt x="176143" y="362097"/>
                    <a:pt x="183698" y="363042"/>
                  </a:cubicBezTo>
                  <a:cubicBezTo>
                    <a:pt x="188420" y="363986"/>
                    <a:pt x="194086" y="363986"/>
                    <a:pt x="197864" y="363042"/>
                  </a:cubicBezTo>
                  <a:cubicBezTo>
                    <a:pt x="197864" y="356431"/>
                    <a:pt x="194086" y="350765"/>
                    <a:pt x="192198" y="343210"/>
                  </a:cubicBezTo>
                  <a:cubicBezTo>
                    <a:pt x="191253" y="341321"/>
                    <a:pt x="190309" y="337544"/>
                    <a:pt x="189365" y="335655"/>
                  </a:cubicBezTo>
                  <a:cubicBezTo>
                    <a:pt x="188420" y="332822"/>
                    <a:pt x="186531" y="329044"/>
                    <a:pt x="186531" y="327156"/>
                  </a:cubicBezTo>
                  <a:cubicBezTo>
                    <a:pt x="186531" y="323378"/>
                    <a:pt x="194086" y="317712"/>
                    <a:pt x="195031" y="312990"/>
                  </a:cubicBezTo>
                  <a:cubicBezTo>
                    <a:pt x="195975" y="312046"/>
                    <a:pt x="195975" y="312046"/>
                    <a:pt x="196919" y="312046"/>
                  </a:cubicBezTo>
                  <a:close/>
                  <a:moveTo>
                    <a:pt x="239476" y="267647"/>
                  </a:moveTo>
                  <a:cubicBezTo>
                    <a:pt x="240897" y="267881"/>
                    <a:pt x="242556" y="269524"/>
                    <a:pt x="244925" y="271871"/>
                  </a:cubicBezTo>
                  <a:cubicBezTo>
                    <a:pt x="247769" y="274687"/>
                    <a:pt x="250612" y="275625"/>
                    <a:pt x="252507" y="278441"/>
                  </a:cubicBezTo>
                  <a:cubicBezTo>
                    <a:pt x="269567" y="291583"/>
                    <a:pt x="283783" y="308479"/>
                    <a:pt x="300842" y="321620"/>
                  </a:cubicBezTo>
                  <a:cubicBezTo>
                    <a:pt x="300842" y="322559"/>
                    <a:pt x="301790" y="322559"/>
                    <a:pt x="301790" y="323498"/>
                  </a:cubicBezTo>
                  <a:cubicBezTo>
                    <a:pt x="303685" y="325375"/>
                    <a:pt x="307476" y="326314"/>
                    <a:pt x="308424" y="329130"/>
                  </a:cubicBezTo>
                  <a:cubicBezTo>
                    <a:pt x="309372" y="332884"/>
                    <a:pt x="305581" y="333823"/>
                    <a:pt x="303685" y="337578"/>
                  </a:cubicBezTo>
                  <a:cubicBezTo>
                    <a:pt x="299894" y="338516"/>
                    <a:pt x="299894" y="343210"/>
                    <a:pt x="296103" y="343210"/>
                  </a:cubicBezTo>
                  <a:cubicBezTo>
                    <a:pt x="294208" y="343210"/>
                    <a:pt x="293260" y="341333"/>
                    <a:pt x="292312" y="339455"/>
                  </a:cubicBezTo>
                  <a:cubicBezTo>
                    <a:pt x="290417" y="337578"/>
                    <a:pt x="286626" y="336639"/>
                    <a:pt x="285678" y="333823"/>
                  </a:cubicBezTo>
                  <a:cubicBezTo>
                    <a:pt x="285678" y="333823"/>
                    <a:pt x="284731" y="333823"/>
                    <a:pt x="283783" y="332884"/>
                  </a:cubicBezTo>
                  <a:cubicBezTo>
                    <a:pt x="276201" y="324436"/>
                    <a:pt x="267671" y="318804"/>
                    <a:pt x="260089" y="310356"/>
                  </a:cubicBezTo>
                  <a:cubicBezTo>
                    <a:pt x="251560" y="304724"/>
                    <a:pt x="245873" y="296276"/>
                    <a:pt x="237343" y="290644"/>
                  </a:cubicBezTo>
                  <a:cubicBezTo>
                    <a:pt x="235448" y="285951"/>
                    <a:pt x="227866" y="285012"/>
                    <a:pt x="227866" y="280319"/>
                  </a:cubicBezTo>
                  <a:cubicBezTo>
                    <a:pt x="227866" y="277503"/>
                    <a:pt x="229761" y="277503"/>
                    <a:pt x="231657" y="275625"/>
                  </a:cubicBezTo>
                  <a:cubicBezTo>
                    <a:pt x="233552" y="273748"/>
                    <a:pt x="232605" y="271871"/>
                    <a:pt x="235448" y="271871"/>
                  </a:cubicBezTo>
                  <a:cubicBezTo>
                    <a:pt x="236870" y="268585"/>
                    <a:pt x="238054" y="267412"/>
                    <a:pt x="239476" y="267647"/>
                  </a:cubicBezTo>
                  <a:close/>
                  <a:moveTo>
                    <a:pt x="1479821" y="254513"/>
                  </a:moveTo>
                  <a:cubicBezTo>
                    <a:pt x="1483589" y="258283"/>
                    <a:pt x="1498657" y="268651"/>
                    <a:pt x="1488297" y="275249"/>
                  </a:cubicBezTo>
                  <a:cubicBezTo>
                    <a:pt x="1489239" y="278077"/>
                    <a:pt x="1486414" y="279019"/>
                    <a:pt x="1485472" y="280904"/>
                  </a:cubicBezTo>
                  <a:cubicBezTo>
                    <a:pt x="1483589" y="285617"/>
                    <a:pt x="1480763" y="290330"/>
                    <a:pt x="1477938" y="295043"/>
                  </a:cubicBezTo>
                  <a:cubicBezTo>
                    <a:pt x="1474171" y="301641"/>
                    <a:pt x="1470404" y="309181"/>
                    <a:pt x="1466637" y="315779"/>
                  </a:cubicBezTo>
                  <a:cubicBezTo>
                    <a:pt x="1464753" y="317664"/>
                    <a:pt x="1463811" y="320492"/>
                    <a:pt x="1462870" y="323319"/>
                  </a:cubicBezTo>
                  <a:cubicBezTo>
                    <a:pt x="1460044" y="327090"/>
                    <a:pt x="1456277" y="330860"/>
                    <a:pt x="1454394" y="335573"/>
                  </a:cubicBezTo>
                  <a:cubicBezTo>
                    <a:pt x="1459103" y="339343"/>
                    <a:pt x="1463811" y="334630"/>
                    <a:pt x="1468520" y="332745"/>
                  </a:cubicBezTo>
                  <a:cubicBezTo>
                    <a:pt x="1471346" y="331802"/>
                    <a:pt x="1474171" y="330860"/>
                    <a:pt x="1476996" y="329917"/>
                  </a:cubicBezTo>
                  <a:cubicBezTo>
                    <a:pt x="1479821" y="328032"/>
                    <a:pt x="1481705" y="328032"/>
                    <a:pt x="1484530" y="326147"/>
                  </a:cubicBezTo>
                  <a:cubicBezTo>
                    <a:pt x="1487356" y="325204"/>
                    <a:pt x="1491123" y="322377"/>
                    <a:pt x="1494890" y="321434"/>
                  </a:cubicBezTo>
                  <a:cubicBezTo>
                    <a:pt x="1494890" y="320492"/>
                    <a:pt x="1496773" y="321434"/>
                    <a:pt x="1497715" y="320492"/>
                  </a:cubicBezTo>
                  <a:cubicBezTo>
                    <a:pt x="1500540" y="319549"/>
                    <a:pt x="1504307" y="316721"/>
                    <a:pt x="1508075" y="314836"/>
                  </a:cubicBezTo>
                  <a:cubicBezTo>
                    <a:pt x="1511842" y="312951"/>
                    <a:pt x="1515609" y="312951"/>
                    <a:pt x="1519376" y="311066"/>
                  </a:cubicBezTo>
                  <a:cubicBezTo>
                    <a:pt x="1522201" y="310124"/>
                    <a:pt x="1524085" y="307296"/>
                    <a:pt x="1527852" y="308238"/>
                  </a:cubicBezTo>
                  <a:cubicBezTo>
                    <a:pt x="1529735" y="308238"/>
                    <a:pt x="1532560" y="311066"/>
                    <a:pt x="1534444" y="312951"/>
                  </a:cubicBezTo>
                  <a:cubicBezTo>
                    <a:pt x="1536328" y="315779"/>
                    <a:pt x="1538211" y="317664"/>
                    <a:pt x="1539153" y="319549"/>
                  </a:cubicBezTo>
                  <a:cubicBezTo>
                    <a:pt x="1536328" y="323319"/>
                    <a:pt x="1530677" y="324262"/>
                    <a:pt x="1525968" y="326147"/>
                  </a:cubicBezTo>
                  <a:cubicBezTo>
                    <a:pt x="1522201" y="327090"/>
                    <a:pt x="1518434" y="329917"/>
                    <a:pt x="1515609" y="330860"/>
                  </a:cubicBezTo>
                  <a:cubicBezTo>
                    <a:pt x="1508075" y="333687"/>
                    <a:pt x="1499599" y="335573"/>
                    <a:pt x="1493948" y="340285"/>
                  </a:cubicBezTo>
                  <a:cubicBezTo>
                    <a:pt x="1490181" y="339343"/>
                    <a:pt x="1488297" y="341228"/>
                    <a:pt x="1486414" y="343113"/>
                  </a:cubicBezTo>
                  <a:cubicBezTo>
                    <a:pt x="1482647" y="344998"/>
                    <a:pt x="1476996" y="344998"/>
                    <a:pt x="1473229" y="346883"/>
                  </a:cubicBezTo>
                  <a:cubicBezTo>
                    <a:pt x="1472287" y="347826"/>
                    <a:pt x="1471346" y="348768"/>
                    <a:pt x="1470404" y="349711"/>
                  </a:cubicBezTo>
                  <a:cubicBezTo>
                    <a:pt x="1469462" y="349711"/>
                    <a:pt x="1467579" y="349711"/>
                    <a:pt x="1466637" y="349711"/>
                  </a:cubicBezTo>
                  <a:cubicBezTo>
                    <a:pt x="1460986" y="351596"/>
                    <a:pt x="1454394" y="355366"/>
                    <a:pt x="1447801" y="358194"/>
                  </a:cubicBezTo>
                  <a:cubicBezTo>
                    <a:pt x="1444034" y="357251"/>
                    <a:pt x="1440267" y="349711"/>
                    <a:pt x="1437442" y="346883"/>
                  </a:cubicBezTo>
                  <a:cubicBezTo>
                    <a:pt x="1436500" y="345941"/>
                    <a:pt x="1433675" y="344998"/>
                    <a:pt x="1433675" y="343113"/>
                  </a:cubicBezTo>
                  <a:cubicBezTo>
                    <a:pt x="1433675" y="341228"/>
                    <a:pt x="1435558" y="339343"/>
                    <a:pt x="1434617" y="337458"/>
                  </a:cubicBezTo>
                  <a:cubicBezTo>
                    <a:pt x="1438384" y="333687"/>
                    <a:pt x="1439325" y="328975"/>
                    <a:pt x="1441209" y="325204"/>
                  </a:cubicBezTo>
                  <a:cubicBezTo>
                    <a:pt x="1443093" y="320492"/>
                    <a:pt x="1446860" y="316721"/>
                    <a:pt x="1449685" y="311066"/>
                  </a:cubicBezTo>
                  <a:cubicBezTo>
                    <a:pt x="1449685" y="310124"/>
                    <a:pt x="1449685" y="308238"/>
                    <a:pt x="1450627" y="307296"/>
                  </a:cubicBezTo>
                  <a:cubicBezTo>
                    <a:pt x="1450627" y="306353"/>
                    <a:pt x="1451568" y="305411"/>
                    <a:pt x="1452510" y="304468"/>
                  </a:cubicBezTo>
                  <a:cubicBezTo>
                    <a:pt x="1454394" y="300698"/>
                    <a:pt x="1456277" y="296928"/>
                    <a:pt x="1459103" y="292215"/>
                  </a:cubicBezTo>
                  <a:cubicBezTo>
                    <a:pt x="1464753" y="282790"/>
                    <a:pt x="1470404" y="271479"/>
                    <a:pt x="1475113" y="260168"/>
                  </a:cubicBezTo>
                  <a:cubicBezTo>
                    <a:pt x="1476054" y="258283"/>
                    <a:pt x="1477938" y="256398"/>
                    <a:pt x="1478880" y="255455"/>
                  </a:cubicBezTo>
                  <a:cubicBezTo>
                    <a:pt x="1478880" y="254513"/>
                    <a:pt x="1479821" y="254513"/>
                    <a:pt x="1479821" y="254513"/>
                  </a:cubicBezTo>
                  <a:close/>
                  <a:moveTo>
                    <a:pt x="1437256" y="214359"/>
                  </a:moveTo>
                  <a:cubicBezTo>
                    <a:pt x="1439142" y="215297"/>
                    <a:pt x="1449513" y="222799"/>
                    <a:pt x="1450456" y="226550"/>
                  </a:cubicBezTo>
                  <a:cubicBezTo>
                    <a:pt x="1450456" y="228425"/>
                    <a:pt x="1444799" y="233114"/>
                    <a:pt x="1442913" y="235927"/>
                  </a:cubicBezTo>
                  <a:cubicBezTo>
                    <a:pt x="1425943" y="252807"/>
                    <a:pt x="1411800" y="269686"/>
                    <a:pt x="1394830" y="286566"/>
                  </a:cubicBezTo>
                  <a:cubicBezTo>
                    <a:pt x="1392944" y="289379"/>
                    <a:pt x="1389173" y="294068"/>
                    <a:pt x="1386344" y="294068"/>
                  </a:cubicBezTo>
                  <a:cubicBezTo>
                    <a:pt x="1384459" y="294068"/>
                    <a:pt x="1381630" y="291255"/>
                    <a:pt x="1379745" y="289379"/>
                  </a:cubicBezTo>
                  <a:cubicBezTo>
                    <a:pt x="1376916" y="286566"/>
                    <a:pt x="1375031" y="284690"/>
                    <a:pt x="1373145" y="283753"/>
                  </a:cubicBezTo>
                  <a:cubicBezTo>
                    <a:pt x="1376916" y="276251"/>
                    <a:pt x="1382573" y="271562"/>
                    <a:pt x="1388230" y="265935"/>
                  </a:cubicBezTo>
                  <a:cubicBezTo>
                    <a:pt x="1404258" y="249056"/>
                    <a:pt x="1420286" y="231238"/>
                    <a:pt x="1437256" y="214359"/>
                  </a:cubicBezTo>
                  <a:close/>
                  <a:moveTo>
                    <a:pt x="1330718" y="134834"/>
                  </a:moveTo>
                  <a:cubicBezTo>
                    <a:pt x="1333545" y="131055"/>
                    <a:pt x="1340142" y="141449"/>
                    <a:pt x="1344854" y="142394"/>
                  </a:cubicBezTo>
                  <a:cubicBezTo>
                    <a:pt x="1345797" y="144283"/>
                    <a:pt x="1347681" y="145228"/>
                    <a:pt x="1350509" y="147118"/>
                  </a:cubicBezTo>
                  <a:cubicBezTo>
                    <a:pt x="1352393" y="148063"/>
                    <a:pt x="1355221" y="149953"/>
                    <a:pt x="1355221" y="151843"/>
                  </a:cubicBezTo>
                  <a:cubicBezTo>
                    <a:pt x="1356163" y="155622"/>
                    <a:pt x="1353336" y="159402"/>
                    <a:pt x="1352393" y="162237"/>
                  </a:cubicBezTo>
                  <a:cubicBezTo>
                    <a:pt x="1352393" y="165071"/>
                    <a:pt x="1352393" y="168851"/>
                    <a:pt x="1351451" y="171685"/>
                  </a:cubicBezTo>
                  <a:cubicBezTo>
                    <a:pt x="1350509" y="179245"/>
                    <a:pt x="1347681" y="187749"/>
                    <a:pt x="1345797" y="194363"/>
                  </a:cubicBezTo>
                  <a:cubicBezTo>
                    <a:pt x="1345797" y="197198"/>
                    <a:pt x="1345797" y="200032"/>
                    <a:pt x="1345797" y="201922"/>
                  </a:cubicBezTo>
                  <a:cubicBezTo>
                    <a:pt x="1344854" y="205702"/>
                    <a:pt x="1342969" y="209481"/>
                    <a:pt x="1342969" y="212316"/>
                  </a:cubicBezTo>
                  <a:cubicBezTo>
                    <a:pt x="1342969" y="214206"/>
                    <a:pt x="1342969" y="216096"/>
                    <a:pt x="1342969" y="217041"/>
                  </a:cubicBezTo>
                  <a:cubicBezTo>
                    <a:pt x="1342027" y="222710"/>
                    <a:pt x="1337315" y="227434"/>
                    <a:pt x="1341084" y="232159"/>
                  </a:cubicBezTo>
                  <a:cubicBezTo>
                    <a:pt x="1344854" y="231214"/>
                    <a:pt x="1345797" y="227434"/>
                    <a:pt x="1347681" y="225545"/>
                  </a:cubicBezTo>
                  <a:cubicBezTo>
                    <a:pt x="1358048" y="211371"/>
                    <a:pt x="1369357" y="197198"/>
                    <a:pt x="1380666" y="182079"/>
                  </a:cubicBezTo>
                  <a:cubicBezTo>
                    <a:pt x="1382551" y="179245"/>
                    <a:pt x="1384436" y="174520"/>
                    <a:pt x="1386321" y="174520"/>
                  </a:cubicBezTo>
                  <a:cubicBezTo>
                    <a:pt x="1389148" y="174520"/>
                    <a:pt x="1391033" y="178300"/>
                    <a:pt x="1392918" y="179245"/>
                  </a:cubicBezTo>
                  <a:cubicBezTo>
                    <a:pt x="1394803" y="181134"/>
                    <a:pt x="1399515" y="183024"/>
                    <a:pt x="1399515" y="184914"/>
                  </a:cubicBezTo>
                  <a:cubicBezTo>
                    <a:pt x="1399515" y="187749"/>
                    <a:pt x="1394803" y="191528"/>
                    <a:pt x="1392918" y="193418"/>
                  </a:cubicBezTo>
                  <a:cubicBezTo>
                    <a:pt x="1391033" y="197198"/>
                    <a:pt x="1389148" y="200032"/>
                    <a:pt x="1386321" y="201922"/>
                  </a:cubicBezTo>
                  <a:cubicBezTo>
                    <a:pt x="1386321" y="202867"/>
                    <a:pt x="1385378" y="203812"/>
                    <a:pt x="1384436" y="205702"/>
                  </a:cubicBezTo>
                  <a:cubicBezTo>
                    <a:pt x="1375012" y="217041"/>
                    <a:pt x="1363703" y="234049"/>
                    <a:pt x="1354278" y="247277"/>
                  </a:cubicBezTo>
                  <a:cubicBezTo>
                    <a:pt x="1352393" y="249167"/>
                    <a:pt x="1350509" y="250112"/>
                    <a:pt x="1349566" y="252002"/>
                  </a:cubicBezTo>
                  <a:cubicBezTo>
                    <a:pt x="1347681" y="253892"/>
                    <a:pt x="1345797" y="259561"/>
                    <a:pt x="1342969" y="259561"/>
                  </a:cubicBezTo>
                  <a:cubicBezTo>
                    <a:pt x="1340142" y="260506"/>
                    <a:pt x="1337315" y="255781"/>
                    <a:pt x="1335430" y="253892"/>
                  </a:cubicBezTo>
                  <a:cubicBezTo>
                    <a:pt x="1333545" y="252947"/>
                    <a:pt x="1330718" y="251057"/>
                    <a:pt x="1327890" y="249167"/>
                  </a:cubicBezTo>
                  <a:cubicBezTo>
                    <a:pt x="1326006" y="247277"/>
                    <a:pt x="1322236" y="245388"/>
                    <a:pt x="1321293" y="242553"/>
                  </a:cubicBezTo>
                  <a:cubicBezTo>
                    <a:pt x="1321293" y="240663"/>
                    <a:pt x="1322236" y="239718"/>
                    <a:pt x="1322236" y="237828"/>
                  </a:cubicBezTo>
                  <a:cubicBezTo>
                    <a:pt x="1324121" y="230269"/>
                    <a:pt x="1325063" y="221765"/>
                    <a:pt x="1326948" y="213261"/>
                  </a:cubicBezTo>
                  <a:cubicBezTo>
                    <a:pt x="1326948" y="212316"/>
                    <a:pt x="1327890" y="210426"/>
                    <a:pt x="1328833" y="209481"/>
                  </a:cubicBezTo>
                  <a:cubicBezTo>
                    <a:pt x="1329775" y="205702"/>
                    <a:pt x="1328833" y="200977"/>
                    <a:pt x="1329775" y="197198"/>
                  </a:cubicBezTo>
                  <a:cubicBezTo>
                    <a:pt x="1330718" y="194363"/>
                    <a:pt x="1331660" y="192473"/>
                    <a:pt x="1332603" y="191528"/>
                  </a:cubicBezTo>
                  <a:cubicBezTo>
                    <a:pt x="1332603" y="188694"/>
                    <a:pt x="1331660" y="186804"/>
                    <a:pt x="1332603" y="185859"/>
                  </a:cubicBezTo>
                  <a:cubicBezTo>
                    <a:pt x="1332603" y="183969"/>
                    <a:pt x="1334487" y="182079"/>
                    <a:pt x="1334487" y="180190"/>
                  </a:cubicBezTo>
                  <a:cubicBezTo>
                    <a:pt x="1335430" y="179245"/>
                    <a:pt x="1334487" y="178300"/>
                    <a:pt x="1334487" y="176410"/>
                  </a:cubicBezTo>
                  <a:cubicBezTo>
                    <a:pt x="1335430" y="169796"/>
                    <a:pt x="1340142" y="163181"/>
                    <a:pt x="1337315" y="158457"/>
                  </a:cubicBezTo>
                  <a:cubicBezTo>
                    <a:pt x="1334487" y="158457"/>
                    <a:pt x="1333545" y="160347"/>
                    <a:pt x="1332603" y="161292"/>
                  </a:cubicBezTo>
                  <a:cubicBezTo>
                    <a:pt x="1328833" y="166016"/>
                    <a:pt x="1326948" y="169796"/>
                    <a:pt x="1323178" y="174520"/>
                  </a:cubicBezTo>
                  <a:cubicBezTo>
                    <a:pt x="1316581" y="183969"/>
                    <a:pt x="1308099" y="194363"/>
                    <a:pt x="1300560" y="204757"/>
                  </a:cubicBezTo>
                  <a:cubicBezTo>
                    <a:pt x="1298675" y="207592"/>
                    <a:pt x="1296790" y="211371"/>
                    <a:pt x="1293021" y="213261"/>
                  </a:cubicBezTo>
                  <a:cubicBezTo>
                    <a:pt x="1292078" y="216096"/>
                    <a:pt x="1290193" y="218930"/>
                    <a:pt x="1288308" y="218930"/>
                  </a:cubicBezTo>
                  <a:cubicBezTo>
                    <a:pt x="1287366" y="218930"/>
                    <a:pt x="1284539" y="216096"/>
                    <a:pt x="1281711" y="214206"/>
                  </a:cubicBezTo>
                  <a:cubicBezTo>
                    <a:pt x="1279827" y="212316"/>
                    <a:pt x="1277942" y="211371"/>
                    <a:pt x="1276057" y="210426"/>
                  </a:cubicBezTo>
                  <a:cubicBezTo>
                    <a:pt x="1277942" y="200977"/>
                    <a:pt x="1286424" y="197198"/>
                    <a:pt x="1289251" y="188694"/>
                  </a:cubicBezTo>
                  <a:cubicBezTo>
                    <a:pt x="1293021" y="185859"/>
                    <a:pt x="1296790" y="182079"/>
                    <a:pt x="1298675" y="177355"/>
                  </a:cubicBezTo>
                  <a:cubicBezTo>
                    <a:pt x="1309042" y="166016"/>
                    <a:pt x="1321293" y="147118"/>
                    <a:pt x="1330718" y="134834"/>
                  </a:cubicBezTo>
                  <a:close/>
                  <a:moveTo>
                    <a:pt x="425145" y="118812"/>
                  </a:moveTo>
                  <a:cubicBezTo>
                    <a:pt x="427982" y="117870"/>
                    <a:pt x="427982" y="120695"/>
                    <a:pt x="429873" y="122579"/>
                  </a:cubicBezTo>
                  <a:cubicBezTo>
                    <a:pt x="430819" y="124462"/>
                    <a:pt x="432710" y="126346"/>
                    <a:pt x="432710" y="127288"/>
                  </a:cubicBezTo>
                  <a:cubicBezTo>
                    <a:pt x="433655" y="128229"/>
                    <a:pt x="433655" y="130113"/>
                    <a:pt x="434601" y="131055"/>
                  </a:cubicBezTo>
                  <a:cubicBezTo>
                    <a:pt x="434601" y="131996"/>
                    <a:pt x="436492" y="132938"/>
                    <a:pt x="437438" y="133880"/>
                  </a:cubicBezTo>
                  <a:cubicBezTo>
                    <a:pt x="439329" y="136705"/>
                    <a:pt x="440274" y="141414"/>
                    <a:pt x="444057" y="143298"/>
                  </a:cubicBezTo>
                  <a:cubicBezTo>
                    <a:pt x="444057" y="144240"/>
                    <a:pt x="444057" y="145181"/>
                    <a:pt x="445002" y="146123"/>
                  </a:cubicBezTo>
                  <a:cubicBezTo>
                    <a:pt x="445948" y="147065"/>
                    <a:pt x="446893" y="148007"/>
                    <a:pt x="447839" y="148948"/>
                  </a:cubicBezTo>
                  <a:cubicBezTo>
                    <a:pt x="455404" y="164017"/>
                    <a:pt x="466750" y="177202"/>
                    <a:pt x="475261" y="192270"/>
                  </a:cubicBezTo>
                  <a:cubicBezTo>
                    <a:pt x="483771" y="196979"/>
                    <a:pt x="469587" y="202630"/>
                    <a:pt x="465805" y="205455"/>
                  </a:cubicBezTo>
                  <a:cubicBezTo>
                    <a:pt x="462023" y="207338"/>
                    <a:pt x="459186" y="212047"/>
                    <a:pt x="454458" y="212047"/>
                  </a:cubicBezTo>
                  <a:cubicBezTo>
                    <a:pt x="448784" y="211106"/>
                    <a:pt x="442165" y="204513"/>
                    <a:pt x="437438" y="201688"/>
                  </a:cubicBezTo>
                  <a:cubicBezTo>
                    <a:pt x="432710" y="198862"/>
                    <a:pt x="427036" y="196037"/>
                    <a:pt x="422308" y="193212"/>
                  </a:cubicBezTo>
                  <a:cubicBezTo>
                    <a:pt x="421363" y="192270"/>
                    <a:pt x="420417" y="191328"/>
                    <a:pt x="419472" y="191328"/>
                  </a:cubicBezTo>
                  <a:cubicBezTo>
                    <a:pt x="415689" y="188503"/>
                    <a:pt x="411907" y="185678"/>
                    <a:pt x="408125" y="183794"/>
                  </a:cubicBezTo>
                  <a:cubicBezTo>
                    <a:pt x="405288" y="181911"/>
                    <a:pt x="402451" y="180969"/>
                    <a:pt x="399614" y="179085"/>
                  </a:cubicBezTo>
                  <a:cubicBezTo>
                    <a:pt x="398669" y="178143"/>
                    <a:pt x="397723" y="178143"/>
                    <a:pt x="397723" y="177202"/>
                  </a:cubicBezTo>
                  <a:cubicBezTo>
                    <a:pt x="391104" y="175318"/>
                    <a:pt x="387322" y="170609"/>
                    <a:pt x="381648" y="167784"/>
                  </a:cubicBezTo>
                  <a:cubicBezTo>
                    <a:pt x="376921" y="169667"/>
                    <a:pt x="383540" y="176260"/>
                    <a:pt x="386376" y="180027"/>
                  </a:cubicBezTo>
                  <a:cubicBezTo>
                    <a:pt x="387322" y="181911"/>
                    <a:pt x="387322" y="182852"/>
                    <a:pt x="389213" y="184736"/>
                  </a:cubicBezTo>
                  <a:cubicBezTo>
                    <a:pt x="389213" y="185678"/>
                    <a:pt x="391104" y="186619"/>
                    <a:pt x="392050" y="188503"/>
                  </a:cubicBezTo>
                  <a:cubicBezTo>
                    <a:pt x="392050" y="188503"/>
                    <a:pt x="392050" y="189445"/>
                    <a:pt x="392050" y="190387"/>
                  </a:cubicBezTo>
                  <a:cubicBezTo>
                    <a:pt x="393941" y="192270"/>
                    <a:pt x="396778" y="196037"/>
                    <a:pt x="398669" y="197921"/>
                  </a:cubicBezTo>
                  <a:cubicBezTo>
                    <a:pt x="399614" y="199804"/>
                    <a:pt x="399614" y="201688"/>
                    <a:pt x="400560" y="203571"/>
                  </a:cubicBezTo>
                  <a:cubicBezTo>
                    <a:pt x="401506" y="203571"/>
                    <a:pt x="403397" y="205455"/>
                    <a:pt x="403397" y="206397"/>
                  </a:cubicBezTo>
                  <a:cubicBezTo>
                    <a:pt x="404342" y="207338"/>
                    <a:pt x="404342" y="208280"/>
                    <a:pt x="404342" y="209222"/>
                  </a:cubicBezTo>
                  <a:cubicBezTo>
                    <a:pt x="410016" y="218640"/>
                    <a:pt x="417580" y="225232"/>
                    <a:pt x="421363" y="234650"/>
                  </a:cubicBezTo>
                  <a:cubicBezTo>
                    <a:pt x="417580" y="238417"/>
                    <a:pt x="411907" y="240301"/>
                    <a:pt x="407179" y="243126"/>
                  </a:cubicBezTo>
                  <a:cubicBezTo>
                    <a:pt x="397723" y="231825"/>
                    <a:pt x="391104" y="217698"/>
                    <a:pt x="381648" y="206397"/>
                  </a:cubicBezTo>
                  <a:cubicBezTo>
                    <a:pt x="377866" y="197921"/>
                    <a:pt x="372193" y="192270"/>
                    <a:pt x="368410" y="184736"/>
                  </a:cubicBezTo>
                  <a:cubicBezTo>
                    <a:pt x="364628" y="178143"/>
                    <a:pt x="358009" y="172493"/>
                    <a:pt x="356118" y="163075"/>
                  </a:cubicBezTo>
                  <a:cubicBezTo>
                    <a:pt x="357063" y="163075"/>
                    <a:pt x="358009" y="162133"/>
                    <a:pt x="359900" y="162133"/>
                  </a:cubicBezTo>
                  <a:cubicBezTo>
                    <a:pt x="365574" y="157424"/>
                    <a:pt x="372193" y="153657"/>
                    <a:pt x="379757" y="148948"/>
                  </a:cubicBezTo>
                  <a:cubicBezTo>
                    <a:pt x="391104" y="154599"/>
                    <a:pt x="401506" y="162133"/>
                    <a:pt x="412853" y="168726"/>
                  </a:cubicBezTo>
                  <a:cubicBezTo>
                    <a:pt x="412853" y="169667"/>
                    <a:pt x="414744" y="168726"/>
                    <a:pt x="414744" y="169667"/>
                  </a:cubicBezTo>
                  <a:cubicBezTo>
                    <a:pt x="423254" y="175318"/>
                    <a:pt x="431764" y="180027"/>
                    <a:pt x="440274" y="184736"/>
                  </a:cubicBezTo>
                  <a:cubicBezTo>
                    <a:pt x="443111" y="186619"/>
                    <a:pt x="446893" y="191328"/>
                    <a:pt x="451621" y="189445"/>
                  </a:cubicBezTo>
                  <a:cubicBezTo>
                    <a:pt x="451621" y="186619"/>
                    <a:pt x="448784" y="186619"/>
                    <a:pt x="448784" y="182852"/>
                  </a:cubicBezTo>
                  <a:cubicBezTo>
                    <a:pt x="447839" y="182852"/>
                    <a:pt x="446893" y="181911"/>
                    <a:pt x="446893" y="181911"/>
                  </a:cubicBezTo>
                  <a:cubicBezTo>
                    <a:pt x="445948" y="176260"/>
                    <a:pt x="441220" y="175318"/>
                    <a:pt x="440274" y="169667"/>
                  </a:cubicBezTo>
                  <a:cubicBezTo>
                    <a:pt x="434601" y="163075"/>
                    <a:pt x="429873" y="154599"/>
                    <a:pt x="425145" y="147065"/>
                  </a:cubicBezTo>
                  <a:cubicBezTo>
                    <a:pt x="420417" y="140472"/>
                    <a:pt x="415689" y="134822"/>
                    <a:pt x="412853" y="127288"/>
                  </a:cubicBezTo>
                  <a:cubicBezTo>
                    <a:pt x="417580" y="125404"/>
                    <a:pt x="421363" y="120695"/>
                    <a:pt x="425145" y="118812"/>
                  </a:cubicBezTo>
                  <a:close/>
                  <a:moveTo>
                    <a:pt x="518612" y="85064"/>
                  </a:moveTo>
                  <a:cubicBezTo>
                    <a:pt x="505334" y="88828"/>
                    <a:pt x="499644" y="102002"/>
                    <a:pt x="504386" y="117998"/>
                  </a:cubicBezTo>
                  <a:cubicBezTo>
                    <a:pt x="504386" y="118939"/>
                    <a:pt x="505334" y="119880"/>
                    <a:pt x="506283" y="121762"/>
                  </a:cubicBezTo>
                  <a:cubicBezTo>
                    <a:pt x="508179" y="127408"/>
                    <a:pt x="510076" y="133995"/>
                    <a:pt x="512922" y="138700"/>
                  </a:cubicBezTo>
                  <a:cubicBezTo>
                    <a:pt x="516715" y="146228"/>
                    <a:pt x="527148" y="156578"/>
                    <a:pt x="541374" y="152814"/>
                  </a:cubicBezTo>
                  <a:cubicBezTo>
                    <a:pt x="548962" y="150932"/>
                    <a:pt x="552755" y="147169"/>
                    <a:pt x="557498" y="141523"/>
                  </a:cubicBezTo>
                  <a:cubicBezTo>
                    <a:pt x="564137" y="122703"/>
                    <a:pt x="551807" y="95415"/>
                    <a:pt x="541374" y="87887"/>
                  </a:cubicBezTo>
                  <a:cubicBezTo>
                    <a:pt x="534735" y="83182"/>
                    <a:pt x="526200" y="82241"/>
                    <a:pt x="518612" y="85064"/>
                  </a:cubicBezTo>
                  <a:close/>
                  <a:moveTo>
                    <a:pt x="1208619" y="69326"/>
                  </a:moveTo>
                  <a:cubicBezTo>
                    <a:pt x="1212389" y="70268"/>
                    <a:pt x="1222757" y="75918"/>
                    <a:pt x="1223700" y="77802"/>
                  </a:cubicBezTo>
                  <a:cubicBezTo>
                    <a:pt x="1224642" y="80627"/>
                    <a:pt x="1220872" y="84394"/>
                    <a:pt x="1218987" y="87220"/>
                  </a:cubicBezTo>
                  <a:cubicBezTo>
                    <a:pt x="1218044" y="89103"/>
                    <a:pt x="1217102" y="91928"/>
                    <a:pt x="1216159" y="93812"/>
                  </a:cubicBezTo>
                  <a:cubicBezTo>
                    <a:pt x="1214274" y="97579"/>
                    <a:pt x="1213332" y="99463"/>
                    <a:pt x="1212389" y="104171"/>
                  </a:cubicBezTo>
                  <a:cubicBezTo>
                    <a:pt x="1211446" y="105113"/>
                    <a:pt x="1210504" y="106055"/>
                    <a:pt x="1209561" y="107939"/>
                  </a:cubicBezTo>
                  <a:cubicBezTo>
                    <a:pt x="1208619" y="108880"/>
                    <a:pt x="1209561" y="109822"/>
                    <a:pt x="1209561" y="110764"/>
                  </a:cubicBezTo>
                  <a:cubicBezTo>
                    <a:pt x="1206734" y="113589"/>
                    <a:pt x="1204849" y="118298"/>
                    <a:pt x="1202963" y="123007"/>
                  </a:cubicBezTo>
                  <a:cubicBezTo>
                    <a:pt x="1199193" y="130541"/>
                    <a:pt x="1192595" y="140901"/>
                    <a:pt x="1197308" y="152202"/>
                  </a:cubicBezTo>
                  <a:cubicBezTo>
                    <a:pt x="1199193" y="157853"/>
                    <a:pt x="1210504" y="164445"/>
                    <a:pt x="1218987" y="164445"/>
                  </a:cubicBezTo>
                  <a:cubicBezTo>
                    <a:pt x="1233125" y="164445"/>
                    <a:pt x="1235010" y="152202"/>
                    <a:pt x="1241608" y="143726"/>
                  </a:cubicBezTo>
                  <a:cubicBezTo>
                    <a:pt x="1244436" y="136192"/>
                    <a:pt x="1247263" y="129599"/>
                    <a:pt x="1251034" y="123949"/>
                  </a:cubicBezTo>
                  <a:cubicBezTo>
                    <a:pt x="1252919" y="118298"/>
                    <a:pt x="1257632" y="111706"/>
                    <a:pt x="1260459" y="106055"/>
                  </a:cubicBezTo>
                  <a:cubicBezTo>
                    <a:pt x="1261402" y="102288"/>
                    <a:pt x="1262344" y="97579"/>
                    <a:pt x="1265172" y="97579"/>
                  </a:cubicBezTo>
                  <a:cubicBezTo>
                    <a:pt x="1268000" y="96637"/>
                    <a:pt x="1270827" y="99463"/>
                    <a:pt x="1272712" y="100404"/>
                  </a:cubicBezTo>
                  <a:cubicBezTo>
                    <a:pt x="1275540" y="102288"/>
                    <a:pt x="1278368" y="102288"/>
                    <a:pt x="1280253" y="104171"/>
                  </a:cubicBezTo>
                  <a:cubicBezTo>
                    <a:pt x="1278368" y="114531"/>
                    <a:pt x="1272712" y="123007"/>
                    <a:pt x="1268000" y="131483"/>
                  </a:cubicBezTo>
                  <a:cubicBezTo>
                    <a:pt x="1268000" y="132425"/>
                    <a:pt x="1268000" y="134308"/>
                    <a:pt x="1267057" y="135250"/>
                  </a:cubicBezTo>
                  <a:cubicBezTo>
                    <a:pt x="1264229" y="139959"/>
                    <a:pt x="1261402" y="147493"/>
                    <a:pt x="1258574" y="153144"/>
                  </a:cubicBezTo>
                  <a:cubicBezTo>
                    <a:pt x="1257632" y="155027"/>
                    <a:pt x="1255746" y="155969"/>
                    <a:pt x="1254804" y="157853"/>
                  </a:cubicBezTo>
                  <a:cubicBezTo>
                    <a:pt x="1252919" y="161620"/>
                    <a:pt x="1250091" y="167270"/>
                    <a:pt x="1246321" y="171037"/>
                  </a:cubicBezTo>
                  <a:cubicBezTo>
                    <a:pt x="1233125" y="181397"/>
                    <a:pt x="1211446" y="178572"/>
                    <a:pt x="1198251" y="170096"/>
                  </a:cubicBezTo>
                  <a:cubicBezTo>
                    <a:pt x="1190710" y="166329"/>
                    <a:pt x="1185997" y="159736"/>
                    <a:pt x="1180342" y="154085"/>
                  </a:cubicBezTo>
                  <a:cubicBezTo>
                    <a:pt x="1177514" y="148435"/>
                    <a:pt x="1176572" y="139959"/>
                    <a:pt x="1177514" y="133366"/>
                  </a:cubicBezTo>
                  <a:cubicBezTo>
                    <a:pt x="1177514" y="131483"/>
                    <a:pt x="1179400" y="130541"/>
                    <a:pt x="1179400" y="128658"/>
                  </a:cubicBezTo>
                  <a:cubicBezTo>
                    <a:pt x="1180342" y="127716"/>
                    <a:pt x="1179400" y="125832"/>
                    <a:pt x="1180342" y="123949"/>
                  </a:cubicBezTo>
                  <a:cubicBezTo>
                    <a:pt x="1180342" y="123007"/>
                    <a:pt x="1182227" y="121123"/>
                    <a:pt x="1183170" y="120182"/>
                  </a:cubicBezTo>
                  <a:cubicBezTo>
                    <a:pt x="1183170" y="118298"/>
                    <a:pt x="1184112" y="116415"/>
                    <a:pt x="1184112" y="115473"/>
                  </a:cubicBezTo>
                  <a:cubicBezTo>
                    <a:pt x="1185997" y="110764"/>
                    <a:pt x="1189768" y="106055"/>
                    <a:pt x="1192595" y="101346"/>
                  </a:cubicBezTo>
                  <a:cubicBezTo>
                    <a:pt x="1192595" y="100404"/>
                    <a:pt x="1192595" y="98521"/>
                    <a:pt x="1193538" y="96637"/>
                  </a:cubicBezTo>
                  <a:cubicBezTo>
                    <a:pt x="1195423" y="92870"/>
                    <a:pt x="1199193" y="89103"/>
                    <a:pt x="1199193" y="84394"/>
                  </a:cubicBezTo>
                  <a:cubicBezTo>
                    <a:pt x="1202963" y="80627"/>
                    <a:pt x="1203906" y="74977"/>
                    <a:pt x="1206734" y="70268"/>
                  </a:cubicBezTo>
                  <a:cubicBezTo>
                    <a:pt x="1206734" y="69326"/>
                    <a:pt x="1207676" y="69326"/>
                    <a:pt x="1208619" y="69326"/>
                  </a:cubicBezTo>
                  <a:close/>
                  <a:moveTo>
                    <a:pt x="532839" y="68127"/>
                  </a:moveTo>
                  <a:cubicBezTo>
                    <a:pt x="536632" y="68127"/>
                    <a:pt x="537581" y="69068"/>
                    <a:pt x="540426" y="70009"/>
                  </a:cubicBezTo>
                  <a:cubicBezTo>
                    <a:pt x="545168" y="70950"/>
                    <a:pt x="548013" y="70950"/>
                    <a:pt x="551807" y="73773"/>
                  </a:cubicBezTo>
                  <a:cubicBezTo>
                    <a:pt x="556549" y="76596"/>
                    <a:pt x="562240" y="83182"/>
                    <a:pt x="566033" y="87887"/>
                  </a:cubicBezTo>
                  <a:cubicBezTo>
                    <a:pt x="566982" y="88828"/>
                    <a:pt x="567930" y="89769"/>
                    <a:pt x="567930" y="89769"/>
                  </a:cubicBezTo>
                  <a:cubicBezTo>
                    <a:pt x="567930" y="90710"/>
                    <a:pt x="567930" y="91651"/>
                    <a:pt x="567930" y="92592"/>
                  </a:cubicBezTo>
                  <a:cubicBezTo>
                    <a:pt x="568879" y="93533"/>
                    <a:pt x="570776" y="94474"/>
                    <a:pt x="571724" y="96356"/>
                  </a:cubicBezTo>
                  <a:cubicBezTo>
                    <a:pt x="571724" y="97297"/>
                    <a:pt x="571724" y="99179"/>
                    <a:pt x="572672" y="100120"/>
                  </a:cubicBezTo>
                  <a:cubicBezTo>
                    <a:pt x="572672" y="101061"/>
                    <a:pt x="574569" y="102002"/>
                    <a:pt x="574569" y="102943"/>
                  </a:cubicBezTo>
                  <a:cubicBezTo>
                    <a:pt x="579311" y="115175"/>
                    <a:pt x="580260" y="134936"/>
                    <a:pt x="572672" y="145287"/>
                  </a:cubicBezTo>
                  <a:cubicBezTo>
                    <a:pt x="570776" y="148109"/>
                    <a:pt x="568879" y="150932"/>
                    <a:pt x="565085" y="153755"/>
                  </a:cubicBezTo>
                  <a:cubicBezTo>
                    <a:pt x="559394" y="158460"/>
                    <a:pt x="554652" y="161283"/>
                    <a:pt x="546116" y="164106"/>
                  </a:cubicBezTo>
                  <a:cubicBezTo>
                    <a:pt x="536632" y="167870"/>
                    <a:pt x="522406" y="168811"/>
                    <a:pt x="512922" y="164106"/>
                  </a:cubicBezTo>
                  <a:cubicBezTo>
                    <a:pt x="508179" y="161283"/>
                    <a:pt x="503437" y="157519"/>
                    <a:pt x="499644" y="152814"/>
                  </a:cubicBezTo>
                  <a:cubicBezTo>
                    <a:pt x="495850" y="148109"/>
                    <a:pt x="491108" y="140582"/>
                    <a:pt x="488262" y="133995"/>
                  </a:cubicBezTo>
                  <a:cubicBezTo>
                    <a:pt x="488262" y="132113"/>
                    <a:pt x="486366" y="130231"/>
                    <a:pt x="486366" y="128349"/>
                  </a:cubicBezTo>
                  <a:cubicBezTo>
                    <a:pt x="485417" y="126467"/>
                    <a:pt x="486366" y="123644"/>
                    <a:pt x="485417" y="121762"/>
                  </a:cubicBezTo>
                  <a:cubicBezTo>
                    <a:pt x="484469" y="117998"/>
                    <a:pt x="482572" y="111412"/>
                    <a:pt x="483520" y="105766"/>
                  </a:cubicBezTo>
                  <a:cubicBezTo>
                    <a:pt x="484469" y="104825"/>
                    <a:pt x="485417" y="102943"/>
                    <a:pt x="485417" y="101061"/>
                  </a:cubicBezTo>
                  <a:cubicBezTo>
                    <a:pt x="486366" y="100120"/>
                    <a:pt x="485417" y="98238"/>
                    <a:pt x="486366" y="96356"/>
                  </a:cubicBezTo>
                  <a:cubicBezTo>
                    <a:pt x="486366" y="93533"/>
                    <a:pt x="490159" y="91651"/>
                    <a:pt x="490159" y="88828"/>
                  </a:cubicBezTo>
                  <a:cubicBezTo>
                    <a:pt x="493005" y="87887"/>
                    <a:pt x="493953" y="84123"/>
                    <a:pt x="496798" y="82241"/>
                  </a:cubicBezTo>
                  <a:cubicBezTo>
                    <a:pt x="497747" y="81300"/>
                    <a:pt x="499644" y="81300"/>
                    <a:pt x="500592" y="79419"/>
                  </a:cubicBezTo>
                  <a:cubicBezTo>
                    <a:pt x="502489" y="78478"/>
                    <a:pt x="503437" y="77537"/>
                    <a:pt x="504386" y="76596"/>
                  </a:cubicBezTo>
                  <a:cubicBezTo>
                    <a:pt x="505334" y="75655"/>
                    <a:pt x="507231" y="75655"/>
                    <a:pt x="508179" y="75655"/>
                  </a:cubicBezTo>
                  <a:cubicBezTo>
                    <a:pt x="510076" y="74714"/>
                    <a:pt x="510076" y="73773"/>
                    <a:pt x="511973" y="72832"/>
                  </a:cubicBezTo>
                  <a:cubicBezTo>
                    <a:pt x="517664" y="70009"/>
                    <a:pt x="526200" y="69068"/>
                    <a:pt x="532839" y="68127"/>
                  </a:cubicBezTo>
                  <a:close/>
                  <a:moveTo>
                    <a:pt x="639318" y="44264"/>
                  </a:moveTo>
                  <a:cubicBezTo>
                    <a:pt x="635308" y="45327"/>
                    <a:pt x="631299" y="46744"/>
                    <a:pt x="627053" y="46272"/>
                  </a:cubicBezTo>
                  <a:cubicBezTo>
                    <a:pt x="625166" y="48162"/>
                    <a:pt x="623279" y="49107"/>
                    <a:pt x="623279" y="51941"/>
                  </a:cubicBezTo>
                  <a:cubicBezTo>
                    <a:pt x="622336" y="55721"/>
                    <a:pt x="626109" y="60445"/>
                    <a:pt x="627053" y="65169"/>
                  </a:cubicBezTo>
                  <a:cubicBezTo>
                    <a:pt x="627996" y="68949"/>
                    <a:pt x="626109" y="71783"/>
                    <a:pt x="628940" y="73673"/>
                  </a:cubicBezTo>
                  <a:cubicBezTo>
                    <a:pt x="637431" y="75563"/>
                    <a:pt x="644035" y="70838"/>
                    <a:pt x="651583" y="69893"/>
                  </a:cubicBezTo>
                  <a:cubicBezTo>
                    <a:pt x="653470" y="67059"/>
                    <a:pt x="658187" y="65169"/>
                    <a:pt x="659131" y="60445"/>
                  </a:cubicBezTo>
                  <a:cubicBezTo>
                    <a:pt x="660074" y="54776"/>
                    <a:pt x="656300" y="46272"/>
                    <a:pt x="651583" y="44382"/>
                  </a:cubicBezTo>
                  <a:cubicBezTo>
                    <a:pt x="647338" y="42493"/>
                    <a:pt x="643328" y="43201"/>
                    <a:pt x="639318" y="44264"/>
                  </a:cubicBezTo>
                  <a:close/>
                  <a:moveTo>
                    <a:pt x="654413" y="28320"/>
                  </a:moveTo>
                  <a:cubicBezTo>
                    <a:pt x="662905" y="30209"/>
                    <a:pt x="666678" y="30209"/>
                    <a:pt x="671396" y="35879"/>
                  </a:cubicBezTo>
                  <a:cubicBezTo>
                    <a:pt x="676113" y="39658"/>
                    <a:pt x="679887" y="51941"/>
                    <a:pt x="676113" y="60445"/>
                  </a:cubicBezTo>
                  <a:cubicBezTo>
                    <a:pt x="673283" y="65169"/>
                    <a:pt x="668565" y="67059"/>
                    <a:pt x="666678" y="71783"/>
                  </a:cubicBezTo>
                  <a:cubicBezTo>
                    <a:pt x="668565" y="73673"/>
                    <a:pt x="672339" y="73673"/>
                    <a:pt x="675170" y="75563"/>
                  </a:cubicBezTo>
                  <a:cubicBezTo>
                    <a:pt x="678000" y="76507"/>
                    <a:pt x="678943" y="79342"/>
                    <a:pt x="681774" y="81232"/>
                  </a:cubicBezTo>
                  <a:cubicBezTo>
                    <a:pt x="682717" y="84066"/>
                    <a:pt x="683661" y="86901"/>
                    <a:pt x="685548" y="89735"/>
                  </a:cubicBezTo>
                  <a:cubicBezTo>
                    <a:pt x="687435" y="95404"/>
                    <a:pt x="689322" y="101074"/>
                    <a:pt x="692152" y="106743"/>
                  </a:cubicBezTo>
                  <a:cubicBezTo>
                    <a:pt x="693095" y="109577"/>
                    <a:pt x="695926" y="110522"/>
                    <a:pt x="694982" y="112412"/>
                  </a:cubicBezTo>
                  <a:cubicBezTo>
                    <a:pt x="694039" y="116191"/>
                    <a:pt x="689322" y="114302"/>
                    <a:pt x="685548" y="115246"/>
                  </a:cubicBezTo>
                  <a:cubicBezTo>
                    <a:pt x="679887" y="117136"/>
                    <a:pt x="678000" y="119971"/>
                    <a:pt x="675170" y="114302"/>
                  </a:cubicBezTo>
                  <a:cubicBezTo>
                    <a:pt x="670452" y="106743"/>
                    <a:pt x="669509" y="94460"/>
                    <a:pt x="664792" y="87846"/>
                  </a:cubicBezTo>
                  <a:cubicBezTo>
                    <a:pt x="658187" y="79342"/>
                    <a:pt x="647809" y="87846"/>
                    <a:pt x="636488" y="87846"/>
                  </a:cubicBezTo>
                  <a:cubicBezTo>
                    <a:pt x="630827" y="90680"/>
                    <a:pt x="633657" y="95404"/>
                    <a:pt x="635544" y="102018"/>
                  </a:cubicBezTo>
                  <a:cubicBezTo>
                    <a:pt x="636488" y="103908"/>
                    <a:pt x="636488" y="105798"/>
                    <a:pt x="636488" y="107688"/>
                  </a:cubicBezTo>
                  <a:cubicBezTo>
                    <a:pt x="637431" y="109577"/>
                    <a:pt x="638374" y="111467"/>
                    <a:pt x="638374" y="113357"/>
                  </a:cubicBezTo>
                  <a:cubicBezTo>
                    <a:pt x="640261" y="118081"/>
                    <a:pt x="640261" y="122805"/>
                    <a:pt x="642148" y="126585"/>
                  </a:cubicBezTo>
                  <a:cubicBezTo>
                    <a:pt x="635544" y="127530"/>
                    <a:pt x="630827" y="132254"/>
                    <a:pt x="623279" y="130364"/>
                  </a:cubicBezTo>
                  <a:cubicBezTo>
                    <a:pt x="619505" y="115246"/>
                    <a:pt x="615731" y="100129"/>
                    <a:pt x="611014" y="85956"/>
                  </a:cubicBezTo>
                  <a:cubicBezTo>
                    <a:pt x="609127" y="69893"/>
                    <a:pt x="602523" y="55721"/>
                    <a:pt x="600636" y="39658"/>
                  </a:cubicBezTo>
                  <a:cubicBezTo>
                    <a:pt x="607240" y="37768"/>
                    <a:pt x="611957" y="36823"/>
                    <a:pt x="619505" y="34934"/>
                  </a:cubicBezTo>
                  <a:cubicBezTo>
                    <a:pt x="620449" y="34934"/>
                    <a:pt x="622336" y="33044"/>
                    <a:pt x="624223" y="33044"/>
                  </a:cubicBezTo>
                  <a:cubicBezTo>
                    <a:pt x="626109" y="32099"/>
                    <a:pt x="628940" y="33044"/>
                    <a:pt x="631770" y="32099"/>
                  </a:cubicBezTo>
                  <a:cubicBezTo>
                    <a:pt x="632714" y="32099"/>
                    <a:pt x="634601" y="30209"/>
                    <a:pt x="636488" y="30209"/>
                  </a:cubicBezTo>
                  <a:cubicBezTo>
                    <a:pt x="639318" y="29265"/>
                    <a:pt x="643092" y="29265"/>
                    <a:pt x="645922" y="29265"/>
                  </a:cubicBezTo>
                  <a:cubicBezTo>
                    <a:pt x="649696" y="28320"/>
                    <a:pt x="650640" y="27375"/>
                    <a:pt x="654413" y="28320"/>
                  </a:cubicBezTo>
                  <a:close/>
                  <a:moveTo>
                    <a:pt x="914461" y="19857"/>
                  </a:moveTo>
                  <a:cubicBezTo>
                    <a:pt x="914461" y="20800"/>
                    <a:pt x="913519" y="20800"/>
                    <a:pt x="913519" y="21742"/>
                  </a:cubicBezTo>
                  <a:cubicBezTo>
                    <a:pt x="910691" y="27398"/>
                    <a:pt x="908805" y="33996"/>
                    <a:pt x="905977" y="40594"/>
                  </a:cubicBezTo>
                  <a:cubicBezTo>
                    <a:pt x="905977" y="41537"/>
                    <a:pt x="904092" y="42479"/>
                    <a:pt x="904092" y="43422"/>
                  </a:cubicBezTo>
                  <a:cubicBezTo>
                    <a:pt x="903149" y="45307"/>
                    <a:pt x="903149" y="47192"/>
                    <a:pt x="903149" y="48135"/>
                  </a:cubicBezTo>
                  <a:cubicBezTo>
                    <a:pt x="901264" y="51905"/>
                    <a:pt x="898436" y="55676"/>
                    <a:pt x="900321" y="60389"/>
                  </a:cubicBezTo>
                  <a:cubicBezTo>
                    <a:pt x="907863" y="61331"/>
                    <a:pt x="919175" y="61331"/>
                    <a:pt x="925773" y="61331"/>
                  </a:cubicBezTo>
                  <a:cubicBezTo>
                    <a:pt x="928601" y="57561"/>
                    <a:pt x="924831" y="51905"/>
                    <a:pt x="923888" y="48135"/>
                  </a:cubicBezTo>
                  <a:cubicBezTo>
                    <a:pt x="922945" y="42479"/>
                    <a:pt x="921060" y="33996"/>
                    <a:pt x="920117" y="28340"/>
                  </a:cubicBezTo>
                  <a:cubicBezTo>
                    <a:pt x="919175" y="25513"/>
                    <a:pt x="916347" y="19857"/>
                    <a:pt x="914461" y="19857"/>
                  </a:cubicBezTo>
                  <a:close/>
                  <a:moveTo>
                    <a:pt x="1007622" y="11536"/>
                  </a:moveTo>
                  <a:cubicBezTo>
                    <a:pt x="1013288" y="11536"/>
                    <a:pt x="1018954" y="12477"/>
                    <a:pt x="1022731" y="15303"/>
                  </a:cubicBezTo>
                  <a:cubicBezTo>
                    <a:pt x="1023676" y="18128"/>
                    <a:pt x="1021787" y="20953"/>
                    <a:pt x="1020843" y="24720"/>
                  </a:cubicBezTo>
                  <a:cubicBezTo>
                    <a:pt x="1020843" y="28487"/>
                    <a:pt x="1020843" y="32255"/>
                    <a:pt x="1019898" y="36022"/>
                  </a:cubicBezTo>
                  <a:cubicBezTo>
                    <a:pt x="1019898" y="37905"/>
                    <a:pt x="1018010" y="38847"/>
                    <a:pt x="1018010" y="40730"/>
                  </a:cubicBezTo>
                  <a:cubicBezTo>
                    <a:pt x="1017065" y="43556"/>
                    <a:pt x="1017065" y="47323"/>
                    <a:pt x="1017065" y="51090"/>
                  </a:cubicBezTo>
                  <a:cubicBezTo>
                    <a:pt x="1015176" y="56740"/>
                    <a:pt x="1013288" y="65216"/>
                    <a:pt x="1012343" y="71809"/>
                  </a:cubicBezTo>
                  <a:cubicBezTo>
                    <a:pt x="1011399" y="76518"/>
                    <a:pt x="1011399" y="81226"/>
                    <a:pt x="1010455" y="84994"/>
                  </a:cubicBezTo>
                  <a:cubicBezTo>
                    <a:pt x="1009510" y="86877"/>
                    <a:pt x="1008566" y="87819"/>
                    <a:pt x="1008566" y="89702"/>
                  </a:cubicBezTo>
                  <a:cubicBezTo>
                    <a:pt x="1008566" y="95353"/>
                    <a:pt x="1018010" y="94411"/>
                    <a:pt x="1024620" y="95353"/>
                  </a:cubicBezTo>
                  <a:cubicBezTo>
                    <a:pt x="1026509" y="95353"/>
                    <a:pt x="1028398" y="97237"/>
                    <a:pt x="1030286" y="97237"/>
                  </a:cubicBezTo>
                  <a:cubicBezTo>
                    <a:pt x="1036897" y="99120"/>
                    <a:pt x="1043507" y="98178"/>
                    <a:pt x="1048229" y="101004"/>
                  </a:cubicBezTo>
                  <a:cubicBezTo>
                    <a:pt x="1050118" y="105712"/>
                    <a:pt x="1047285" y="109479"/>
                    <a:pt x="1047285" y="114188"/>
                  </a:cubicBezTo>
                  <a:cubicBezTo>
                    <a:pt x="1043507" y="116072"/>
                    <a:pt x="1038786" y="112305"/>
                    <a:pt x="1035008" y="112305"/>
                  </a:cubicBezTo>
                  <a:cubicBezTo>
                    <a:pt x="1032175" y="111363"/>
                    <a:pt x="1029342" y="112305"/>
                    <a:pt x="1026509" y="111363"/>
                  </a:cubicBezTo>
                  <a:cubicBezTo>
                    <a:pt x="1025564" y="111363"/>
                    <a:pt x="1023676" y="110421"/>
                    <a:pt x="1022731" y="109479"/>
                  </a:cubicBezTo>
                  <a:cubicBezTo>
                    <a:pt x="1018010" y="108538"/>
                    <a:pt x="1013288" y="108538"/>
                    <a:pt x="1009510" y="107596"/>
                  </a:cubicBezTo>
                  <a:cubicBezTo>
                    <a:pt x="1003844" y="106654"/>
                    <a:pt x="996289" y="104771"/>
                    <a:pt x="988734" y="103829"/>
                  </a:cubicBezTo>
                  <a:cubicBezTo>
                    <a:pt x="987790" y="96295"/>
                    <a:pt x="990623" y="87819"/>
                    <a:pt x="992512" y="79343"/>
                  </a:cubicBezTo>
                  <a:cubicBezTo>
                    <a:pt x="996289" y="63333"/>
                    <a:pt x="999122" y="44498"/>
                    <a:pt x="1002900" y="27546"/>
                  </a:cubicBezTo>
                  <a:cubicBezTo>
                    <a:pt x="1003844" y="22837"/>
                    <a:pt x="1002900" y="10594"/>
                    <a:pt x="1007622" y="11536"/>
                  </a:cubicBezTo>
                  <a:close/>
                  <a:moveTo>
                    <a:pt x="907863" y="1005"/>
                  </a:moveTo>
                  <a:cubicBezTo>
                    <a:pt x="912576" y="1005"/>
                    <a:pt x="923888" y="1005"/>
                    <a:pt x="926716" y="1947"/>
                  </a:cubicBezTo>
                  <a:cubicBezTo>
                    <a:pt x="930487" y="3833"/>
                    <a:pt x="932372" y="15144"/>
                    <a:pt x="934257" y="19857"/>
                  </a:cubicBezTo>
                  <a:cubicBezTo>
                    <a:pt x="936143" y="27398"/>
                    <a:pt x="938028" y="33053"/>
                    <a:pt x="939913" y="39652"/>
                  </a:cubicBezTo>
                  <a:cubicBezTo>
                    <a:pt x="941799" y="44365"/>
                    <a:pt x="942741" y="50020"/>
                    <a:pt x="943684" y="54733"/>
                  </a:cubicBezTo>
                  <a:cubicBezTo>
                    <a:pt x="944627" y="56618"/>
                    <a:pt x="945569" y="57561"/>
                    <a:pt x="946512" y="59446"/>
                  </a:cubicBezTo>
                  <a:cubicBezTo>
                    <a:pt x="946512" y="61331"/>
                    <a:pt x="946512" y="64159"/>
                    <a:pt x="947455" y="66044"/>
                  </a:cubicBezTo>
                  <a:cubicBezTo>
                    <a:pt x="947455" y="67930"/>
                    <a:pt x="949340" y="69815"/>
                    <a:pt x="949340" y="70757"/>
                  </a:cubicBezTo>
                  <a:cubicBezTo>
                    <a:pt x="950283" y="72643"/>
                    <a:pt x="949340" y="74528"/>
                    <a:pt x="950283" y="75470"/>
                  </a:cubicBezTo>
                  <a:cubicBezTo>
                    <a:pt x="952168" y="83954"/>
                    <a:pt x="957824" y="91495"/>
                    <a:pt x="954996" y="98093"/>
                  </a:cubicBezTo>
                  <a:cubicBezTo>
                    <a:pt x="951225" y="98093"/>
                    <a:pt x="944627" y="97150"/>
                    <a:pt x="939913" y="97150"/>
                  </a:cubicBezTo>
                  <a:cubicBezTo>
                    <a:pt x="936143" y="95265"/>
                    <a:pt x="937085" y="91495"/>
                    <a:pt x="936143" y="87724"/>
                  </a:cubicBezTo>
                  <a:cubicBezTo>
                    <a:pt x="934257" y="81126"/>
                    <a:pt x="932372" y="76413"/>
                    <a:pt x="924831" y="75470"/>
                  </a:cubicBezTo>
                  <a:cubicBezTo>
                    <a:pt x="922945" y="75470"/>
                    <a:pt x="920117" y="75470"/>
                    <a:pt x="917289" y="75470"/>
                  </a:cubicBezTo>
                  <a:cubicBezTo>
                    <a:pt x="910691" y="75470"/>
                    <a:pt x="902207" y="73585"/>
                    <a:pt x="896551" y="74528"/>
                  </a:cubicBezTo>
                  <a:cubicBezTo>
                    <a:pt x="891837" y="74528"/>
                    <a:pt x="891837" y="77356"/>
                    <a:pt x="890895" y="81126"/>
                  </a:cubicBezTo>
                  <a:cubicBezTo>
                    <a:pt x="888067" y="85839"/>
                    <a:pt x="886181" y="90552"/>
                    <a:pt x="883353" y="93380"/>
                  </a:cubicBezTo>
                  <a:cubicBezTo>
                    <a:pt x="877697" y="94322"/>
                    <a:pt x="871099" y="94322"/>
                    <a:pt x="867328" y="92437"/>
                  </a:cubicBezTo>
                  <a:cubicBezTo>
                    <a:pt x="869213" y="84896"/>
                    <a:pt x="873927" y="77356"/>
                    <a:pt x="876755" y="70757"/>
                  </a:cubicBezTo>
                  <a:cubicBezTo>
                    <a:pt x="881468" y="57561"/>
                    <a:pt x="887124" y="46250"/>
                    <a:pt x="891837" y="33996"/>
                  </a:cubicBezTo>
                  <a:cubicBezTo>
                    <a:pt x="894665" y="26455"/>
                    <a:pt x="897493" y="17972"/>
                    <a:pt x="901264" y="12316"/>
                  </a:cubicBezTo>
                  <a:cubicBezTo>
                    <a:pt x="902207" y="9488"/>
                    <a:pt x="904092" y="1005"/>
                    <a:pt x="907863" y="1005"/>
                  </a:cubicBezTo>
                  <a:close/>
                  <a:moveTo>
                    <a:pt x="823735" y="151"/>
                  </a:moveTo>
                  <a:cubicBezTo>
                    <a:pt x="824678" y="12423"/>
                    <a:pt x="826565" y="22808"/>
                    <a:pt x="828451" y="34137"/>
                  </a:cubicBezTo>
                  <a:cubicBezTo>
                    <a:pt x="829394" y="43577"/>
                    <a:pt x="828451" y="53017"/>
                    <a:pt x="830337" y="60570"/>
                  </a:cubicBezTo>
                  <a:cubicBezTo>
                    <a:pt x="830337" y="62458"/>
                    <a:pt x="831281" y="63402"/>
                    <a:pt x="831281" y="64346"/>
                  </a:cubicBezTo>
                  <a:cubicBezTo>
                    <a:pt x="833167" y="73786"/>
                    <a:pt x="832224" y="84171"/>
                    <a:pt x="833167" y="92667"/>
                  </a:cubicBezTo>
                  <a:cubicBezTo>
                    <a:pt x="828451" y="93611"/>
                    <a:pt x="819962" y="96443"/>
                    <a:pt x="816190" y="93611"/>
                  </a:cubicBezTo>
                  <a:cubicBezTo>
                    <a:pt x="814303" y="84171"/>
                    <a:pt x="816190" y="73786"/>
                    <a:pt x="813360" y="65290"/>
                  </a:cubicBezTo>
                  <a:cubicBezTo>
                    <a:pt x="813360" y="64346"/>
                    <a:pt x="812417" y="62458"/>
                    <a:pt x="812417" y="61514"/>
                  </a:cubicBezTo>
                  <a:cubicBezTo>
                    <a:pt x="811474" y="53961"/>
                    <a:pt x="812417" y="45465"/>
                    <a:pt x="811474" y="38857"/>
                  </a:cubicBezTo>
                  <a:cubicBezTo>
                    <a:pt x="810531" y="35081"/>
                    <a:pt x="809588" y="31304"/>
                    <a:pt x="808644" y="28472"/>
                  </a:cubicBezTo>
                  <a:cubicBezTo>
                    <a:pt x="808644" y="24696"/>
                    <a:pt x="809588" y="20920"/>
                    <a:pt x="806758" y="18088"/>
                  </a:cubicBezTo>
                  <a:cubicBezTo>
                    <a:pt x="802985" y="19976"/>
                    <a:pt x="804872" y="24696"/>
                    <a:pt x="803929" y="28472"/>
                  </a:cubicBezTo>
                  <a:cubicBezTo>
                    <a:pt x="802985" y="30360"/>
                    <a:pt x="801099" y="32248"/>
                    <a:pt x="801099" y="34137"/>
                  </a:cubicBezTo>
                  <a:cubicBezTo>
                    <a:pt x="801099" y="36969"/>
                    <a:pt x="801099" y="39801"/>
                    <a:pt x="801099" y="41689"/>
                  </a:cubicBezTo>
                  <a:cubicBezTo>
                    <a:pt x="800156" y="43577"/>
                    <a:pt x="799213" y="45465"/>
                    <a:pt x="798270" y="47353"/>
                  </a:cubicBezTo>
                  <a:cubicBezTo>
                    <a:pt x="798270" y="50185"/>
                    <a:pt x="798270" y="53017"/>
                    <a:pt x="797326" y="55850"/>
                  </a:cubicBezTo>
                  <a:cubicBezTo>
                    <a:pt x="797326" y="57738"/>
                    <a:pt x="795440" y="60570"/>
                    <a:pt x="795440" y="62458"/>
                  </a:cubicBezTo>
                  <a:cubicBezTo>
                    <a:pt x="794497" y="66234"/>
                    <a:pt x="794497" y="69066"/>
                    <a:pt x="794497" y="72842"/>
                  </a:cubicBezTo>
                  <a:cubicBezTo>
                    <a:pt x="793554" y="74730"/>
                    <a:pt x="791667" y="77563"/>
                    <a:pt x="791667" y="80395"/>
                  </a:cubicBezTo>
                  <a:cubicBezTo>
                    <a:pt x="790724" y="82283"/>
                    <a:pt x="791667" y="84171"/>
                    <a:pt x="790724" y="86059"/>
                  </a:cubicBezTo>
                  <a:cubicBezTo>
                    <a:pt x="789781" y="90779"/>
                    <a:pt x="787895" y="94555"/>
                    <a:pt x="786951" y="99276"/>
                  </a:cubicBezTo>
                  <a:cubicBezTo>
                    <a:pt x="783179" y="100220"/>
                    <a:pt x="776577" y="99276"/>
                    <a:pt x="771861" y="99276"/>
                  </a:cubicBezTo>
                  <a:cubicBezTo>
                    <a:pt x="770918" y="94555"/>
                    <a:pt x="768088" y="90779"/>
                    <a:pt x="766202" y="87003"/>
                  </a:cubicBezTo>
                  <a:cubicBezTo>
                    <a:pt x="760543" y="70010"/>
                    <a:pt x="752054" y="55850"/>
                    <a:pt x="746395" y="39801"/>
                  </a:cubicBezTo>
                  <a:cubicBezTo>
                    <a:pt x="746395" y="37913"/>
                    <a:pt x="744509" y="37913"/>
                    <a:pt x="744509" y="36025"/>
                  </a:cubicBezTo>
                  <a:cubicBezTo>
                    <a:pt x="743566" y="31304"/>
                    <a:pt x="740736" y="27528"/>
                    <a:pt x="738850" y="23752"/>
                  </a:cubicBezTo>
                  <a:cubicBezTo>
                    <a:pt x="733191" y="26584"/>
                    <a:pt x="737906" y="33192"/>
                    <a:pt x="738850" y="36969"/>
                  </a:cubicBezTo>
                  <a:cubicBezTo>
                    <a:pt x="738850" y="37913"/>
                    <a:pt x="737906" y="39801"/>
                    <a:pt x="737906" y="40745"/>
                  </a:cubicBezTo>
                  <a:cubicBezTo>
                    <a:pt x="737906" y="52073"/>
                    <a:pt x="741679" y="66234"/>
                    <a:pt x="742622" y="78507"/>
                  </a:cubicBezTo>
                  <a:cubicBezTo>
                    <a:pt x="742622" y="82283"/>
                    <a:pt x="741679" y="85115"/>
                    <a:pt x="742622" y="88891"/>
                  </a:cubicBezTo>
                  <a:cubicBezTo>
                    <a:pt x="743566" y="93611"/>
                    <a:pt x="746395" y="98332"/>
                    <a:pt x="744509" y="103052"/>
                  </a:cubicBezTo>
                  <a:cubicBezTo>
                    <a:pt x="739793" y="103996"/>
                    <a:pt x="734134" y="105884"/>
                    <a:pt x="729418" y="104940"/>
                  </a:cubicBezTo>
                  <a:cubicBezTo>
                    <a:pt x="725645" y="101164"/>
                    <a:pt x="725645" y="95499"/>
                    <a:pt x="725645" y="90779"/>
                  </a:cubicBezTo>
                  <a:cubicBezTo>
                    <a:pt x="725645" y="86059"/>
                    <a:pt x="725645" y="80395"/>
                    <a:pt x="724702" y="74730"/>
                  </a:cubicBezTo>
                  <a:cubicBezTo>
                    <a:pt x="723759" y="70954"/>
                    <a:pt x="722816" y="66234"/>
                    <a:pt x="722816" y="62458"/>
                  </a:cubicBezTo>
                  <a:cubicBezTo>
                    <a:pt x="721873" y="54905"/>
                    <a:pt x="721873" y="47353"/>
                    <a:pt x="720929" y="40745"/>
                  </a:cubicBezTo>
                  <a:cubicBezTo>
                    <a:pt x="720929" y="38857"/>
                    <a:pt x="719986" y="37913"/>
                    <a:pt x="719043" y="36025"/>
                  </a:cubicBezTo>
                  <a:cubicBezTo>
                    <a:pt x="718100" y="28472"/>
                    <a:pt x="719043" y="20920"/>
                    <a:pt x="718100" y="13368"/>
                  </a:cubicBezTo>
                  <a:cubicBezTo>
                    <a:pt x="719986" y="9591"/>
                    <a:pt x="723759" y="10535"/>
                    <a:pt x="726588" y="10535"/>
                  </a:cubicBezTo>
                  <a:cubicBezTo>
                    <a:pt x="734134" y="9591"/>
                    <a:pt x="743566" y="6759"/>
                    <a:pt x="751111" y="8647"/>
                  </a:cubicBezTo>
                  <a:cubicBezTo>
                    <a:pt x="752997" y="18088"/>
                    <a:pt x="756770" y="25640"/>
                    <a:pt x="760543" y="34137"/>
                  </a:cubicBezTo>
                  <a:cubicBezTo>
                    <a:pt x="761486" y="36025"/>
                    <a:pt x="762429" y="37913"/>
                    <a:pt x="763372" y="39801"/>
                  </a:cubicBezTo>
                  <a:cubicBezTo>
                    <a:pt x="763372" y="41689"/>
                    <a:pt x="763372" y="42633"/>
                    <a:pt x="763372" y="43577"/>
                  </a:cubicBezTo>
                  <a:cubicBezTo>
                    <a:pt x="764315" y="45465"/>
                    <a:pt x="765258" y="46409"/>
                    <a:pt x="766202" y="47353"/>
                  </a:cubicBezTo>
                  <a:cubicBezTo>
                    <a:pt x="768088" y="51129"/>
                    <a:pt x="769031" y="56794"/>
                    <a:pt x="770918" y="60570"/>
                  </a:cubicBezTo>
                  <a:cubicBezTo>
                    <a:pt x="770918" y="61514"/>
                    <a:pt x="772804" y="62458"/>
                    <a:pt x="772804" y="64346"/>
                  </a:cubicBezTo>
                  <a:cubicBezTo>
                    <a:pt x="774690" y="67178"/>
                    <a:pt x="774690" y="71898"/>
                    <a:pt x="778463" y="72842"/>
                  </a:cubicBezTo>
                  <a:cubicBezTo>
                    <a:pt x="782236" y="70954"/>
                    <a:pt x="780349" y="66234"/>
                    <a:pt x="781292" y="63402"/>
                  </a:cubicBezTo>
                  <a:cubicBezTo>
                    <a:pt x="781292" y="60570"/>
                    <a:pt x="783179" y="57738"/>
                    <a:pt x="784122" y="54905"/>
                  </a:cubicBezTo>
                  <a:cubicBezTo>
                    <a:pt x="784122" y="52073"/>
                    <a:pt x="784122" y="50185"/>
                    <a:pt x="784122" y="47353"/>
                  </a:cubicBezTo>
                  <a:cubicBezTo>
                    <a:pt x="785065" y="43577"/>
                    <a:pt x="786008" y="39801"/>
                    <a:pt x="786951" y="36025"/>
                  </a:cubicBezTo>
                  <a:cubicBezTo>
                    <a:pt x="788838" y="24696"/>
                    <a:pt x="790724" y="13368"/>
                    <a:pt x="794497" y="2983"/>
                  </a:cubicBezTo>
                  <a:cubicBezTo>
                    <a:pt x="802985" y="2983"/>
                    <a:pt x="815247" y="-793"/>
                    <a:pt x="823735" y="151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</p:grpSp>
      <p:grpSp>
        <p:nvGrpSpPr>
          <p:cNvPr id="13" name="组合 12"/>
          <p:cNvGrpSpPr/>
          <p:nvPr userDrawn="1"/>
        </p:nvGrpSpPr>
        <p:grpSpPr>
          <a:xfrm>
            <a:off x="8771861" y="34357"/>
            <a:ext cx="6807122" cy="6789286"/>
            <a:chOff x="1222324" y="837219"/>
            <a:chExt cx="1830289" cy="1825494"/>
          </a:xfrm>
        </p:grpSpPr>
        <p:sp>
          <p:nvSpPr>
            <p:cNvPr id="14" name="ïṣļiḍé"/>
            <p:cNvSpPr/>
            <p:nvPr/>
          </p:nvSpPr>
          <p:spPr bwMode="auto">
            <a:xfrm>
              <a:off x="1653075" y="1226094"/>
              <a:ext cx="983168" cy="929497"/>
            </a:xfrm>
            <a:custGeom>
              <a:avLst/>
              <a:gdLst>
                <a:gd name="connsiteX0" fmla="*/ 48899 w 983168"/>
                <a:gd name="connsiteY0" fmla="*/ 129015 h 929497"/>
                <a:gd name="connsiteX1" fmla="*/ 140311 w 983168"/>
                <a:gd name="connsiteY1" fmla="*/ 129015 h 929497"/>
                <a:gd name="connsiteX2" fmla="*/ 231723 w 983168"/>
                <a:gd name="connsiteY2" fmla="*/ 129015 h 929497"/>
                <a:gd name="connsiteX3" fmla="*/ 231723 w 983168"/>
                <a:gd name="connsiteY3" fmla="*/ 333483 h 929497"/>
                <a:gd name="connsiteX4" fmla="*/ 189315 w 983168"/>
                <a:gd name="connsiteY4" fmla="*/ 337252 h 929497"/>
                <a:gd name="connsiteX5" fmla="*/ 179891 w 983168"/>
                <a:gd name="connsiteY5" fmla="*/ 348559 h 929497"/>
                <a:gd name="connsiteX6" fmla="*/ 179891 w 983168"/>
                <a:gd name="connsiteY6" fmla="*/ 376827 h 929497"/>
                <a:gd name="connsiteX7" fmla="*/ 179891 w 983168"/>
                <a:gd name="connsiteY7" fmla="*/ 552085 h 929497"/>
                <a:gd name="connsiteX8" fmla="*/ 185545 w 983168"/>
                <a:gd name="connsiteY8" fmla="*/ 588833 h 929497"/>
                <a:gd name="connsiteX9" fmla="*/ 256225 w 983168"/>
                <a:gd name="connsiteY9" fmla="*/ 593544 h 929497"/>
                <a:gd name="connsiteX10" fmla="*/ 258109 w 983168"/>
                <a:gd name="connsiteY10" fmla="*/ 618985 h 929497"/>
                <a:gd name="connsiteX11" fmla="*/ 257167 w 983168"/>
                <a:gd name="connsiteY11" fmla="*/ 798013 h 929497"/>
                <a:gd name="connsiteX12" fmla="*/ 79055 w 983168"/>
                <a:gd name="connsiteY12" fmla="*/ 798013 h 929497"/>
                <a:gd name="connsiteX13" fmla="*/ 43244 w 983168"/>
                <a:gd name="connsiteY13" fmla="*/ 798013 h 929497"/>
                <a:gd name="connsiteX14" fmla="*/ 18742 w 983168"/>
                <a:gd name="connsiteY14" fmla="*/ 787648 h 929497"/>
                <a:gd name="connsiteX15" fmla="*/ 2721 w 983168"/>
                <a:gd name="connsiteY15" fmla="*/ 766919 h 929497"/>
                <a:gd name="connsiteX16" fmla="*/ 2721 w 983168"/>
                <a:gd name="connsiteY16" fmla="*/ 765034 h 929497"/>
                <a:gd name="connsiteX17" fmla="*/ 837 w 983168"/>
                <a:gd name="connsiteY17" fmla="*/ 724517 h 929497"/>
                <a:gd name="connsiteX18" fmla="*/ 837 w 983168"/>
                <a:gd name="connsiteY18" fmla="*/ 210048 h 929497"/>
                <a:gd name="connsiteX19" fmla="*/ 837 w 983168"/>
                <a:gd name="connsiteY19" fmla="*/ 168589 h 929497"/>
                <a:gd name="connsiteX20" fmla="*/ 16857 w 983168"/>
                <a:gd name="connsiteY20" fmla="*/ 140322 h 929497"/>
                <a:gd name="connsiteX21" fmla="*/ 37590 w 983168"/>
                <a:gd name="connsiteY21" fmla="*/ 129957 h 929497"/>
                <a:gd name="connsiteX22" fmla="*/ 48899 w 983168"/>
                <a:gd name="connsiteY22" fmla="*/ 129015 h 929497"/>
                <a:gd name="connsiteX23" fmla="*/ 925122 w 983168"/>
                <a:gd name="connsiteY23" fmla="*/ 128661 h 929497"/>
                <a:gd name="connsiteX24" fmla="*/ 953077 w 983168"/>
                <a:gd name="connsiteY24" fmla="*/ 131841 h 929497"/>
                <a:gd name="connsiteX25" fmla="*/ 971006 w 983168"/>
                <a:gd name="connsiteY25" fmla="*/ 145033 h 929497"/>
                <a:gd name="connsiteX26" fmla="*/ 974781 w 983168"/>
                <a:gd name="connsiteY26" fmla="*/ 149744 h 929497"/>
                <a:gd name="connsiteX27" fmla="*/ 976668 w 983168"/>
                <a:gd name="connsiteY27" fmla="*/ 154455 h 929497"/>
                <a:gd name="connsiteX28" fmla="*/ 982330 w 983168"/>
                <a:gd name="connsiteY28" fmla="*/ 164820 h 929497"/>
                <a:gd name="connsiteX29" fmla="*/ 982330 w 983168"/>
                <a:gd name="connsiteY29" fmla="*/ 182723 h 929497"/>
                <a:gd name="connsiteX30" fmla="*/ 982330 w 983168"/>
                <a:gd name="connsiteY30" fmla="*/ 239258 h 929497"/>
                <a:gd name="connsiteX31" fmla="*/ 982330 w 983168"/>
                <a:gd name="connsiteY31" fmla="*/ 350444 h 929497"/>
                <a:gd name="connsiteX32" fmla="*/ 982330 w 983168"/>
                <a:gd name="connsiteY32" fmla="*/ 722633 h 929497"/>
                <a:gd name="connsiteX33" fmla="*/ 982330 w 983168"/>
                <a:gd name="connsiteY33" fmla="*/ 759381 h 929497"/>
                <a:gd name="connsiteX34" fmla="*/ 979499 w 983168"/>
                <a:gd name="connsiteY34" fmla="*/ 765034 h 929497"/>
                <a:gd name="connsiteX35" fmla="*/ 978555 w 983168"/>
                <a:gd name="connsiteY35" fmla="*/ 770688 h 929497"/>
                <a:gd name="connsiteX36" fmla="*/ 972893 w 983168"/>
                <a:gd name="connsiteY36" fmla="*/ 778226 h 929497"/>
                <a:gd name="connsiteX37" fmla="*/ 971950 w 983168"/>
                <a:gd name="connsiteY37" fmla="*/ 781995 h 929497"/>
                <a:gd name="connsiteX38" fmla="*/ 961570 w 983168"/>
                <a:gd name="connsiteY38" fmla="*/ 789533 h 929497"/>
                <a:gd name="connsiteX39" fmla="*/ 935148 w 983168"/>
                <a:gd name="connsiteY39" fmla="*/ 798013 h 929497"/>
                <a:gd name="connsiteX40" fmla="*/ 865318 w 983168"/>
                <a:gd name="connsiteY40" fmla="*/ 798013 h 929497"/>
                <a:gd name="connsiteX41" fmla="*/ 726603 w 983168"/>
                <a:gd name="connsiteY41" fmla="*/ 797071 h 929497"/>
                <a:gd name="connsiteX42" fmla="*/ 725660 w 983168"/>
                <a:gd name="connsiteY42" fmla="*/ 785764 h 929497"/>
                <a:gd name="connsiteX43" fmla="*/ 725660 w 983168"/>
                <a:gd name="connsiteY43" fmla="*/ 644426 h 929497"/>
                <a:gd name="connsiteX44" fmla="*/ 726603 w 983168"/>
                <a:gd name="connsiteY44" fmla="*/ 594487 h 929497"/>
                <a:gd name="connsiteX45" fmla="*/ 743589 w 983168"/>
                <a:gd name="connsiteY45" fmla="*/ 593544 h 929497"/>
                <a:gd name="connsiteX46" fmla="*/ 759631 w 983168"/>
                <a:gd name="connsiteY46" fmla="*/ 593544 h 929497"/>
                <a:gd name="connsiteX47" fmla="*/ 793602 w 983168"/>
                <a:gd name="connsiteY47" fmla="*/ 590718 h 929497"/>
                <a:gd name="connsiteX48" fmla="*/ 795489 w 983168"/>
                <a:gd name="connsiteY48" fmla="*/ 586949 h 929497"/>
                <a:gd name="connsiteX49" fmla="*/ 798320 w 983168"/>
                <a:gd name="connsiteY49" fmla="*/ 585064 h 929497"/>
                <a:gd name="connsiteX50" fmla="*/ 801151 w 983168"/>
                <a:gd name="connsiteY50" fmla="*/ 552085 h 929497"/>
                <a:gd name="connsiteX51" fmla="*/ 802095 w 983168"/>
                <a:gd name="connsiteY51" fmla="*/ 375884 h 929497"/>
                <a:gd name="connsiteX52" fmla="*/ 795489 w 983168"/>
                <a:gd name="connsiteY52" fmla="*/ 338194 h 929497"/>
                <a:gd name="connsiteX53" fmla="*/ 751138 w 983168"/>
                <a:gd name="connsiteY53" fmla="*/ 333483 h 929497"/>
                <a:gd name="connsiteX54" fmla="*/ 750194 w 983168"/>
                <a:gd name="connsiteY54" fmla="*/ 288255 h 929497"/>
                <a:gd name="connsiteX55" fmla="*/ 750194 w 983168"/>
                <a:gd name="connsiteY55" fmla="*/ 140322 h 929497"/>
                <a:gd name="connsiteX56" fmla="*/ 751138 w 983168"/>
                <a:gd name="connsiteY56" fmla="*/ 129015 h 929497"/>
                <a:gd name="connsiteX57" fmla="*/ 893628 w 983168"/>
                <a:gd name="connsiteY57" fmla="*/ 129015 h 929497"/>
                <a:gd name="connsiteX58" fmla="*/ 925122 w 983168"/>
                <a:gd name="connsiteY58" fmla="*/ 128661 h 929497"/>
                <a:gd name="connsiteX59" fmla="*/ 301558 w 983168"/>
                <a:gd name="connsiteY59" fmla="*/ 419 h 929497"/>
                <a:gd name="connsiteX60" fmla="*/ 423323 w 983168"/>
                <a:gd name="connsiteY60" fmla="*/ 1361 h 929497"/>
                <a:gd name="connsiteX61" fmla="*/ 430874 w 983168"/>
                <a:gd name="connsiteY61" fmla="*/ 14550 h 929497"/>
                <a:gd name="connsiteX62" fmla="*/ 449753 w 983168"/>
                <a:gd name="connsiteY62" fmla="*/ 58825 h 929497"/>
                <a:gd name="connsiteX63" fmla="*/ 459192 w 983168"/>
                <a:gd name="connsiteY63" fmla="*/ 81434 h 929497"/>
                <a:gd name="connsiteX64" fmla="*/ 463911 w 983168"/>
                <a:gd name="connsiteY64" fmla="*/ 92738 h 929497"/>
                <a:gd name="connsiteX65" fmla="*/ 475238 w 983168"/>
                <a:gd name="connsiteY65" fmla="*/ 118173 h 929497"/>
                <a:gd name="connsiteX66" fmla="*/ 487509 w 983168"/>
                <a:gd name="connsiteY66" fmla="*/ 148318 h 929497"/>
                <a:gd name="connsiteX67" fmla="*/ 499780 w 983168"/>
                <a:gd name="connsiteY67" fmla="*/ 177521 h 929497"/>
                <a:gd name="connsiteX68" fmla="*/ 519602 w 983168"/>
                <a:gd name="connsiteY68" fmla="*/ 221797 h 929497"/>
                <a:gd name="connsiteX69" fmla="*/ 528097 w 983168"/>
                <a:gd name="connsiteY69" fmla="*/ 234043 h 929497"/>
                <a:gd name="connsiteX70" fmla="*/ 531873 w 983168"/>
                <a:gd name="connsiteY70" fmla="*/ 208608 h 929497"/>
                <a:gd name="connsiteX71" fmla="*/ 531873 w 983168"/>
                <a:gd name="connsiteY71" fmla="*/ 11724 h 929497"/>
                <a:gd name="connsiteX72" fmla="*/ 536592 w 983168"/>
                <a:gd name="connsiteY72" fmla="*/ 419 h 929497"/>
                <a:gd name="connsiteX73" fmla="*/ 555471 w 983168"/>
                <a:gd name="connsiteY73" fmla="*/ 419 h 929497"/>
                <a:gd name="connsiteX74" fmla="*/ 696113 w 983168"/>
                <a:gd name="connsiteY74" fmla="*/ 1361 h 929497"/>
                <a:gd name="connsiteX75" fmla="*/ 697057 w 983168"/>
                <a:gd name="connsiteY75" fmla="*/ 14550 h 929497"/>
                <a:gd name="connsiteX76" fmla="*/ 697057 w 983168"/>
                <a:gd name="connsiteY76" fmla="*/ 234043 h 929497"/>
                <a:gd name="connsiteX77" fmla="*/ 697057 w 983168"/>
                <a:gd name="connsiteY77" fmla="*/ 701291 h 929497"/>
                <a:gd name="connsiteX78" fmla="*/ 697057 w 983168"/>
                <a:gd name="connsiteY78" fmla="*/ 927378 h 929497"/>
                <a:gd name="connsiteX79" fmla="*/ 560190 w 983168"/>
                <a:gd name="connsiteY79" fmla="*/ 927378 h 929497"/>
                <a:gd name="connsiteX80" fmla="*/ 556415 w 983168"/>
                <a:gd name="connsiteY80" fmla="*/ 920784 h 929497"/>
                <a:gd name="connsiteX81" fmla="*/ 546975 w 983168"/>
                <a:gd name="connsiteY81" fmla="*/ 899117 h 929497"/>
                <a:gd name="connsiteX82" fmla="*/ 510163 w 983168"/>
                <a:gd name="connsiteY82" fmla="*/ 810566 h 929497"/>
                <a:gd name="connsiteX83" fmla="*/ 496948 w 983168"/>
                <a:gd name="connsiteY83" fmla="*/ 781363 h 929497"/>
                <a:gd name="connsiteX84" fmla="*/ 491285 w 983168"/>
                <a:gd name="connsiteY84" fmla="*/ 767233 h 929497"/>
                <a:gd name="connsiteX85" fmla="*/ 472406 w 983168"/>
                <a:gd name="connsiteY85" fmla="*/ 722957 h 929497"/>
                <a:gd name="connsiteX86" fmla="*/ 465799 w 983168"/>
                <a:gd name="connsiteY86" fmla="*/ 708827 h 929497"/>
                <a:gd name="connsiteX87" fmla="*/ 458248 w 983168"/>
                <a:gd name="connsiteY87" fmla="*/ 695638 h 929497"/>
                <a:gd name="connsiteX88" fmla="*/ 452584 w 983168"/>
                <a:gd name="connsiteY88" fmla="*/ 720131 h 929497"/>
                <a:gd name="connsiteX89" fmla="*/ 451640 w 983168"/>
                <a:gd name="connsiteY89" fmla="*/ 929262 h 929497"/>
                <a:gd name="connsiteX90" fmla="*/ 303446 w 983168"/>
                <a:gd name="connsiteY90" fmla="*/ 929262 h 929497"/>
                <a:gd name="connsiteX91" fmla="*/ 285512 w 983168"/>
                <a:gd name="connsiteY91" fmla="*/ 928320 h 929497"/>
                <a:gd name="connsiteX92" fmla="*/ 284568 w 983168"/>
                <a:gd name="connsiteY92" fmla="*/ 58825 h 929497"/>
                <a:gd name="connsiteX93" fmla="*/ 285512 w 983168"/>
                <a:gd name="connsiteY93" fmla="*/ 1361 h 929497"/>
                <a:gd name="connsiteX94" fmla="*/ 301558 w 983168"/>
                <a:gd name="connsiteY94" fmla="*/ 419 h 929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83168" h="929497">
                  <a:moveTo>
                    <a:pt x="48899" y="129015"/>
                  </a:moveTo>
                  <a:cubicBezTo>
                    <a:pt x="79055" y="127130"/>
                    <a:pt x="110154" y="129015"/>
                    <a:pt x="140311" y="129015"/>
                  </a:cubicBezTo>
                  <a:cubicBezTo>
                    <a:pt x="171409" y="129015"/>
                    <a:pt x="201566" y="129015"/>
                    <a:pt x="231723" y="129015"/>
                  </a:cubicBezTo>
                  <a:cubicBezTo>
                    <a:pt x="232665" y="194030"/>
                    <a:pt x="232665" y="272237"/>
                    <a:pt x="231723" y="333483"/>
                  </a:cubicBezTo>
                  <a:cubicBezTo>
                    <a:pt x="217587" y="336310"/>
                    <a:pt x="199681" y="331599"/>
                    <a:pt x="189315" y="337252"/>
                  </a:cubicBezTo>
                  <a:cubicBezTo>
                    <a:pt x="185545" y="339137"/>
                    <a:pt x="181776" y="342906"/>
                    <a:pt x="179891" y="348559"/>
                  </a:cubicBezTo>
                  <a:cubicBezTo>
                    <a:pt x="178006" y="356097"/>
                    <a:pt x="179891" y="366462"/>
                    <a:pt x="179891" y="376827"/>
                  </a:cubicBezTo>
                  <a:cubicBezTo>
                    <a:pt x="179891" y="434304"/>
                    <a:pt x="179891" y="492724"/>
                    <a:pt x="179891" y="552085"/>
                  </a:cubicBezTo>
                  <a:cubicBezTo>
                    <a:pt x="179891" y="567161"/>
                    <a:pt x="178006" y="581295"/>
                    <a:pt x="185545" y="588833"/>
                  </a:cubicBezTo>
                  <a:cubicBezTo>
                    <a:pt x="197796" y="599198"/>
                    <a:pt x="235492" y="590718"/>
                    <a:pt x="256225" y="593544"/>
                  </a:cubicBezTo>
                  <a:cubicBezTo>
                    <a:pt x="259052" y="597313"/>
                    <a:pt x="258109" y="612389"/>
                    <a:pt x="258109" y="618985"/>
                  </a:cubicBezTo>
                  <a:cubicBezTo>
                    <a:pt x="258109" y="677405"/>
                    <a:pt x="258109" y="741478"/>
                    <a:pt x="257167" y="798013"/>
                  </a:cubicBezTo>
                  <a:cubicBezTo>
                    <a:pt x="196854" y="798013"/>
                    <a:pt x="138426" y="798013"/>
                    <a:pt x="79055" y="798013"/>
                  </a:cubicBezTo>
                  <a:cubicBezTo>
                    <a:pt x="66804" y="798013"/>
                    <a:pt x="55495" y="798955"/>
                    <a:pt x="43244" y="798013"/>
                  </a:cubicBezTo>
                  <a:cubicBezTo>
                    <a:pt x="34763" y="797071"/>
                    <a:pt x="24396" y="792359"/>
                    <a:pt x="18742" y="787648"/>
                  </a:cubicBezTo>
                  <a:cubicBezTo>
                    <a:pt x="12145" y="781995"/>
                    <a:pt x="6491" y="775399"/>
                    <a:pt x="2721" y="766919"/>
                  </a:cubicBezTo>
                  <a:cubicBezTo>
                    <a:pt x="2721" y="766919"/>
                    <a:pt x="2721" y="765034"/>
                    <a:pt x="2721" y="765034"/>
                  </a:cubicBezTo>
                  <a:cubicBezTo>
                    <a:pt x="-106" y="752785"/>
                    <a:pt x="837" y="739593"/>
                    <a:pt x="837" y="724517"/>
                  </a:cubicBezTo>
                  <a:cubicBezTo>
                    <a:pt x="837" y="210048"/>
                    <a:pt x="837" y="210048"/>
                    <a:pt x="837" y="210048"/>
                  </a:cubicBezTo>
                  <a:cubicBezTo>
                    <a:pt x="837" y="194972"/>
                    <a:pt x="-1048" y="180838"/>
                    <a:pt x="837" y="168589"/>
                  </a:cubicBezTo>
                  <a:cubicBezTo>
                    <a:pt x="2721" y="156340"/>
                    <a:pt x="8376" y="146917"/>
                    <a:pt x="16857" y="140322"/>
                  </a:cubicBezTo>
                  <a:cubicBezTo>
                    <a:pt x="22512" y="135610"/>
                    <a:pt x="29108" y="132784"/>
                    <a:pt x="37590" y="129957"/>
                  </a:cubicBezTo>
                  <a:cubicBezTo>
                    <a:pt x="41359" y="129015"/>
                    <a:pt x="46071" y="129015"/>
                    <a:pt x="48899" y="129015"/>
                  </a:cubicBezTo>
                  <a:close/>
                  <a:moveTo>
                    <a:pt x="925122" y="128661"/>
                  </a:moveTo>
                  <a:cubicBezTo>
                    <a:pt x="935620" y="128779"/>
                    <a:pt x="945528" y="129486"/>
                    <a:pt x="953077" y="131841"/>
                  </a:cubicBezTo>
                  <a:cubicBezTo>
                    <a:pt x="958739" y="134668"/>
                    <a:pt x="966288" y="139379"/>
                    <a:pt x="971006" y="145033"/>
                  </a:cubicBezTo>
                  <a:cubicBezTo>
                    <a:pt x="971950" y="146917"/>
                    <a:pt x="973837" y="147860"/>
                    <a:pt x="974781" y="149744"/>
                  </a:cubicBezTo>
                  <a:cubicBezTo>
                    <a:pt x="975724" y="150686"/>
                    <a:pt x="975724" y="152571"/>
                    <a:pt x="976668" y="154455"/>
                  </a:cubicBezTo>
                  <a:cubicBezTo>
                    <a:pt x="978555" y="157282"/>
                    <a:pt x="981386" y="161993"/>
                    <a:pt x="982330" y="164820"/>
                  </a:cubicBezTo>
                  <a:cubicBezTo>
                    <a:pt x="983273" y="170474"/>
                    <a:pt x="982330" y="177069"/>
                    <a:pt x="982330" y="182723"/>
                  </a:cubicBezTo>
                  <a:cubicBezTo>
                    <a:pt x="982330" y="200626"/>
                    <a:pt x="981386" y="220413"/>
                    <a:pt x="982330" y="239258"/>
                  </a:cubicBezTo>
                  <a:cubicBezTo>
                    <a:pt x="984217" y="277890"/>
                    <a:pt x="982330" y="312754"/>
                    <a:pt x="982330" y="350444"/>
                  </a:cubicBezTo>
                  <a:cubicBezTo>
                    <a:pt x="982330" y="474821"/>
                    <a:pt x="982330" y="597313"/>
                    <a:pt x="982330" y="722633"/>
                  </a:cubicBezTo>
                  <a:cubicBezTo>
                    <a:pt x="982330" y="735824"/>
                    <a:pt x="983273" y="748074"/>
                    <a:pt x="982330" y="759381"/>
                  </a:cubicBezTo>
                  <a:cubicBezTo>
                    <a:pt x="982330" y="761265"/>
                    <a:pt x="980443" y="762207"/>
                    <a:pt x="979499" y="765034"/>
                  </a:cubicBezTo>
                  <a:cubicBezTo>
                    <a:pt x="979499" y="766919"/>
                    <a:pt x="979499" y="768803"/>
                    <a:pt x="978555" y="770688"/>
                  </a:cubicBezTo>
                  <a:cubicBezTo>
                    <a:pt x="977612" y="773514"/>
                    <a:pt x="974781" y="776341"/>
                    <a:pt x="972893" y="778226"/>
                  </a:cubicBezTo>
                  <a:cubicBezTo>
                    <a:pt x="971950" y="779168"/>
                    <a:pt x="971950" y="781052"/>
                    <a:pt x="971950" y="781995"/>
                  </a:cubicBezTo>
                  <a:cubicBezTo>
                    <a:pt x="969119" y="783879"/>
                    <a:pt x="965344" y="787648"/>
                    <a:pt x="961570" y="789533"/>
                  </a:cubicBezTo>
                  <a:cubicBezTo>
                    <a:pt x="954964" y="794244"/>
                    <a:pt x="946472" y="797071"/>
                    <a:pt x="935148" y="798013"/>
                  </a:cubicBezTo>
                  <a:cubicBezTo>
                    <a:pt x="913444" y="798955"/>
                    <a:pt x="889853" y="798013"/>
                    <a:pt x="865318" y="798013"/>
                  </a:cubicBezTo>
                  <a:cubicBezTo>
                    <a:pt x="817193" y="798013"/>
                    <a:pt x="770954" y="798955"/>
                    <a:pt x="726603" y="797071"/>
                  </a:cubicBezTo>
                  <a:cubicBezTo>
                    <a:pt x="724716" y="794244"/>
                    <a:pt x="725660" y="789533"/>
                    <a:pt x="725660" y="785764"/>
                  </a:cubicBezTo>
                  <a:cubicBezTo>
                    <a:pt x="725660" y="740536"/>
                    <a:pt x="725660" y="690596"/>
                    <a:pt x="725660" y="644426"/>
                  </a:cubicBezTo>
                  <a:cubicBezTo>
                    <a:pt x="725660" y="626523"/>
                    <a:pt x="724716" y="610505"/>
                    <a:pt x="726603" y="594487"/>
                  </a:cubicBezTo>
                  <a:cubicBezTo>
                    <a:pt x="731322" y="592602"/>
                    <a:pt x="736983" y="594487"/>
                    <a:pt x="743589" y="593544"/>
                  </a:cubicBezTo>
                  <a:cubicBezTo>
                    <a:pt x="748307" y="593544"/>
                    <a:pt x="753969" y="593544"/>
                    <a:pt x="759631" y="593544"/>
                  </a:cubicBezTo>
                  <a:cubicBezTo>
                    <a:pt x="771898" y="593544"/>
                    <a:pt x="786053" y="595429"/>
                    <a:pt x="793602" y="590718"/>
                  </a:cubicBezTo>
                  <a:cubicBezTo>
                    <a:pt x="794545" y="589775"/>
                    <a:pt x="794545" y="588833"/>
                    <a:pt x="795489" y="586949"/>
                  </a:cubicBezTo>
                  <a:cubicBezTo>
                    <a:pt x="796433" y="586006"/>
                    <a:pt x="797376" y="586006"/>
                    <a:pt x="798320" y="585064"/>
                  </a:cubicBezTo>
                  <a:cubicBezTo>
                    <a:pt x="803038" y="580353"/>
                    <a:pt x="801151" y="562450"/>
                    <a:pt x="801151" y="552085"/>
                  </a:cubicBezTo>
                  <a:cubicBezTo>
                    <a:pt x="801151" y="492724"/>
                    <a:pt x="802095" y="435246"/>
                    <a:pt x="802095" y="375884"/>
                  </a:cubicBezTo>
                  <a:cubicBezTo>
                    <a:pt x="802095" y="359866"/>
                    <a:pt x="803982" y="345732"/>
                    <a:pt x="795489" y="338194"/>
                  </a:cubicBezTo>
                  <a:cubicBezTo>
                    <a:pt x="786053" y="330656"/>
                    <a:pt x="766236" y="336310"/>
                    <a:pt x="751138" y="333483"/>
                  </a:cubicBezTo>
                  <a:cubicBezTo>
                    <a:pt x="750194" y="319349"/>
                    <a:pt x="750194" y="304273"/>
                    <a:pt x="750194" y="288255"/>
                  </a:cubicBezTo>
                  <a:cubicBezTo>
                    <a:pt x="751138" y="241143"/>
                    <a:pt x="750194" y="185550"/>
                    <a:pt x="750194" y="140322"/>
                  </a:cubicBezTo>
                  <a:cubicBezTo>
                    <a:pt x="750194" y="136553"/>
                    <a:pt x="749251" y="132784"/>
                    <a:pt x="751138" y="129015"/>
                  </a:cubicBezTo>
                  <a:cubicBezTo>
                    <a:pt x="795489" y="129015"/>
                    <a:pt x="847389" y="129015"/>
                    <a:pt x="893628" y="129015"/>
                  </a:cubicBezTo>
                  <a:cubicBezTo>
                    <a:pt x="903536" y="129015"/>
                    <a:pt x="914624" y="128544"/>
                    <a:pt x="925122" y="128661"/>
                  </a:cubicBezTo>
                  <a:close/>
                  <a:moveTo>
                    <a:pt x="301558" y="419"/>
                  </a:moveTo>
                  <a:cubicBezTo>
                    <a:pt x="341203" y="419"/>
                    <a:pt x="391230" y="419"/>
                    <a:pt x="423323" y="1361"/>
                  </a:cubicBezTo>
                  <a:cubicBezTo>
                    <a:pt x="428043" y="4187"/>
                    <a:pt x="428986" y="9839"/>
                    <a:pt x="430874" y="14550"/>
                  </a:cubicBezTo>
                  <a:cubicBezTo>
                    <a:pt x="437482" y="28680"/>
                    <a:pt x="443145" y="44695"/>
                    <a:pt x="449753" y="58825"/>
                  </a:cubicBezTo>
                  <a:cubicBezTo>
                    <a:pt x="452584" y="66361"/>
                    <a:pt x="456360" y="73898"/>
                    <a:pt x="459192" y="81434"/>
                  </a:cubicBezTo>
                  <a:cubicBezTo>
                    <a:pt x="461079" y="85202"/>
                    <a:pt x="462967" y="88970"/>
                    <a:pt x="463911" y="92738"/>
                  </a:cubicBezTo>
                  <a:cubicBezTo>
                    <a:pt x="467687" y="101217"/>
                    <a:pt x="471462" y="109695"/>
                    <a:pt x="475238" y="118173"/>
                  </a:cubicBezTo>
                  <a:cubicBezTo>
                    <a:pt x="479014" y="127593"/>
                    <a:pt x="483733" y="137956"/>
                    <a:pt x="487509" y="148318"/>
                  </a:cubicBezTo>
                  <a:cubicBezTo>
                    <a:pt x="492229" y="157738"/>
                    <a:pt x="495060" y="167159"/>
                    <a:pt x="499780" y="177521"/>
                  </a:cubicBezTo>
                  <a:cubicBezTo>
                    <a:pt x="506387" y="192594"/>
                    <a:pt x="512995" y="206724"/>
                    <a:pt x="519602" y="221797"/>
                  </a:cubicBezTo>
                  <a:cubicBezTo>
                    <a:pt x="522434" y="228391"/>
                    <a:pt x="523378" y="234985"/>
                    <a:pt x="528097" y="234043"/>
                  </a:cubicBezTo>
                  <a:cubicBezTo>
                    <a:pt x="533761" y="233101"/>
                    <a:pt x="531873" y="218028"/>
                    <a:pt x="531873" y="208608"/>
                  </a:cubicBezTo>
                  <a:cubicBezTo>
                    <a:pt x="531873" y="144550"/>
                    <a:pt x="530929" y="78608"/>
                    <a:pt x="531873" y="11724"/>
                  </a:cubicBezTo>
                  <a:cubicBezTo>
                    <a:pt x="531873" y="6071"/>
                    <a:pt x="530929" y="1361"/>
                    <a:pt x="536592" y="419"/>
                  </a:cubicBezTo>
                  <a:cubicBezTo>
                    <a:pt x="541312" y="-523"/>
                    <a:pt x="548863" y="419"/>
                    <a:pt x="555471" y="419"/>
                  </a:cubicBezTo>
                  <a:cubicBezTo>
                    <a:pt x="601722" y="419"/>
                    <a:pt x="650806" y="419"/>
                    <a:pt x="696113" y="1361"/>
                  </a:cubicBezTo>
                  <a:cubicBezTo>
                    <a:pt x="698001" y="5129"/>
                    <a:pt x="697057" y="9839"/>
                    <a:pt x="697057" y="14550"/>
                  </a:cubicBezTo>
                  <a:cubicBezTo>
                    <a:pt x="698945" y="83318"/>
                    <a:pt x="697057" y="161507"/>
                    <a:pt x="697057" y="234043"/>
                  </a:cubicBezTo>
                  <a:cubicBezTo>
                    <a:pt x="697057" y="391362"/>
                    <a:pt x="697057" y="544913"/>
                    <a:pt x="697057" y="701291"/>
                  </a:cubicBezTo>
                  <a:cubicBezTo>
                    <a:pt x="697057" y="779479"/>
                    <a:pt x="698001" y="854842"/>
                    <a:pt x="697057" y="927378"/>
                  </a:cubicBezTo>
                  <a:cubicBezTo>
                    <a:pt x="653637" y="929262"/>
                    <a:pt x="601722" y="929262"/>
                    <a:pt x="560190" y="927378"/>
                  </a:cubicBezTo>
                  <a:cubicBezTo>
                    <a:pt x="558302" y="925494"/>
                    <a:pt x="557358" y="922668"/>
                    <a:pt x="556415" y="920784"/>
                  </a:cubicBezTo>
                  <a:cubicBezTo>
                    <a:pt x="553583" y="914190"/>
                    <a:pt x="549807" y="905711"/>
                    <a:pt x="546975" y="899117"/>
                  </a:cubicBezTo>
                  <a:cubicBezTo>
                    <a:pt x="534705" y="869914"/>
                    <a:pt x="522434" y="840711"/>
                    <a:pt x="510163" y="810566"/>
                  </a:cubicBezTo>
                  <a:cubicBezTo>
                    <a:pt x="505443" y="801146"/>
                    <a:pt x="500724" y="791726"/>
                    <a:pt x="496948" y="781363"/>
                  </a:cubicBezTo>
                  <a:cubicBezTo>
                    <a:pt x="495060" y="776653"/>
                    <a:pt x="493172" y="771943"/>
                    <a:pt x="491285" y="767233"/>
                  </a:cubicBezTo>
                  <a:cubicBezTo>
                    <a:pt x="485621" y="752160"/>
                    <a:pt x="479014" y="737088"/>
                    <a:pt x="472406" y="722957"/>
                  </a:cubicBezTo>
                  <a:cubicBezTo>
                    <a:pt x="470519" y="718247"/>
                    <a:pt x="467687" y="713537"/>
                    <a:pt x="465799" y="708827"/>
                  </a:cubicBezTo>
                  <a:cubicBezTo>
                    <a:pt x="464855" y="704117"/>
                    <a:pt x="462967" y="698464"/>
                    <a:pt x="458248" y="695638"/>
                  </a:cubicBezTo>
                  <a:cubicBezTo>
                    <a:pt x="449753" y="699406"/>
                    <a:pt x="452584" y="711653"/>
                    <a:pt x="452584" y="720131"/>
                  </a:cubicBezTo>
                  <a:cubicBezTo>
                    <a:pt x="452584" y="789841"/>
                    <a:pt x="453528" y="863320"/>
                    <a:pt x="451640" y="929262"/>
                  </a:cubicBezTo>
                  <a:cubicBezTo>
                    <a:pt x="407277" y="929262"/>
                    <a:pt x="352530" y="929262"/>
                    <a:pt x="303446" y="929262"/>
                  </a:cubicBezTo>
                  <a:cubicBezTo>
                    <a:pt x="296839" y="929262"/>
                    <a:pt x="290232" y="930204"/>
                    <a:pt x="285512" y="928320"/>
                  </a:cubicBezTo>
                  <a:cubicBezTo>
                    <a:pt x="283624" y="641943"/>
                    <a:pt x="284568" y="348029"/>
                    <a:pt x="284568" y="58825"/>
                  </a:cubicBezTo>
                  <a:cubicBezTo>
                    <a:pt x="284568" y="39984"/>
                    <a:pt x="283624" y="20202"/>
                    <a:pt x="285512" y="1361"/>
                  </a:cubicBezTo>
                  <a:cubicBezTo>
                    <a:pt x="290232" y="419"/>
                    <a:pt x="295895" y="419"/>
                    <a:pt x="301558" y="419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ïṩḷîďé"/>
            <p:cNvSpPr/>
            <p:nvPr/>
          </p:nvSpPr>
          <p:spPr bwMode="auto">
            <a:xfrm>
              <a:off x="1222324" y="837219"/>
              <a:ext cx="1830289" cy="1825494"/>
            </a:xfrm>
            <a:prstGeom prst="ellipse">
              <a:avLst/>
            </a:prstGeom>
            <a:noFill/>
            <a:ln w="28575" cap="flat">
              <a:solidFill>
                <a:schemeClr val="accent1">
                  <a:alpha val="8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iṩlïḓè"/>
            <p:cNvSpPr/>
            <p:nvPr/>
          </p:nvSpPr>
          <p:spPr bwMode="auto">
            <a:xfrm>
              <a:off x="1418298" y="1031994"/>
              <a:ext cx="1438341" cy="1434745"/>
            </a:xfrm>
            <a:prstGeom prst="ellipse">
              <a:avLst/>
            </a:prstGeom>
            <a:noFill/>
            <a:ln w="28575" cap="flat">
              <a:solidFill>
                <a:schemeClr val="accent1">
                  <a:alpha val="8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7" name="íSļidé"/>
            <p:cNvSpPr/>
            <p:nvPr/>
          </p:nvSpPr>
          <p:spPr bwMode="auto">
            <a:xfrm>
              <a:off x="1939077" y="2258425"/>
              <a:ext cx="405870" cy="109505"/>
            </a:xfrm>
            <a:custGeom>
              <a:avLst/>
              <a:gdLst>
                <a:gd name="connsiteX0" fmla="*/ 248776 w 405870"/>
                <a:gd name="connsiteY0" fmla="*/ 31276 h 109505"/>
                <a:gd name="connsiteX1" fmla="*/ 245953 w 405870"/>
                <a:gd name="connsiteY1" fmla="*/ 35999 h 109505"/>
                <a:gd name="connsiteX2" fmla="*/ 238426 w 405870"/>
                <a:gd name="connsiteY2" fmla="*/ 43557 h 109505"/>
                <a:gd name="connsiteX3" fmla="*/ 225253 w 405870"/>
                <a:gd name="connsiteY3" fmla="*/ 62450 h 109505"/>
                <a:gd name="connsiteX4" fmla="*/ 251599 w 405870"/>
                <a:gd name="connsiteY4" fmla="*/ 63395 h 109505"/>
                <a:gd name="connsiteX5" fmla="*/ 252540 w 405870"/>
                <a:gd name="connsiteY5" fmla="*/ 54893 h 109505"/>
                <a:gd name="connsiteX6" fmla="*/ 252540 w 405870"/>
                <a:gd name="connsiteY6" fmla="*/ 46391 h 109505"/>
                <a:gd name="connsiteX7" fmla="*/ 250658 w 405870"/>
                <a:gd name="connsiteY7" fmla="*/ 31276 h 109505"/>
                <a:gd name="connsiteX8" fmla="*/ 248776 w 405870"/>
                <a:gd name="connsiteY8" fmla="*/ 31276 h 109505"/>
                <a:gd name="connsiteX9" fmla="*/ 359474 w 405870"/>
                <a:gd name="connsiteY9" fmla="*/ 23232 h 109505"/>
                <a:gd name="connsiteX10" fmla="*/ 359474 w 405870"/>
                <a:gd name="connsiteY10" fmla="*/ 24174 h 109505"/>
                <a:gd name="connsiteX11" fmla="*/ 353818 w 405870"/>
                <a:gd name="connsiteY11" fmla="*/ 25117 h 109505"/>
                <a:gd name="connsiteX12" fmla="*/ 347219 w 405870"/>
                <a:gd name="connsiteY12" fmla="*/ 71299 h 109505"/>
                <a:gd name="connsiteX13" fmla="*/ 356646 w 405870"/>
                <a:gd name="connsiteY13" fmla="*/ 88265 h 109505"/>
                <a:gd name="connsiteX14" fmla="*/ 366073 w 405870"/>
                <a:gd name="connsiteY14" fmla="*/ 89207 h 109505"/>
                <a:gd name="connsiteX15" fmla="*/ 372671 w 405870"/>
                <a:gd name="connsiteY15" fmla="*/ 81667 h 109505"/>
                <a:gd name="connsiteX16" fmla="*/ 375499 w 405870"/>
                <a:gd name="connsiteY16" fmla="*/ 43024 h 109505"/>
                <a:gd name="connsiteX17" fmla="*/ 375499 w 405870"/>
                <a:gd name="connsiteY17" fmla="*/ 37369 h 109505"/>
                <a:gd name="connsiteX18" fmla="*/ 372671 w 405870"/>
                <a:gd name="connsiteY18" fmla="*/ 28887 h 109505"/>
                <a:gd name="connsiteX19" fmla="*/ 359474 w 405870"/>
                <a:gd name="connsiteY19" fmla="*/ 23232 h 109505"/>
                <a:gd name="connsiteX20" fmla="*/ 133617 w 405870"/>
                <a:gd name="connsiteY20" fmla="*/ 22593 h 109505"/>
                <a:gd name="connsiteX21" fmla="*/ 121294 w 405870"/>
                <a:gd name="connsiteY21" fmla="*/ 27882 h 109505"/>
                <a:gd name="connsiteX22" fmla="*/ 120346 w 405870"/>
                <a:gd name="connsiteY22" fmla="*/ 43867 h 109505"/>
                <a:gd name="connsiteX23" fmla="*/ 147835 w 405870"/>
                <a:gd name="connsiteY23" fmla="*/ 36345 h 109505"/>
                <a:gd name="connsiteX24" fmla="*/ 145939 w 405870"/>
                <a:gd name="connsiteY24" fmla="*/ 27882 h 109505"/>
                <a:gd name="connsiteX25" fmla="*/ 133617 w 405870"/>
                <a:gd name="connsiteY25" fmla="*/ 22593 h 109505"/>
                <a:gd name="connsiteX26" fmla="*/ 43484 w 405870"/>
                <a:gd name="connsiteY26" fmla="*/ 1718 h 109505"/>
                <a:gd name="connsiteX27" fmla="*/ 53341 w 405870"/>
                <a:gd name="connsiteY27" fmla="*/ 2393 h 109505"/>
                <a:gd name="connsiteX28" fmla="*/ 58062 w 405870"/>
                <a:gd name="connsiteY28" fmla="*/ 32438 h 109505"/>
                <a:gd name="connsiteX29" fmla="*/ 57118 w 405870"/>
                <a:gd name="connsiteY29" fmla="*/ 73750 h 109505"/>
                <a:gd name="connsiteX30" fmla="*/ 51452 w 405870"/>
                <a:gd name="connsiteY30" fmla="*/ 107551 h 109505"/>
                <a:gd name="connsiteX31" fmla="*/ 32565 w 405870"/>
                <a:gd name="connsiteY31" fmla="*/ 105673 h 109505"/>
                <a:gd name="connsiteX32" fmla="*/ 27843 w 405870"/>
                <a:gd name="connsiteY32" fmla="*/ 95345 h 109505"/>
                <a:gd name="connsiteX33" fmla="*/ 28787 w 405870"/>
                <a:gd name="connsiteY33" fmla="*/ 46522 h 109505"/>
                <a:gd name="connsiteX34" fmla="*/ 2345 w 405870"/>
                <a:gd name="connsiteY34" fmla="*/ 40888 h 109505"/>
                <a:gd name="connsiteX35" fmla="*/ 7067 w 405870"/>
                <a:gd name="connsiteY35" fmla="*/ 23988 h 109505"/>
                <a:gd name="connsiteX36" fmla="*/ 14622 w 405870"/>
                <a:gd name="connsiteY36" fmla="*/ 23988 h 109505"/>
                <a:gd name="connsiteX37" fmla="*/ 25954 w 405870"/>
                <a:gd name="connsiteY37" fmla="*/ 18354 h 109505"/>
                <a:gd name="connsiteX38" fmla="*/ 43484 w 405870"/>
                <a:gd name="connsiteY38" fmla="*/ 1718 h 109505"/>
                <a:gd name="connsiteX39" fmla="*/ 359474 w 405870"/>
                <a:gd name="connsiteY39" fmla="*/ 1554 h 109505"/>
                <a:gd name="connsiteX40" fmla="*/ 378327 w 405870"/>
                <a:gd name="connsiteY40" fmla="*/ 4382 h 109505"/>
                <a:gd name="connsiteX41" fmla="*/ 383041 w 405870"/>
                <a:gd name="connsiteY41" fmla="*/ 6267 h 109505"/>
                <a:gd name="connsiteX42" fmla="*/ 392467 w 405870"/>
                <a:gd name="connsiteY42" fmla="*/ 12864 h 109505"/>
                <a:gd name="connsiteX43" fmla="*/ 400951 w 405870"/>
                <a:gd name="connsiteY43" fmla="*/ 25117 h 109505"/>
                <a:gd name="connsiteX44" fmla="*/ 404722 w 405870"/>
                <a:gd name="connsiteY44" fmla="*/ 75069 h 109505"/>
                <a:gd name="connsiteX45" fmla="*/ 402837 w 405870"/>
                <a:gd name="connsiteY45" fmla="*/ 79782 h 109505"/>
                <a:gd name="connsiteX46" fmla="*/ 397181 w 405870"/>
                <a:gd name="connsiteY46" fmla="*/ 93920 h 109505"/>
                <a:gd name="connsiteX47" fmla="*/ 377385 w 405870"/>
                <a:gd name="connsiteY47" fmla="*/ 107115 h 109505"/>
                <a:gd name="connsiteX48" fmla="*/ 336850 w 405870"/>
                <a:gd name="connsiteY48" fmla="*/ 103345 h 109505"/>
                <a:gd name="connsiteX49" fmla="*/ 327423 w 405870"/>
                <a:gd name="connsiteY49" fmla="*/ 95805 h 109505"/>
                <a:gd name="connsiteX50" fmla="*/ 326481 w 405870"/>
                <a:gd name="connsiteY50" fmla="*/ 92035 h 109505"/>
                <a:gd name="connsiteX51" fmla="*/ 320825 w 405870"/>
                <a:gd name="connsiteY51" fmla="*/ 82609 h 109505"/>
                <a:gd name="connsiteX52" fmla="*/ 319882 w 405870"/>
                <a:gd name="connsiteY52" fmla="*/ 77897 h 109505"/>
                <a:gd name="connsiteX53" fmla="*/ 317997 w 405870"/>
                <a:gd name="connsiteY53" fmla="*/ 72242 h 109505"/>
                <a:gd name="connsiteX54" fmla="*/ 317054 w 405870"/>
                <a:gd name="connsiteY54" fmla="*/ 58104 h 109505"/>
                <a:gd name="connsiteX55" fmla="*/ 318939 w 405870"/>
                <a:gd name="connsiteY55" fmla="*/ 37369 h 109505"/>
                <a:gd name="connsiteX56" fmla="*/ 319882 w 405870"/>
                <a:gd name="connsiteY56" fmla="*/ 31714 h 109505"/>
                <a:gd name="connsiteX57" fmla="*/ 322710 w 405870"/>
                <a:gd name="connsiteY57" fmla="*/ 27944 h 109505"/>
                <a:gd name="connsiteX58" fmla="*/ 327423 w 405870"/>
                <a:gd name="connsiteY58" fmla="*/ 18519 h 109505"/>
                <a:gd name="connsiteX59" fmla="*/ 330251 w 405870"/>
                <a:gd name="connsiteY59" fmla="*/ 13807 h 109505"/>
                <a:gd name="connsiteX60" fmla="*/ 350047 w 405870"/>
                <a:gd name="connsiteY60" fmla="*/ 2497 h 109505"/>
                <a:gd name="connsiteX61" fmla="*/ 359474 w 405870"/>
                <a:gd name="connsiteY61" fmla="*/ 1554 h 109505"/>
                <a:gd name="connsiteX62" fmla="*/ 133617 w 405870"/>
                <a:gd name="connsiteY62" fmla="*/ 1554 h 109505"/>
                <a:gd name="connsiteX63" fmla="*/ 163001 w 405870"/>
                <a:gd name="connsiteY63" fmla="*/ 10957 h 109505"/>
                <a:gd name="connsiteX64" fmla="*/ 170584 w 405870"/>
                <a:gd name="connsiteY64" fmla="*/ 19420 h 109505"/>
                <a:gd name="connsiteX65" fmla="*/ 180063 w 405870"/>
                <a:gd name="connsiteY65" fmla="*/ 58912 h 109505"/>
                <a:gd name="connsiteX66" fmla="*/ 176272 w 405870"/>
                <a:gd name="connsiteY66" fmla="*/ 83360 h 109505"/>
                <a:gd name="connsiteX67" fmla="*/ 160158 w 405870"/>
                <a:gd name="connsiteY67" fmla="*/ 101225 h 109505"/>
                <a:gd name="connsiteX68" fmla="*/ 152574 w 405870"/>
                <a:gd name="connsiteY68" fmla="*/ 105927 h 109505"/>
                <a:gd name="connsiteX69" fmla="*/ 113711 w 405870"/>
                <a:gd name="connsiteY69" fmla="*/ 107807 h 109505"/>
                <a:gd name="connsiteX70" fmla="*/ 108972 w 405870"/>
                <a:gd name="connsiteY70" fmla="*/ 104986 h 109505"/>
                <a:gd name="connsiteX71" fmla="*/ 104232 w 405870"/>
                <a:gd name="connsiteY71" fmla="*/ 104046 h 109505"/>
                <a:gd name="connsiteX72" fmla="*/ 96649 w 405870"/>
                <a:gd name="connsiteY72" fmla="*/ 96524 h 109505"/>
                <a:gd name="connsiteX73" fmla="*/ 110867 w 405870"/>
                <a:gd name="connsiteY73" fmla="*/ 80539 h 109505"/>
                <a:gd name="connsiteX74" fmla="*/ 122242 w 405870"/>
                <a:gd name="connsiteY74" fmla="*/ 87121 h 109505"/>
                <a:gd name="connsiteX75" fmla="*/ 133617 w 405870"/>
                <a:gd name="connsiteY75" fmla="*/ 89942 h 109505"/>
                <a:gd name="connsiteX76" fmla="*/ 148783 w 405870"/>
                <a:gd name="connsiteY76" fmla="*/ 76778 h 109505"/>
                <a:gd name="connsiteX77" fmla="*/ 147835 w 405870"/>
                <a:gd name="connsiteY77" fmla="*/ 64554 h 109505"/>
                <a:gd name="connsiteX78" fmla="*/ 139304 w 405870"/>
                <a:gd name="connsiteY78" fmla="*/ 69255 h 109505"/>
                <a:gd name="connsiteX79" fmla="*/ 120346 w 405870"/>
                <a:gd name="connsiteY79" fmla="*/ 70196 h 109505"/>
                <a:gd name="connsiteX80" fmla="*/ 107076 w 405870"/>
                <a:gd name="connsiteY80" fmla="*/ 66434 h 109505"/>
                <a:gd name="connsiteX81" fmla="*/ 93805 w 405870"/>
                <a:gd name="connsiteY81" fmla="*/ 53270 h 109505"/>
                <a:gd name="connsiteX82" fmla="*/ 90962 w 405870"/>
                <a:gd name="connsiteY82" fmla="*/ 25061 h 109505"/>
                <a:gd name="connsiteX83" fmla="*/ 107076 w 405870"/>
                <a:gd name="connsiteY83" fmla="*/ 8136 h 109505"/>
                <a:gd name="connsiteX84" fmla="*/ 133617 w 405870"/>
                <a:gd name="connsiteY84" fmla="*/ 1554 h 109505"/>
                <a:gd name="connsiteX85" fmla="*/ 259126 w 405870"/>
                <a:gd name="connsiteY85" fmla="*/ 102 h 109505"/>
                <a:gd name="connsiteX86" fmla="*/ 280767 w 405870"/>
                <a:gd name="connsiteY86" fmla="*/ 17106 h 109505"/>
                <a:gd name="connsiteX87" fmla="*/ 280767 w 405870"/>
                <a:gd name="connsiteY87" fmla="*/ 53948 h 109505"/>
                <a:gd name="connsiteX88" fmla="*/ 281708 w 405870"/>
                <a:gd name="connsiteY88" fmla="*/ 64339 h 109505"/>
                <a:gd name="connsiteX89" fmla="*/ 287354 w 405870"/>
                <a:gd name="connsiteY89" fmla="*/ 65284 h 109505"/>
                <a:gd name="connsiteX90" fmla="*/ 294881 w 405870"/>
                <a:gd name="connsiteY90" fmla="*/ 74731 h 109505"/>
                <a:gd name="connsiteX91" fmla="*/ 292999 w 405870"/>
                <a:gd name="connsiteY91" fmla="*/ 83233 h 109505"/>
                <a:gd name="connsiteX92" fmla="*/ 282649 w 405870"/>
                <a:gd name="connsiteY92" fmla="*/ 86067 h 109505"/>
                <a:gd name="connsiteX93" fmla="*/ 280767 w 405870"/>
                <a:gd name="connsiteY93" fmla="*/ 97403 h 109505"/>
                <a:gd name="connsiteX94" fmla="*/ 273240 w 405870"/>
                <a:gd name="connsiteY94" fmla="*/ 107794 h 109505"/>
                <a:gd name="connsiteX95" fmla="*/ 257244 w 405870"/>
                <a:gd name="connsiteY95" fmla="*/ 106849 h 109505"/>
                <a:gd name="connsiteX96" fmla="*/ 251599 w 405870"/>
                <a:gd name="connsiteY96" fmla="*/ 95513 h 109505"/>
                <a:gd name="connsiteX97" fmla="*/ 249717 w 405870"/>
                <a:gd name="connsiteY97" fmla="*/ 86067 h 109505"/>
                <a:gd name="connsiteX98" fmla="*/ 211139 w 405870"/>
                <a:gd name="connsiteY98" fmla="*/ 86067 h 109505"/>
                <a:gd name="connsiteX99" fmla="*/ 202671 w 405870"/>
                <a:gd name="connsiteY99" fmla="*/ 79454 h 109505"/>
                <a:gd name="connsiteX100" fmla="*/ 202671 w 405870"/>
                <a:gd name="connsiteY100" fmla="*/ 63395 h 109505"/>
                <a:gd name="connsiteX101" fmla="*/ 205494 w 405870"/>
                <a:gd name="connsiteY101" fmla="*/ 60561 h 109505"/>
                <a:gd name="connsiteX102" fmla="*/ 206435 w 405870"/>
                <a:gd name="connsiteY102" fmla="*/ 56782 h 109505"/>
                <a:gd name="connsiteX103" fmla="*/ 210198 w 405870"/>
                <a:gd name="connsiteY103" fmla="*/ 53948 h 109505"/>
                <a:gd name="connsiteX104" fmla="*/ 217726 w 405870"/>
                <a:gd name="connsiteY104" fmla="*/ 42612 h 109505"/>
                <a:gd name="connsiteX105" fmla="*/ 241249 w 405870"/>
                <a:gd name="connsiteY105" fmla="*/ 16161 h 109505"/>
                <a:gd name="connsiteX106" fmla="*/ 249717 w 405870"/>
                <a:gd name="connsiteY106" fmla="*/ 5770 h 109505"/>
                <a:gd name="connsiteX107" fmla="*/ 259126 w 405870"/>
                <a:gd name="connsiteY107" fmla="*/ 102 h 10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05870" h="109505">
                  <a:moveTo>
                    <a:pt x="248776" y="31276"/>
                  </a:moveTo>
                  <a:cubicBezTo>
                    <a:pt x="247835" y="32221"/>
                    <a:pt x="246894" y="34110"/>
                    <a:pt x="245953" y="35999"/>
                  </a:cubicBezTo>
                  <a:cubicBezTo>
                    <a:pt x="242190" y="36944"/>
                    <a:pt x="242190" y="41667"/>
                    <a:pt x="238426" y="43557"/>
                  </a:cubicBezTo>
                  <a:cubicBezTo>
                    <a:pt x="235603" y="51114"/>
                    <a:pt x="229017" y="54893"/>
                    <a:pt x="225253" y="62450"/>
                  </a:cubicBezTo>
                  <a:cubicBezTo>
                    <a:pt x="232780" y="64339"/>
                    <a:pt x="243131" y="64339"/>
                    <a:pt x="251599" y="63395"/>
                  </a:cubicBezTo>
                  <a:cubicBezTo>
                    <a:pt x="252540" y="60561"/>
                    <a:pt x="252540" y="57727"/>
                    <a:pt x="252540" y="54893"/>
                  </a:cubicBezTo>
                  <a:cubicBezTo>
                    <a:pt x="252540" y="52059"/>
                    <a:pt x="252540" y="48280"/>
                    <a:pt x="252540" y="46391"/>
                  </a:cubicBezTo>
                  <a:cubicBezTo>
                    <a:pt x="252540" y="40723"/>
                    <a:pt x="252540" y="33165"/>
                    <a:pt x="250658" y="31276"/>
                  </a:cubicBezTo>
                  <a:cubicBezTo>
                    <a:pt x="248776" y="31276"/>
                    <a:pt x="248776" y="31276"/>
                    <a:pt x="248776" y="31276"/>
                  </a:cubicBezTo>
                  <a:close/>
                  <a:moveTo>
                    <a:pt x="359474" y="23232"/>
                  </a:moveTo>
                  <a:cubicBezTo>
                    <a:pt x="359474" y="23232"/>
                    <a:pt x="359474" y="23232"/>
                    <a:pt x="359474" y="24174"/>
                  </a:cubicBezTo>
                  <a:cubicBezTo>
                    <a:pt x="357589" y="24174"/>
                    <a:pt x="356646" y="25117"/>
                    <a:pt x="353818" y="25117"/>
                  </a:cubicBezTo>
                  <a:cubicBezTo>
                    <a:pt x="347219" y="31714"/>
                    <a:pt x="344391" y="55277"/>
                    <a:pt x="347219" y="71299"/>
                  </a:cubicBezTo>
                  <a:cubicBezTo>
                    <a:pt x="348162" y="77897"/>
                    <a:pt x="351933" y="87322"/>
                    <a:pt x="356646" y="88265"/>
                  </a:cubicBezTo>
                  <a:cubicBezTo>
                    <a:pt x="359474" y="89207"/>
                    <a:pt x="363245" y="88265"/>
                    <a:pt x="366073" y="89207"/>
                  </a:cubicBezTo>
                  <a:cubicBezTo>
                    <a:pt x="369843" y="87322"/>
                    <a:pt x="370786" y="85437"/>
                    <a:pt x="372671" y="81667"/>
                  </a:cubicBezTo>
                  <a:cubicBezTo>
                    <a:pt x="377385" y="72242"/>
                    <a:pt x="376442" y="56219"/>
                    <a:pt x="375499" y="43024"/>
                  </a:cubicBezTo>
                  <a:cubicBezTo>
                    <a:pt x="375499" y="41139"/>
                    <a:pt x="376442" y="38312"/>
                    <a:pt x="375499" y="37369"/>
                  </a:cubicBezTo>
                  <a:cubicBezTo>
                    <a:pt x="375499" y="33599"/>
                    <a:pt x="371729" y="32657"/>
                    <a:pt x="372671" y="28887"/>
                  </a:cubicBezTo>
                  <a:cubicBezTo>
                    <a:pt x="368901" y="26059"/>
                    <a:pt x="367015" y="22289"/>
                    <a:pt x="359474" y="23232"/>
                  </a:cubicBezTo>
                  <a:close/>
                  <a:moveTo>
                    <a:pt x="133617" y="22593"/>
                  </a:moveTo>
                  <a:cubicBezTo>
                    <a:pt x="128640" y="22476"/>
                    <a:pt x="123664" y="24121"/>
                    <a:pt x="121294" y="27882"/>
                  </a:cubicBezTo>
                  <a:cubicBezTo>
                    <a:pt x="119398" y="33524"/>
                    <a:pt x="118451" y="39166"/>
                    <a:pt x="120346" y="43867"/>
                  </a:cubicBezTo>
                  <a:cubicBezTo>
                    <a:pt x="125086" y="57031"/>
                    <a:pt x="149731" y="53270"/>
                    <a:pt x="147835" y="36345"/>
                  </a:cubicBezTo>
                  <a:cubicBezTo>
                    <a:pt x="147835" y="33524"/>
                    <a:pt x="145939" y="31644"/>
                    <a:pt x="145939" y="27882"/>
                  </a:cubicBezTo>
                  <a:cubicBezTo>
                    <a:pt x="143570" y="24591"/>
                    <a:pt x="138593" y="22711"/>
                    <a:pt x="133617" y="22593"/>
                  </a:cubicBezTo>
                  <a:close/>
                  <a:moveTo>
                    <a:pt x="43484" y="1718"/>
                  </a:moveTo>
                  <a:cubicBezTo>
                    <a:pt x="46140" y="926"/>
                    <a:pt x="49327" y="984"/>
                    <a:pt x="53341" y="2393"/>
                  </a:cubicBezTo>
                  <a:cubicBezTo>
                    <a:pt x="59007" y="8965"/>
                    <a:pt x="58062" y="22110"/>
                    <a:pt x="58062" y="32438"/>
                  </a:cubicBezTo>
                  <a:cubicBezTo>
                    <a:pt x="58062" y="42766"/>
                    <a:pt x="57118" y="56850"/>
                    <a:pt x="57118" y="73750"/>
                  </a:cubicBezTo>
                  <a:cubicBezTo>
                    <a:pt x="57118" y="87834"/>
                    <a:pt x="59951" y="101918"/>
                    <a:pt x="51452" y="107551"/>
                  </a:cubicBezTo>
                  <a:cubicBezTo>
                    <a:pt x="43897" y="109429"/>
                    <a:pt x="36342" y="109429"/>
                    <a:pt x="32565" y="105673"/>
                  </a:cubicBezTo>
                  <a:cubicBezTo>
                    <a:pt x="28787" y="102857"/>
                    <a:pt x="28787" y="100979"/>
                    <a:pt x="27843" y="95345"/>
                  </a:cubicBezTo>
                  <a:cubicBezTo>
                    <a:pt x="26898" y="81262"/>
                    <a:pt x="28787" y="59667"/>
                    <a:pt x="28787" y="46522"/>
                  </a:cubicBezTo>
                  <a:cubicBezTo>
                    <a:pt x="23121" y="40888"/>
                    <a:pt x="7067" y="47461"/>
                    <a:pt x="2345" y="40888"/>
                  </a:cubicBezTo>
                  <a:cubicBezTo>
                    <a:pt x="-2377" y="35255"/>
                    <a:pt x="456" y="25866"/>
                    <a:pt x="7067" y="23988"/>
                  </a:cubicBezTo>
                  <a:cubicBezTo>
                    <a:pt x="9900" y="23988"/>
                    <a:pt x="11789" y="23988"/>
                    <a:pt x="14622" y="23988"/>
                  </a:cubicBezTo>
                  <a:cubicBezTo>
                    <a:pt x="18399" y="23049"/>
                    <a:pt x="23121" y="21171"/>
                    <a:pt x="25954" y="18354"/>
                  </a:cubicBezTo>
                  <a:cubicBezTo>
                    <a:pt x="32329" y="14129"/>
                    <a:pt x="35516" y="4094"/>
                    <a:pt x="43484" y="1718"/>
                  </a:cubicBezTo>
                  <a:close/>
                  <a:moveTo>
                    <a:pt x="359474" y="1554"/>
                  </a:moveTo>
                  <a:cubicBezTo>
                    <a:pt x="367015" y="1554"/>
                    <a:pt x="373614" y="2497"/>
                    <a:pt x="378327" y="4382"/>
                  </a:cubicBezTo>
                  <a:cubicBezTo>
                    <a:pt x="380213" y="5324"/>
                    <a:pt x="382098" y="5324"/>
                    <a:pt x="383041" y="6267"/>
                  </a:cubicBezTo>
                  <a:cubicBezTo>
                    <a:pt x="385869" y="7209"/>
                    <a:pt x="389639" y="10979"/>
                    <a:pt x="392467" y="12864"/>
                  </a:cubicBezTo>
                  <a:cubicBezTo>
                    <a:pt x="396238" y="16634"/>
                    <a:pt x="398123" y="21347"/>
                    <a:pt x="400951" y="25117"/>
                  </a:cubicBezTo>
                  <a:cubicBezTo>
                    <a:pt x="404722" y="37369"/>
                    <a:pt x="407550" y="59047"/>
                    <a:pt x="404722" y="75069"/>
                  </a:cubicBezTo>
                  <a:cubicBezTo>
                    <a:pt x="404722" y="76012"/>
                    <a:pt x="403779" y="77897"/>
                    <a:pt x="402837" y="79782"/>
                  </a:cubicBezTo>
                  <a:cubicBezTo>
                    <a:pt x="400951" y="85437"/>
                    <a:pt x="400009" y="90150"/>
                    <a:pt x="397181" y="93920"/>
                  </a:cubicBezTo>
                  <a:cubicBezTo>
                    <a:pt x="392467" y="100517"/>
                    <a:pt x="385869" y="104287"/>
                    <a:pt x="377385" y="107115"/>
                  </a:cubicBezTo>
                  <a:cubicBezTo>
                    <a:pt x="364187" y="111827"/>
                    <a:pt x="347219" y="109000"/>
                    <a:pt x="336850" y="103345"/>
                  </a:cubicBezTo>
                  <a:cubicBezTo>
                    <a:pt x="334022" y="102402"/>
                    <a:pt x="329309" y="98632"/>
                    <a:pt x="327423" y="95805"/>
                  </a:cubicBezTo>
                  <a:cubicBezTo>
                    <a:pt x="326481" y="94862"/>
                    <a:pt x="326481" y="92977"/>
                    <a:pt x="326481" y="92035"/>
                  </a:cubicBezTo>
                  <a:cubicBezTo>
                    <a:pt x="324595" y="90150"/>
                    <a:pt x="321767" y="86380"/>
                    <a:pt x="320825" y="82609"/>
                  </a:cubicBezTo>
                  <a:cubicBezTo>
                    <a:pt x="319882" y="81667"/>
                    <a:pt x="319882" y="78839"/>
                    <a:pt x="319882" y="77897"/>
                  </a:cubicBezTo>
                  <a:cubicBezTo>
                    <a:pt x="318939" y="76012"/>
                    <a:pt x="317997" y="74127"/>
                    <a:pt x="317997" y="72242"/>
                  </a:cubicBezTo>
                  <a:cubicBezTo>
                    <a:pt x="317054" y="68472"/>
                    <a:pt x="317054" y="62817"/>
                    <a:pt x="317054" y="58104"/>
                  </a:cubicBezTo>
                  <a:cubicBezTo>
                    <a:pt x="317054" y="49622"/>
                    <a:pt x="317997" y="43967"/>
                    <a:pt x="318939" y="37369"/>
                  </a:cubicBezTo>
                  <a:cubicBezTo>
                    <a:pt x="319882" y="35484"/>
                    <a:pt x="319882" y="33599"/>
                    <a:pt x="319882" y="31714"/>
                  </a:cubicBezTo>
                  <a:cubicBezTo>
                    <a:pt x="320825" y="30772"/>
                    <a:pt x="321767" y="29829"/>
                    <a:pt x="322710" y="27944"/>
                  </a:cubicBezTo>
                  <a:cubicBezTo>
                    <a:pt x="323653" y="24174"/>
                    <a:pt x="324595" y="22289"/>
                    <a:pt x="327423" y="18519"/>
                  </a:cubicBezTo>
                  <a:cubicBezTo>
                    <a:pt x="328366" y="16634"/>
                    <a:pt x="329309" y="14749"/>
                    <a:pt x="330251" y="13807"/>
                  </a:cubicBezTo>
                  <a:cubicBezTo>
                    <a:pt x="334965" y="9094"/>
                    <a:pt x="343449" y="4382"/>
                    <a:pt x="350047" y="2497"/>
                  </a:cubicBezTo>
                  <a:cubicBezTo>
                    <a:pt x="351933" y="1554"/>
                    <a:pt x="356646" y="1554"/>
                    <a:pt x="359474" y="1554"/>
                  </a:cubicBezTo>
                  <a:close/>
                  <a:moveTo>
                    <a:pt x="133617" y="1554"/>
                  </a:moveTo>
                  <a:cubicBezTo>
                    <a:pt x="146887" y="2494"/>
                    <a:pt x="155418" y="5315"/>
                    <a:pt x="163001" y="10957"/>
                  </a:cubicBezTo>
                  <a:cubicBezTo>
                    <a:pt x="166793" y="13778"/>
                    <a:pt x="167741" y="14718"/>
                    <a:pt x="170584" y="19420"/>
                  </a:cubicBezTo>
                  <a:cubicBezTo>
                    <a:pt x="177220" y="28823"/>
                    <a:pt x="181011" y="41987"/>
                    <a:pt x="180063" y="58912"/>
                  </a:cubicBezTo>
                  <a:cubicBezTo>
                    <a:pt x="179115" y="68315"/>
                    <a:pt x="178167" y="74897"/>
                    <a:pt x="176272" y="83360"/>
                  </a:cubicBezTo>
                  <a:cubicBezTo>
                    <a:pt x="171532" y="89942"/>
                    <a:pt x="167741" y="96524"/>
                    <a:pt x="160158" y="101225"/>
                  </a:cubicBezTo>
                  <a:cubicBezTo>
                    <a:pt x="158262" y="103106"/>
                    <a:pt x="155418" y="104986"/>
                    <a:pt x="152574" y="105927"/>
                  </a:cubicBezTo>
                  <a:cubicBezTo>
                    <a:pt x="142148" y="109688"/>
                    <a:pt x="125086" y="110628"/>
                    <a:pt x="113711" y="107807"/>
                  </a:cubicBezTo>
                  <a:cubicBezTo>
                    <a:pt x="111815" y="106867"/>
                    <a:pt x="110867" y="105927"/>
                    <a:pt x="108972" y="104986"/>
                  </a:cubicBezTo>
                  <a:cubicBezTo>
                    <a:pt x="107076" y="104046"/>
                    <a:pt x="106128" y="104986"/>
                    <a:pt x="104232" y="104046"/>
                  </a:cubicBezTo>
                  <a:cubicBezTo>
                    <a:pt x="102336" y="103106"/>
                    <a:pt x="97597" y="99345"/>
                    <a:pt x="96649" y="96524"/>
                  </a:cubicBezTo>
                  <a:cubicBezTo>
                    <a:pt x="92858" y="87121"/>
                    <a:pt x="101389" y="78658"/>
                    <a:pt x="110867" y="80539"/>
                  </a:cubicBezTo>
                  <a:cubicBezTo>
                    <a:pt x="115607" y="80539"/>
                    <a:pt x="118451" y="85240"/>
                    <a:pt x="122242" y="87121"/>
                  </a:cubicBezTo>
                  <a:cubicBezTo>
                    <a:pt x="126034" y="89001"/>
                    <a:pt x="129825" y="90882"/>
                    <a:pt x="133617" y="89942"/>
                  </a:cubicBezTo>
                  <a:cubicBezTo>
                    <a:pt x="143096" y="89942"/>
                    <a:pt x="144991" y="84300"/>
                    <a:pt x="148783" y="76778"/>
                  </a:cubicBezTo>
                  <a:cubicBezTo>
                    <a:pt x="148783" y="73016"/>
                    <a:pt x="151627" y="66434"/>
                    <a:pt x="147835" y="64554"/>
                  </a:cubicBezTo>
                  <a:cubicBezTo>
                    <a:pt x="144991" y="63613"/>
                    <a:pt x="142148" y="68315"/>
                    <a:pt x="139304" y="69255"/>
                  </a:cubicBezTo>
                  <a:cubicBezTo>
                    <a:pt x="134565" y="70196"/>
                    <a:pt x="126034" y="70196"/>
                    <a:pt x="120346" y="70196"/>
                  </a:cubicBezTo>
                  <a:cubicBezTo>
                    <a:pt x="115607" y="69255"/>
                    <a:pt x="110867" y="68315"/>
                    <a:pt x="107076" y="66434"/>
                  </a:cubicBezTo>
                  <a:cubicBezTo>
                    <a:pt x="101389" y="63613"/>
                    <a:pt x="94753" y="60793"/>
                    <a:pt x="93805" y="53270"/>
                  </a:cubicBezTo>
                  <a:cubicBezTo>
                    <a:pt x="88118" y="47628"/>
                    <a:pt x="90014" y="34464"/>
                    <a:pt x="90962" y="25061"/>
                  </a:cubicBezTo>
                  <a:cubicBezTo>
                    <a:pt x="95701" y="17539"/>
                    <a:pt x="99493" y="11897"/>
                    <a:pt x="107076" y="8136"/>
                  </a:cubicBezTo>
                  <a:cubicBezTo>
                    <a:pt x="113711" y="3435"/>
                    <a:pt x="124138" y="1554"/>
                    <a:pt x="133617" y="1554"/>
                  </a:cubicBezTo>
                  <a:close/>
                  <a:moveTo>
                    <a:pt x="259126" y="102"/>
                  </a:moveTo>
                  <a:cubicBezTo>
                    <a:pt x="273240" y="-843"/>
                    <a:pt x="278885" y="4825"/>
                    <a:pt x="280767" y="17106"/>
                  </a:cubicBezTo>
                  <a:cubicBezTo>
                    <a:pt x="281708" y="26553"/>
                    <a:pt x="280767" y="43557"/>
                    <a:pt x="280767" y="53948"/>
                  </a:cubicBezTo>
                  <a:cubicBezTo>
                    <a:pt x="279826" y="58671"/>
                    <a:pt x="279826" y="62450"/>
                    <a:pt x="281708" y="64339"/>
                  </a:cubicBezTo>
                  <a:cubicBezTo>
                    <a:pt x="283590" y="65284"/>
                    <a:pt x="285472" y="64339"/>
                    <a:pt x="287354" y="65284"/>
                  </a:cubicBezTo>
                  <a:cubicBezTo>
                    <a:pt x="291117" y="66229"/>
                    <a:pt x="294881" y="70952"/>
                    <a:pt x="294881" y="74731"/>
                  </a:cubicBezTo>
                  <a:cubicBezTo>
                    <a:pt x="294881" y="77565"/>
                    <a:pt x="293940" y="80399"/>
                    <a:pt x="292999" y="83233"/>
                  </a:cubicBezTo>
                  <a:cubicBezTo>
                    <a:pt x="290177" y="84177"/>
                    <a:pt x="287354" y="87011"/>
                    <a:pt x="282649" y="86067"/>
                  </a:cubicBezTo>
                  <a:cubicBezTo>
                    <a:pt x="278885" y="87956"/>
                    <a:pt x="280767" y="93624"/>
                    <a:pt x="280767" y="97403"/>
                  </a:cubicBezTo>
                  <a:cubicBezTo>
                    <a:pt x="279826" y="101181"/>
                    <a:pt x="276063" y="106849"/>
                    <a:pt x="273240" y="107794"/>
                  </a:cubicBezTo>
                  <a:cubicBezTo>
                    <a:pt x="268535" y="110628"/>
                    <a:pt x="260067" y="109683"/>
                    <a:pt x="257244" y="106849"/>
                  </a:cubicBezTo>
                  <a:cubicBezTo>
                    <a:pt x="254422" y="104960"/>
                    <a:pt x="252540" y="99292"/>
                    <a:pt x="251599" y="95513"/>
                  </a:cubicBezTo>
                  <a:cubicBezTo>
                    <a:pt x="251599" y="91735"/>
                    <a:pt x="253481" y="87956"/>
                    <a:pt x="249717" y="86067"/>
                  </a:cubicBezTo>
                  <a:cubicBezTo>
                    <a:pt x="240308" y="86067"/>
                    <a:pt x="221489" y="88901"/>
                    <a:pt x="211139" y="86067"/>
                  </a:cubicBezTo>
                  <a:cubicBezTo>
                    <a:pt x="208316" y="85122"/>
                    <a:pt x="203612" y="81343"/>
                    <a:pt x="202671" y="79454"/>
                  </a:cubicBezTo>
                  <a:cubicBezTo>
                    <a:pt x="201730" y="76620"/>
                    <a:pt x="200789" y="68118"/>
                    <a:pt x="202671" y="63395"/>
                  </a:cubicBezTo>
                  <a:cubicBezTo>
                    <a:pt x="202671" y="62450"/>
                    <a:pt x="204553" y="62450"/>
                    <a:pt x="205494" y="60561"/>
                  </a:cubicBezTo>
                  <a:cubicBezTo>
                    <a:pt x="205494" y="59616"/>
                    <a:pt x="205494" y="57727"/>
                    <a:pt x="206435" y="56782"/>
                  </a:cubicBezTo>
                  <a:cubicBezTo>
                    <a:pt x="207376" y="55837"/>
                    <a:pt x="209257" y="54893"/>
                    <a:pt x="210198" y="53948"/>
                  </a:cubicBezTo>
                  <a:cubicBezTo>
                    <a:pt x="213021" y="51114"/>
                    <a:pt x="214903" y="46391"/>
                    <a:pt x="217726" y="42612"/>
                  </a:cubicBezTo>
                  <a:cubicBezTo>
                    <a:pt x="225253" y="35055"/>
                    <a:pt x="233721" y="24663"/>
                    <a:pt x="241249" y="16161"/>
                  </a:cubicBezTo>
                  <a:cubicBezTo>
                    <a:pt x="244071" y="12382"/>
                    <a:pt x="246894" y="8604"/>
                    <a:pt x="249717" y="5770"/>
                  </a:cubicBezTo>
                  <a:cubicBezTo>
                    <a:pt x="252540" y="2936"/>
                    <a:pt x="255362" y="1991"/>
                    <a:pt x="259126" y="102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şḻîḋé"/>
            <p:cNvSpPr/>
            <p:nvPr/>
          </p:nvSpPr>
          <p:spPr bwMode="auto">
            <a:xfrm>
              <a:off x="1273735" y="882959"/>
              <a:ext cx="1733256" cy="1758178"/>
            </a:xfrm>
            <a:custGeom>
              <a:avLst/>
              <a:gdLst>
                <a:gd name="connsiteX0" fmla="*/ 780239 w 1733256"/>
                <a:gd name="connsiteY0" fmla="*/ 1681855 h 1758178"/>
                <a:gd name="connsiteX1" fmla="*/ 772669 w 1733256"/>
                <a:gd name="connsiteY1" fmla="*/ 1695989 h 1758178"/>
                <a:gd name="connsiteX2" fmla="*/ 784971 w 1733256"/>
                <a:gd name="connsiteY2" fmla="*/ 1702585 h 1758178"/>
                <a:gd name="connsiteX3" fmla="*/ 796326 w 1733256"/>
                <a:gd name="connsiteY3" fmla="*/ 1690335 h 1758178"/>
                <a:gd name="connsiteX4" fmla="*/ 780239 w 1733256"/>
                <a:gd name="connsiteY4" fmla="*/ 1681855 h 1758178"/>
                <a:gd name="connsiteX5" fmla="*/ 761314 w 1733256"/>
                <a:gd name="connsiteY5" fmla="*/ 1649818 h 1758178"/>
                <a:gd name="connsiteX6" fmla="*/ 749012 w 1733256"/>
                <a:gd name="connsiteY6" fmla="*/ 1657356 h 1758178"/>
                <a:gd name="connsiteX7" fmla="*/ 764153 w 1733256"/>
                <a:gd name="connsiteY7" fmla="*/ 1660183 h 1758178"/>
                <a:gd name="connsiteX8" fmla="*/ 766991 w 1733256"/>
                <a:gd name="connsiteY8" fmla="*/ 1650760 h 1758178"/>
                <a:gd name="connsiteX9" fmla="*/ 761314 w 1733256"/>
                <a:gd name="connsiteY9" fmla="*/ 1649818 h 1758178"/>
                <a:gd name="connsiteX10" fmla="*/ 755636 w 1733256"/>
                <a:gd name="connsiteY10" fmla="*/ 1637568 h 1758178"/>
                <a:gd name="connsiteX11" fmla="*/ 738603 w 1733256"/>
                <a:gd name="connsiteY11" fmla="*/ 1647933 h 1758178"/>
                <a:gd name="connsiteX12" fmla="*/ 736711 w 1733256"/>
                <a:gd name="connsiteY12" fmla="*/ 1657356 h 1758178"/>
                <a:gd name="connsiteX13" fmla="*/ 747120 w 1733256"/>
                <a:gd name="connsiteY13" fmla="*/ 1650760 h 1758178"/>
                <a:gd name="connsiteX14" fmla="*/ 750905 w 1733256"/>
                <a:gd name="connsiteY14" fmla="*/ 1647933 h 1758178"/>
                <a:gd name="connsiteX15" fmla="*/ 755636 w 1733256"/>
                <a:gd name="connsiteY15" fmla="*/ 1637568 h 1758178"/>
                <a:gd name="connsiteX16" fmla="*/ 1094306 w 1733256"/>
                <a:gd name="connsiteY16" fmla="*/ 1635298 h 1758178"/>
                <a:gd name="connsiteX17" fmla="*/ 1102379 w 1733256"/>
                <a:gd name="connsiteY17" fmla="*/ 1638739 h 1758178"/>
                <a:gd name="connsiteX18" fmla="*/ 1105213 w 1733256"/>
                <a:gd name="connsiteY18" fmla="*/ 1650973 h 1758178"/>
                <a:gd name="connsiteX19" fmla="*/ 1101435 w 1733256"/>
                <a:gd name="connsiteY19" fmla="*/ 1663208 h 1758178"/>
                <a:gd name="connsiteX20" fmla="*/ 1106157 w 1733256"/>
                <a:gd name="connsiteY20" fmla="*/ 1668855 h 1758178"/>
                <a:gd name="connsiteX21" fmla="*/ 1096712 w 1733256"/>
                <a:gd name="connsiteY21" fmla="*/ 1679207 h 1758178"/>
                <a:gd name="connsiteX22" fmla="*/ 1066489 w 1733256"/>
                <a:gd name="connsiteY22" fmla="*/ 1702736 h 1758178"/>
                <a:gd name="connsiteX23" fmla="*/ 1069322 w 1733256"/>
                <a:gd name="connsiteY23" fmla="*/ 1712147 h 1758178"/>
                <a:gd name="connsiteX24" fmla="*/ 1077823 w 1733256"/>
                <a:gd name="connsiteY24" fmla="*/ 1718735 h 1758178"/>
                <a:gd name="connsiteX25" fmla="*/ 1103324 w 1733256"/>
                <a:gd name="connsiteY25" fmla="*/ 1717794 h 1758178"/>
                <a:gd name="connsiteX26" fmla="*/ 1133547 w 1733256"/>
                <a:gd name="connsiteY26" fmla="*/ 1696148 h 1758178"/>
                <a:gd name="connsiteX27" fmla="*/ 1136380 w 1733256"/>
                <a:gd name="connsiteY27" fmla="*/ 1676384 h 1758178"/>
                <a:gd name="connsiteX28" fmla="*/ 1145825 w 1733256"/>
                <a:gd name="connsiteY28" fmla="*/ 1682031 h 1758178"/>
                <a:gd name="connsiteX29" fmla="*/ 1149603 w 1733256"/>
                <a:gd name="connsiteY29" fmla="*/ 1696148 h 1758178"/>
                <a:gd name="connsiteX30" fmla="*/ 1082545 w 1733256"/>
                <a:gd name="connsiteY30" fmla="*/ 1736616 h 1758178"/>
                <a:gd name="connsiteX31" fmla="*/ 1058933 w 1733256"/>
                <a:gd name="connsiteY31" fmla="*/ 1727205 h 1758178"/>
                <a:gd name="connsiteX32" fmla="*/ 1055155 w 1733256"/>
                <a:gd name="connsiteY32" fmla="*/ 1705559 h 1758178"/>
                <a:gd name="connsiteX33" fmla="*/ 1067433 w 1733256"/>
                <a:gd name="connsiteY33" fmla="*/ 1679207 h 1758178"/>
                <a:gd name="connsiteX34" fmla="*/ 1087267 w 1733256"/>
                <a:gd name="connsiteY34" fmla="*/ 1666973 h 1758178"/>
                <a:gd name="connsiteX35" fmla="*/ 1087267 w 1733256"/>
                <a:gd name="connsiteY35" fmla="*/ 1663208 h 1758178"/>
                <a:gd name="connsiteX36" fmla="*/ 1087267 w 1733256"/>
                <a:gd name="connsiteY36" fmla="*/ 1657561 h 1758178"/>
                <a:gd name="connsiteX37" fmla="*/ 1070267 w 1733256"/>
                <a:gd name="connsiteY37" fmla="*/ 1660385 h 1758178"/>
                <a:gd name="connsiteX38" fmla="*/ 1055155 w 1733256"/>
                <a:gd name="connsiteY38" fmla="*/ 1669796 h 1758178"/>
                <a:gd name="connsiteX39" fmla="*/ 1050433 w 1733256"/>
                <a:gd name="connsiteY39" fmla="*/ 1673561 h 1758178"/>
                <a:gd name="connsiteX40" fmla="*/ 1032487 w 1733256"/>
                <a:gd name="connsiteY40" fmla="*/ 1734734 h 1758178"/>
                <a:gd name="connsiteX41" fmla="*/ 1031543 w 1733256"/>
                <a:gd name="connsiteY41" fmla="*/ 1750733 h 1758178"/>
                <a:gd name="connsiteX42" fmla="*/ 1021154 w 1733256"/>
                <a:gd name="connsiteY42" fmla="*/ 1754498 h 1758178"/>
                <a:gd name="connsiteX43" fmla="*/ 1013598 w 1733256"/>
                <a:gd name="connsiteY43" fmla="*/ 1745087 h 1758178"/>
                <a:gd name="connsiteX44" fmla="*/ 1012653 w 1733256"/>
                <a:gd name="connsiteY44" fmla="*/ 1735675 h 1758178"/>
                <a:gd name="connsiteX45" fmla="*/ 1003209 w 1733256"/>
                <a:gd name="connsiteY45" fmla="*/ 1724382 h 1758178"/>
                <a:gd name="connsiteX46" fmla="*/ 1001320 w 1733256"/>
                <a:gd name="connsiteY46" fmla="*/ 1706500 h 1758178"/>
                <a:gd name="connsiteX47" fmla="*/ 1003209 w 1733256"/>
                <a:gd name="connsiteY47" fmla="*/ 1691442 h 1758178"/>
                <a:gd name="connsiteX48" fmla="*/ 1006042 w 1733256"/>
                <a:gd name="connsiteY48" fmla="*/ 1674502 h 1758178"/>
                <a:gd name="connsiteX49" fmla="*/ 1019265 w 1733256"/>
                <a:gd name="connsiteY49" fmla="*/ 1665090 h 1758178"/>
                <a:gd name="connsiteX50" fmla="*/ 1019265 w 1733256"/>
                <a:gd name="connsiteY50" fmla="*/ 1677325 h 1758178"/>
                <a:gd name="connsiteX51" fmla="*/ 1010764 w 1733256"/>
                <a:gd name="connsiteY51" fmla="*/ 1688619 h 1758178"/>
                <a:gd name="connsiteX52" fmla="*/ 1006986 w 1733256"/>
                <a:gd name="connsiteY52" fmla="*/ 1699912 h 1758178"/>
                <a:gd name="connsiteX53" fmla="*/ 1014542 w 1733256"/>
                <a:gd name="connsiteY53" fmla="*/ 1709324 h 1758178"/>
                <a:gd name="connsiteX54" fmla="*/ 1022098 w 1733256"/>
                <a:gd name="connsiteY54" fmla="*/ 1732852 h 1758178"/>
                <a:gd name="connsiteX55" fmla="*/ 1028710 w 1733256"/>
                <a:gd name="connsiteY55" fmla="*/ 1722499 h 1758178"/>
                <a:gd name="connsiteX56" fmla="*/ 1042877 w 1733256"/>
                <a:gd name="connsiteY56" fmla="*/ 1677325 h 1758178"/>
                <a:gd name="connsiteX57" fmla="*/ 1061766 w 1733256"/>
                <a:gd name="connsiteY57" fmla="*/ 1647209 h 1758178"/>
                <a:gd name="connsiteX58" fmla="*/ 1083135 w 1733256"/>
                <a:gd name="connsiteY58" fmla="*/ 1637327 h 1758178"/>
                <a:gd name="connsiteX59" fmla="*/ 1094306 w 1733256"/>
                <a:gd name="connsiteY59" fmla="*/ 1635298 h 1758178"/>
                <a:gd name="connsiteX60" fmla="*/ 693182 w 1733256"/>
                <a:gd name="connsiteY60" fmla="*/ 1598935 h 1758178"/>
                <a:gd name="connsiteX61" fmla="*/ 710215 w 1733256"/>
                <a:gd name="connsiteY61" fmla="*/ 1614011 h 1758178"/>
                <a:gd name="connsiteX62" fmla="*/ 735764 w 1733256"/>
                <a:gd name="connsiteY62" fmla="*/ 1620607 h 1758178"/>
                <a:gd name="connsiteX63" fmla="*/ 730087 w 1733256"/>
                <a:gd name="connsiteY63" fmla="*/ 1634741 h 1758178"/>
                <a:gd name="connsiteX64" fmla="*/ 723463 w 1733256"/>
                <a:gd name="connsiteY64" fmla="*/ 1645106 h 1758178"/>
                <a:gd name="connsiteX65" fmla="*/ 724409 w 1733256"/>
                <a:gd name="connsiteY65" fmla="*/ 1658298 h 1758178"/>
                <a:gd name="connsiteX66" fmla="*/ 735764 w 1733256"/>
                <a:gd name="connsiteY66" fmla="*/ 1646049 h 1758178"/>
                <a:gd name="connsiteX67" fmla="*/ 742388 w 1733256"/>
                <a:gd name="connsiteY67" fmla="*/ 1629088 h 1758178"/>
                <a:gd name="connsiteX68" fmla="*/ 750905 w 1733256"/>
                <a:gd name="connsiteY68" fmla="*/ 1617781 h 1758178"/>
                <a:gd name="connsiteX69" fmla="*/ 760368 w 1733256"/>
                <a:gd name="connsiteY69" fmla="*/ 1620607 h 1758178"/>
                <a:gd name="connsiteX70" fmla="*/ 816198 w 1733256"/>
                <a:gd name="connsiteY70" fmla="*/ 1630972 h 1758178"/>
                <a:gd name="connsiteX71" fmla="*/ 817144 w 1733256"/>
                <a:gd name="connsiteY71" fmla="*/ 1639453 h 1758178"/>
                <a:gd name="connsiteX72" fmla="*/ 796326 w 1733256"/>
                <a:gd name="connsiteY72" fmla="*/ 1646049 h 1758178"/>
                <a:gd name="connsiteX73" fmla="*/ 779293 w 1733256"/>
                <a:gd name="connsiteY73" fmla="*/ 1645106 h 1758178"/>
                <a:gd name="connsiteX74" fmla="*/ 784971 w 1733256"/>
                <a:gd name="connsiteY74" fmla="*/ 1660183 h 1758178"/>
                <a:gd name="connsiteX75" fmla="*/ 801057 w 1733256"/>
                <a:gd name="connsiteY75" fmla="*/ 1663009 h 1758178"/>
                <a:gd name="connsiteX76" fmla="*/ 812413 w 1733256"/>
                <a:gd name="connsiteY76" fmla="*/ 1669605 h 1758178"/>
                <a:gd name="connsiteX77" fmla="*/ 819037 w 1733256"/>
                <a:gd name="connsiteY77" fmla="*/ 1676201 h 1758178"/>
                <a:gd name="connsiteX78" fmla="*/ 810520 w 1733256"/>
                <a:gd name="connsiteY78" fmla="*/ 1697873 h 1758178"/>
                <a:gd name="connsiteX79" fmla="*/ 799165 w 1733256"/>
                <a:gd name="connsiteY79" fmla="*/ 1706354 h 1758178"/>
                <a:gd name="connsiteX80" fmla="*/ 792541 w 1733256"/>
                <a:gd name="connsiteY80" fmla="*/ 1711065 h 1758178"/>
                <a:gd name="connsiteX81" fmla="*/ 775508 w 1733256"/>
                <a:gd name="connsiteY81" fmla="*/ 1716719 h 1758178"/>
                <a:gd name="connsiteX82" fmla="*/ 770777 w 1733256"/>
                <a:gd name="connsiteY82" fmla="*/ 1713892 h 1758178"/>
                <a:gd name="connsiteX83" fmla="*/ 762260 w 1733256"/>
                <a:gd name="connsiteY83" fmla="*/ 1727083 h 1758178"/>
                <a:gd name="connsiteX84" fmla="*/ 745227 w 1733256"/>
                <a:gd name="connsiteY84" fmla="*/ 1758178 h 1758178"/>
                <a:gd name="connsiteX85" fmla="*/ 754690 w 1733256"/>
                <a:gd name="connsiteY85" fmla="*/ 1710123 h 1758178"/>
                <a:gd name="connsiteX86" fmla="*/ 756582 w 1733256"/>
                <a:gd name="connsiteY86" fmla="*/ 1695989 h 1758178"/>
                <a:gd name="connsiteX87" fmla="*/ 759421 w 1733256"/>
                <a:gd name="connsiteY87" fmla="*/ 1683739 h 1758178"/>
                <a:gd name="connsiteX88" fmla="*/ 743335 w 1733256"/>
                <a:gd name="connsiteY88" fmla="*/ 1681855 h 1758178"/>
                <a:gd name="connsiteX89" fmla="*/ 739550 w 1733256"/>
                <a:gd name="connsiteY89" fmla="*/ 1694104 h 1758178"/>
                <a:gd name="connsiteX90" fmla="*/ 734818 w 1733256"/>
                <a:gd name="connsiteY90" fmla="*/ 1700700 h 1758178"/>
                <a:gd name="connsiteX91" fmla="*/ 727248 w 1733256"/>
                <a:gd name="connsiteY91" fmla="*/ 1700700 h 1758178"/>
                <a:gd name="connsiteX92" fmla="*/ 724409 w 1733256"/>
                <a:gd name="connsiteY92" fmla="*/ 1688451 h 1758178"/>
                <a:gd name="connsiteX93" fmla="*/ 721570 w 1733256"/>
                <a:gd name="connsiteY93" fmla="*/ 1674317 h 1758178"/>
                <a:gd name="connsiteX94" fmla="*/ 717785 w 1733256"/>
                <a:gd name="connsiteY94" fmla="*/ 1679028 h 1758178"/>
                <a:gd name="connsiteX95" fmla="*/ 709269 w 1733256"/>
                <a:gd name="connsiteY95" fmla="*/ 1693162 h 1758178"/>
                <a:gd name="connsiteX96" fmla="*/ 701699 w 1733256"/>
                <a:gd name="connsiteY96" fmla="*/ 1699758 h 1758178"/>
                <a:gd name="connsiteX97" fmla="*/ 692236 w 1733256"/>
                <a:gd name="connsiteY97" fmla="*/ 1704469 h 1758178"/>
                <a:gd name="connsiteX98" fmla="*/ 691289 w 1733256"/>
                <a:gd name="connsiteY98" fmla="*/ 1689393 h 1758178"/>
                <a:gd name="connsiteX99" fmla="*/ 700752 w 1733256"/>
                <a:gd name="connsiteY99" fmla="*/ 1685624 h 1758178"/>
                <a:gd name="connsiteX100" fmla="*/ 704537 w 1733256"/>
                <a:gd name="connsiteY100" fmla="*/ 1675259 h 1758178"/>
                <a:gd name="connsiteX101" fmla="*/ 692236 w 1733256"/>
                <a:gd name="connsiteY101" fmla="*/ 1673374 h 1758178"/>
                <a:gd name="connsiteX102" fmla="*/ 697913 w 1733256"/>
                <a:gd name="connsiteY102" fmla="*/ 1660183 h 1758178"/>
                <a:gd name="connsiteX103" fmla="*/ 707376 w 1733256"/>
                <a:gd name="connsiteY103" fmla="*/ 1651702 h 1758178"/>
                <a:gd name="connsiteX104" fmla="*/ 703591 w 1733256"/>
                <a:gd name="connsiteY104" fmla="*/ 1636626 h 1758178"/>
                <a:gd name="connsiteX105" fmla="*/ 693182 w 1733256"/>
                <a:gd name="connsiteY105" fmla="*/ 1637568 h 1758178"/>
                <a:gd name="connsiteX106" fmla="*/ 683719 w 1733256"/>
                <a:gd name="connsiteY106" fmla="*/ 1646049 h 1758178"/>
                <a:gd name="connsiteX107" fmla="*/ 674257 w 1733256"/>
                <a:gd name="connsiteY107" fmla="*/ 1689393 h 1758178"/>
                <a:gd name="connsiteX108" fmla="*/ 672364 w 1733256"/>
                <a:gd name="connsiteY108" fmla="*/ 1712007 h 1758178"/>
                <a:gd name="connsiteX109" fmla="*/ 669525 w 1733256"/>
                <a:gd name="connsiteY109" fmla="*/ 1716719 h 1758178"/>
                <a:gd name="connsiteX110" fmla="*/ 663848 w 1733256"/>
                <a:gd name="connsiteY110" fmla="*/ 1673374 h 1758178"/>
                <a:gd name="connsiteX111" fmla="*/ 693182 w 1733256"/>
                <a:gd name="connsiteY111" fmla="*/ 1598935 h 1758178"/>
                <a:gd name="connsiteX112" fmla="*/ 462129 w 1733256"/>
                <a:gd name="connsiteY112" fmla="*/ 1598113 h 1758178"/>
                <a:gd name="connsiteX113" fmla="*/ 454588 w 1733256"/>
                <a:gd name="connsiteY113" fmla="*/ 1599991 h 1758178"/>
                <a:gd name="connsiteX114" fmla="*/ 439506 w 1733256"/>
                <a:gd name="connsiteY114" fmla="*/ 1600930 h 1758178"/>
                <a:gd name="connsiteX115" fmla="*/ 416883 w 1733256"/>
                <a:gd name="connsiteY115" fmla="*/ 1603748 h 1758178"/>
                <a:gd name="connsiteX116" fmla="*/ 431965 w 1733256"/>
                <a:gd name="connsiteY116" fmla="*/ 1617835 h 1758178"/>
                <a:gd name="connsiteX117" fmla="*/ 434793 w 1733256"/>
                <a:gd name="connsiteY117" fmla="*/ 1619713 h 1758178"/>
                <a:gd name="connsiteX118" fmla="*/ 457416 w 1733256"/>
                <a:gd name="connsiteY118" fmla="*/ 1627227 h 1758178"/>
                <a:gd name="connsiteX119" fmla="*/ 467785 w 1733256"/>
                <a:gd name="connsiteY119" fmla="*/ 1624409 h 1758178"/>
                <a:gd name="connsiteX120" fmla="*/ 479097 w 1733256"/>
                <a:gd name="connsiteY120" fmla="*/ 1612200 h 1758178"/>
                <a:gd name="connsiteX121" fmla="*/ 476269 w 1733256"/>
                <a:gd name="connsiteY121" fmla="*/ 1603748 h 1758178"/>
                <a:gd name="connsiteX122" fmla="*/ 472498 w 1733256"/>
                <a:gd name="connsiteY122" fmla="*/ 1600930 h 1758178"/>
                <a:gd name="connsiteX123" fmla="*/ 462129 w 1733256"/>
                <a:gd name="connsiteY123" fmla="*/ 1598113 h 1758178"/>
                <a:gd name="connsiteX124" fmla="*/ 1085135 w 1733256"/>
                <a:gd name="connsiteY124" fmla="*/ 1583180 h 1758178"/>
                <a:gd name="connsiteX125" fmla="*/ 1091727 w 1733256"/>
                <a:gd name="connsiteY125" fmla="*/ 1594444 h 1758178"/>
                <a:gd name="connsiteX126" fmla="*/ 1077601 w 1733256"/>
                <a:gd name="connsiteY126" fmla="*/ 1617911 h 1758178"/>
                <a:gd name="connsiteX127" fmla="*/ 1037105 w 1733256"/>
                <a:gd name="connsiteY127" fmla="*/ 1661090 h 1758178"/>
                <a:gd name="connsiteX128" fmla="*/ 1050289 w 1733256"/>
                <a:gd name="connsiteY128" fmla="*/ 1624482 h 1758178"/>
                <a:gd name="connsiteX129" fmla="*/ 1024862 w 1733256"/>
                <a:gd name="connsiteY129" fmla="*/ 1635746 h 1758178"/>
                <a:gd name="connsiteX130" fmla="*/ 1021094 w 1733256"/>
                <a:gd name="connsiteY130" fmla="*/ 1652642 h 1758178"/>
                <a:gd name="connsiteX131" fmla="*/ 1013560 w 1733256"/>
                <a:gd name="connsiteY131" fmla="*/ 1653581 h 1758178"/>
                <a:gd name="connsiteX132" fmla="*/ 1009793 w 1733256"/>
                <a:gd name="connsiteY132" fmla="*/ 1650765 h 1758178"/>
                <a:gd name="connsiteX133" fmla="*/ 999434 w 1733256"/>
                <a:gd name="connsiteY133" fmla="*/ 1658274 h 1758178"/>
                <a:gd name="connsiteX134" fmla="*/ 994725 w 1733256"/>
                <a:gd name="connsiteY134" fmla="*/ 1647949 h 1758178"/>
                <a:gd name="connsiteX135" fmla="*/ 1006968 w 1733256"/>
                <a:gd name="connsiteY135" fmla="*/ 1634807 h 1758178"/>
                <a:gd name="connsiteX136" fmla="*/ 1005084 w 1733256"/>
                <a:gd name="connsiteY136" fmla="*/ 1613217 h 1758178"/>
                <a:gd name="connsiteX137" fmla="*/ 1007910 w 1733256"/>
                <a:gd name="connsiteY137" fmla="*/ 1592567 h 1758178"/>
                <a:gd name="connsiteX138" fmla="*/ 1019211 w 1733256"/>
                <a:gd name="connsiteY138" fmla="*/ 1592567 h 1758178"/>
                <a:gd name="connsiteX139" fmla="*/ 1022036 w 1733256"/>
                <a:gd name="connsiteY139" fmla="*/ 1599137 h 1758178"/>
                <a:gd name="connsiteX140" fmla="*/ 1025803 w 1733256"/>
                <a:gd name="connsiteY140" fmla="*/ 1627298 h 1758178"/>
                <a:gd name="connsiteX141" fmla="*/ 1055940 w 1733256"/>
                <a:gd name="connsiteY141" fmla="*/ 1613217 h 1758178"/>
                <a:gd name="connsiteX142" fmla="*/ 1085135 w 1733256"/>
                <a:gd name="connsiteY142" fmla="*/ 1583180 h 1758178"/>
                <a:gd name="connsiteX143" fmla="*/ 424424 w 1733256"/>
                <a:gd name="connsiteY143" fmla="*/ 1575573 h 1758178"/>
                <a:gd name="connsiteX144" fmla="*/ 420653 w 1733256"/>
                <a:gd name="connsiteY144" fmla="*/ 1587782 h 1758178"/>
                <a:gd name="connsiteX145" fmla="*/ 435735 w 1733256"/>
                <a:gd name="connsiteY145" fmla="*/ 1592478 h 1758178"/>
                <a:gd name="connsiteX146" fmla="*/ 453645 w 1733256"/>
                <a:gd name="connsiteY146" fmla="*/ 1586843 h 1758178"/>
                <a:gd name="connsiteX147" fmla="*/ 437621 w 1733256"/>
                <a:gd name="connsiteY147" fmla="*/ 1578390 h 1758178"/>
                <a:gd name="connsiteX148" fmla="*/ 424424 w 1733256"/>
                <a:gd name="connsiteY148" fmla="*/ 1575573 h 1758178"/>
                <a:gd name="connsiteX149" fmla="*/ 1414657 w 1733256"/>
                <a:gd name="connsiteY149" fmla="*/ 1545172 h 1758178"/>
                <a:gd name="connsiteX150" fmla="*/ 1421255 w 1733256"/>
                <a:gd name="connsiteY150" fmla="*/ 1545172 h 1758178"/>
                <a:gd name="connsiteX151" fmla="*/ 1429738 w 1733256"/>
                <a:gd name="connsiteY151" fmla="*/ 1553698 h 1758178"/>
                <a:gd name="connsiteX152" fmla="*/ 1427852 w 1733256"/>
                <a:gd name="connsiteY152" fmla="*/ 1559382 h 1758178"/>
                <a:gd name="connsiteX153" fmla="*/ 1411829 w 1733256"/>
                <a:gd name="connsiteY153" fmla="*/ 1571697 h 1758178"/>
                <a:gd name="connsiteX154" fmla="*/ 1384495 w 1733256"/>
                <a:gd name="connsiteY154" fmla="*/ 1572645 h 1758178"/>
                <a:gd name="connsiteX155" fmla="*/ 1343023 w 1733256"/>
                <a:gd name="connsiteY155" fmla="*/ 1569803 h 1758178"/>
                <a:gd name="connsiteX156" fmla="*/ 1333597 w 1733256"/>
                <a:gd name="connsiteY156" fmla="*/ 1565066 h 1758178"/>
                <a:gd name="connsiteX157" fmla="*/ 1326999 w 1733256"/>
                <a:gd name="connsiteY157" fmla="*/ 1557488 h 1758178"/>
                <a:gd name="connsiteX158" fmla="*/ 1336425 w 1733256"/>
                <a:gd name="connsiteY158" fmla="*/ 1548962 h 1758178"/>
                <a:gd name="connsiteX159" fmla="*/ 1351506 w 1733256"/>
                <a:gd name="connsiteY159" fmla="*/ 1549909 h 1758178"/>
                <a:gd name="connsiteX160" fmla="*/ 1372242 w 1733256"/>
                <a:gd name="connsiteY160" fmla="*/ 1551804 h 1758178"/>
                <a:gd name="connsiteX161" fmla="*/ 1414657 w 1733256"/>
                <a:gd name="connsiteY161" fmla="*/ 1545172 h 1758178"/>
                <a:gd name="connsiteX162" fmla="*/ 372579 w 1733256"/>
                <a:gd name="connsiteY162" fmla="*/ 1487291 h 1758178"/>
                <a:gd name="connsiteX163" fmla="*/ 523400 w 1733256"/>
                <a:gd name="connsiteY163" fmla="*/ 1565242 h 1758178"/>
                <a:gd name="connsiteX164" fmla="*/ 530941 w 1733256"/>
                <a:gd name="connsiteY164" fmla="*/ 1573694 h 1758178"/>
                <a:gd name="connsiteX165" fmla="*/ 534712 w 1733256"/>
                <a:gd name="connsiteY165" fmla="*/ 1583086 h 1758178"/>
                <a:gd name="connsiteX166" fmla="*/ 519630 w 1733256"/>
                <a:gd name="connsiteY166" fmla="*/ 1586843 h 1758178"/>
                <a:gd name="connsiteX167" fmla="*/ 500777 w 1733256"/>
                <a:gd name="connsiteY167" fmla="*/ 1568998 h 1758178"/>
                <a:gd name="connsiteX168" fmla="*/ 465900 w 1733256"/>
                <a:gd name="connsiteY168" fmla="*/ 1550215 h 1758178"/>
                <a:gd name="connsiteX169" fmla="*/ 426309 w 1733256"/>
                <a:gd name="connsiteY169" fmla="*/ 1539884 h 1758178"/>
                <a:gd name="connsiteX170" fmla="*/ 387661 w 1733256"/>
                <a:gd name="connsiteY170" fmla="*/ 1537067 h 1758178"/>
                <a:gd name="connsiteX171" fmla="*/ 377292 w 1733256"/>
                <a:gd name="connsiteY171" fmla="*/ 1543641 h 1758178"/>
                <a:gd name="connsiteX172" fmla="*/ 402743 w 1733256"/>
                <a:gd name="connsiteY172" fmla="*/ 1550215 h 1758178"/>
                <a:gd name="connsiteX173" fmla="*/ 414055 w 1733256"/>
                <a:gd name="connsiteY173" fmla="*/ 1553033 h 1758178"/>
                <a:gd name="connsiteX174" fmla="*/ 424424 w 1733256"/>
                <a:gd name="connsiteY174" fmla="*/ 1552093 h 1758178"/>
                <a:gd name="connsiteX175" fmla="*/ 437621 w 1733256"/>
                <a:gd name="connsiteY175" fmla="*/ 1553033 h 1758178"/>
                <a:gd name="connsiteX176" fmla="*/ 435735 w 1733256"/>
                <a:gd name="connsiteY176" fmla="*/ 1559607 h 1758178"/>
                <a:gd name="connsiteX177" fmla="*/ 444219 w 1733256"/>
                <a:gd name="connsiteY177" fmla="*/ 1565242 h 1758178"/>
                <a:gd name="connsiteX178" fmla="*/ 447990 w 1733256"/>
                <a:gd name="connsiteY178" fmla="*/ 1567120 h 1758178"/>
                <a:gd name="connsiteX179" fmla="*/ 464957 w 1733256"/>
                <a:gd name="connsiteY179" fmla="*/ 1568059 h 1758178"/>
                <a:gd name="connsiteX180" fmla="*/ 476269 w 1733256"/>
                <a:gd name="connsiteY180" fmla="*/ 1577451 h 1758178"/>
                <a:gd name="connsiteX181" fmla="*/ 487580 w 1733256"/>
                <a:gd name="connsiteY181" fmla="*/ 1592478 h 1758178"/>
                <a:gd name="connsiteX182" fmla="*/ 492293 w 1733256"/>
                <a:gd name="connsiteY182" fmla="*/ 1615957 h 1758178"/>
                <a:gd name="connsiteX183" fmla="*/ 465900 w 1733256"/>
                <a:gd name="connsiteY183" fmla="*/ 1629105 h 1758178"/>
                <a:gd name="connsiteX184" fmla="*/ 457416 w 1733256"/>
                <a:gd name="connsiteY184" fmla="*/ 1632862 h 1758178"/>
                <a:gd name="connsiteX185" fmla="*/ 446104 w 1733256"/>
                <a:gd name="connsiteY185" fmla="*/ 1633801 h 1758178"/>
                <a:gd name="connsiteX186" fmla="*/ 431022 w 1733256"/>
                <a:gd name="connsiteY186" fmla="*/ 1641314 h 1758178"/>
                <a:gd name="connsiteX187" fmla="*/ 381063 w 1733256"/>
                <a:gd name="connsiteY187" fmla="*/ 1608443 h 1758178"/>
                <a:gd name="connsiteX188" fmla="*/ 380120 w 1733256"/>
                <a:gd name="connsiteY188" fmla="*/ 1599052 h 1758178"/>
                <a:gd name="connsiteX189" fmla="*/ 383891 w 1733256"/>
                <a:gd name="connsiteY189" fmla="*/ 1593417 h 1758178"/>
                <a:gd name="connsiteX190" fmla="*/ 388604 w 1733256"/>
                <a:gd name="connsiteY190" fmla="*/ 1590599 h 1758178"/>
                <a:gd name="connsiteX191" fmla="*/ 405571 w 1733256"/>
                <a:gd name="connsiteY191" fmla="*/ 1589660 h 1758178"/>
                <a:gd name="connsiteX192" fmla="*/ 414055 w 1733256"/>
                <a:gd name="connsiteY192" fmla="*/ 1587782 h 1758178"/>
                <a:gd name="connsiteX193" fmla="*/ 416883 w 1733256"/>
                <a:gd name="connsiteY193" fmla="*/ 1584964 h 1758178"/>
                <a:gd name="connsiteX194" fmla="*/ 400858 w 1733256"/>
                <a:gd name="connsiteY194" fmla="*/ 1581208 h 1758178"/>
                <a:gd name="connsiteX195" fmla="*/ 398973 w 1733256"/>
                <a:gd name="connsiteY195" fmla="*/ 1569938 h 1758178"/>
                <a:gd name="connsiteX196" fmla="*/ 400858 w 1733256"/>
                <a:gd name="connsiteY196" fmla="*/ 1562424 h 1758178"/>
                <a:gd name="connsiteX197" fmla="*/ 384833 w 1733256"/>
                <a:gd name="connsiteY197" fmla="*/ 1558668 h 1758178"/>
                <a:gd name="connsiteX198" fmla="*/ 369751 w 1733256"/>
                <a:gd name="connsiteY198" fmla="*/ 1568059 h 1758178"/>
                <a:gd name="connsiteX199" fmla="*/ 368808 w 1733256"/>
                <a:gd name="connsiteY199" fmla="*/ 1585903 h 1758178"/>
                <a:gd name="connsiteX200" fmla="*/ 355612 w 1733256"/>
                <a:gd name="connsiteY200" fmla="*/ 1586843 h 1758178"/>
                <a:gd name="connsiteX201" fmla="*/ 365038 w 1733256"/>
                <a:gd name="connsiteY201" fmla="*/ 1536128 h 1758178"/>
                <a:gd name="connsiteX202" fmla="*/ 379177 w 1733256"/>
                <a:gd name="connsiteY202" fmla="*/ 1529554 h 1758178"/>
                <a:gd name="connsiteX203" fmla="*/ 436678 w 1733256"/>
                <a:gd name="connsiteY203" fmla="*/ 1531432 h 1758178"/>
                <a:gd name="connsiteX204" fmla="*/ 372579 w 1733256"/>
                <a:gd name="connsiteY204" fmla="*/ 1506074 h 1758178"/>
                <a:gd name="connsiteX205" fmla="*/ 372579 w 1733256"/>
                <a:gd name="connsiteY205" fmla="*/ 1487291 h 1758178"/>
                <a:gd name="connsiteX206" fmla="*/ 1306085 w 1733256"/>
                <a:gd name="connsiteY206" fmla="*/ 1474864 h 1758178"/>
                <a:gd name="connsiteX207" fmla="*/ 1317440 w 1733256"/>
                <a:gd name="connsiteY207" fmla="*/ 1477459 h 1758178"/>
                <a:gd name="connsiteX208" fmla="*/ 1316494 w 1733256"/>
                <a:gd name="connsiteY208" fmla="*/ 1497273 h 1758178"/>
                <a:gd name="connsiteX209" fmla="*/ 1315548 w 1733256"/>
                <a:gd name="connsiteY209" fmla="*/ 1503878 h 1758178"/>
                <a:gd name="connsiteX210" fmla="*/ 1318387 w 1733256"/>
                <a:gd name="connsiteY210" fmla="*/ 1505765 h 1758178"/>
                <a:gd name="connsiteX211" fmla="*/ 1329742 w 1733256"/>
                <a:gd name="connsiteY211" fmla="*/ 1497273 h 1758178"/>
                <a:gd name="connsiteX212" fmla="*/ 1341097 w 1733256"/>
                <a:gd name="connsiteY212" fmla="*/ 1497273 h 1758178"/>
                <a:gd name="connsiteX213" fmla="*/ 1345829 w 1733256"/>
                <a:gd name="connsiteY213" fmla="*/ 1511426 h 1758178"/>
                <a:gd name="connsiteX214" fmla="*/ 1343936 w 1733256"/>
                <a:gd name="connsiteY214" fmla="*/ 1519918 h 1758178"/>
                <a:gd name="connsiteX215" fmla="*/ 1318387 w 1733256"/>
                <a:gd name="connsiteY215" fmla="*/ 1551055 h 1758178"/>
                <a:gd name="connsiteX216" fmla="*/ 1320279 w 1733256"/>
                <a:gd name="connsiteY216" fmla="*/ 1559546 h 1758178"/>
                <a:gd name="connsiteX217" fmla="*/ 1302300 w 1733256"/>
                <a:gd name="connsiteY217" fmla="*/ 1639746 h 1758178"/>
                <a:gd name="connsiteX218" fmla="*/ 1290945 w 1733256"/>
                <a:gd name="connsiteY218" fmla="*/ 1653899 h 1758178"/>
                <a:gd name="connsiteX219" fmla="*/ 1280536 w 1733256"/>
                <a:gd name="connsiteY219" fmla="*/ 1644464 h 1758178"/>
                <a:gd name="connsiteX220" fmla="*/ 1289998 w 1733256"/>
                <a:gd name="connsiteY220" fmla="*/ 1626537 h 1758178"/>
                <a:gd name="connsiteX221" fmla="*/ 1292837 w 1733256"/>
                <a:gd name="connsiteY221" fmla="*/ 1618045 h 1758178"/>
                <a:gd name="connsiteX222" fmla="*/ 1294730 w 1733256"/>
                <a:gd name="connsiteY222" fmla="*/ 1575586 h 1758178"/>
                <a:gd name="connsiteX223" fmla="*/ 1291891 w 1733256"/>
                <a:gd name="connsiteY223" fmla="*/ 1574643 h 1758178"/>
                <a:gd name="connsiteX224" fmla="*/ 1281482 w 1733256"/>
                <a:gd name="connsiteY224" fmla="*/ 1584078 h 1758178"/>
                <a:gd name="connsiteX225" fmla="*/ 1272019 w 1733256"/>
                <a:gd name="connsiteY225" fmla="*/ 1590683 h 1758178"/>
                <a:gd name="connsiteX226" fmla="*/ 1265395 w 1733256"/>
                <a:gd name="connsiteY226" fmla="*/ 1564264 h 1758178"/>
                <a:gd name="connsiteX227" fmla="*/ 1274858 w 1733256"/>
                <a:gd name="connsiteY227" fmla="*/ 1556716 h 1758178"/>
                <a:gd name="connsiteX228" fmla="*/ 1286213 w 1733256"/>
                <a:gd name="connsiteY228" fmla="*/ 1545393 h 1758178"/>
                <a:gd name="connsiteX229" fmla="*/ 1290945 w 1733256"/>
                <a:gd name="connsiteY229" fmla="*/ 1538788 h 1758178"/>
                <a:gd name="connsiteX230" fmla="*/ 1289052 w 1733256"/>
                <a:gd name="connsiteY230" fmla="*/ 1517087 h 1758178"/>
                <a:gd name="connsiteX231" fmla="*/ 1294730 w 1733256"/>
                <a:gd name="connsiteY231" fmla="*/ 1482177 h 1758178"/>
                <a:gd name="connsiteX232" fmla="*/ 1306085 w 1733256"/>
                <a:gd name="connsiteY232" fmla="*/ 1474864 h 1758178"/>
                <a:gd name="connsiteX233" fmla="*/ 1519389 w 1733256"/>
                <a:gd name="connsiteY233" fmla="*/ 1339182 h 1758178"/>
                <a:gd name="connsiteX234" fmla="*/ 1525957 w 1733256"/>
                <a:gd name="connsiteY234" fmla="*/ 1345785 h 1758178"/>
                <a:gd name="connsiteX235" fmla="*/ 1526895 w 1733256"/>
                <a:gd name="connsiteY235" fmla="*/ 1355218 h 1758178"/>
                <a:gd name="connsiteX236" fmla="*/ 1526895 w 1733256"/>
                <a:gd name="connsiteY236" fmla="*/ 1361821 h 1758178"/>
                <a:gd name="connsiteX237" fmla="*/ 1540970 w 1733256"/>
                <a:gd name="connsiteY237" fmla="*/ 1357104 h 1758178"/>
                <a:gd name="connsiteX238" fmla="*/ 1563489 w 1733256"/>
                <a:gd name="connsiteY238" fmla="*/ 1342012 h 1758178"/>
                <a:gd name="connsiteX239" fmla="*/ 1563489 w 1733256"/>
                <a:gd name="connsiteY239" fmla="*/ 1362764 h 1758178"/>
                <a:gd name="connsiteX240" fmla="*/ 1551291 w 1733256"/>
                <a:gd name="connsiteY240" fmla="*/ 1377856 h 1758178"/>
                <a:gd name="connsiteX241" fmla="*/ 1548476 w 1733256"/>
                <a:gd name="connsiteY241" fmla="*/ 1384459 h 1758178"/>
                <a:gd name="connsiteX242" fmla="*/ 1550353 w 1733256"/>
                <a:gd name="connsiteY242" fmla="*/ 1387289 h 1758178"/>
                <a:gd name="connsiteX243" fmla="*/ 1558798 w 1733256"/>
                <a:gd name="connsiteY243" fmla="*/ 1402381 h 1758178"/>
                <a:gd name="connsiteX244" fmla="*/ 1559736 w 1733256"/>
                <a:gd name="connsiteY244" fmla="*/ 1408984 h 1758178"/>
                <a:gd name="connsiteX245" fmla="*/ 1555044 w 1733256"/>
                <a:gd name="connsiteY245" fmla="*/ 1441998 h 1758178"/>
                <a:gd name="connsiteX246" fmla="*/ 1538155 w 1733256"/>
                <a:gd name="connsiteY246" fmla="*/ 1434452 h 1758178"/>
                <a:gd name="connsiteX247" fmla="*/ 1543785 w 1733256"/>
                <a:gd name="connsiteY247" fmla="*/ 1429735 h 1758178"/>
                <a:gd name="connsiteX248" fmla="*/ 1547538 w 1733256"/>
                <a:gd name="connsiteY248" fmla="*/ 1415587 h 1758178"/>
                <a:gd name="connsiteX249" fmla="*/ 1543785 w 1733256"/>
                <a:gd name="connsiteY249" fmla="*/ 1407097 h 1758178"/>
                <a:gd name="connsiteX250" fmla="*/ 1534402 w 1733256"/>
                <a:gd name="connsiteY250" fmla="*/ 1398608 h 1758178"/>
                <a:gd name="connsiteX251" fmla="*/ 1529710 w 1733256"/>
                <a:gd name="connsiteY251" fmla="*/ 1403324 h 1758178"/>
                <a:gd name="connsiteX252" fmla="*/ 1511882 w 1733256"/>
                <a:gd name="connsiteY252" fmla="*/ 1429735 h 1758178"/>
                <a:gd name="connsiteX253" fmla="*/ 1503437 w 1733256"/>
                <a:gd name="connsiteY253" fmla="*/ 1433509 h 1758178"/>
                <a:gd name="connsiteX254" fmla="*/ 1497807 w 1733256"/>
                <a:gd name="connsiteY254" fmla="*/ 1426906 h 1758178"/>
                <a:gd name="connsiteX255" fmla="*/ 1514697 w 1733256"/>
                <a:gd name="connsiteY255" fmla="*/ 1392005 h 1758178"/>
                <a:gd name="connsiteX256" fmla="*/ 1518450 w 1733256"/>
                <a:gd name="connsiteY256" fmla="*/ 1386345 h 1758178"/>
                <a:gd name="connsiteX257" fmla="*/ 1510005 w 1733256"/>
                <a:gd name="connsiteY257" fmla="*/ 1374083 h 1758178"/>
                <a:gd name="connsiteX258" fmla="*/ 1483733 w 1733256"/>
                <a:gd name="connsiteY258" fmla="*/ 1393892 h 1758178"/>
                <a:gd name="connsiteX259" fmla="*/ 1481856 w 1733256"/>
                <a:gd name="connsiteY259" fmla="*/ 1375970 h 1758178"/>
                <a:gd name="connsiteX260" fmla="*/ 1499684 w 1733256"/>
                <a:gd name="connsiteY260" fmla="*/ 1351445 h 1758178"/>
                <a:gd name="connsiteX261" fmla="*/ 1519389 w 1733256"/>
                <a:gd name="connsiteY261" fmla="*/ 1339182 h 1758178"/>
                <a:gd name="connsiteX262" fmla="*/ 235423 w 1733256"/>
                <a:gd name="connsiteY262" fmla="*/ 1336095 h 1758178"/>
                <a:gd name="connsiteX263" fmla="*/ 247727 w 1733256"/>
                <a:gd name="connsiteY263" fmla="*/ 1336095 h 1758178"/>
                <a:gd name="connsiteX264" fmla="*/ 257192 w 1733256"/>
                <a:gd name="connsiteY264" fmla="*/ 1343635 h 1758178"/>
                <a:gd name="connsiteX265" fmla="*/ 268550 w 1733256"/>
                <a:gd name="connsiteY265" fmla="*/ 1354944 h 1758178"/>
                <a:gd name="connsiteX266" fmla="*/ 275175 w 1733256"/>
                <a:gd name="connsiteY266" fmla="*/ 1361541 h 1758178"/>
                <a:gd name="connsiteX267" fmla="*/ 290318 w 1733256"/>
                <a:gd name="connsiteY267" fmla="*/ 1400180 h 1758178"/>
                <a:gd name="connsiteX268" fmla="*/ 269496 w 1733256"/>
                <a:gd name="connsiteY268" fmla="*/ 1402065 h 1758178"/>
                <a:gd name="connsiteX269" fmla="*/ 260031 w 1733256"/>
                <a:gd name="connsiteY269" fmla="*/ 1395468 h 1758178"/>
                <a:gd name="connsiteX270" fmla="*/ 249620 w 1733256"/>
                <a:gd name="connsiteY270" fmla="*/ 1388871 h 1758178"/>
                <a:gd name="connsiteX271" fmla="*/ 242995 w 1733256"/>
                <a:gd name="connsiteY271" fmla="*/ 1392641 h 1758178"/>
                <a:gd name="connsiteX272" fmla="*/ 247727 w 1733256"/>
                <a:gd name="connsiteY272" fmla="*/ 1403008 h 1758178"/>
                <a:gd name="connsiteX273" fmla="*/ 239209 w 1733256"/>
                <a:gd name="connsiteY273" fmla="*/ 1422799 h 1758178"/>
                <a:gd name="connsiteX274" fmla="*/ 228798 w 1733256"/>
                <a:gd name="connsiteY274" fmla="*/ 1428453 h 1758178"/>
                <a:gd name="connsiteX275" fmla="*/ 219333 w 1733256"/>
                <a:gd name="connsiteY275" fmla="*/ 1431281 h 1758178"/>
                <a:gd name="connsiteX276" fmla="*/ 215547 w 1733256"/>
                <a:gd name="connsiteY276" fmla="*/ 1448244 h 1758178"/>
                <a:gd name="connsiteX277" fmla="*/ 201350 w 1733256"/>
                <a:gd name="connsiteY277" fmla="*/ 1453899 h 1758178"/>
                <a:gd name="connsiteX278" fmla="*/ 189046 w 1733256"/>
                <a:gd name="connsiteY278" fmla="*/ 1435993 h 1758178"/>
                <a:gd name="connsiteX279" fmla="*/ 157813 w 1733256"/>
                <a:gd name="connsiteY279" fmla="*/ 1406777 h 1758178"/>
                <a:gd name="connsiteX280" fmla="*/ 150241 w 1733256"/>
                <a:gd name="connsiteY280" fmla="*/ 1382274 h 1758178"/>
                <a:gd name="connsiteX281" fmla="*/ 172956 w 1733256"/>
                <a:gd name="connsiteY281" fmla="*/ 1388871 h 1758178"/>
                <a:gd name="connsiteX282" fmla="*/ 179581 w 1733256"/>
                <a:gd name="connsiteY282" fmla="*/ 1394526 h 1758178"/>
                <a:gd name="connsiteX283" fmla="*/ 188100 w 1733256"/>
                <a:gd name="connsiteY283" fmla="*/ 1404893 h 1758178"/>
                <a:gd name="connsiteX284" fmla="*/ 201350 w 1733256"/>
                <a:gd name="connsiteY284" fmla="*/ 1418087 h 1758178"/>
                <a:gd name="connsiteX285" fmla="*/ 211761 w 1733256"/>
                <a:gd name="connsiteY285" fmla="*/ 1420914 h 1758178"/>
                <a:gd name="connsiteX286" fmla="*/ 224066 w 1733256"/>
                <a:gd name="connsiteY286" fmla="*/ 1407720 h 1758178"/>
                <a:gd name="connsiteX287" fmla="*/ 215547 w 1733256"/>
                <a:gd name="connsiteY287" fmla="*/ 1397353 h 1758178"/>
                <a:gd name="connsiteX288" fmla="*/ 213654 w 1733256"/>
                <a:gd name="connsiteY288" fmla="*/ 1380390 h 1758178"/>
                <a:gd name="connsiteX289" fmla="*/ 234477 w 1733256"/>
                <a:gd name="connsiteY289" fmla="*/ 1375677 h 1758178"/>
                <a:gd name="connsiteX290" fmla="*/ 247727 w 1733256"/>
                <a:gd name="connsiteY290" fmla="*/ 1371908 h 1758178"/>
                <a:gd name="connsiteX291" fmla="*/ 240155 w 1733256"/>
                <a:gd name="connsiteY291" fmla="*/ 1364368 h 1758178"/>
                <a:gd name="connsiteX292" fmla="*/ 228798 w 1733256"/>
                <a:gd name="connsiteY292" fmla="*/ 1353059 h 1758178"/>
                <a:gd name="connsiteX293" fmla="*/ 235423 w 1733256"/>
                <a:gd name="connsiteY293" fmla="*/ 1336095 h 1758178"/>
                <a:gd name="connsiteX294" fmla="*/ 142112 w 1733256"/>
                <a:gd name="connsiteY294" fmla="*/ 1327874 h 1758178"/>
                <a:gd name="connsiteX295" fmla="*/ 158143 w 1733256"/>
                <a:gd name="connsiteY295" fmla="*/ 1332535 h 1758178"/>
                <a:gd name="connsiteX296" fmla="*/ 175118 w 1733256"/>
                <a:gd name="connsiteY296" fmla="*/ 1338129 h 1758178"/>
                <a:gd name="connsiteX297" fmla="*/ 181719 w 1733256"/>
                <a:gd name="connsiteY297" fmla="*/ 1340926 h 1758178"/>
                <a:gd name="connsiteX298" fmla="*/ 174175 w 1733256"/>
                <a:gd name="connsiteY298" fmla="*/ 1342790 h 1758178"/>
                <a:gd name="connsiteX299" fmla="*/ 156257 w 1733256"/>
                <a:gd name="connsiteY299" fmla="*/ 1345587 h 1758178"/>
                <a:gd name="connsiteX300" fmla="*/ 149656 w 1733256"/>
                <a:gd name="connsiteY300" fmla="*/ 1348384 h 1758178"/>
                <a:gd name="connsiteX301" fmla="*/ 136454 w 1733256"/>
                <a:gd name="connsiteY301" fmla="*/ 1357706 h 1758178"/>
                <a:gd name="connsiteX302" fmla="*/ 117593 w 1733256"/>
                <a:gd name="connsiteY302" fmla="*/ 1349316 h 1758178"/>
                <a:gd name="connsiteX303" fmla="*/ 128909 w 1733256"/>
                <a:gd name="connsiteY303" fmla="*/ 1336264 h 1758178"/>
                <a:gd name="connsiteX304" fmla="*/ 142112 w 1733256"/>
                <a:gd name="connsiteY304" fmla="*/ 1327874 h 1758178"/>
                <a:gd name="connsiteX305" fmla="*/ 173158 w 1733256"/>
                <a:gd name="connsiteY305" fmla="*/ 1295857 h 1758178"/>
                <a:gd name="connsiteX306" fmla="*/ 182575 w 1733256"/>
                <a:gd name="connsiteY306" fmla="*/ 1298690 h 1758178"/>
                <a:gd name="connsiteX307" fmla="*/ 189167 w 1733256"/>
                <a:gd name="connsiteY307" fmla="*/ 1314745 h 1758178"/>
                <a:gd name="connsiteX308" fmla="*/ 179750 w 1733256"/>
                <a:gd name="connsiteY308" fmla="*/ 1322299 h 1758178"/>
                <a:gd name="connsiteX309" fmla="*/ 166565 w 1733256"/>
                <a:gd name="connsiteY309" fmla="*/ 1311911 h 1758178"/>
                <a:gd name="connsiteX310" fmla="*/ 173158 w 1733256"/>
                <a:gd name="connsiteY310" fmla="*/ 1295857 h 1758178"/>
                <a:gd name="connsiteX311" fmla="*/ 1494806 w 1733256"/>
                <a:gd name="connsiteY311" fmla="*/ 1281896 h 1758178"/>
                <a:gd name="connsiteX312" fmla="*/ 1501421 w 1733256"/>
                <a:gd name="connsiteY312" fmla="*/ 1287543 h 1758178"/>
                <a:gd name="connsiteX313" fmla="*/ 1506146 w 1733256"/>
                <a:gd name="connsiteY313" fmla="*/ 1304485 h 1758178"/>
                <a:gd name="connsiteX314" fmla="*/ 1513707 w 1733256"/>
                <a:gd name="connsiteY314" fmla="*/ 1294132 h 1758178"/>
                <a:gd name="connsiteX315" fmla="*/ 1517487 w 1733256"/>
                <a:gd name="connsiteY315" fmla="*/ 1289426 h 1758178"/>
                <a:gd name="connsiteX316" fmla="*/ 1526938 w 1733256"/>
                <a:gd name="connsiteY316" fmla="*/ 1284719 h 1758178"/>
                <a:gd name="connsiteX317" fmla="*/ 1537334 w 1733256"/>
                <a:gd name="connsiteY317" fmla="*/ 1288484 h 1758178"/>
                <a:gd name="connsiteX318" fmla="*/ 1543004 w 1733256"/>
                <a:gd name="connsiteY318" fmla="*/ 1307309 h 1758178"/>
                <a:gd name="connsiteX319" fmla="*/ 1528828 w 1733256"/>
                <a:gd name="connsiteY319" fmla="*/ 1317662 h 1758178"/>
                <a:gd name="connsiteX320" fmla="*/ 1459838 w 1733256"/>
                <a:gd name="connsiteY320" fmla="*/ 1383548 h 1758178"/>
                <a:gd name="connsiteX321" fmla="*/ 1455112 w 1733256"/>
                <a:gd name="connsiteY321" fmla="*/ 1395784 h 1758178"/>
                <a:gd name="connsiteX322" fmla="*/ 1461728 w 1733256"/>
                <a:gd name="connsiteY322" fmla="*/ 1406138 h 1758178"/>
                <a:gd name="connsiteX323" fmla="*/ 1464563 w 1733256"/>
                <a:gd name="connsiteY323" fmla="*/ 1417432 h 1758178"/>
                <a:gd name="connsiteX324" fmla="*/ 1456057 w 1733256"/>
                <a:gd name="connsiteY324" fmla="*/ 1424021 h 1758178"/>
                <a:gd name="connsiteX325" fmla="*/ 1443772 w 1733256"/>
                <a:gd name="connsiteY325" fmla="*/ 1410844 h 1758178"/>
                <a:gd name="connsiteX326" fmla="*/ 1436211 w 1733256"/>
                <a:gd name="connsiteY326" fmla="*/ 1398608 h 1758178"/>
                <a:gd name="connsiteX327" fmla="*/ 1449442 w 1733256"/>
                <a:gd name="connsiteY327" fmla="*/ 1368489 h 1758178"/>
                <a:gd name="connsiteX328" fmla="*/ 1484410 w 1733256"/>
                <a:gd name="connsiteY328" fmla="*/ 1321427 h 1758178"/>
                <a:gd name="connsiteX329" fmla="*/ 1478739 w 1733256"/>
                <a:gd name="connsiteY329" fmla="*/ 1306368 h 1758178"/>
                <a:gd name="connsiteX330" fmla="*/ 1470233 w 1733256"/>
                <a:gd name="connsiteY330" fmla="*/ 1316721 h 1758178"/>
                <a:gd name="connsiteX331" fmla="*/ 1471179 w 1733256"/>
                <a:gd name="connsiteY331" fmla="*/ 1328016 h 1758178"/>
                <a:gd name="connsiteX332" fmla="*/ 1467398 w 1733256"/>
                <a:gd name="connsiteY332" fmla="*/ 1333663 h 1758178"/>
                <a:gd name="connsiteX333" fmla="*/ 1459838 w 1733256"/>
                <a:gd name="connsiteY333" fmla="*/ 1334605 h 1758178"/>
                <a:gd name="connsiteX334" fmla="*/ 1446607 w 1733256"/>
                <a:gd name="connsiteY334" fmla="*/ 1338369 h 1758178"/>
                <a:gd name="connsiteX335" fmla="*/ 1438101 w 1733256"/>
                <a:gd name="connsiteY335" fmla="*/ 1367547 h 1758178"/>
                <a:gd name="connsiteX336" fmla="*/ 1427705 w 1733256"/>
                <a:gd name="connsiteY336" fmla="*/ 1364724 h 1758178"/>
                <a:gd name="connsiteX337" fmla="*/ 1422035 w 1733256"/>
                <a:gd name="connsiteY337" fmla="*/ 1351547 h 1758178"/>
                <a:gd name="connsiteX338" fmla="*/ 1437156 w 1733256"/>
                <a:gd name="connsiteY338" fmla="*/ 1340252 h 1758178"/>
                <a:gd name="connsiteX339" fmla="*/ 1439991 w 1733256"/>
                <a:gd name="connsiteY339" fmla="*/ 1330839 h 1758178"/>
                <a:gd name="connsiteX340" fmla="*/ 1443772 w 1733256"/>
                <a:gd name="connsiteY340" fmla="*/ 1324251 h 1758178"/>
                <a:gd name="connsiteX341" fmla="*/ 1454167 w 1733256"/>
                <a:gd name="connsiteY341" fmla="*/ 1315780 h 1758178"/>
                <a:gd name="connsiteX342" fmla="*/ 1461728 w 1733256"/>
                <a:gd name="connsiteY342" fmla="*/ 1314839 h 1758178"/>
                <a:gd name="connsiteX343" fmla="*/ 1472124 w 1733256"/>
                <a:gd name="connsiteY343" fmla="*/ 1296014 h 1758178"/>
                <a:gd name="connsiteX344" fmla="*/ 1494806 w 1733256"/>
                <a:gd name="connsiteY344" fmla="*/ 1281896 h 1758178"/>
                <a:gd name="connsiteX345" fmla="*/ 224270 w 1733256"/>
                <a:gd name="connsiteY345" fmla="*/ 1280864 h 1758178"/>
                <a:gd name="connsiteX346" fmla="*/ 235571 w 1733256"/>
                <a:gd name="connsiteY346" fmla="*/ 1285535 h 1758178"/>
                <a:gd name="connsiteX347" fmla="*/ 243105 w 1733256"/>
                <a:gd name="connsiteY347" fmla="*/ 1298615 h 1758178"/>
                <a:gd name="connsiteX348" fmla="*/ 230862 w 1733256"/>
                <a:gd name="connsiteY348" fmla="*/ 1310760 h 1758178"/>
                <a:gd name="connsiteX349" fmla="*/ 211085 w 1733256"/>
                <a:gd name="connsiteY349" fmla="*/ 1292075 h 1758178"/>
                <a:gd name="connsiteX350" fmla="*/ 212027 w 1733256"/>
                <a:gd name="connsiteY350" fmla="*/ 1287404 h 1758178"/>
                <a:gd name="connsiteX351" fmla="*/ 224270 w 1733256"/>
                <a:gd name="connsiteY351" fmla="*/ 1280864 h 1758178"/>
                <a:gd name="connsiteX352" fmla="*/ 60744 w 1733256"/>
                <a:gd name="connsiteY352" fmla="*/ 861357 h 1758178"/>
                <a:gd name="connsiteX353" fmla="*/ 74871 w 1733256"/>
                <a:gd name="connsiteY353" fmla="*/ 862300 h 1758178"/>
                <a:gd name="connsiteX354" fmla="*/ 78638 w 1733256"/>
                <a:gd name="connsiteY354" fmla="*/ 864186 h 1758178"/>
                <a:gd name="connsiteX355" fmla="*/ 89939 w 1733256"/>
                <a:gd name="connsiteY355" fmla="*/ 871730 h 1758178"/>
                <a:gd name="connsiteX356" fmla="*/ 94648 w 1733256"/>
                <a:gd name="connsiteY356" fmla="*/ 905680 h 1758178"/>
                <a:gd name="connsiteX357" fmla="*/ 79580 w 1733256"/>
                <a:gd name="connsiteY357" fmla="*/ 921711 h 1758178"/>
                <a:gd name="connsiteX358" fmla="*/ 75812 w 1733256"/>
                <a:gd name="connsiteY358" fmla="*/ 921711 h 1758178"/>
                <a:gd name="connsiteX359" fmla="*/ 67336 w 1733256"/>
                <a:gd name="connsiteY359" fmla="*/ 922654 h 1758178"/>
                <a:gd name="connsiteX360" fmla="*/ 66395 w 1733256"/>
                <a:gd name="connsiteY360" fmla="*/ 905680 h 1758178"/>
                <a:gd name="connsiteX361" fmla="*/ 83347 w 1733256"/>
                <a:gd name="connsiteY361" fmla="*/ 888705 h 1758178"/>
                <a:gd name="connsiteX362" fmla="*/ 77696 w 1733256"/>
                <a:gd name="connsiteY362" fmla="*/ 882104 h 1758178"/>
                <a:gd name="connsiteX363" fmla="*/ 1412 w 1733256"/>
                <a:gd name="connsiteY363" fmla="*/ 880218 h 1758178"/>
                <a:gd name="connsiteX364" fmla="*/ 1412 w 1733256"/>
                <a:gd name="connsiteY364" fmla="*/ 862300 h 1758178"/>
                <a:gd name="connsiteX365" fmla="*/ 60744 w 1733256"/>
                <a:gd name="connsiteY365" fmla="*/ 861357 h 1758178"/>
                <a:gd name="connsiteX366" fmla="*/ 1731694 w 1733256"/>
                <a:gd name="connsiteY366" fmla="*/ 846630 h 1758178"/>
                <a:gd name="connsiteX367" fmla="*/ 1732639 w 1733256"/>
                <a:gd name="connsiteY367" fmla="*/ 862623 h 1758178"/>
                <a:gd name="connsiteX368" fmla="*/ 1731694 w 1733256"/>
                <a:gd name="connsiteY368" fmla="*/ 868268 h 1758178"/>
                <a:gd name="connsiteX369" fmla="*/ 1724133 w 1733256"/>
                <a:gd name="connsiteY369" fmla="*/ 871090 h 1758178"/>
                <a:gd name="connsiteX370" fmla="*/ 1712793 w 1733256"/>
                <a:gd name="connsiteY370" fmla="*/ 875794 h 1758178"/>
                <a:gd name="connsiteX371" fmla="*/ 1698617 w 1733256"/>
                <a:gd name="connsiteY371" fmla="*/ 881439 h 1758178"/>
                <a:gd name="connsiteX372" fmla="*/ 1689166 w 1733256"/>
                <a:gd name="connsiteY372" fmla="*/ 887084 h 1758178"/>
                <a:gd name="connsiteX373" fmla="*/ 1693891 w 1733256"/>
                <a:gd name="connsiteY373" fmla="*/ 889906 h 1758178"/>
                <a:gd name="connsiteX374" fmla="*/ 1729804 w 1733256"/>
                <a:gd name="connsiteY374" fmla="*/ 909662 h 1758178"/>
                <a:gd name="connsiteX375" fmla="*/ 1729804 w 1733256"/>
                <a:gd name="connsiteY375" fmla="*/ 927537 h 1758178"/>
                <a:gd name="connsiteX376" fmla="*/ 1687276 w 1733256"/>
                <a:gd name="connsiteY376" fmla="*/ 904018 h 1758178"/>
                <a:gd name="connsiteX377" fmla="*/ 1679715 w 1733256"/>
                <a:gd name="connsiteY377" fmla="*/ 900255 h 1758178"/>
                <a:gd name="connsiteX378" fmla="*/ 1675935 w 1733256"/>
                <a:gd name="connsiteY378" fmla="*/ 899314 h 1758178"/>
                <a:gd name="connsiteX379" fmla="*/ 1667429 w 1733256"/>
                <a:gd name="connsiteY379" fmla="*/ 893669 h 1758178"/>
                <a:gd name="connsiteX380" fmla="*/ 1646638 w 1733256"/>
                <a:gd name="connsiteY380" fmla="*/ 892728 h 1758178"/>
                <a:gd name="connsiteX381" fmla="*/ 1636242 w 1733256"/>
                <a:gd name="connsiteY381" fmla="*/ 889906 h 1758178"/>
                <a:gd name="connsiteX382" fmla="*/ 1637187 w 1733256"/>
                <a:gd name="connsiteY382" fmla="*/ 874853 h 1758178"/>
                <a:gd name="connsiteX383" fmla="*/ 1672155 w 1733256"/>
                <a:gd name="connsiteY383" fmla="*/ 872972 h 1758178"/>
                <a:gd name="connsiteX384" fmla="*/ 1691056 w 1733256"/>
                <a:gd name="connsiteY384" fmla="*/ 865446 h 1758178"/>
                <a:gd name="connsiteX385" fmla="*/ 1694836 w 1733256"/>
                <a:gd name="connsiteY385" fmla="*/ 862623 h 1758178"/>
                <a:gd name="connsiteX386" fmla="*/ 1698617 w 1733256"/>
                <a:gd name="connsiteY386" fmla="*/ 862623 h 1758178"/>
                <a:gd name="connsiteX387" fmla="*/ 1702397 w 1733256"/>
                <a:gd name="connsiteY387" fmla="*/ 858860 h 1758178"/>
                <a:gd name="connsiteX388" fmla="*/ 1706177 w 1733256"/>
                <a:gd name="connsiteY388" fmla="*/ 858860 h 1758178"/>
                <a:gd name="connsiteX389" fmla="*/ 1722243 w 1733256"/>
                <a:gd name="connsiteY389" fmla="*/ 852275 h 1758178"/>
                <a:gd name="connsiteX390" fmla="*/ 1731694 w 1733256"/>
                <a:gd name="connsiteY390" fmla="*/ 846630 h 1758178"/>
                <a:gd name="connsiteX391" fmla="*/ 4858 w 1733256"/>
                <a:gd name="connsiteY391" fmla="*/ 798429 h 1758178"/>
                <a:gd name="connsiteX392" fmla="*/ 11480 w 1733256"/>
                <a:gd name="connsiteY392" fmla="*/ 799370 h 1758178"/>
                <a:gd name="connsiteX393" fmla="*/ 54994 w 1733256"/>
                <a:gd name="connsiteY393" fmla="*/ 802196 h 1758178"/>
                <a:gd name="connsiteX394" fmla="*/ 75806 w 1733256"/>
                <a:gd name="connsiteY394" fmla="*/ 803137 h 1758178"/>
                <a:gd name="connsiteX395" fmla="*/ 96617 w 1733256"/>
                <a:gd name="connsiteY395" fmla="*/ 805963 h 1758178"/>
                <a:gd name="connsiteX396" fmla="*/ 94725 w 1733256"/>
                <a:gd name="connsiteY396" fmla="*/ 821972 h 1758178"/>
                <a:gd name="connsiteX397" fmla="*/ 47426 w 1733256"/>
                <a:gd name="connsiteY397" fmla="*/ 820089 h 1758178"/>
                <a:gd name="connsiteX398" fmla="*/ 1074 w 1733256"/>
                <a:gd name="connsiteY398" fmla="*/ 816322 h 1758178"/>
                <a:gd name="connsiteX399" fmla="*/ 4858 w 1733256"/>
                <a:gd name="connsiteY399" fmla="*/ 798429 h 1758178"/>
                <a:gd name="connsiteX400" fmla="*/ 1722435 w 1733256"/>
                <a:gd name="connsiteY400" fmla="*/ 732502 h 1758178"/>
                <a:gd name="connsiteX401" fmla="*/ 1727156 w 1733256"/>
                <a:gd name="connsiteY401" fmla="*/ 770088 h 1758178"/>
                <a:gd name="connsiteX402" fmla="*/ 1728101 w 1733256"/>
                <a:gd name="connsiteY402" fmla="*/ 788881 h 1758178"/>
                <a:gd name="connsiteX403" fmla="*/ 1729045 w 1733256"/>
                <a:gd name="connsiteY403" fmla="*/ 806734 h 1758178"/>
                <a:gd name="connsiteX404" fmla="*/ 1716770 w 1733256"/>
                <a:gd name="connsiteY404" fmla="*/ 807674 h 1758178"/>
                <a:gd name="connsiteX405" fmla="*/ 1711105 w 1733256"/>
                <a:gd name="connsiteY405" fmla="*/ 780424 h 1758178"/>
                <a:gd name="connsiteX406" fmla="*/ 1655397 w 1733256"/>
                <a:gd name="connsiteY406" fmla="*/ 786062 h 1758178"/>
                <a:gd name="connsiteX407" fmla="*/ 1632736 w 1733256"/>
                <a:gd name="connsiteY407" fmla="*/ 787941 h 1758178"/>
                <a:gd name="connsiteX408" fmla="*/ 1631792 w 1733256"/>
                <a:gd name="connsiteY408" fmla="*/ 770088 h 1758178"/>
                <a:gd name="connsiteX409" fmla="*/ 1651620 w 1733256"/>
                <a:gd name="connsiteY409" fmla="*/ 768208 h 1758178"/>
                <a:gd name="connsiteX410" fmla="*/ 1663895 w 1733256"/>
                <a:gd name="connsiteY410" fmla="*/ 766329 h 1758178"/>
                <a:gd name="connsiteX411" fmla="*/ 1680891 w 1733256"/>
                <a:gd name="connsiteY411" fmla="*/ 765389 h 1758178"/>
                <a:gd name="connsiteX412" fmla="*/ 1695998 w 1733256"/>
                <a:gd name="connsiteY412" fmla="*/ 762570 h 1758178"/>
                <a:gd name="connsiteX413" fmla="*/ 1709217 w 1733256"/>
                <a:gd name="connsiteY413" fmla="*/ 761631 h 1758178"/>
                <a:gd name="connsiteX414" fmla="*/ 1709217 w 1733256"/>
                <a:gd name="connsiteY414" fmla="*/ 747536 h 1758178"/>
                <a:gd name="connsiteX415" fmla="*/ 1709217 w 1733256"/>
                <a:gd name="connsiteY415" fmla="*/ 733441 h 1758178"/>
                <a:gd name="connsiteX416" fmla="*/ 1722435 w 1733256"/>
                <a:gd name="connsiteY416" fmla="*/ 732502 h 1758178"/>
                <a:gd name="connsiteX417" fmla="*/ 65938 w 1733256"/>
                <a:gd name="connsiteY417" fmla="*/ 709222 h 1758178"/>
                <a:gd name="connsiteX418" fmla="*/ 58044 w 1733256"/>
                <a:gd name="connsiteY418" fmla="*/ 710637 h 1758178"/>
                <a:gd name="connsiteX419" fmla="*/ 46733 w 1733256"/>
                <a:gd name="connsiteY419" fmla="*/ 711581 h 1758178"/>
                <a:gd name="connsiteX420" fmla="*/ 39193 w 1733256"/>
                <a:gd name="connsiteY420" fmla="*/ 713468 h 1758178"/>
                <a:gd name="connsiteX421" fmla="*/ 31652 w 1733256"/>
                <a:gd name="connsiteY421" fmla="*/ 714412 h 1758178"/>
                <a:gd name="connsiteX422" fmla="*/ 38250 w 1733256"/>
                <a:gd name="connsiteY422" fmla="*/ 721960 h 1758178"/>
                <a:gd name="connsiteX423" fmla="*/ 57101 w 1733256"/>
                <a:gd name="connsiteY423" fmla="*/ 731396 h 1758178"/>
                <a:gd name="connsiteX424" fmla="*/ 66527 w 1733256"/>
                <a:gd name="connsiteY424" fmla="*/ 737058 h 1758178"/>
                <a:gd name="connsiteX425" fmla="*/ 71239 w 1733256"/>
                <a:gd name="connsiteY425" fmla="*/ 725735 h 1758178"/>
                <a:gd name="connsiteX426" fmla="*/ 73125 w 1733256"/>
                <a:gd name="connsiteY426" fmla="*/ 710637 h 1758178"/>
                <a:gd name="connsiteX427" fmla="*/ 65938 w 1733256"/>
                <a:gd name="connsiteY427" fmla="*/ 709222 h 1758178"/>
                <a:gd name="connsiteX428" fmla="*/ 111769 w 1733256"/>
                <a:gd name="connsiteY428" fmla="*/ 684217 h 1758178"/>
                <a:gd name="connsiteX429" fmla="*/ 111769 w 1733256"/>
                <a:gd name="connsiteY429" fmla="*/ 691766 h 1758178"/>
                <a:gd name="connsiteX430" fmla="*/ 109884 w 1733256"/>
                <a:gd name="connsiteY430" fmla="*/ 702145 h 1758178"/>
                <a:gd name="connsiteX431" fmla="*/ 90091 w 1733256"/>
                <a:gd name="connsiteY431" fmla="*/ 705919 h 1758178"/>
                <a:gd name="connsiteX432" fmla="*/ 85378 w 1733256"/>
                <a:gd name="connsiteY432" fmla="*/ 731396 h 1758178"/>
                <a:gd name="connsiteX433" fmla="*/ 83493 w 1733256"/>
                <a:gd name="connsiteY433" fmla="*/ 744606 h 1758178"/>
                <a:gd name="connsiteX434" fmla="*/ 100459 w 1733256"/>
                <a:gd name="connsiteY434" fmla="*/ 756873 h 1758178"/>
                <a:gd name="connsiteX435" fmla="*/ 99516 w 1733256"/>
                <a:gd name="connsiteY435" fmla="*/ 765365 h 1758178"/>
                <a:gd name="connsiteX436" fmla="*/ 97631 w 1733256"/>
                <a:gd name="connsiteY436" fmla="*/ 772914 h 1758178"/>
                <a:gd name="connsiteX437" fmla="*/ 20341 w 1733256"/>
                <a:gd name="connsiteY437" fmla="*/ 729509 h 1758178"/>
                <a:gd name="connsiteX438" fmla="*/ 10916 w 1733256"/>
                <a:gd name="connsiteY438" fmla="*/ 722904 h 1758178"/>
                <a:gd name="connsiteX439" fmla="*/ 14686 w 1733256"/>
                <a:gd name="connsiteY439" fmla="*/ 702145 h 1758178"/>
                <a:gd name="connsiteX440" fmla="*/ 40135 w 1733256"/>
                <a:gd name="connsiteY440" fmla="*/ 696483 h 1758178"/>
                <a:gd name="connsiteX441" fmla="*/ 47676 w 1733256"/>
                <a:gd name="connsiteY441" fmla="*/ 694596 h 1758178"/>
                <a:gd name="connsiteX442" fmla="*/ 85378 w 1733256"/>
                <a:gd name="connsiteY442" fmla="*/ 688935 h 1758178"/>
                <a:gd name="connsiteX443" fmla="*/ 111769 w 1733256"/>
                <a:gd name="connsiteY443" fmla="*/ 684217 h 1758178"/>
                <a:gd name="connsiteX444" fmla="*/ 1710359 w 1733256"/>
                <a:gd name="connsiteY444" fmla="*/ 675826 h 1758178"/>
                <a:gd name="connsiteX445" fmla="*/ 1712256 w 1733256"/>
                <a:gd name="connsiteY445" fmla="*/ 682450 h 1758178"/>
                <a:gd name="connsiteX446" fmla="*/ 1714153 w 1733256"/>
                <a:gd name="connsiteY446" fmla="*/ 692859 h 1758178"/>
                <a:gd name="connsiteX447" fmla="*/ 1678113 w 1733256"/>
                <a:gd name="connsiteY447" fmla="*/ 700429 h 1758178"/>
                <a:gd name="connsiteX448" fmla="*/ 1672422 w 1733256"/>
                <a:gd name="connsiteY448" fmla="*/ 702322 h 1758178"/>
                <a:gd name="connsiteX449" fmla="*/ 1662938 w 1733256"/>
                <a:gd name="connsiteY449" fmla="*/ 703268 h 1758178"/>
                <a:gd name="connsiteX450" fmla="*/ 1655351 w 1733256"/>
                <a:gd name="connsiteY450" fmla="*/ 705161 h 1758178"/>
                <a:gd name="connsiteX451" fmla="*/ 1646815 w 1733256"/>
                <a:gd name="connsiteY451" fmla="*/ 706107 h 1758178"/>
                <a:gd name="connsiteX452" fmla="*/ 1642073 w 1733256"/>
                <a:gd name="connsiteY452" fmla="*/ 708000 h 1758178"/>
                <a:gd name="connsiteX453" fmla="*/ 1630691 w 1733256"/>
                <a:gd name="connsiteY453" fmla="*/ 708946 h 1758178"/>
                <a:gd name="connsiteX454" fmla="*/ 1620259 w 1733256"/>
                <a:gd name="connsiteY454" fmla="*/ 710839 h 1758178"/>
                <a:gd name="connsiteX455" fmla="*/ 1618362 w 1733256"/>
                <a:gd name="connsiteY455" fmla="*/ 692859 h 1758178"/>
                <a:gd name="connsiteX456" fmla="*/ 1625001 w 1733256"/>
                <a:gd name="connsiteY456" fmla="*/ 691913 h 1758178"/>
                <a:gd name="connsiteX457" fmla="*/ 1642073 w 1733256"/>
                <a:gd name="connsiteY457" fmla="*/ 688128 h 1758178"/>
                <a:gd name="connsiteX458" fmla="*/ 1664835 w 1733256"/>
                <a:gd name="connsiteY458" fmla="*/ 683396 h 1758178"/>
                <a:gd name="connsiteX459" fmla="*/ 1675268 w 1733256"/>
                <a:gd name="connsiteY459" fmla="*/ 682450 h 1758178"/>
                <a:gd name="connsiteX460" fmla="*/ 1682855 w 1733256"/>
                <a:gd name="connsiteY460" fmla="*/ 679611 h 1758178"/>
                <a:gd name="connsiteX461" fmla="*/ 1692339 w 1733256"/>
                <a:gd name="connsiteY461" fmla="*/ 678665 h 1758178"/>
                <a:gd name="connsiteX462" fmla="*/ 1697081 w 1733256"/>
                <a:gd name="connsiteY462" fmla="*/ 676772 h 1758178"/>
                <a:gd name="connsiteX463" fmla="*/ 1710359 w 1733256"/>
                <a:gd name="connsiteY463" fmla="*/ 675826 h 1758178"/>
                <a:gd name="connsiteX464" fmla="*/ 1645659 w 1733256"/>
                <a:gd name="connsiteY464" fmla="*/ 571130 h 1758178"/>
                <a:gd name="connsiteX465" fmla="*/ 1673014 w 1733256"/>
                <a:gd name="connsiteY465" fmla="*/ 572075 h 1758178"/>
                <a:gd name="connsiteX466" fmla="*/ 1689049 w 1733256"/>
                <a:gd name="connsiteY466" fmla="*/ 624970 h 1758178"/>
                <a:gd name="connsiteX467" fmla="*/ 1686219 w 1733256"/>
                <a:gd name="connsiteY467" fmla="*/ 627804 h 1758178"/>
                <a:gd name="connsiteX468" fmla="*/ 1673957 w 1733256"/>
                <a:gd name="connsiteY468" fmla="*/ 635361 h 1758178"/>
                <a:gd name="connsiteX469" fmla="*/ 1671127 w 1733256"/>
                <a:gd name="connsiteY469" fmla="*/ 627804 h 1758178"/>
                <a:gd name="connsiteX470" fmla="*/ 1673014 w 1733256"/>
                <a:gd name="connsiteY470" fmla="*/ 618358 h 1758178"/>
                <a:gd name="connsiteX471" fmla="*/ 1677730 w 1733256"/>
                <a:gd name="connsiteY471" fmla="*/ 600412 h 1758178"/>
                <a:gd name="connsiteX472" fmla="*/ 1654148 w 1733256"/>
                <a:gd name="connsiteY472" fmla="*/ 589077 h 1758178"/>
                <a:gd name="connsiteX473" fmla="*/ 1651319 w 1733256"/>
                <a:gd name="connsiteY473" fmla="*/ 610802 h 1758178"/>
                <a:gd name="connsiteX474" fmla="*/ 1641886 w 1733256"/>
                <a:gd name="connsiteY474" fmla="*/ 649529 h 1758178"/>
                <a:gd name="connsiteX475" fmla="*/ 1618304 w 1733256"/>
                <a:gd name="connsiteY475" fmla="*/ 651418 h 1758178"/>
                <a:gd name="connsiteX476" fmla="*/ 1599439 w 1733256"/>
                <a:gd name="connsiteY476" fmla="*/ 630638 h 1758178"/>
                <a:gd name="connsiteX477" fmla="*/ 1592836 w 1733256"/>
                <a:gd name="connsiteY477" fmla="*/ 609857 h 1758178"/>
                <a:gd name="connsiteX478" fmla="*/ 1591893 w 1733256"/>
                <a:gd name="connsiteY478" fmla="*/ 600412 h 1758178"/>
                <a:gd name="connsiteX479" fmla="*/ 1594723 w 1733256"/>
                <a:gd name="connsiteY479" fmla="*/ 596633 h 1758178"/>
                <a:gd name="connsiteX480" fmla="*/ 1595666 w 1733256"/>
                <a:gd name="connsiteY480" fmla="*/ 591911 h 1758178"/>
                <a:gd name="connsiteX481" fmla="*/ 1603212 w 1733256"/>
                <a:gd name="connsiteY481" fmla="*/ 582465 h 1758178"/>
                <a:gd name="connsiteX482" fmla="*/ 1612645 w 1733256"/>
                <a:gd name="connsiteY482" fmla="*/ 578687 h 1758178"/>
                <a:gd name="connsiteX483" fmla="*/ 1615474 w 1733256"/>
                <a:gd name="connsiteY483" fmla="*/ 586243 h 1758178"/>
                <a:gd name="connsiteX484" fmla="*/ 1618304 w 1733256"/>
                <a:gd name="connsiteY484" fmla="*/ 594744 h 1758178"/>
                <a:gd name="connsiteX485" fmla="*/ 1612645 w 1733256"/>
                <a:gd name="connsiteY485" fmla="*/ 599467 h 1758178"/>
                <a:gd name="connsiteX486" fmla="*/ 1606042 w 1733256"/>
                <a:gd name="connsiteY486" fmla="*/ 616469 h 1758178"/>
                <a:gd name="connsiteX487" fmla="*/ 1607928 w 1733256"/>
                <a:gd name="connsiteY487" fmla="*/ 620248 h 1758178"/>
                <a:gd name="connsiteX488" fmla="*/ 1609815 w 1733256"/>
                <a:gd name="connsiteY488" fmla="*/ 624970 h 1758178"/>
                <a:gd name="connsiteX489" fmla="*/ 1628680 w 1733256"/>
                <a:gd name="connsiteY489" fmla="*/ 632527 h 1758178"/>
                <a:gd name="connsiteX490" fmla="*/ 1635283 w 1733256"/>
                <a:gd name="connsiteY490" fmla="*/ 584354 h 1758178"/>
                <a:gd name="connsiteX491" fmla="*/ 1645659 w 1733256"/>
                <a:gd name="connsiteY491" fmla="*/ 571130 h 1758178"/>
                <a:gd name="connsiteX492" fmla="*/ 61022 w 1733256"/>
                <a:gd name="connsiteY492" fmla="*/ 544064 h 1758178"/>
                <a:gd name="connsiteX493" fmla="*/ 69504 w 1733256"/>
                <a:gd name="connsiteY493" fmla="*/ 545948 h 1758178"/>
                <a:gd name="connsiteX494" fmla="*/ 74216 w 1733256"/>
                <a:gd name="connsiteY494" fmla="*/ 546890 h 1758178"/>
                <a:gd name="connsiteX495" fmla="*/ 77986 w 1733256"/>
                <a:gd name="connsiteY495" fmla="*/ 548773 h 1758178"/>
                <a:gd name="connsiteX496" fmla="*/ 81756 w 1733256"/>
                <a:gd name="connsiteY496" fmla="*/ 549715 h 1758178"/>
                <a:gd name="connsiteX497" fmla="*/ 85526 w 1733256"/>
                <a:gd name="connsiteY497" fmla="*/ 551599 h 1758178"/>
                <a:gd name="connsiteX498" fmla="*/ 99663 w 1733256"/>
                <a:gd name="connsiteY498" fmla="*/ 555366 h 1758178"/>
                <a:gd name="connsiteX499" fmla="*/ 103433 w 1733256"/>
                <a:gd name="connsiteY499" fmla="*/ 558191 h 1758178"/>
                <a:gd name="connsiteX500" fmla="*/ 109087 w 1733256"/>
                <a:gd name="connsiteY500" fmla="*/ 559133 h 1758178"/>
                <a:gd name="connsiteX501" fmla="*/ 116627 w 1733256"/>
                <a:gd name="connsiteY501" fmla="*/ 562900 h 1758178"/>
                <a:gd name="connsiteX502" fmla="*/ 126052 w 1733256"/>
                <a:gd name="connsiteY502" fmla="*/ 565725 h 1758178"/>
                <a:gd name="connsiteX503" fmla="*/ 130764 w 1733256"/>
                <a:gd name="connsiteY503" fmla="*/ 567609 h 1758178"/>
                <a:gd name="connsiteX504" fmla="*/ 134534 w 1733256"/>
                <a:gd name="connsiteY504" fmla="*/ 568551 h 1758178"/>
                <a:gd name="connsiteX505" fmla="*/ 144901 w 1733256"/>
                <a:gd name="connsiteY505" fmla="*/ 573259 h 1758178"/>
                <a:gd name="connsiteX506" fmla="*/ 150556 w 1733256"/>
                <a:gd name="connsiteY506" fmla="*/ 575143 h 1758178"/>
                <a:gd name="connsiteX507" fmla="*/ 140189 w 1733256"/>
                <a:gd name="connsiteY507" fmla="*/ 600571 h 1758178"/>
                <a:gd name="connsiteX508" fmla="*/ 102490 w 1733256"/>
                <a:gd name="connsiteY508" fmla="*/ 604338 h 1758178"/>
                <a:gd name="connsiteX509" fmla="*/ 87411 w 1733256"/>
                <a:gd name="connsiteY509" fmla="*/ 606221 h 1758178"/>
                <a:gd name="connsiteX510" fmla="*/ 70446 w 1733256"/>
                <a:gd name="connsiteY510" fmla="*/ 608105 h 1758178"/>
                <a:gd name="connsiteX511" fmla="*/ 55367 w 1733256"/>
                <a:gd name="connsiteY511" fmla="*/ 610930 h 1758178"/>
                <a:gd name="connsiteX512" fmla="*/ 62906 w 1733256"/>
                <a:gd name="connsiteY512" fmla="*/ 614697 h 1758178"/>
                <a:gd name="connsiteX513" fmla="*/ 66676 w 1733256"/>
                <a:gd name="connsiteY513" fmla="*/ 616581 h 1758178"/>
                <a:gd name="connsiteX514" fmla="*/ 71389 w 1733256"/>
                <a:gd name="connsiteY514" fmla="*/ 617523 h 1758178"/>
                <a:gd name="connsiteX515" fmla="*/ 81756 w 1733256"/>
                <a:gd name="connsiteY515" fmla="*/ 621290 h 1758178"/>
                <a:gd name="connsiteX516" fmla="*/ 109087 w 1733256"/>
                <a:gd name="connsiteY516" fmla="*/ 632591 h 1758178"/>
                <a:gd name="connsiteX517" fmla="*/ 126994 w 1733256"/>
                <a:gd name="connsiteY517" fmla="*/ 638242 h 1758178"/>
                <a:gd name="connsiteX518" fmla="*/ 122282 w 1733256"/>
                <a:gd name="connsiteY518" fmla="*/ 654252 h 1758178"/>
                <a:gd name="connsiteX519" fmla="*/ 101548 w 1733256"/>
                <a:gd name="connsiteY519" fmla="*/ 647659 h 1758178"/>
                <a:gd name="connsiteX520" fmla="*/ 87411 w 1733256"/>
                <a:gd name="connsiteY520" fmla="*/ 642009 h 1758178"/>
                <a:gd name="connsiteX521" fmla="*/ 34632 w 1733256"/>
                <a:gd name="connsiteY521" fmla="*/ 624115 h 1758178"/>
                <a:gd name="connsiteX522" fmla="*/ 42172 w 1733256"/>
                <a:gd name="connsiteY522" fmla="*/ 596804 h 1758178"/>
                <a:gd name="connsiteX523" fmla="*/ 81756 w 1733256"/>
                <a:gd name="connsiteY523" fmla="*/ 592095 h 1758178"/>
                <a:gd name="connsiteX524" fmla="*/ 96835 w 1733256"/>
                <a:gd name="connsiteY524" fmla="*/ 589270 h 1758178"/>
                <a:gd name="connsiteX525" fmla="*/ 111915 w 1733256"/>
                <a:gd name="connsiteY525" fmla="*/ 588328 h 1758178"/>
                <a:gd name="connsiteX526" fmla="*/ 125109 w 1733256"/>
                <a:gd name="connsiteY526" fmla="*/ 584561 h 1758178"/>
                <a:gd name="connsiteX527" fmla="*/ 105317 w 1733256"/>
                <a:gd name="connsiteY527" fmla="*/ 576085 h 1758178"/>
                <a:gd name="connsiteX528" fmla="*/ 87411 w 1733256"/>
                <a:gd name="connsiteY528" fmla="*/ 569492 h 1758178"/>
                <a:gd name="connsiteX529" fmla="*/ 71389 w 1733256"/>
                <a:gd name="connsiteY529" fmla="*/ 563842 h 1758178"/>
                <a:gd name="connsiteX530" fmla="*/ 66676 w 1733256"/>
                <a:gd name="connsiteY530" fmla="*/ 563842 h 1758178"/>
                <a:gd name="connsiteX531" fmla="*/ 62906 w 1733256"/>
                <a:gd name="connsiteY531" fmla="*/ 561016 h 1758178"/>
                <a:gd name="connsiteX532" fmla="*/ 57252 w 1733256"/>
                <a:gd name="connsiteY532" fmla="*/ 559133 h 1758178"/>
                <a:gd name="connsiteX533" fmla="*/ 59137 w 1733256"/>
                <a:gd name="connsiteY533" fmla="*/ 551599 h 1758178"/>
                <a:gd name="connsiteX534" fmla="*/ 61022 w 1733256"/>
                <a:gd name="connsiteY534" fmla="*/ 544064 h 1758178"/>
                <a:gd name="connsiteX535" fmla="*/ 1620254 w 1733256"/>
                <a:gd name="connsiteY535" fmla="*/ 475886 h 1758178"/>
                <a:gd name="connsiteX536" fmla="*/ 1599552 w 1733256"/>
                <a:gd name="connsiteY536" fmla="*/ 487215 h 1758178"/>
                <a:gd name="connsiteX537" fmla="*/ 1609903 w 1733256"/>
                <a:gd name="connsiteY537" fmla="*/ 509872 h 1758178"/>
                <a:gd name="connsiteX538" fmla="*/ 1629665 w 1733256"/>
                <a:gd name="connsiteY538" fmla="*/ 508928 h 1758178"/>
                <a:gd name="connsiteX539" fmla="*/ 1632488 w 1733256"/>
                <a:gd name="connsiteY539" fmla="*/ 494767 h 1758178"/>
                <a:gd name="connsiteX540" fmla="*/ 1624959 w 1733256"/>
                <a:gd name="connsiteY540" fmla="*/ 479662 h 1758178"/>
                <a:gd name="connsiteX541" fmla="*/ 1620254 w 1733256"/>
                <a:gd name="connsiteY541" fmla="*/ 475886 h 1758178"/>
                <a:gd name="connsiteX542" fmla="*/ 1625900 w 1733256"/>
                <a:gd name="connsiteY542" fmla="*/ 452285 h 1758178"/>
                <a:gd name="connsiteX543" fmla="*/ 1629665 w 1733256"/>
                <a:gd name="connsiteY543" fmla="*/ 454173 h 1758178"/>
                <a:gd name="connsiteX544" fmla="*/ 1634370 w 1733256"/>
                <a:gd name="connsiteY544" fmla="*/ 465501 h 1758178"/>
                <a:gd name="connsiteX545" fmla="*/ 1636252 w 1733256"/>
                <a:gd name="connsiteY545" fmla="*/ 469278 h 1758178"/>
                <a:gd name="connsiteX546" fmla="*/ 1637193 w 1733256"/>
                <a:gd name="connsiteY546" fmla="*/ 473054 h 1758178"/>
                <a:gd name="connsiteX547" fmla="*/ 1640016 w 1733256"/>
                <a:gd name="connsiteY547" fmla="*/ 476830 h 1758178"/>
                <a:gd name="connsiteX548" fmla="*/ 1640957 w 1733256"/>
                <a:gd name="connsiteY548" fmla="*/ 479662 h 1758178"/>
                <a:gd name="connsiteX549" fmla="*/ 1642839 w 1733256"/>
                <a:gd name="connsiteY549" fmla="*/ 482494 h 1758178"/>
                <a:gd name="connsiteX550" fmla="*/ 1643780 w 1733256"/>
                <a:gd name="connsiteY550" fmla="*/ 487215 h 1758178"/>
                <a:gd name="connsiteX551" fmla="*/ 1647544 w 1733256"/>
                <a:gd name="connsiteY551" fmla="*/ 494767 h 1758178"/>
                <a:gd name="connsiteX552" fmla="*/ 1649426 w 1733256"/>
                <a:gd name="connsiteY552" fmla="*/ 506095 h 1758178"/>
                <a:gd name="connsiteX553" fmla="*/ 1649426 w 1733256"/>
                <a:gd name="connsiteY553" fmla="*/ 513648 h 1758178"/>
                <a:gd name="connsiteX554" fmla="*/ 1641898 w 1733256"/>
                <a:gd name="connsiteY554" fmla="*/ 524976 h 1758178"/>
                <a:gd name="connsiteX555" fmla="*/ 1639075 w 1733256"/>
                <a:gd name="connsiteY555" fmla="*/ 525920 h 1758178"/>
                <a:gd name="connsiteX556" fmla="*/ 1620254 w 1733256"/>
                <a:gd name="connsiteY556" fmla="*/ 529696 h 1758178"/>
                <a:gd name="connsiteX557" fmla="*/ 1607080 w 1733256"/>
                <a:gd name="connsiteY557" fmla="*/ 524032 h 1758178"/>
                <a:gd name="connsiteX558" fmla="*/ 1608021 w 1733256"/>
                <a:gd name="connsiteY558" fmla="*/ 530641 h 1758178"/>
                <a:gd name="connsiteX559" fmla="*/ 1593906 w 1733256"/>
                <a:gd name="connsiteY559" fmla="*/ 544801 h 1758178"/>
                <a:gd name="connsiteX560" fmla="*/ 1589201 w 1733256"/>
                <a:gd name="connsiteY560" fmla="*/ 548577 h 1758178"/>
                <a:gd name="connsiteX561" fmla="*/ 1584496 w 1733256"/>
                <a:gd name="connsiteY561" fmla="*/ 550465 h 1758178"/>
                <a:gd name="connsiteX562" fmla="*/ 1583555 w 1733256"/>
                <a:gd name="connsiteY562" fmla="*/ 552354 h 1758178"/>
                <a:gd name="connsiteX563" fmla="*/ 1575085 w 1733256"/>
                <a:gd name="connsiteY563" fmla="*/ 558962 h 1758178"/>
                <a:gd name="connsiteX564" fmla="*/ 1569439 w 1733256"/>
                <a:gd name="connsiteY564" fmla="*/ 550465 h 1758178"/>
                <a:gd name="connsiteX565" fmla="*/ 1566616 w 1733256"/>
                <a:gd name="connsiteY565" fmla="*/ 542913 h 1758178"/>
                <a:gd name="connsiteX566" fmla="*/ 1576968 w 1733256"/>
                <a:gd name="connsiteY566" fmla="*/ 533473 h 1758178"/>
                <a:gd name="connsiteX567" fmla="*/ 1594847 w 1733256"/>
                <a:gd name="connsiteY567" fmla="*/ 521200 h 1758178"/>
                <a:gd name="connsiteX568" fmla="*/ 1592965 w 1733256"/>
                <a:gd name="connsiteY568" fmla="*/ 509872 h 1758178"/>
                <a:gd name="connsiteX569" fmla="*/ 1584496 w 1733256"/>
                <a:gd name="connsiteY569" fmla="*/ 493823 h 1758178"/>
                <a:gd name="connsiteX570" fmla="*/ 1564734 w 1733256"/>
                <a:gd name="connsiteY570" fmla="*/ 501375 h 1758178"/>
                <a:gd name="connsiteX571" fmla="*/ 1549678 w 1733256"/>
                <a:gd name="connsiteY571" fmla="*/ 507983 h 1758178"/>
                <a:gd name="connsiteX572" fmla="*/ 1545914 w 1733256"/>
                <a:gd name="connsiteY572" fmla="*/ 498543 h 1758178"/>
                <a:gd name="connsiteX573" fmla="*/ 1543091 w 1733256"/>
                <a:gd name="connsiteY573" fmla="*/ 491935 h 1758178"/>
                <a:gd name="connsiteX574" fmla="*/ 1588260 w 1733256"/>
                <a:gd name="connsiteY574" fmla="*/ 469278 h 1758178"/>
                <a:gd name="connsiteX575" fmla="*/ 1592024 w 1733256"/>
                <a:gd name="connsiteY575" fmla="*/ 469278 h 1758178"/>
                <a:gd name="connsiteX576" fmla="*/ 1593906 w 1733256"/>
                <a:gd name="connsiteY576" fmla="*/ 466446 h 1758178"/>
                <a:gd name="connsiteX577" fmla="*/ 1625900 w 1733256"/>
                <a:gd name="connsiteY577" fmla="*/ 452285 h 1758178"/>
                <a:gd name="connsiteX578" fmla="*/ 129954 w 1733256"/>
                <a:gd name="connsiteY578" fmla="*/ 430110 h 1758178"/>
                <a:gd name="connsiteX579" fmla="*/ 146014 w 1733256"/>
                <a:gd name="connsiteY579" fmla="*/ 434803 h 1758178"/>
                <a:gd name="connsiteX580" fmla="*/ 137512 w 1733256"/>
                <a:gd name="connsiteY580" fmla="*/ 450758 h 1758178"/>
                <a:gd name="connsiteX581" fmla="*/ 115784 w 1733256"/>
                <a:gd name="connsiteY581" fmla="*/ 456389 h 1758178"/>
                <a:gd name="connsiteX582" fmla="*/ 111061 w 1733256"/>
                <a:gd name="connsiteY582" fmla="*/ 466713 h 1758178"/>
                <a:gd name="connsiteX583" fmla="*/ 127120 w 1733256"/>
                <a:gd name="connsiteY583" fmla="*/ 501439 h 1758178"/>
                <a:gd name="connsiteX584" fmla="*/ 167741 w 1733256"/>
                <a:gd name="connsiteY584" fmla="*/ 506131 h 1758178"/>
                <a:gd name="connsiteX585" fmla="*/ 180967 w 1733256"/>
                <a:gd name="connsiteY585" fmla="*/ 485484 h 1758178"/>
                <a:gd name="connsiteX586" fmla="*/ 183801 w 1733256"/>
                <a:gd name="connsiteY586" fmla="*/ 478914 h 1758178"/>
                <a:gd name="connsiteX587" fmla="*/ 176243 w 1733256"/>
                <a:gd name="connsiteY587" fmla="*/ 472344 h 1758178"/>
                <a:gd name="connsiteX588" fmla="*/ 166796 w 1733256"/>
                <a:gd name="connsiteY588" fmla="*/ 467651 h 1758178"/>
                <a:gd name="connsiteX589" fmla="*/ 156405 w 1733256"/>
                <a:gd name="connsiteY589" fmla="*/ 482668 h 1758178"/>
                <a:gd name="connsiteX590" fmla="*/ 144124 w 1733256"/>
                <a:gd name="connsiteY590" fmla="*/ 476098 h 1758178"/>
                <a:gd name="connsiteX591" fmla="*/ 150737 w 1733256"/>
                <a:gd name="connsiteY591" fmla="*/ 462959 h 1758178"/>
                <a:gd name="connsiteX592" fmla="*/ 157350 w 1733256"/>
                <a:gd name="connsiteY592" fmla="*/ 450758 h 1758178"/>
                <a:gd name="connsiteX593" fmla="*/ 163018 w 1733256"/>
                <a:gd name="connsiteY593" fmla="*/ 444188 h 1758178"/>
                <a:gd name="connsiteX594" fmla="*/ 167741 w 1733256"/>
                <a:gd name="connsiteY594" fmla="*/ 447942 h 1758178"/>
                <a:gd name="connsiteX595" fmla="*/ 170575 w 1733256"/>
                <a:gd name="connsiteY595" fmla="*/ 447942 h 1758178"/>
                <a:gd name="connsiteX596" fmla="*/ 202694 w 1733256"/>
                <a:gd name="connsiteY596" fmla="*/ 467651 h 1758178"/>
                <a:gd name="connsiteX597" fmla="*/ 180967 w 1733256"/>
                <a:gd name="connsiteY597" fmla="*/ 512701 h 1758178"/>
                <a:gd name="connsiteX598" fmla="*/ 178133 w 1733256"/>
                <a:gd name="connsiteY598" fmla="*/ 513640 h 1758178"/>
                <a:gd name="connsiteX599" fmla="*/ 170575 w 1733256"/>
                <a:gd name="connsiteY599" fmla="*/ 521148 h 1758178"/>
                <a:gd name="connsiteX600" fmla="*/ 145069 w 1733256"/>
                <a:gd name="connsiteY600" fmla="*/ 528656 h 1758178"/>
                <a:gd name="connsiteX601" fmla="*/ 137512 w 1733256"/>
                <a:gd name="connsiteY601" fmla="*/ 525841 h 1758178"/>
                <a:gd name="connsiteX602" fmla="*/ 125231 w 1733256"/>
                <a:gd name="connsiteY602" fmla="*/ 523025 h 1758178"/>
                <a:gd name="connsiteX603" fmla="*/ 119563 w 1733256"/>
                <a:gd name="connsiteY603" fmla="*/ 519271 h 1758178"/>
                <a:gd name="connsiteX604" fmla="*/ 112950 w 1733256"/>
                <a:gd name="connsiteY604" fmla="*/ 513640 h 1758178"/>
                <a:gd name="connsiteX605" fmla="*/ 110116 w 1733256"/>
                <a:gd name="connsiteY605" fmla="*/ 513640 h 1758178"/>
                <a:gd name="connsiteX606" fmla="*/ 103504 w 1733256"/>
                <a:gd name="connsiteY606" fmla="*/ 507070 h 1758178"/>
                <a:gd name="connsiteX607" fmla="*/ 102559 w 1733256"/>
                <a:gd name="connsiteY607" fmla="*/ 505193 h 1758178"/>
                <a:gd name="connsiteX608" fmla="*/ 100670 w 1733256"/>
                <a:gd name="connsiteY608" fmla="*/ 502377 h 1758178"/>
                <a:gd name="connsiteX609" fmla="*/ 94057 w 1733256"/>
                <a:gd name="connsiteY609" fmla="*/ 474221 h 1758178"/>
                <a:gd name="connsiteX610" fmla="*/ 100670 w 1733256"/>
                <a:gd name="connsiteY610" fmla="*/ 457327 h 1758178"/>
                <a:gd name="connsiteX611" fmla="*/ 104448 w 1733256"/>
                <a:gd name="connsiteY611" fmla="*/ 450758 h 1758178"/>
                <a:gd name="connsiteX612" fmla="*/ 129954 w 1733256"/>
                <a:gd name="connsiteY612" fmla="*/ 430110 h 1758178"/>
                <a:gd name="connsiteX613" fmla="*/ 1567578 w 1733256"/>
                <a:gd name="connsiteY613" fmla="*/ 357594 h 1758178"/>
                <a:gd name="connsiteX614" fmla="*/ 1587355 w 1733256"/>
                <a:gd name="connsiteY614" fmla="*/ 385803 h 1758178"/>
                <a:gd name="connsiteX615" fmla="*/ 1601482 w 1733256"/>
                <a:gd name="connsiteY615" fmla="*/ 408370 h 1758178"/>
                <a:gd name="connsiteX616" fmla="*/ 1591122 w 1733256"/>
                <a:gd name="connsiteY616" fmla="*/ 415892 h 1758178"/>
                <a:gd name="connsiteX617" fmla="*/ 1583588 w 1733256"/>
                <a:gd name="connsiteY617" fmla="*/ 407429 h 1758178"/>
                <a:gd name="connsiteX618" fmla="*/ 1575112 w 1733256"/>
                <a:gd name="connsiteY618" fmla="*/ 394265 h 1758178"/>
                <a:gd name="connsiteX619" fmla="*/ 1565694 w 1733256"/>
                <a:gd name="connsiteY619" fmla="*/ 382041 h 1758178"/>
                <a:gd name="connsiteX620" fmla="*/ 1558160 w 1733256"/>
                <a:gd name="connsiteY620" fmla="*/ 386743 h 1758178"/>
                <a:gd name="connsiteX621" fmla="*/ 1546859 w 1733256"/>
                <a:gd name="connsiteY621" fmla="*/ 395206 h 1758178"/>
                <a:gd name="connsiteX622" fmla="*/ 1555335 w 1733256"/>
                <a:gd name="connsiteY622" fmla="*/ 408370 h 1758178"/>
                <a:gd name="connsiteX623" fmla="*/ 1563811 w 1733256"/>
                <a:gd name="connsiteY623" fmla="*/ 421534 h 1758178"/>
                <a:gd name="connsiteX624" fmla="*/ 1566636 w 1733256"/>
                <a:gd name="connsiteY624" fmla="*/ 428116 h 1758178"/>
                <a:gd name="connsiteX625" fmla="*/ 1562869 w 1733256"/>
                <a:gd name="connsiteY625" fmla="*/ 431877 h 1758178"/>
                <a:gd name="connsiteX626" fmla="*/ 1550626 w 1733256"/>
                <a:gd name="connsiteY626" fmla="*/ 427176 h 1758178"/>
                <a:gd name="connsiteX627" fmla="*/ 1540267 w 1733256"/>
                <a:gd name="connsiteY627" fmla="*/ 412131 h 1758178"/>
                <a:gd name="connsiteX628" fmla="*/ 1533674 w 1733256"/>
                <a:gd name="connsiteY628" fmla="*/ 403668 h 1758178"/>
                <a:gd name="connsiteX629" fmla="*/ 1525198 w 1733256"/>
                <a:gd name="connsiteY629" fmla="*/ 408370 h 1758178"/>
                <a:gd name="connsiteX630" fmla="*/ 1515781 w 1733256"/>
                <a:gd name="connsiteY630" fmla="*/ 413071 h 1758178"/>
                <a:gd name="connsiteX631" fmla="*/ 1517664 w 1733256"/>
                <a:gd name="connsiteY631" fmla="*/ 427176 h 1758178"/>
                <a:gd name="connsiteX632" fmla="*/ 1522373 w 1733256"/>
                <a:gd name="connsiteY632" fmla="*/ 434698 h 1758178"/>
                <a:gd name="connsiteX633" fmla="*/ 1525198 w 1733256"/>
                <a:gd name="connsiteY633" fmla="*/ 436578 h 1758178"/>
                <a:gd name="connsiteX634" fmla="*/ 1528024 w 1733256"/>
                <a:gd name="connsiteY634" fmla="*/ 442220 h 1758178"/>
                <a:gd name="connsiteX635" fmla="*/ 1530849 w 1733256"/>
                <a:gd name="connsiteY635" fmla="*/ 446922 h 1758178"/>
                <a:gd name="connsiteX636" fmla="*/ 1531791 w 1733256"/>
                <a:gd name="connsiteY636" fmla="*/ 449743 h 1758178"/>
                <a:gd name="connsiteX637" fmla="*/ 1534616 w 1733256"/>
                <a:gd name="connsiteY637" fmla="*/ 453504 h 1758178"/>
                <a:gd name="connsiteX638" fmla="*/ 1528024 w 1733256"/>
                <a:gd name="connsiteY638" fmla="*/ 458205 h 1758178"/>
                <a:gd name="connsiteX639" fmla="*/ 1516722 w 1733256"/>
                <a:gd name="connsiteY639" fmla="*/ 450683 h 1758178"/>
                <a:gd name="connsiteX640" fmla="*/ 1509188 w 1733256"/>
                <a:gd name="connsiteY640" fmla="*/ 442220 h 1758178"/>
                <a:gd name="connsiteX641" fmla="*/ 1503537 w 1733256"/>
                <a:gd name="connsiteY641" fmla="*/ 432817 h 1758178"/>
                <a:gd name="connsiteX642" fmla="*/ 1498829 w 1733256"/>
                <a:gd name="connsiteY642" fmla="*/ 424355 h 1758178"/>
                <a:gd name="connsiteX643" fmla="*/ 1494120 w 1733256"/>
                <a:gd name="connsiteY643" fmla="*/ 416832 h 1758178"/>
                <a:gd name="connsiteX644" fmla="*/ 1489411 w 1733256"/>
                <a:gd name="connsiteY644" fmla="*/ 409310 h 1758178"/>
                <a:gd name="connsiteX645" fmla="*/ 1498829 w 1733256"/>
                <a:gd name="connsiteY645" fmla="*/ 401788 h 1758178"/>
                <a:gd name="connsiteX646" fmla="*/ 1521431 w 1733256"/>
                <a:gd name="connsiteY646" fmla="*/ 386743 h 1758178"/>
                <a:gd name="connsiteX647" fmla="*/ 1524256 w 1733256"/>
                <a:gd name="connsiteY647" fmla="*/ 385803 h 1758178"/>
                <a:gd name="connsiteX648" fmla="*/ 1557219 w 1733256"/>
                <a:gd name="connsiteY648" fmla="*/ 364176 h 1758178"/>
                <a:gd name="connsiteX649" fmla="*/ 1567578 w 1733256"/>
                <a:gd name="connsiteY649" fmla="*/ 357594 h 1758178"/>
                <a:gd name="connsiteX650" fmla="*/ 196919 w 1733256"/>
                <a:gd name="connsiteY650" fmla="*/ 312046 h 1758178"/>
                <a:gd name="connsiteX651" fmla="*/ 200697 w 1733256"/>
                <a:gd name="connsiteY651" fmla="*/ 321490 h 1758178"/>
                <a:gd name="connsiteX652" fmla="*/ 202586 w 1733256"/>
                <a:gd name="connsiteY652" fmla="*/ 325267 h 1758178"/>
                <a:gd name="connsiteX653" fmla="*/ 203530 w 1733256"/>
                <a:gd name="connsiteY653" fmla="*/ 329044 h 1758178"/>
                <a:gd name="connsiteX654" fmla="*/ 205419 w 1733256"/>
                <a:gd name="connsiteY654" fmla="*/ 334711 h 1758178"/>
                <a:gd name="connsiteX655" fmla="*/ 206363 w 1733256"/>
                <a:gd name="connsiteY655" fmla="*/ 339432 h 1758178"/>
                <a:gd name="connsiteX656" fmla="*/ 212029 w 1733256"/>
                <a:gd name="connsiteY656" fmla="*/ 352654 h 1758178"/>
                <a:gd name="connsiteX657" fmla="*/ 217695 w 1733256"/>
                <a:gd name="connsiteY657" fmla="*/ 363986 h 1758178"/>
                <a:gd name="connsiteX658" fmla="*/ 273413 w 1733256"/>
                <a:gd name="connsiteY658" fmla="*/ 366819 h 1758178"/>
                <a:gd name="connsiteX659" fmla="*/ 261136 w 1733256"/>
                <a:gd name="connsiteY659" fmla="*/ 384762 h 1758178"/>
                <a:gd name="connsiteX660" fmla="*/ 233750 w 1733256"/>
                <a:gd name="connsiteY660" fmla="*/ 381929 h 1758178"/>
                <a:gd name="connsiteX661" fmla="*/ 218640 w 1733256"/>
                <a:gd name="connsiteY661" fmla="*/ 382873 h 1758178"/>
                <a:gd name="connsiteX662" fmla="*/ 225250 w 1733256"/>
                <a:gd name="connsiteY662" fmla="*/ 401760 h 1758178"/>
                <a:gd name="connsiteX663" fmla="*/ 228083 w 1733256"/>
                <a:gd name="connsiteY663" fmla="*/ 409315 h 1758178"/>
                <a:gd name="connsiteX664" fmla="*/ 232805 w 1733256"/>
                <a:gd name="connsiteY664" fmla="*/ 419703 h 1758178"/>
                <a:gd name="connsiteX665" fmla="*/ 226195 w 1733256"/>
                <a:gd name="connsiteY665" fmla="*/ 430091 h 1758178"/>
                <a:gd name="connsiteX666" fmla="*/ 220529 w 1733256"/>
                <a:gd name="connsiteY666" fmla="*/ 436702 h 1758178"/>
                <a:gd name="connsiteX667" fmla="*/ 215807 w 1733256"/>
                <a:gd name="connsiteY667" fmla="*/ 422536 h 1758178"/>
                <a:gd name="connsiteX668" fmla="*/ 213918 w 1733256"/>
                <a:gd name="connsiteY668" fmla="*/ 416870 h 1758178"/>
                <a:gd name="connsiteX669" fmla="*/ 211085 w 1733256"/>
                <a:gd name="connsiteY669" fmla="*/ 405538 h 1758178"/>
                <a:gd name="connsiteX670" fmla="*/ 205419 w 1733256"/>
                <a:gd name="connsiteY670" fmla="*/ 391372 h 1758178"/>
                <a:gd name="connsiteX671" fmla="*/ 199753 w 1733256"/>
                <a:gd name="connsiteY671" fmla="*/ 380984 h 1758178"/>
                <a:gd name="connsiteX672" fmla="*/ 148757 w 1733256"/>
                <a:gd name="connsiteY672" fmla="*/ 378151 h 1758178"/>
                <a:gd name="connsiteX673" fmla="*/ 159145 w 1733256"/>
                <a:gd name="connsiteY673" fmla="*/ 361153 h 1758178"/>
                <a:gd name="connsiteX674" fmla="*/ 183698 w 1733256"/>
                <a:gd name="connsiteY674" fmla="*/ 363042 h 1758178"/>
                <a:gd name="connsiteX675" fmla="*/ 197864 w 1733256"/>
                <a:gd name="connsiteY675" fmla="*/ 363042 h 1758178"/>
                <a:gd name="connsiteX676" fmla="*/ 192198 w 1733256"/>
                <a:gd name="connsiteY676" fmla="*/ 343210 h 1758178"/>
                <a:gd name="connsiteX677" fmla="*/ 189365 w 1733256"/>
                <a:gd name="connsiteY677" fmla="*/ 335655 h 1758178"/>
                <a:gd name="connsiteX678" fmla="*/ 186531 w 1733256"/>
                <a:gd name="connsiteY678" fmla="*/ 327156 h 1758178"/>
                <a:gd name="connsiteX679" fmla="*/ 195031 w 1733256"/>
                <a:gd name="connsiteY679" fmla="*/ 312990 h 1758178"/>
                <a:gd name="connsiteX680" fmla="*/ 196919 w 1733256"/>
                <a:gd name="connsiteY680" fmla="*/ 312046 h 1758178"/>
                <a:gd name="connsiteX681" fmla="*/ 239476 w 1733256"/>
                <a:gd name="connsiteY681" fmla="*/ 267647 h 1758178"/>
                <a:gd name="connsiteX682" fmla="*/ 244925 w 1733256"/>
                <a:gd name="connsiteY682" fmla="*/ 271871 h 1758178"/>
                <a:gd name="connsiteX683" fmla="*/ 252507 w 1733256"/>
                <a:gd name="connsiteY683" fmla="*/ 278441 h 1758178"/>
                <a:gd name="connsiteX684" fmla="*/ 300842 w 1733256"/>
                <a:gd name="connsiteY684" fmla="*/ 321620 h 1758178"/>
                <a:gd name="connsiteX685" fmla="*/ 301790 w 1733256"/>
                <a:gd name="connsiteY685" fmla="*/ 323498 h 1758178"/>
                <a:gd name="connsiteX686" fmla="*/ 308424 w 1733256"/>
                <a:gd name="connsiteY686" fmla="*/ 329130 h 1758178"/>
                <a:gd name="connsiteX687" fmla="*/ 303685 w 1733256"/>
                <a:gd name="connsiteY687" fmla="*/ 337578 h 1758178"/>
                <a:gd name="connsiteX688" fmla="*/ 296103 w 1733256"/>
                <a:gd name="connsiteY688" fmla="*/ 343210 h 1758178"/>
                <a:gd name="connsiteX689" fmla="*/ 292312 w 1733256"/>
                <a:gd name="connsiteY689" fmla="*/ 339455 h 1758178"/>
                <a:gd name="connsiteX690" fmla="*/ 285678 w 1733256"/>
                <a:gd name="connsiteY690" fmla="*/ 333823 h 1758178"/>
                <a:gd name="connsiteX691" fmla="*/ 283783 w 1733256"/>
                <a:gd name="connsiteY691" fmla="*/ 332884 h 1758178"/>
                <a:gd name="connsiteX692" fmla="*/ 260089 w 1733256"/>
                <a:gd name="connsiteY692" fmla="*/ 310356 h 1758178"/>
                <a:gd name="connsiteX693" fmla="*/ 237343 w 1733256"/>
                <a:gd name="connsiteY693" fmla="*/ 290644 h 1758178"/>
                <a:gd name="connsiteX694" fmla="*/ 227866 w 1733256"/>
                <a:gd name="connsiteY694" fmla="*/ 280319 h 1758178"/>
                <a:gd name="connsiteX695" fmla="*/ 231657 w 1733256"/>
                <a:gd name="connsiteY695" fmla="*/ 275625 h 1758178"/>
                <a:gd name="connsiteX696" fmla="*/ 235448 w 1733256"/>
                <a:gd name="connsiteY696" fmla="*/ 271871 h 1758178"/>
                <a:gd name="connsiteX697" fmla="*/ 239476 w 1733256"/>
                <a:gd name="connsiteY697" fmla="*/ 267647 h 1758178"/>
                <a:gd name="connsiteX698" fmla="*/ 1479821 w 1733256"/>
                <a:gd name="connsiteY698" fmla="*/ 254513 h 1758178"/>
                <a:gd name="connsiteX699" fmla="*/ 1488297 w 1733256"/>
                <a:gd name="connsiteY699" fmla="*/ 275249 h 1758178"/>
                <a:gd name="connsiteX700" fmla="*/ 1485472 w 1733256"/>
                <a:gd name="connsiteY700" fmla="*/ 280904 h 1758178"/>
                <a:gd name="connsiteX701" fmla="*/ 1477938 w 1733256"/>
                <a:gd name="connsiteY701" fmla="*/ 295043 h 1758178"/>
                <a:gd name="connsiteX702" fmla="*/ 1466637 w 1733256"/>
                <a:gd name="connsiteY702" fmla="*/ 315779 h 1758178"/>
                <a:gd name="connsiteX703" fmla="*/ 1462870 w 1733256"/>
                <a:gd name="connsiteY703" fmla="*/ 323319 h 1758178"/>
                <a:gd name="connsiteX704" fmla="*/ 1454394 w 1733256"/>
                <a:gd name="connsiteY704" fmla="*/ 335573 h 1758178"/>
                <a:gd name="connsiteX705" fmla="*/ 1468520 w 1733256"/>
                <a:gd name="connsiteY705" fmla="*/ 332745 h 1758178"/>
                <a:gd name="connsiteX706" fmla="*/ 1476996 w 1733256"/>
                <a:gd name="connsiteY706" fmla="*/ 329917 h 1758178"/>
                <a:gd name="connsiteX707" fmla="*/ 1484530 w 1733256"/>
                <a:gd name="connsiteY707" fmla="*/ 326147 h 1758178"/>
                <a:gd name="connsiteX708" fmla="*/ 1494890 w 1733256"/>
                <a:gd name="connsiteY708" fmla="*/ 321434 h 1758178"/>
                <a:gd name="connsiteX709" fmla="*/ 1497715 w 1733256"/>
                <a:gd name="connsiteY709" fmla="*/ 320492 h 1758178"/>
                <a:gd name="connsiteX710" fmla="*/ 1508075 w 1733256"/>
                <a:gd name="connsiteY710" fmla="*/ 314836 h 1758178"/>
                <a:gd name="connsiteX711" fmla="*/ 1519376 w 1733256"/>
                <a:gd name="connsiteY711" fmla="*/ 311066 h 1758178"/>
                <a:gd name="connsiteX712" fmla="*/ 1527852 w 1733256"/>
                <a:gd name="connsiteY712" fmla="*/ 308238 h 1758178"/>
                <a:gd name="connsiteX713" fmla="*/ 1534444 w 1733256"/>
                <a:gd name="connsiteY713" fmla="*/ 312951 h 1758178"/>
                <a:gd name="connsiteX714" fmla="*/ 1539153 w 1733256"/>
                <a:gd name="connsiteY714" fmla="*/ 319549 h 1758178"/>
                <a:gd name="connsiteX715" fmla="*/ 1525968 w 1733256"/>
                <a:gd name="connsiteY715" fmla="*/ 326147 h 1758178"/>
                <a:gd name="connsiteX716" fmla="*/ 1515609 w 1733256"/>
                <a:gd name="connsiteY716" fmla="*/ 330860 h 1758178"/>
                <a:gd name="connsiteX717" fmla="*/ 1493948 w 1733256"/>
                <a:gd name="connsiteY717" fmla="*/ 340285 h 1758178"/>
                <a:gd name="connsiteX718" fmla="*/ 1486414 w 1733256"/>
                <a:gd name="connsiteY718" fmla="*/ 343113 h 1758178"/>
                <a:gd name="connsiteX719" fmla="*/ 1473229 w 1733256"/>
                <a:gd name="connsiteY719" fmla="*/ 346883 h 1758178"/>
                <a:gd name="connsiteX720" fmla="*/ 1470404 w 1733256"/>
                <a:gd name="connsiteY720" fmla="*/ 349711 h 1758178"/>
                <a:gd name="connsiteX721" fmla="*/ 1466637 w 1733256"/>
                <a:gd name="connsiteY721" fmla="*/ 349711 h 1758178"/>
                <a:gd name="connsiteX722" fmla="*/ 1447801 w 1733256"/>
                <a:gd name="connsiteY722" fmla="*/ 358194 h 1758178"/>
                <a:gd name="connsiteX723" fmla="*/ 1437442 w 1733256"/>
                <a:gd name="connsiteY723" fmla="*/ 346883 h 1758178"/>
                <a:gd name="connsiteX724" fmla="*/ 1433675 w 1733256"/>
                <a:gd name="connsiteY724" fmla="*/ 343113 h 1758178"/>
                <a:gd name="connsiteX725" fmla="*/ 1434617 w 1733256"/>
                <a:gd name="connsiteY725" fmla="*/ 337458 h 1758178"/>
                <a:gd name="connsiteX726" fmla="*/ 1441209 w 1733256"/>
                <a:gd name="connsiteY726" fmla="*/ 325204 h 1758178"/>
                <a:gd name="connsiteX727" fmla="*/ 1449685 w 1733256"/>
                <a:gd name="connsiteY727" fmla="*/ 311066 h 1758178"/>
                <a:gd name="connsiteX728" fmla="*/ 1450627 w 1733256"/>
                <a:gd name="connsiteY728" fmla="*/ 307296 h 1758178"/>
                <a:gd name="connsiteX729" fmla="*/ 1452510 w 1733256"/>
                <a:gd name="connsiteY729" fmla="*/ 304468 h 1758178"/>
                <a:gd name="connsiteX730" fmla="*/ 1459103 w 1733256"/>
                <a:gd name="connsiteY730" fmla="*/ 292215 h 1758178"/>
                <a:gd name="connsiteX731" fmla="*/ 1475113 w 1733256"/>
                <a:gd name="connsiteY731" fmla="*/ 260168 h 1758178"/>
                <a:gd name="connsiteX732" fmla="*/ 1478880 w 1733256"/>
                <a:gd name="connsiteY732" fmla="*/ 255455 h 1758178"/>
                <a:gd name="connsiteX733" fmla="*/ 1479821 w 1733256"/>
                <a:gd name="connsiteY733" fmla="*/ 254513 h 1758178"/>
                <a:gd name="connsiteX734" fmla="*/ 1437256 w 1733256"/>
                <a:gd name="connsiteY734" fmla="*/ 214359 h 1758178"/>
                <a:gd name="connsiteX735" fmla="*/ 1450456 w 1733256"/>
                <a:gd name="connsiteY735" fmla="*/ 226550 h 1758178"/>
                <a:gd name="connsiteX736" fmla="*/ 1442913 w 1733256"/>
                <a:gd name="connsiteY736" fmla="*/ 235927 h 1758178"/>
                <a:gd name="connsiteX737" fmla="*/ 1394830 w 1733256"/>
                <a:gd name="connsiteY737" fmla="*/ 286566 h 1758178"/>
                <a:gd name="connsiteX738" fmla="*/ 1386344 w 1733256"/>
                <a:gd name="connsiteY738" fmla="*/ 294068 h 1758178"/>
                <a:gd name="connsiteX739" fmla="*/ 1379745 w 1733256"/>
                <a:gd name="connsiteY739" fmla="*/ 289379 h 1758178"/>
                <a:gd name="connsiteX740" fmla="*/ 1373145 w 1733256"/>
                <a:gd name="connsiteY740" fmla="*/ 283753 h 1758178"/>
                <a:gd name="connsiteX741" fmla="*/ 1388230 w 1733256"/>
                <a:gd name="connsiteY741" fmla="*/ 265935 h 1758178"/>
                <a:gd name="connsiteX742" fmla="*/ 1437256 w 1733256"/>
                <a:gd name="connsiteY742" fmla="*/ 214359 h 1758178"/>
                <a:gd name="connsiteX743" fmla="*/ 1330718 w 1733256"/>
                <a:gd name="connsiteY743" fmla="*/ 134834 h 1758178"/>
                <a:gd name="connsiteX744" fmla="*/ 1344854 w 1733256"/>
                <a:gd name="connsiteY744" fmla="*/ 142394 h 1758178"/>
                <a:gd name="connsiteX745" fmla="*/ 1350509 w 1733256"/>
                <a:gd name="connsiteY745" fmla="*/ 147118 h 1758178"/>
                <a:gd name="connsiteX746" fmla="*/ 1355221 w 1733256"/>
                <a:gd name="connsiteY746" fmla="*/ 151843 h 1758178"/>
                <a:gd name="connsiteX747" fmla="*/ 1352393 w 1733256"/>
                <a:gd name="connsiteY747" fmla="*/ 162237 h 1758178"/>
                <a:gd name="connsiteX748" fmla="*/ 1351451 w 1733256"/>
                <a:gd name="connsiteY748" fmla="*/ 171685 h 1758178"/>
                <a:gd name="connsiteX749" fmla="*/ 1345797 w 1733256"/>
                <a:gd name="connsiteY749" fmla="*/ 194363 h 1758178"/>
                <a:gd name="connsiteX750" fmla="*/ 1345797 w 1733256"/>
                <a:gd name="connsiteY750" fmla="*/ 201922 h 1758178"/>
                <a:gd name="connsiteX751" fmla="*/ 1342969 w 1733256"/>
                <a:gd name="connsiteY751" fmla="*/ 212316 h 1758178"/>
                <a:gd name="connsiteX752" fmla="*/ 1342969 w 1733256"/>
                <a:gd name="connsiteY752" fmla="*/ 217041 h 1758178"/>
                <a:gd name="connsiteX753" fmla="*/ 1341084 w 1733256"/>
                <a:gd name="connsiteY753" fmla="*/ 232159 h 1758178"/>
                <a:gd name="connsiteX754" fmla="*/ 1347681 w 1733256"/>
                <a:gd name="connsiteY754" fmla="*/ 225545 h 1758178"/>
                <a:gd name="connsiteX755" fmla="*/ 1380666 w 1733256"/>
                <a:gd name="connsiteY755" fmla="*/ 182079 h 1758178"/>
                <a:gd name="connsiteX756" fmla="*/ 1386321 w 1733256"/>
                <a:gd name="connsiteY756" fmla="*/ 174520 h 1758178"/>
                <a:gd name="connsiteX757" fmla="*/ 1392918 w 1733256"/>
                <a:gd name="connsiteY757" fmla="*/ 179245 h 1758178"/>
                <a:gd name="connsiteX758" fmla="*/ 1399515 w 1733256"/>
                <a:gd name="connsiteY758" fmla="*/ 184914 h 1758178"/>
                <a:gd name="connsiteX759" fmla="*/ 1392918 w 1733256"/>
                <a:gd name="connsiteY759" fmla="*/ 193418 h 1758178"/>
                <a:gd name="connsiteX760" fmla="*/ 1386321 w 1733256"/>
                <a:gd name="connsiteY760" fmla="*/ 201922 h 1758178"/>
                <a:gd name="connsiteX761" fmla="*/ 1384436 w 1733256"/>
                <a:gd name="connsiteY761" fmla="*/ 205702 h 1758178"/>
                <a:gd name="connsiteX762" fmla="*/ 1354278 w 1733256"/>
                <a:gd name="connsiteY762" fmla="*/ 247277 h 1758178"/>
                <a:gd name="connsiteX763" fmla="*/ 1349566 w 1733256"/>
                <a:gd name="connsiteY763" fmla="*/ 252002 h 1758178"/>
                <a:gd name="connsiteX764" fmla="*/ 1342969 w 1733256"/>
                <a:gd name="connsiteY764" fmla="*/ 259561 h 1758178"/>
                <a:gd name="connsiteX765" fmla="*/ 1335430 w 1733256"/>
                <a:gd name="connsiteY765" fmla="*/ 253892 h 1758178"/>
                <a:gd name="connsiteX766" fmla="*/ 1327890 w 1733256"/>
                <a:gd name="connsiteY766" fmla="*/ 249167 h 1758178"/>
                <a:gd name="connsiteX767" fmla="*/ 1321293 w 1733256"/>
                <a:gd name="connsiteY767" fmla="*/ 242553 h 1758178"/>
                <a:gd name="connsiteX768" fmla="*/ 1322236 w 1733256"/>
                <a:gd name="connsiteY768" fmla="*/ 237828 h 1758178"/>
                <a:gd name="connsiteX769" fmla="*/ 1326948 w 1733256"/>
                <a:gd name="connsiteY769" fmla="*/ 213261 h 1758178"/>
                <a:gd name="connsiteX770" fmla="*/ 1328833 w 1733256"/>
                <a:gd name="connsiteY770" fmla="*/ 209481 h 1758178"/>
                <a:gd name="connsiteX771" fmla="*/ 1329775 w 1733256"/>
                <a:gd name="connsiteY771" fmla="*/ 197198 h 1758178"/>
                <a:gd name="connsiteX772" fmla="*/ 1332603 w 1733256"/>
                <a:gd name="connsiteY772" fmla="*/ 191528 h 1758178"/>
                <a:gd name="connsiteX773" fmla="*/ 1332603 w 1733256"/>
                <a:gd name="connsiteY773" fmla="*/ 185859 h 1758178"/>
                <a:gd name="connsiteX774" fmla="*/ 1334487 w 1733256"/>
                <a:gd name="connsiteY774" fmla="*/ 180190 h 1758178"/>
                <a:gd name="connsiteX775" fmla="*/ 1334487 w 1733256"/>
                <a:gd name="connsiteY775" fmla="*/ 176410 h 1758178"/>
                <a:gd name="connsiteX776" fmla="*/ 1337315 w 1733256"/>
                <a:gd name="connsiteY776" fmla="*/ 158457 h 1758178"/>
                <a:gd name="connsiteX777" fmla="*/ 1332603 w 1733256"/>
                <a:gd name="connsiteY777" fmla="*/ 161292 h 1758178"/>
                <a:gd name="connsiteX778" fmla="*/ 1323178 w 1733256"/>
                <a:gd name="connsiteY778" fmla="*/ 174520 h 1758178"/>
                <a:gd name="connsiteX779" fmla="*/ 1300560 w 1733256"/>
                <a:gd name="connsiteY779" fmla="*/ 204757 h 1758178"/>
                <a:gd name="connsiteX780" fmla="*/ 1293021 w 1733256"/>
                <a:gd name="connsiteY780" fmla="*/ 213261 h 1758178"/>
                <a:gd name="connsiteX781" fmla="*/ 1288308 w 1733256"/>
                <a:gd name="connsiteY781" fmla="*/ 218930 h 1758178"/>
                <a:gd name="connsiteX782" fmla="*/ 1281711 w 1733256"/>
                <a:gd name="connsiteY782" fmla="*/ 214206 h 1758178"/>
                <a:gd name="connsiteX783" fmla="*/ 1276057 w 1733256"/>
                <a:gd name="connsiteY783" fmla="*/ 210426 h 1758178"/>
                <a:gd name="connsiteX784" fmla="*/ 1289251 w 1733256"/>
                <a:gd name="connsiteY784" fmla="*/ 188694 h 1758178"/>
                <a:gd name="connsiteX785" fmla="*/ 1298675 w 1733256"/>
                <a:gd name="connsiteY785" fmla="*/ 177355 h 1758178"/>
                <a:gd name="connsiteX786" fmla="*/ 1330718 w 1733256"/>
                <a:gd name="connsiteY786" fmla="*/ 134834 h 1758178"/>
                <a:gd name="connsiteX787" fmla="*/ 425145 w 1733256"/>
                <a:gd name="connsiteY787" fmla="*/ 118812 h 1758178"/>
                <a:gd name="connsiteX788" fmla="*/ 429873 w 1733256"/>
                <a:gd name="connsiteY788" fmla="*/ 122579 h 1758178"/>
                <a:gd name="connsiteX789" fmla="*/ 432710 w 1733256"/>
                <a:gd name="connsiteY789" fmla="*/ 127288 h 1758178"/>
                <a:gd name="connsiteX790" fmla="*/ 434601 w 1733256"/>
                <a:gd name="connsiteY790" fmla="*/ 131055 h 1758178"/>
                <a:gd name="connsiteX791" fmla="*/ 437438 w 1733256"/>
                <a:gd name="connsiteY791" fmla="*/ 133880 h 1758178"/>
                <a:gd name="connsiteX792" fmla="*/ 444057 w 1733256"/>
                <a:gd name="connsiteY792" fmla="*/ 143298 h 1758178"/>
                <a:gd name="connsiteX793" fmla="*/ 445002 w 1733256"/>
                <a:gd name="connsiteY793" fmla="*/ 146123 h 1758178"/>
                <a:gd name="connsiteX794" fmla="*/ 447839 w 1733256"/>
                <a:gd name="connsiteY794" fmla="*/ 148948 h 1758178"/>
                <a:gd name="connsiteX795" fmla="*/ 475261 w 1733256"/>
                <a:gd name="connsiteY795" fmla="*/ 192270 h 1758178"/>
                <a:gd name="connsiteX796" fmla="*/ 465805 w 1733256"/>
                <a:gd name="connsiteY796" fmla="*/ 205455 h 1758178"/>
                <a:gd name="connsiteX797" fmla="*/ 454458 w 1733256"/>
                <a:gd name="connsiteY797" fmla="*/ 212047 h 1758178"/>
                <a:gd name="connsiteX798" fmla="*/ 437438 w 1733256"/>
                <a:gd name="connsiteY798" fmla="*/ 201688 h 1758178"/>
                <a:gd name="connsiteX799" fmla="*/ 422308 w 1733256"/>
                <a:gd name="connsiteY799" fmla="*/ 193212 h 1758178"/>
                <a:gd name="connsiteX800" fmla="*/ 419472 w 1733256"/>
                <a:gd name="connsiteY800" fmla="*/ 191328 h 1758178"/>
                <a:gd name="connsiteX801" fmla="*/ 408125 w 1733256"/>
                <a:gd name="connsiteY801" fmla="*/ 183794 h 1758178"/>
                <a:gd name="connsiteX802" fmla="*/ 399614 w 1733256"/>
                <a:gd name="connsiteY802" fmla="*/ 179085 h 1758178"/>
                <a:gd name="connsiteX803" fmla="*/ 397723 w 1733256"/>
                <a:gd name="connsiteY803" fmla="*/ 177202 h 1758178"/>
                <a:gd name="connsiteX804" fmla="*/ 381648 w 1733256"/>
                <a:gd name="connsiteY804" fmla="*/ 167784 h 1758178"/>
                <a:gd name="connsiteX805" fmla="*/ 386376 w 1733256"/>
                <a:gd name="connsiteY805" fmla="*/ 180027 h 1758178"/>
                <a:gd name="connsiteX806" fmla="*/ 389213 w 1733256"/>
                <a:gd name="connsiteY806" fmla="*/ 184736 h 1758178"/>
                <a:gd name="connsiteX807" fmla="*/ 392050 w 1733256"/>
                <a:gd name="connsiteY807" fmla="*/ 188503 h 1758178"/>
                <a:gd name="connsiteX808" fmla="*/ 392050 w 1733256"/>
                <a:gd name="connsiteY808" fmla="*/ 190387 h 1758178"/>
                <a:gd name="connsiteX809" fmla="*/ 398669 w 1733256"/>
                <a:gd name="connsiteY809" fmla="*/ 197921 h 1758178"/>
                <a:gd name="connsiteX810" fmla="*/ 400560 w 1733256"/>
                <a:gd name="connsiteY810" fmla="*/ 203571 h 1758178"/>
                <a:gd name="connsiteX811" fmla="*/ 403397 w 1733256"/>
                <a:gd name="connsiteY811" fmla="*/ 206397 h 1758178"/>
                <a:gd name="connsiteX812" fmla="*/ 404342 w 1733256"/>
                <a:gd name="connsiteY812" fmla="*/ 209222 h 1758178"/>
                <a:gd name="connsiteX813" fmla="*/ 421363 w 1733256"/>
                <a:gd name="connsiteY813" fmla="*/ 234650 h 1758178"/>
                <a:gd name="connsiteX814" fmla="*/ 407179 w 1733256"/>
                <a:gd name="connsiteY814" fmla="*/ 243126 h 1758178"/>
                <a:gd name="connsiteX815" fmla="*/ 381648 w 1733256"/>
                <a:gd name="connsiteY815" fmla="*/ 206397 h 1758178"/>
                <a:gd name="connsiteX816" fmla="*/ 368410 w 1733256"/>
                <a:gd name="connsiteY816" fmla="*/ 184736 h 1758178"/>
                <a:gd name="connsiteX817" fmla="*/ 356118 w 1733256"/>
                <a:gd name="connsiteY817" fmla="*/ 163075 h 1758178"/>
                <a:gd name="connsiteX818" fmla="*/ 359900 w 1733256"/>
                <a:gd name="connsiteY818" fmla="*/ 162133 h 1758178"/>
                <a:gd name="connsiteX819" fmla="*/ 379757 w 1733256"/>
                <a:gd name="connsiteY819" fmla="*/ 148948 h 1758178"/>
                <a:gd name="connsiteX820" fmla="*/ 412853 w 1733256"/>
                <a:gd name="connsiteY820" fmla="*/ 168726 h 1758178"/>
                <a:gd name="connsiteX821" fmla="*/ 414744 w 1733256"/>
                <a:gd name="connsiteY821" fmla="*/ 169667 h 1758178"/>
                <a:gd name="connsiteX822" fmla="*/ 440274 w 1733256"/>
                <a:gd name="connsiteY822" fmla="*/ 184736 h 1758178"/>
                <a:gd name="connsiteX823" fmla="*/ 451621 w 1733256"/>
                <a:gd name="connsiteY823" fmla="*/ 189445 h 1758178"/>
                <a:gd name="connsiteX824" fmla="*/ 448784 w 1733256"/>
                <a:gd name="connsiteY824" fmla="*/ 182852 h 1758178"/>
                <a:gd name="connsiteX825" fmla="*/ 446893 w 1733256"/>
                <a:gd name="connsiteY825" fmla="*/ 181911 h 1758178"/>
                <a:gd name="connsiteX826" fmla="*/ 440274 w 1733256"/>
                <a:gd name="connsiteY826" fmla="*/ 169667 h 1758178"/>
                <a:gd name="connsiteX827" fmla="*/ 425145 w 1733256"/>
                <a:gd name="connsiteY827" fmla="*/ 147065 h 1758178"/>
                <a:gd name="connsiteX828" fmla="*/ 412853 w 1733256"/>
                <a:gd name="connsiteY828" fmla="*/ 127288 h 1758178"/>
                <a:gd name="connsiteX829" fmla="*/ 425145 w 1733256"/>
                <a:gd name="connsiteY829" fmla="*/ 118812 h 1758178"/>
                <a:gd name="connsiteX830" fmla="*/ 518612 w 1733256"/>
                <a:gd name="connsiteY830" fmla="*/ 85064 h 1758178"/>
                <a:gd name="connsiteX831" fmla="*/ 504386 w 1733256"/>
                <a:gd name="connsiteY831" fmla="*/ 117998 h 1758178"/>
                <a:gd name="connsiteX832" fmla="*/ 506283 w 1733256"/>
                <a:gd name="connsiteY832" fmla="*/ 121762 h 1758178"/>
                <a:gd name="connsiteX833" fmla="*/ 512922 w 1733256"/>
                <a:gd name="connsiteY833" fmla="*/ 138700 h 1758178"/>
                <a:gd name="connsiteX834" fmla="*/ 541374 w 1733256"/>
                <a:gd name="connsiteY834" fmla="*/ 152814 h 1758178"/>
                <a:gd name="connsiteX835" fmla="*/ 557498 w 1733256"/>
                <a:gd name="connsiteY835" fmla="*/ 141523 h 1758178"/>
                <a:gd name="connsiteX836" fmla="*/ 541374 w 1733256"/>
                <a:gd name="connsiteY836" fmla="*/ 87887 h 1758178"/>
                <a:gd name="connsiteX837" fmla="*/ 518612 w 1733256"/>
                <a:gd name="connsiteY837" fmla="*/ 85064 h 1758178"/>
                <a:gd name="connsiteX838" fmla="*/ 1208619 w 1733256"/>
                <a:gd name="connsiteY838" fmla="*/ 69326 h 1758178"/>
                <a:gd name="connsiteX839" fmla="*/ 1223700 w 1733256"/>
                <a:gd name="connsiteY839" fmla="*/ 77802 h 1758178"/>
                <a:gd name="connsiteX840" fmla="*/ 1218987 w 1733256"/>
                <a:gd name="connsiteY840" fmla="*/ 87220 h 1758178"/>
                <a:gd name="connsiteX841" fmla="*/ 1216159 w 1733256"/>
                <a:gd name="connsiteY841" fmla="*/ 93812 h 1758178"/>
                <a:gd name="connsiteX842" fmla="*/ 1212389 w 1733256"/>
                <a:gd name="connsiteY842" fmla="*/ 104171 h 1758178"/>
                <a:gd name="connsiteX843" fmla="*/ 1209561 w 1733256"/>
                <a:gd name="connsiteY843" fmla="*/ 107939 h 1758178"/>
                <a:gd name="connsiteX844" fmla="*/ 1209561 w 1733256"/>
                <a:gd name="connsiteY844" fmla="*/ 110764 h 1758178"/>
                <a:gd name="connsiteX845" fmla="*/ 1202963 w 1733256"/>
                <a:gd name="connsiteY845" fmla="*/ 123007 h 1758178"/>
                <a:gd name="connsiteX846" fmla="*/ 1197308 w 1733256"/>
                <a:gd name="connsiteY846" fmla="*/ 152202 h 1758178"/>
                <a:gd name="connsiteX847" fmla="*/ 1218987 w 1733256"/>
                <a:gd name="connsiteY847" fmla="*/ 164445 h 1758178"/>
                <a:gd name="connsiteX848" fmla="*/ 1241608 w 1733256"/>
                <a:gd name="connsiteY848" fmla="*/ 143726 h 1758178"/>
                <a:gd name="connsiteX849" fmla="*/ 1251034 w 1733256"/>
                <a:gd name="connsiteY849" fmla="*/ 123949 h 1758178"/>
                <a:gd name="connsiteX850" fmla="*/ 1260459 w 1733256"/>
                <a:gd name="connsiteY850" fmla="*/ 106055 h 1758178"/>
                <a:gd name="connsiteX851" fmla="*/ 1265172 w 1733256"/>
                <a:gd name="connsiteY851" fmla="*/ 97579 h 1758178"/>
                <a:gd name="connsiteX852" fmla="*/ 1272712 w 1733256"/>
                <a:gd name="connsiteY852" fmla="*/ 100404 h 1758178"/>
                <a:gd name="connsiteX853" fmla="*/ 1280253 w 1733256"/>
                <a:gd name="connsiteY853" fmla="*/ 104171 h 1758178"/>
                <a:gd name="connsiteX854" fmla="*/ 1268000 w 1733256"/>
                <a:gd name="connsiteY854" fmla="*/ 131483 h 1758178"/>
                <a:gd name="connsiteX855" fmla="*/ 1267057 w 1733256"/>
                <a:gd name="connsiteY855" fmla="*/ 135250 h 1758178"/>
                <a:gd name="connsiteX856" fmla="*/ 1258574 w 1733256"/>
                <a:gd name="connsiteY856" fmla="*/ 153144 h 1758178"/>
                <a:gd name="connsiteX857" fmla="*/ 1254804 w 1733256"/>
                <a:gd name="connsiteY857" fmla="*/ 157853 h 1758178"/>
                <a:gd name="connsiteX858" fmla="*/ 1246321 w 1733256"/>
                <a:gd name="connsiteY858" fmla="*/ 171037 h 1758178"/>
                <a:gd name="connsiteX859" fmla="*/ 1198251 w 1733256"/>
                <a:gd name="connsiteY859" fmla="*/ 170096 h 1758178"/>
                <a:gd name="connsiteX860" fmla="*/ 1180342 w 1733256"/>
                <a:gd name="connsiteY860" fmla="*/ 154085 h 1758178"/>
                <a:gd name="connsiteX861" fmla="*/ 1177514 w 1733256"/>
                <a:gd name="connsiteY861" fmla="*/ 133366 h 1758178"/>
                <a:gd name="connsiteX862" fmla="*/ 1179400 w 1733256"/>
                <a:gd name="connsiteY862" fmla="*/ 128658 h 1758178"/>
                <a:gd name="connsiteX863" fmla="*/ 1180342 w 1733256"/>
                <a:gd name="connsiteY863" fmla="*/ 123949 h 1758178"/>
                <a:gd name="connsiteX864" fmla="*/ 1183170 w 1733256"/>
                <a:gd name="connsiteY864" fmla="*/ 120182 h 1758178"/>
                <a:gd name="connsiteX865" fmla="*/ 1184112 w 1733256"/>
                <a:gd name="connsiteY865" fmla="*/ 115473 h 1758178"/>
                <a:gd name="connsiteX866" fmla="*/ 1192595 w 1733256"/>
                <a:gd name="connsiteY866" fmla="*/ 101346 h 1758178"/>
                <a:gd name="connsiteX867" fmla="*/ 1193538 w 1733256"/>
                <a:gd name="connsiteY867" fmla="*/ 96637 h 1758178"/>
                <a:gd name="connsiteX868" fmla="*/ 1199193 w 1733256"/>
                <a:gd name="connsiteY868" fmla="*/ 84394 h 1758178"/>
                <a:gd name="connsiteX869" fmla="*/ 1206734 w 1733256"/>
                <a:gd name="connsiteY869" fmla="*/ 70268 h 1758178"/>
                <a:gd name="connsiteX870" fmla="*/ 1208619 w 1733256"/>
                <a:gd name="connsiteY870" fmla="*/ 69326 h 1758178"/>
                <a:gd name="connsiteX871" fmla="*/ 532839 w 1733256"/>
                <a:gd name="connsiteY871" fmla="*/ 68127 h 1758178"/>
                <a:gd name="connsiteX872" fmla="*/ 540426 w 1733256"/>
                <a:gd name="connsiteY872" fmla="*/ 70009 h 1758178"/>
                <a:gd name="connsiteX873" fmla="*/ 551807 w 1733256"/>
                <a:gd name="connsiteY873" fmla="*/ 73773 h 1758178"/>
                <a:gd name="connsiteX874" fmla="*/ 566033 w 1733256"/>
                <a:gd name="connsiteY874" fmla="*/ 87887 h 1758178"/>
                <a:gd name="connsiteX875" fmla="*/ 567930 w 1733256"/>
                <a:gd name="connsiteY875" fmla="*/ 89769 h 1758178"/>
                <a:gd name="connsiteX876" fmla="*/ 567930 w 1733256"/>
                <a:gd name="connsiteY876" fmla="*/ 92592 h 1758178"/>
                <a:gd name="connsiteX877" fmla="*/ 571724 w 1733256"/>
                <a:gd name="connsiteY877" fmla="*/ 96356 h 1758178"/>
                <a:gd name="connsiteX878" fmla="*/ 572672 w 1733256"/>
                <a:gd name="connsiteY878" fmla="*/ 100120 h 1758178"/>
                <a:gd name="connsiteX879" fmla="*/ 574569 w 1733256"/>
                <a:gd name="connsiteY879" fmla="*/ 102943 h 1758178"/>
                <a:gd name="connsiteX880" fmla="*/ 572672 w 1733256"/>
                <a:gd name="connsiteY880" fmla="*/ 145287 h 1758178"/>
                <a:gd name="connsiteX881" fmla="*/ 565085 w 1733256"/>
                <a:gd name="connsiteY881" fmla="*/ 153755 h 1758178"/>
                <a:gd name="connsiteX882" fmla="*/ 546116 w 1733256"/>
                <a:gd name="connsiteY882" fmla="*/ 164106 h 1758178"/>
                <a:gd name="connsiteX883" fmla="*/ 512922 w 1733256"/>
                <a:gd name="connsiteY883" fmla="*/ 164106 h 1758178"/>
                <a:gd name="connsiteX884" fmla="*/ 499644 w 1733256"/>
                <a:gd name="connsiteY884" fmla="*/ 152814 h 1758178"/>
                <a:gd name="connsiteX885" fmla="*/ 488262 w 1733256"/>
                <a:gd name="connsiteY885" fmla="*/ 133995 h 1758178"/>
                <a:gd name="connsiteX886" fmla="*/ 486366 w 1733256"/>
                <a:gd name="connsiteY886" fmla="*/ 128349 h 1758178"/>
                <a:gd name="connsiteX887" fmla="*/ 485417 w 1733256"/>
                <a:gd name="connsiteY887" fmla="*/ 121762 h 1758178"/>
                <a:gd name="connsiteX888" fmla="*/ 483520 w 1733256"/>
                <a:gd name="connsiteY888" fmla="*/ 105766 h 1758178"/>
                <a:gd name="connsiteX889" fmla="*/ 485417 w 1733256"/>
                <a:gd name="connsiteY889" fmla="*/ 101061 h 1758178"/>
                <a:gd name="connsiteX890" fmla="*/ 486366 w 1733256"/>
                <a:gd name="connsiteY890" fmla="*/ 96356 h 1758178"/>
                <a:gd name="connsiteX891" fmla="*/ 490159 w 1733256"/>
                <a:gd name="connsiteY891" fmla="*/ 88828 h 1758178"/>
                <a:gd name="connsiteX892" fmla="*/ 496798 w 1733256"/>
                <a:gd name="connsiteY892" fmla="*/ 82241 h 1758178"/>
                <a:gd name="connsiteX893" fmla="*/ 500592 w 1733256"/>
                <a:gd name="connsiteY893" fmla="*/ 79419 h 1758178"/>
                <a:gd name="connsiteX894" fmla="*/ 504386 w 1733256"/>
                <a:gd name="connsiteY894" fmla="*/ 76596 h 1758178"/>
                <a:gd name="connsiteX895" fmla="*/ 508179 w 1733256"/>
                <a:gd name="connsiteY895" fmla="*/ 75655 h 1758178"/>
                <a:gd name="connsiteX896" fmla="*/ 511973 w 1733256"/>
                <a:gd name="connsiteY896" fmla="*/ 72832 h 1758178"/>
                <a:gd name="connsiteX897" fmla="*/ 532839 w 1733256"/>
                <a:gd name="connsiteY897" fmla="*/ 68127 h 1758178"/>
                <a:gd name="connsiteX898" fmla="*/ 639318 w 1733256"/>
                <a:gd name="connsiteY898" fmla="*/ 44264 h 1758178"/>
                <a:gd name="connsiteX899" fmla="*/ 627053 w 1733256"/>
                <a:gd name="connsiteY899" fmla="*/ 46272 h 1758178"/>
                <a:gd name="connsiteX900" fmla="*/ 623279 w 1733256"/>
                <a:gd name="connsiteY900" fmla="*/ 51941 h 1758178"/>
                <a:gd name="connsiteX901" fmla="*/ 627053 w 1733256"/>
                <a:gd name="connsiteY901" fmla="*/ 65169 h 1758178"/>
                <a:gd name="connsiteX902" fmla="*/ 628940 w 1733256"/>
                <a:gd name="connsiteY902" fmla="*/ 73673 h 1758178"/>
                <a:gd name="connsiteX903" fmla="*/ 651583 w 1733256"/>
                <a:gd name="connsiteY903" fmla="*/ 69893 h 1758178"/>
                <a:gd name="connsiteX904" fmla="*/ 659131 w 1733256"/>
                <a:gd name="connsiteY904" fmla="*/ 60445 h 1758178"/>
                <a:gd name="connsiteX905" fmla="*/ 651583 w 1733256"/>
                <a:gd name="connsiteY905" fmla="*/ 44382 h 1758178"/>
                <a:gd name="connsiteX906" fmla="*/ 639318 w 1733256"/>
                <a:gd name="connsiteY906" fmla="*/ 44264 h 1758178"/>
                <a:gd name="connsiteX907" fmla="*/ 654413 w 1733256"/>
                <a:gd name="connsiteY907" fmla="*/ 28320 h 1758178"/>
                <a:gd name="connsiteX908" fmla="*/ 671396 w 1733256"/>
                <a:gd name="connsiteY908" fmla="*/ 35879 h 1758178"/>
                <a:gd name="connsiteX909" fmla="*/ 676113 w 1733256"/>
                <a:gd name="connsiteY909" fmla="*/ 60445 h 1758178"/>
                <a:gd name="connsiteX910" fmla="*/ 666678 w 1733256"/>
                <a:gd name="connsiteY910" fmla="*/ 71783 h 1758178"/>
                <a:gd name="connsiteX911" fmla="*/ 675170 w 1733256"/>
                <a:gd name="connsiteY911" fmla="*/ 75563 h 1758178"/>
                <a:gd name="connsiteX912" fmla="*/ 681774 w 1733256"/>
                <a:gd name="connsiteY912" fmla="*/ 81232 h 1758178"/>
                <a:gd name="connsiteX913" fmla="*/ 685548 w 1733256"/>
                <a:gd name="connsiteY913" fmla="*/ 89735 h 1758178"/>
                <a:gd name="connsiteX914" fmla="*/ 692152 w 1733256"/>
                <a:gd name="connsiteY914" fmla="*/ 106743 h 1758178"/>
                <a:gd name="connsiteX915" fmla="*/ 694982 w 1733256"/>
                <a:gd name="connsiteY915" fmla="*/ 112412 h 1758178"/>
                <a:gd name="connsiteX916" fmla="*/ 685548 w 1733256"/>
                <a:gd name="connsiteY916" fmla="*/ 115246 h 1758178"/>
                <a:gd name="connsiteX917" fmla="*/ 675170 w 1733256"/>
                <a:gd name="connsiteY917" fmla="*/ 114302 h 1758178"/>
                <a:gd name="connsiteX918" fmla="*/ 664792 w 1733256"/>
                <a:gd name="connsiteY918" fmla="*/ 87846 h 1758178"/>
                <a:gd name="connsiteX919" fmla="*/ 636488 w 1733256"/>
                <a:gd name="connsiteY919" fmla="*/ 87846 h 1758178"/>
                <a:gd name="connsiteX920" fmla="*/ 635544 w 1733256"/>
                <a:gd name="connsiteY920" fmla="*/ 102018 h 1758178"/>
                <a:gd name="connsiteX921" fmla="*/ 636488 w 1733256"/>
                <a:gd name="connsiteY921" fmla="*/ 107688 h 1758178"/>
                <a:gd name="connsiteX922" fmla="*/ 638374 w 1733256"/>
                <a:gd name="connsiteY922" fmla="*/ 113357 h 1758178"/>
                <a:gd name="connsiteX923" fmla="*/ 642148 w 1733256"/>
                <a:gd name="connsiteY923" fmla="*/ 126585 h 1758178"/>
                <a:gd name="connsiteX924" fmla="*/ 623279 w 1733256"/>
                <a:gd name="connsiteY924" fmla="*/ 130364 h 1758178"/>
                <a:gd name="connsiteX925" fmla="*/ 611014 w 1733256"/>
                <a:gd name="connsiteY925" fmla="*/ 85956 h 1758178"/>
                <a:gd name="connsiteX926" fmla="*/ 600636 w 1733256"/>
                <a:gd name="connsiteY926" fmla="*/ 39658 h 1758178"/>
                <a:gd name="connsiteX927" fmla="*/ 619505 w 1733256"/>
                <a:gd name="connsiteY927" fmla="*/ 34934 h 1758178"/>
                <a:gd name="connsiteX928" fmla="*/ 624223 w 1733256"/>
                <a:gd name="connsiteY928" fmla="*/ 33044 h 1758178"/>
                <a:gd name="connsiteX929" fmla="*/ 631770 w 1733256"/>
                <a:gd name="connsiteY929" fmla="*/ 32099 h 1758178"/>
                <a:gd name="connsiteX930" fmla="*/ 636488 w 1733256"/>
                <a:gd name="connsiteY930" fmla="*/ 30209 h 1758178"/>
                <a:gd name="connsiteX931" fmla="*/ 645922 w 1733256"/>
                <a:gd name="connsiteY931" fmla="*/ 29265 h 1758178"/>
                <a:gd name="connsiteX932" fmla="*/ 654413 w 1733256"/>
                <a:gd name="connsiteY932" fmla="*/ 28320 h 1758178"/>
                <a:gd name="connsiteX933" fmla="*/ 914461 w 1733256"/>
                <a:gd name="connsiteY933" fmla="*/ 19857 h 1758178"/>
                <a:gd name="connsiteX934" fmla="*/ 913519 w 1733256"/>
                <a:gd name="connsiteY934" fmla="*/ 21742 h 1758178"/>
                <a:gd name="connsiteX935" fmla="*/ 905977 w 1733256"/>
                <a:gd name="connsiteY935" fmla="*/ 40594 h 1758178"/>
                <a:gd name="connsiteX936" fmla="*/ 904092 w 1733256"/>
                <a:gd name="connsiteY936" fmla="*/ 43422 h 1758178"/>
                <a:gd name="connsiteX937" fmla="*/ 903149 w 1733256"/>
                <a:gd name="connsiteY937" fmla="*/ 48135 h 1758178"/>
                <a:gd name="connsiteX938" fmla="*/ 900321 w 1733256"/>
                <a:gd name="connsiteY938" fmla="*/ 60389 h 1758178"/>
                <a:gd name="connsiteX939" fmla="*/ 925773 w 1733256"/>
                <a:gd name="connsiteY939" fmla="*/ 61331 h 1758178"/>
                <a:gd name="connsiteX940" fmla="*/ 923888 w 1733256"/>
                <a:gd name="connsiteY940" fmla="*/ 48135 h 1758178"/>
                <a:gd name="connsiteX941" fmla="*/ 920117 w 1733256"/>
                <a:gd name="connsiteY941" fmla="*/ 28340 h 1758178"/>
                <a:gd name="connsiteX942" fmla="*/ 914461 w 1733256"/>
                <a:gd name="connsiteY942" fmla="*/ 19857 h 1758178"/>
                <a:gd name="connsiteX943" fmla="*/ 1007622 w 1733256"/>
                <a:gd name="connsiteY943" fmla="*/ 11536 h 1758178"/>
                <a:gd name="connsiteX944" fmla="*/ 1022731 w 1733256"/>
                <a:gd name="connsiteY944" fmla="*/ 15303 h 1758178"/>
                <a:gd name="connsiteX945" fmla="*/ 1020843 w 1733256"/>
                <a:gd name="connsiteY945" fmla="*/ 24720 h 1758178"/>
                <a:gd name="connsiteX946" fmla="*/ 1019898 w 1733256"/>
                <a:gd name="connsiteY946" fmla="*/ 36022 h 1758178"/>
                <a:gd name="connsiteX947" fmla="*/ 1018010 w 1733256"/>
                <a:gd name="connsiteY947" fmla="*/ 40730 h 1758178"/>
                <a:gd name="connsiteX948" fmla="*/ 1017065 w 1733256"/>
                <a:gd name="connsiteY948" fmla="*/ 51090 h 1758178"/>
                <a:gd name="connsiteX949" fmla="*/ 1012343 w 1733256"/>
                <a:gd name="connsiteY949" fmla="*/ 71809 h 1758178"/>
                <a:gd name="connsiteX950" fmla="*/ 1010455 w 1733256"/>
                <a:gd name="connsiteY950" fmla="*/ 84994 h 1758178"/>
                <a:gd name="connsiteX951" fmla="*/ 1008566 w 1733256"/>
                <a:gd name="connsiteY951" fmla="*/ 89702 h 1758178"/>
                <a:gd name="connsiteX952" fmla="*/ 1024620 w 1733256"/>
                <a:gd name="connsiteY952" fmla="*/ 95353 h 1758178"/>
                <a:gd name="connsiteX953" fmla="*/ 1030286 w 1733256"/>
                <a:gd name="connsiteY953" fmla="*/ 97237 h 1758178"/>
                <a:gd name="connsiteX954" fmla="*/ 1048229 w 1733256"/>
                <a:gd name="connsiteY954" fmla="*/ 101004 h 1758178"/>
                <a:gd name="connsiteX955" fmla="*/ 1047285 w 1733256"/>
                <a:gd name="connsiteY955" fmla="*/ 114188 h 1758178"/>
                <a:gd name="connsiteX956" fmla="*/ 1035008 w 1733256"/>
                <a:gd name="connsiteY956" fmla="*/ 112305 h 1758178"/>
                <a:gd name="connsiteX957" fmla="*/ 1026509 w 1733256"/>
                <a:gd name="connsiteY957" fmla="*/ 111363 h 1758178"/>
                <a:gd name="connsiteX958" fmla="*/ 1022731 w 1733256"/>
                <a:gd name="connsiteY958" fmla="*/ 109479 h 1758178"/>
                <a:gd name="connsiteX959" fmla="*/ 1009510 w 1733256"/>
                <a:gd name="connsiteY959" fmla="*/ 107596 h 1758178"/>
                <a:gd name="connsiteX960" fmla="*/ 988734 w 1733256"/>
                <a:gd name="connsiteY960" fmla="*/ 103829 h 1758178"/>
                <a:gd name="connsiteX961" fmla="*/ 992512 w 1733256"/>
                <a:gd name="connsiteY961" fmla="*/ 79343 h 1758178"/>
                <a:gd name="connsiteX962" fmla="*/ 1002900 w 1733256"/>
                <a:gd name="connsiteY962" fmla="*/ 27546 h 1758178"/>
                <a:gd name="connsiteX963" fmla="*/ 1007622 w 1733256"/>
                <a:gd name="connsiteY963" fmla="*/ 11536 h 1758178"/>
                <a:gd name="connsiteX964" fmla="*/ 907863 w 1733256"/>
                <a:gd name="connsiteY964" fmla="*/ 1005 h 1758178"/>
                <a:gd name="connsiteX965" fmla="*/ 926716 w 1733256"/>
                <a:gd name="connsiteY965" fmla="*/ 1947 h 1758178"/>
                <a:gd name="connsiteX966" fmla="*/ 934257 w 1733256"/>
                <a:gd name="connsiteY966" fmla="*/ 19857 h 1758178"/>
                <a:gd name="connsiteX967" fmla="*/ 939913 w 1733256"/>
                <a:gd name="connsiteY967" fmla="*/ 39652 h 1758178"/>
                <a:gd name="connsiteX968" fmla="*/ 943684 w 1733256"/>
                <a:gd name="connsiteY968" fmla="*/ 54733 h 1758178"/>
                <a:gd name="connsiteX969" fmla="*/ 946512 w 1733256"/>
                <a:gd name="connsiteY969" fmla="*/ 59446 h 1758178"/>
                <a:gd name="connsiteX970" fmla="*/ 947455 w 1733256"/>
                <a:gd name="connsiteY970" fmla="*/ 66044 h 1758178"/>
                <a:gd name="connsiteX971" fmla="*/ 949340 w 1733256"/>
                <a:gd name="connsiteY971" fmla="*/ 70757 h 1758178"/>
                <a:gd name="connsiteX972" fmla="*/ 950283 w 1733256"/>
                <a:gd name="connsiteY972" fmla="*/ 75470 h 1758178"/>
                <a:gd name="connsiteX973" fmla="*/ 954996 w 1733256"/>
                <a:gd name="connsiteY973" fmla="*/ 98093 h 1758178"/>
                <a:gd name="connsiteX974" fmla="*/ 939913 w 1733256"/>
                <a:gd name="connsiteY974" fmla="*/ 97150 h 1758178"/>
                <a:gd name="connsiteX975" fmla="*/ 936143 w 1733256"/>
                <a:gd name="connsiteY975" fmla="*/ 87724 h 1758178"/>
                <a:gd name="connsiteX976" fmla="*/ 924831 w 1733256"/>
                <a:gd name="connsiteY976" fmla="*/ 75470 h 1758178"/>
                <a:gd name="connsiteX977" fmla="*/ 917289 w 1733256"/>
                <a:gd name="connsiteY977" fmla="*/ 75470 h 1758178"/>
                <a:gd name="connsiteX978" fmla="*/ 896551 w 1733256"/>
                <a:gd name="connsiteY978" fmla="*/ 74528 h 1758178"/>
                <a:gd name="connsiteX979" fmla="*/ 890895 w 1733256"/>
                <a:gd name="connsiteY979" fmla="*/ 81126 h 1758178"/>
                <a:gd name="connsiteX980" fmla="*/ 883353 w 1733256"/>
                <a:gd name="connsiteY980" fmla="*/ 93380 h 1758178"/>
                <a:gd name="connsiteX981" fmla="*/ 867328 w 1733256"/>
                <a:gd name="connsiteY981" fmla="*/ 92437 h 1758178"/>
                <a:gd name="connsiteX982" fmla="*/ 876755 w 1733256"/>
                <a:gd name="connsiteY982" fmla="*/ 70757 h 1758178"/>
                <a:gd name="connsiteX983" fmla="*/ 891837 w 1733256"/>
                <a:gd name="connsiteY983" fmla="*/ 33996 h 1758178"/>
                <a:gd name="connsiteX984" fmla="*/ 901264 w 1733256"/>
                <a:gd name="connsiteY984" fmla="*/ 12316 h 1758178"/>
                <a:gd name="connsiteX985" fmla="*/ 907863 w 1733256"/>
                <a:gd name="connsiteY985" fmla="*/ 1005 h 1758178"/>
                <a:gd name="connsiteX986" fmla="*/ 823735 w 1733256"/>
                <a:gd name="connsiteY986" fmla="*/ 151 h 1758178"/>
                <a:gd name="connsiteX987" fmla="*/ 828451 w 1733256"/>
                <a:gd name="connsiteY987" fmla="*/ 34137 h 1758178"/>
                <a:gd name="connsiteX988" fmla="*/ 830337 w 1733256"/>
                <a:gd name="connsiteY988" fmla="*/ 60570 h 1758178"/>
                <a:gd name="connsiteX989" fmla="*/ 831281 w 1733256"/>
                <a:gd name="connsiteY989" fmla="*/ 64346 h 1758178"/>
                <a:gd name="connsiteX990" fmla="*/ 833167 w 1733256"/>
                <a:gd name="connsiteY990" fmla="*/ 92667 h 1758178"/>
                <a:gd name="connsiteX991" fmla="*/ 816190 w 1733256"/>
                <a:gd name="connsiteY991" fmla="*/ 93611 h 1758178"/>
                <a:gd name="connsiteX992" fmla="*/ 813360 w 1733256"/>
                <a:gd name="connsiteY992" fmla="*/ 65290 h 1758178"/>
                <a:gd name="connsiteX993" fmla="*/ 812417 w 1733256"/>
                <a:gd name="connsiteY993" fmla="*/ 61514 h 1758178"/>
                <a:gd name="connsiteX994" fmla="*/ 811474 w 1733256"/>
                <a:gd name="connsiteY994" fmla="*/ 38857 h 1758178"/>
                <a:gd name="connsiteX995" fmla="*/ 808644 w 1733256"/>
                <a:gd name="connsiteY995" fmla="*/ 28472 h 1758178"/>
                <a:gd name="connsiteX996" fmla="*/ 806758 w 1733256"/>
                <a:gd name="connsiteY996" fmla="*/ 18088 h 1758178"/>
                <a:gd name="connsiteX997" fmla="*/ 803929 w 1733256"/>
                <a:gd name="connsiteY997" fmla="*/ 28472 h 1758178"/>
                <a:gd name="connsiteX998" fmla="*/ 801099 w 1733256"/>
                <a:gd name="connsiteY998" fmla="*/ 34137 h 1758178"/>
                <a:gd name="connsiteX999" fmla="*/ 801099 w 1733256"/>
                <a:gd name="connsiteY999" fmla="*/ 41689 h 1758178"/>
                <a:gd name="connsiteX1000" fmla="*/ 798270 w 1733256"/>
                <a:gd name="connsiteY1000" fmla="*/ 47353 h 1758178"/>
                <a:gd name="connsiteX1001" fmla="*/ 797326 w 1733256"/>
                <a:gd name="connsiteY1001" fmla="*/ 55850 h 1758178"/>
                <a:gd name="connsiteX1002" fmla="*/ 795440 w 1733256"/>
                <a:gd name="connsiteY1002" fmla="*/ 62458 h 1758178"/>
                <a:gd name="connsiteX1003" fmla="*/ 794497 w 1733256"/>
                <a:gd name="connsiteY1003" fmla="*/ 72842 h 1758178"/>
                <a:gd name="connsiteX1004" fmla="*/ 791667 w 1733256"/>
                <a:gd name="connsiteY1004" fmla="*/ 80395 h 1758178"/>
                <a:gd name="connsiteX1005" fmla="*/ 790724 w 1733256"/>
                <a:gd name="connsiteY1005" fmla="*/ 86059 h 1758178"/>
                <a:gd name="connsiteX1006" fmla="*/ 786951 w 1733256"/>
                <a:gd name="connsiteY1006" fmla="*/ 99276 h 1758178"/>
                <a:gd name="connsiteX1007" fmla="*/ 771861 w 1733256"/>
                <a:gd name="connsiteY1007" fmla="*/ 99276 h 1758178"/>
                <a:gd name="connsiteX1008" fmla="*/ 766202 w 1733256"/>
                <a:gd name="connsiteY1008" fmla="*/ 87003 h 1758178"/>
                <a:gd name="connsiteX1009" fmla="*/ 746395 w 1733256"/>
                <a:gd name="connsiteY1009" fmla="*/ 39801 h 1758178"/>
                <a:gd name="connsiteX1010" fmla="*/ 744509 w 1733256"/>
                <a:gd name="connsiteY1010" fmla="*/ 36025 h 1758178"/>
                <a:gd name="connsiteX1011" fmla="*/ 738850 w 1733256"/>
                <a:gd name="connsiteY1011" fmla="*/ 23752 h 1758178"/>
                <a:gd name="connsiteX1012" fmla="*/ 738850 w 1733256"/>
                <a:gd name="connsiteY1012" fmla="*/ 36969 h 1758178"/>
                <a:gd name="connsiteX1013" fmla="*/ 737906 w 1733256"/>
                <a:gd name="connsiteY1013" fmla="*/ 40745 h 1758178"/>
                <a:gd name="connsiteX1014" fmla="*/ 742622 w 1733256"/>
                <a:gd name="connsiteY1014" fmla="*/ 78507 h 1758178"/>
                <a:gd name="connsiteX1015" fmla="*/ 742622 w 1733256"/>
                <a:gd name="connsiteY1015" fmla="*/ 88891 h 1758178"/>
                <a:gd name="connsiteX1016" fmla="*/ 744509 w 1733256"/>
                <a:gd name="connsiteY1016" fmla="*/ 103052 h 1758178"/>
                <a:gd name="connsiteX1017" fmla="*/ 729418 w 1733256"/>
                <a:gd name="connsiteY1017" fmla="*/ 104940 h 1758178"/>
                <a:gd name="connsiteX1018" fmla="*/ 725645 w 1733256"/>
                <a:gd name="connsiteY1018" fmla="*/ 90779 h 1758178"/>
                <a:gd name="connsiteX1019" fmla="*/ 724702 w 1733256"/>
                <a:gd name="connsiteY1019" fmla="*/ 74730 h 1758178"/>
                <a:gd name="connsiteX1020" fmla="*/ 722816 w 1733256"/>
                <a:gd name="connsiteY1020" fmla="*/ 62458 h 1758178"/>
                <a:gd name="connsiteX1021" fmla="*/ 720929 w 1733256"/>
                <a:gd name="connsiteY1021" fmla="*/ 40745 h 1758178"/>
                <a:gd name="connsiteX1022" fmla="*/ 719043 w 1733256"/>
                <a:gd name="connsiteY1022" fmla="*/ 36025 h 1758178"/>
                <a:gd name="connsiteX1023" fmla="*/ 718100 w 1733256"/>
                <a:gd name="connsiteY1023" fmla="*/ 13368 h 1758178"/>
                <a:gd name="connsiteX1024" fmla="*/ 726588 w 1733256"/>
                <a:gd name="connsiteY1024" fmla="*/ 10535 h 1758178"/>
                <a:gd name="connsiteX1025" fmla="*/ 751111 w 1733256"/>
                <a:gd name="connsiteY1025" fmla="*/ 8647 h 1758178"/>
                <a:gd name="connsiteX1026" fmla="*/ 760543 w 1733256"/>
                <a:gd name="connsiteY1026" fmla="*/ 34137 h 1758178"/>
                <a:gd name="connsiteX1027" fmla="*/ 763372 w 1733256"/>
                <a:gd name="connsiteY1027" fmla="*/ 39801 h 1758178"/>
                <a:gd name="connsiteX1028" fmla="*/ 763372 w 1733256"/>
                <a:gd name="connsiteY1028" fmla="*/ 43577 h 1758178"/>
                <a:gd name="connsiteX1029" fmla="*/ 766202 w 1733256"/>
                <a:gd name="connsiteY1029" fmla="*/ 47353 h 1758178"/>
                <a:gd name="connsiteX1030" fmla="*/ 770918 w 1733256"/>
                <a:gd name="connsiteY1030" fmla="*/ 60570 h 1758178"/>
                <a:gd name="connsiteX1031" fmla="*/ 772804 w 1733256"/>
                <a:gd name="connsiteY1031" fmla="*/ 64346 h 1758178"/>
                <a:gd name="connsiteX1032" fmla="*/ 778463 w 1733256"/>
                <a:gd name="connsiteY1032" fmla="*/ 72842 h 1758178"/>
                <a:gd name="connsiteX1033" fmla="*/ 781292 w 1733256"/>
                <a:gd name="connsiteY1033" fmla="*/ 63402 h 1758178"/>
                <a:gd name="connsiteX1034" fmla="*/ 784122 w 1733256"/>
                <a:gd name="connsiteY1034" fmla="*/ 54905 h 1758178"/>
                <a:gd name="connsiteX1035" fmla="*/ 784122 w 1733256"/>
                <a:gd name="connsiteY1035" fmla="*/ 47353 h 1758178"/>
                <a:gd name="connsiteX1036" fmla="*/ 786951 w 1733256"/>
                <a:gd name="connsiteY1036" fmla="*/ 36025 h 1758178"/>
                <a:gd name="connsiteX1037" fmla="*/ 794497 w 1733256"/>
                <a:gd name="connsiteY1037" fmla="*/ 2983 h 1758178"/>
                <a:gd name="connsiteX1038" fmla="*/ 823735 w 1733256"/>
                <a:gd name="connsiteY1038" fmla="*/ 151 h 175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1733256" h="1758178">
                  <a:moveTo>
                    <a:pt x="780239" y="1681855"/>
                  </a:moveTo>
                  <a:cubicBezTo>
                    <a:pt x="777401" y="1684682"/>
                    <a:pt x="772669" y="1692220"/>
                    <a:pt x="772669" y="1695989"/>
                  </a:cubicBezTo>
                  <a:cubicBezTo>
                    <a:pt x="773615" y="1699758"/>
                    <a:pt x="780239" y="1703527"/>
                    <a:pt x="784971" y="1702585"/>
                  </a:cubicBezTo>
                  <a:cubicBezTo>
                    <a:pt x="788756" y="1698815"/>
                    <a:pt x="796326" y="1696931"/>
                    <a:pt x="796326" y="1690335"/>
                  </a:cubicBezTo>
                  <a:cubicBezTo>
                    <a:pt x="795380" y="1683739"/>
                    <a:pt x="785917" y="1683739"/>
                    <a:pt x="780239" y="1681855"/>
                  </a:cubicBezTo>
                  <a:close/>
                  <a:moveTo>
                    <a:pt x="761314" y="1649818"/>
                  </a:moveTo>
                  <a:cubicBezTo>
                    <a:pt x="757529" y="1652644"/>
                    <a:pt x="751851" y="1654529"/>
                    <a:pt x="749012" y="1657356"/>
                  </a:cubicBezTo>
                  <a:cubicBezTo>
                    <a:pt x="749959" y="1663952"/>
                    <a:pt x="758475" y="1662067"/>
                    <a:pt x="764153" y="1660183"/>
                  </a:cubicBezTo>
                  <a:cubicBezTo>
                    <a:pt x="766045" y="1657356"/>
                    <a:pt x="766991" y="1654529"/>
                    <a:pt x="766991" y="1650760"/>
                  </a:cubicBezTo>
                  <a:cubicBezTo>
                    <a:pt x="766045" y="1649818"/>
                    <a:pt x="762260" y="1648875"/>
                    <a:pt x="761314" y="1649818"/>
                  </a:cubicBezTo>
                  <a:close/>
                  <a:moveTo>
                    <a:pt x="755636" y="1637568"/>
                  </a:moveTo>
                  <a:cubicBezTo>
                    <a:pt x="749012" y="1630972"/>
                    <a:pt x="742388" y="1642280"/>
                    <a:pt x="738603" y="1647933"/>
                  </a:cubicBezTo>
                  <a:cubicBezTo>
                    <a:pt x="736711" y="1649818"/>
                    <a:pt x="731979" y="1656414"/>
                    <a:pt x="736711" y="1657356"/>
                  </a:cubicBezTo>
                  <a:cubicBezTo>
                    <a:pt x="739550" y="1658298"/>
                    <a:pt x="744281" y="1652644"/>
                    <a:pt x="747120" y="1650760"/>
                  </a:cubicBezTo>
                  <a:cubicBezTo>
                    <a:pt x="749012" y="1649818"/>
                    <a:pt x="749959" y="1648875"/>
                    <a:pt x="750905" y="1647933"/>
                  </a:cubicBezTo>
                  <a:cubicBezTo>
                    <a:pt x="752797" y="1644164"/>
                    <a:pt x="755636" y="1643222"/>
                    <a:pt x="755636" y="1637568"/>
                  </a:cubicBezTo>
                  <a:close/>
                  <a:moveTo>
                    <a:pt x="1094306" y="1635298"/>
                  </a:moveTo>
                  <a:cubicBezTo>
                    <a:pt x="1097656" y="1635386"/>
                    <a:pt x="1100490" y="1636386"/>
                    <a:pt x="1102379" y="1638739"/>
                  </a:cubicBezTo>
                  <a:cubicBezTo>
                    <a:pt x="1105213" y="1641562"/>
                    <a:pt x="1105213" y="1645327"/>
                    <a:pt x="1105213" y="1650973"/>
                  </a:cubicBezTo>
                  <a:cubicBezTo>
                    <a:pt x="1104268" y="1654738"/>
                    <a:pt x="1100490" y="1659444"/>
                    <a:pt x="1101435" y="1663208"/>
                  </a:cubicBezTo>
                  <a:cubicBezTo>
                    <a:pt x="1102379" y="1666031"/>
                    <a:pt x="1105213" y="1666031"/>
                    <a:pt x="1106157" y="1668855"/>
                  </a:cubicBezTo>
                  <a:cubicBezTo>
                    <a:pt x="1108046" y="1671678"/>
                    <a:pt x="1100490" y="1677325"/>
                    <a:pt x="1096712" y="1679207"/>
                  </a:cubicBezTo>
                  <a:cubicBezTo>
                    <a:pt x="1086323" y="1682972"/>
                    <a:pt x="1066489" y="1686736"/>
                    <a:pt x="1066489" y="1702736"/>
                  </a:cubicBezTo>
                  <a:cubicBezTo>
                    <a:pt x="1066489" y="1705559"/>
                    <a:pt x="1068378" y="1710265"/>
                    <a:pt x="1069322" y="1712147"/>
                  </a:cubicBezTo>
                  <a:cubicBezTo>
                    <a:pt x="1071211" y="1714970"/>
                    <a:pt x="1074989" y="1717794"/>
                    <a:pt x="1077823" y="1718735"/>
                  </a:cubicBezTo>
                  <a:cubicBezTo>
                    <a:pt x="1086323" y="1722499"/>
                    <a:pt x="1095768" y="1719676"/>
                    <a:pt x="1103324" y="1717794"/>
                  </a:cubicBezTo>
                  <a:cubicBezTo>
                    <a:pt x="1111824" y="1714029"/>
                    <a:pt x="1130714" y="1706500"/>
                    <a:pt x="1133547" y="1696148"/>
                  </a:cubicBezTo>
                  <a:cubicBezTo>
                    <a:pt x="1135436" y="1690501"/>
                    <a:pt x="1136380" y="1682972"/>
                    <a:pt x="1136380" y="1676384"/>
                  </a:cubicBezTo>
                  <a:cubicBezTo>
                    <a:pt x="1141103" y="1674502"/>
                    <a:pt x="1142992" y="1680148"/>
                    <a:pt x="1145825" y="1682031"/>
                  </a:cubicBezTo>
                  <a:cubicBezTo>
                    <a:pt x="1146770" y="1686736"/>
                    <a:pt x="1149603" y="1690501"/>
                    <a:pt x="1149603" y="1696148"/>
                  </a:cubicBezTo>
                  <a:cubicBezTo>
                    <a:pt x="1137325" y="1716853"/>
                    <a:pt x="1113713" y="1737558"/>
                    <a:pt x="1082545" y="1736616"/>
                  </a:cubicBezTo>
                  <a:cubicBezTo>
                    <a:pt x="1074045" y="1736616"/>
                    <a:pt x="1067433" y="1736616"/>
                    <a:pt x="1058933" y="1727205"/>
                  </a:cubicBezTo>
                  <a:cubicBezTo>
                    <a:pt x="1056100" y="1721558"/>
                    <a:pt x="1054211" y="1714029"/>
                    <a:pt x="1055155" y="1705559"/>
                  </a:cubicBezTo>
                  <a:cubicBezTo>
                    <a:pt x="1057044" y="1697089"/>
                    <a:pt x="1060822" y="1683913"/>
                    <a:pt x="1067433" y="1679207"/>
                  </a:cubicBezTo>
                  <a:cubicBezTo>
                    <a:pt x="1074045" y="1675443"/>
                    <a:pt x="1083489" y="1675443"/>
                    <a:pt x="1087267" y="1666973"/>
                  </a:cubicBezTo>
                  <a:cubicBezTo>
                    <a:pt x="1088212" y="1666031"/>
                    <a:pt x="1087267" y="1664149"/>
                    <a:pt x="1087267" y="1663208"/>
                  </a:cubicBezTo>
                  <a:cubicBezTo>
                    <a:pt x="1087267" y="1661326"/>
                    <a:pt x="1088212" y="1659444"/>
                    <a:pt x="1087267" y="1657561"/>
                  </a:cubicBezTo>
                  <a:cubicBezTo>
                    <a:pt x="1082545" y="1653797"/>
                    <a:pt x="1074989" y="1657561"/>
                    <a:pt x="1070267" y="1660385"/>
                  </a:cubicBezTo>
                  <a:cubicBezTo>
                    <a:pt x="1064600" y="1663208"/>
                    <a:pt x="1059877" y="1665090"/>
                    <a:pt x="1055155" y="1669796"/>
                  </a:cubicBezTo>
                  <a:cubicBezTo>
                    <a:pt x="1053266" y="1670737"/>
                    <a:pt x="1051377" y="1672619"/>
                    <a:pt x="1050433" y="1673561"/>
                  </a:cubicBezTo>
                  <a:cubicBezTo>
                    <a:pt x="1041932" y="1686736"/>
                    <a:pt x="1034376" y="1719676"/>
                    <a:pt x="1032487" y="1734734"/>
                  </a:cubicBezTo>
                  <a:cubicBezTo>
                    <a:pt x="1032487" y="1740381"/>
                    <a:pt x="1034376" y="1746028"/>
                    <a:pt x="1031543" y="1750733"/>
                  </a:cubicBezTo>
                  <a:cubicBezTo>
                    <a:pt x="1028710" y="1753557"/>
                    <a:pt x="1025876" y="1756380"/>
                    <a:pt x="1021154" y="1754498"/>
                  </a:cubicBezTo>
                  <a:cubicBezTo>
                    <a:pt x="1020209" y="1753557"/>
                    <a:pt x="1015487" y="1747910"/>
                    <a:pt x="1013598" y="1745087"/>
                  </a:cubicBezTo>
                  <a:cubicBezTo>
                    <a:pt x="1011709" y="1741322"/>
                    <a:pt x="1013598" y="1739440"/>
                    <a:pt x="1012653" y="1735675"/>
                  </a:cubicBezTo>
                  <a:cubicBezTo>
                    <a:pt x="1011709" y="1730029"/>
                    <a:pt x="1006042" y="1727205"/>
                    <a:pt x="1003209" y="1724382"/>
                  </a:cubicBezTo>
                  <a:cubicBezTo>
                    <a:pt x="1000375" y="1718735"/>
                    <a:pt x="1001320" y="1714029"/>
                    <a:pt x="1001320" y="1706500"/>
                  </a:cubicBezTo>
                  <a:cubicBezTo>
                    <a:pt x="1001320" y="1699912"/>
                    <a:pt x="1001320" y="1696148"/>
                    <a:pt x="1003209" y="1691442"/>
                  </a:cubicBezTo>
                  <a:cubicBezTo>
                    <a:pt x="1005098" y="1683913"/>
                    <a:pt x="1005098" y="1681090"/>
                    <a:pt x="1006042" y="1674502"/>
                  </a:cubicBezTo>
                  <a:cubicBezTo>
                    <a:pt x="1006986" y="1668855"/>
                    <a:pt x="1014542" y="1665090"/>
                    <a:pt x="1019265" y="1665090"/>
                  </a:cubicBezTo>
                  <a:cubicBezTo>
                    <a:pt x="1022098" y="1667914"/>
                    <a:pt x="1021154" y="1674502"/>
                    <a:pt x="1019265" y="1677325"/>
                  </a:cubicBezTo>
                  <a:cubicBezTo>
                    <a:pt x="1019265" y="1679207"/>
                    <a:pt x="1011709" y="1688619"/>
                    <a:pt x="1010764" y="1688619"/>
                  </a:cubicBezTo>
                  <a:cubicBezTo>
                    <a:pt x="1009820" y="1691442"/>
                    <a:pt x="1006986" y="1695207"/>
                    <a:pt x="1006986" y="1699912"/>
                  </a:cubicBezTo>
                  <a:cubicBezTo>
                    <a:pt x="1007931" y="1702736"/>
                    <a:pt x="1013598" y="1704618"/>
                    <a:pt x="1014542" y="1709324"/>
                  </a:cubicBezTo>
                  <a:cubicBezTo>
                    <a:pt x="1015487" y="1714029"/>
                    <a:pt x="1015487" y="1732852"/>
                    <a:pt x="1022098" y="1732852"/>
                  </a:cubicBezTo>
                  <a:cubicBezTo>
                    <a:pt x="1026821" y="1733793"/>
                    <a:pt x="1026821" y="1727205"/>
                    <a:pt x="1028710" y="1722499"/>
                  </a:cubicBezTo>
                  <a:cubicBezTo>
                    <a:pt x="1032487" y="1707441"/>
                    <a:pt x="1038154" y="1692383"/>
                    <a:pt x="1042877" y="1677325"/>
                  </a:cubicBezTo>
                  <a:cubicBezTo>
                    <a:pt x="1045710" y="1667914"/>
                    <a:pt x="1053266" y="1651914"/>
                    <a:pt x="1061766" y="1647209"/>
                  </a:cubicBezTo>
                  <a:cubicBezTo>
                    <a:pt x="1066961" y="1644385"/>
                    <a:pt x="1075225" y="1639915"/>
                    <a:pt x="1083135" y="1637327"/>
                  </a:cubicBezTo>
                  <a:cubicBezTo>
                    <a:pt x="1087090" y="1636033"/>
                    <a:pt x="1090956" y="1635210"/>
                    <a:pt x="1094306" y="1635298"/>
                  </a:cubicBezTo>
                  <a:close/>
                  <a:moveTo>
                    <a:pt x="693182" y="1598935"/>
                  </a:moveTo>
                  <a:cubicBezTo>
                    <a:pt x="700752" y="1595166"/>
                    <a:pt x="713054" y="1600820"/>
                    <a:pt x="710215" y="1614011"/>
                  </a:cubicBezTo>
                  <a:cubicBezTo>
                    <a:pt x="716839" y="1617781"/>
                    <a:pt x="734818" y="1609300"/>
                    <a:pt x="735764" y="1620607"/>
                  </a:cubicBezTo>
                  <a:cubicBezTo>
                    <a:pt x="735764" y="1622492"/>
                    <a:pt x="731979" y="1631914"/>
                    <a:pt x="730087" y="1634741"/>
                  </a:cubicBezTo>
                  <a:cubicBezTo>
                    <a:pt x="728194" y="1638510"/>
                    <a:pt x="724409" y="1641337"/>
                    <a:pt x="723463" y="1645106"/>
                  </a:cubicBezTo>
                  <a:cubicBezTo>
                    <a:pt x="722517" y="1648875"/>
                    <a:pt x="722517" y="1654529"/>
                    <a:pt x="724409" y="1658298"/>
                  </a:cubicBezTo>
                  <a:cubicBezTo>
                    <a:pt x="729140" y="1656414"/>
                    <a:pt x="731979" y="1651702"/>
                    <a:pt x="735764" y="1646049"/>
                  </a:cubicBezTo>
                  <a:cubicBezTo>
                    <a:pt x="738603" y="1641337"/>
                    <a:pt x="741442" y="1637568"/>
                    <a:pt x="742388" y="1629088"/>
                  </a:cubicBezTo>
                  <a:cubicBezTo>
                    <a:pt x="742388" y="1624376"/>
                    <a:pt x="747120" y="1619665"/>
                    <a:pt x="750905" y="1617781"/>
                  </a:cubicBezTo>
                  <a:cubicBezTo>
                    <a:pt x="754690" y="1616838"/>
                    <a:pt x="757529" y="1619665"/>
                    <a:pt x="760368" y="1620607"/>
                  </a:cubicBezTo>
                  <a:cubicBezTo>
                    <a:pt x="780239" y="1623434"/>
                    <a:pt x="798219" y="1622492"/>
                    <a:pt x="816198" y="1630972"/>
                  </a:cubicBezTo>
                  <a:cubicBezTo>
                    <a:pt x="819983" y="1632857"/>
                    <a:pt x="819983" y="1637568"/>
                    <a:pt x="817144" y="1639453"/>
                  </a:cubicBezTo>
                  <a:cubicBezTo>
                    <a:pt x="812413" y="1643222"/>
                    <a:pt x="803896" y="1646049"/>
                    <a:pt x="796326" y="1646049"/>
                  </a:cubicBezTo>
                  <a:cubicBezTo>
                    <a:pt x="794433" y="1645106"/>
                    <a:pt x="781186" y="1637568"/>
                    <a:pt x="779293" y="1645106"/>
                  </a:cubicBezTo>
                  <a:cubicBezTo>
                    <a:pt x="779293" y="1646049"/>
                    <a:pt x="784024" y="1659240"/>
                    <a:pt x="784971" y="1660183"/>
                  </a:cubicBezTo>
                  <a:cubicBezTo>
                    <a:pt x="787810" y="1662067"/>
                    <a:pt x="795380" y="1662067"/>
                    <a:pt x="801057" y="1663009"/>
                  </a:cubicBezTo>
                  <a:cubicBezTo>
                    <a:pt x="805789" y="1664894"/>
                    <a:pt x="809574" y="1666778"/>
                    <a:pt x="812413" y="1669605"/>
                  </a:cubicBezTo>
                  <a:cubicBezTo>
                    <a:pt x="815251" y="1670548"/>
                    <a:pt x="818090" y="1672432"/>
                    <a:pt x="819037" y="1676201"/>
                  </a:cubicBezTo>
                  <a:cubicBezTo>
                    <a:pt x="819037" y="1682797"/>
                    <a:pt x="814305" y="1693162"/>
                    <a:pt x="810520" y="1697873"/>
                  </a:cubicBezTo>
                  <a:cubicBezTo>
                    <a:pt x="808628" y="1700700"/>
                    <a:pt x="802950" y="1703527"/>
                    <a:pt x="799165" y="1706354"/>
                  </a:cubicBezTo>
                  <a:cubicBezTo>
                    <a:pt x="796326" y="1709180"/>
                    <a:pt x="795380" y="1709180"/>
                    <a:pt x="792541" y="1711065"/>
                  </a:cubicBezTo>
                  <a:cubicBezTo>
                    <a:pt x="786863" y="1713892"/>
                    <a:pt x="783078" y="1718603"/>
                    <a:pt x="775508" y="1716719"/>
                  </a:cubicBezTo>
                  <a:cubicBezTo>
                    <a:pt x="773615" y="1715776"/>
                    <a:pt x="773615" y="1714834"/>
                    <a:pt x="770777" y="1713892"/>
                  </a:cubicBezTo>
                  <a:cubicBezTo>
                    <a:pt x="767938" y="1716719"/>
                    <a:pt x="764153" y="1721430"/>
                    <a:pt x="762260" y="1727083"/>
                  </a:cubicBezTo>
                  <a:cubicBezTo>
                    <a:pt x="759421" y="1736506"/>
                    <a:pt x="756582" y="1757236"/>
                    <a:pt x="745227" y="1758178"/>
                  </a:cubicBezTo>
                  <a:cubicBezTo>
                    <a:pt x="739550" y="1755351"/>
                    <a:pt x="753744" y="1713892"/>
                    <a:pt x="754690" y="1710123"/>
                  </a:cubicBezTo>
                  <a:cubicBezTo>
                    <a:pt x="755636" y="1705411"/>
                    <a:pt x="755636" y="1700700"/>
                    <a:pt x="756582" y="1695989"/>
                  </a:cubicBezTo>
                  <a:cubicBezTo>
                    <a:pt x="757529" y="1693162"/>
                    <a:pt x="759421" y="1688451"/>
                    <a:pt x="759421" y="1683739"/>
                  </a:cubicBezTo>
                  <a:cubicBezTo>
                    <a:pt x="756582" y="1679970"/>
                    <a:pt x="747120" y="1679028"/>
                    <a:pt x="743335" y="1681855"/>
                  </a:cubicBezTo>
                  <a:cubicBezTo>
                    <a:pt x="740496" y="1683739"/>
                    <a:pt x="741442" y="1689393"/>
                    <a:pt x="739550" y="1694104"/>
                  </a:cubicBezTo>
                  <a:cubicBezTo>
                    <a:pt x="739550" y="1694104"/>
                    <a:pt x="735764" y="1699758"/>
                    <a:pt x="734818" y="1700700"/>
                  </a:cubicBezTo>
                  <a:cubicBezTo>
                    <a:pt x="732926" y="1701642"/>
                    <a:pt x="730087" y="1701642"/>
                    <a:pt x="727248" y="1700700"/>
                  </a:cubicBezTo>
                  <a:cubicBezTo>
                    <a:pt x="724409" y="1697873"/>
                    <a:pt x="725355" y="1692220"/>
                    <a:pt x="724409" y="1688451"/>
                  </a:cubicBezTo>
                  <a:cubicBezTo>
                    <a:pt x="724409" y="1684682"/>
                    <a:pt x="725355" y="1674317"/>
                    <a:pt x="721570" y="1674317"/>
                  </a:cubicBezTo>
                  <a:cubicBezTo>
                    <a:pt x="720624" y="1674317"/>
                    <a:pt x="719678" y="1676201"/>
                    <a:pt x="717785" y="1679028"/>
                  </a:cubicBezTo>
                  <a:cubicBezTo>
                    <a:pt x="715893" y="1682797"/>
                    <a:pt x="711161" y="1690335"/>
                    <a:pt x="709269" y="1693162"/>
                  </a:cubicBezTo>
                  <a:cubicBezTo>
                    <a:pt x="707376" y="1695046"/>
                    <a:pt x="703591" y="1698815"/>
                    <a:pt x="701699" y="1699758"/>
                  </a:cubicBezTo>
                  <a:cubicBezTo>
                    <a:pt x="700752" y="1701642"/>
                    <a:pt x="694128" y="1704469"/>
                    <a:pt x="692236" y="1704469"/>
                  </a:cubicBezTo>
                  <a:cubicBezTo>
                    <a:pt x="682773" y="1705411"/>
                    <a:pt x="686558" y="1693162"/>
                    <a:pt x="691289" y="1689393"/>
                  </a:cubicBezTo>
                  <a:cubicBezTo>
                    <a:pt x="694128" y="1687508"/>
                    <a:pt x="697913" y="1687508"/>
                    <a:pt x="700752" y="1685624"/>
                  </a:cubicBezTo>
                  <a:cubicBezTo>
                    <a:pt x="703591" y="1683739"/>
                    <a:pt x="708322" y="1679028"/>
                    <a:pt x="704537" y="1675259"/>
                  </a:cubicBezTo>
                  <a:cubicBezTo>
                    <a:pt x="700752" y="1674317"/>
                    <a:pt x="695075" y="1676201"/>
                    <a:pt x="692236" y="1673374"/>
                  </a:cubicBezTo>
                  <a:cubicBezTo>
                    <a:pt x="688451" y="1668663"/>
                    <a:pt x="693182" y="1662067"/>
                    <a:pt x="697913" y="1660183"/>
                  </a:cubicBezTo>
                  <a:cubicBezTo>
                    <a:pt x="702645" y="1659240"/>
                    <a:pt x="706430" y="1656414"/>
                    <a:pt x="707376" y="1651702"/>
                  </a:cubicBezTo>
                  <a:cubicBezTo>
                    <a:pt x="708322" y="1646991"/>
                    <a:pt x="703591" y="1642280"/>
                    <a:pt x="703591" y="1636626"/>
                  </a:cubicBezTo>
                  <a:cubicBezTo>
                    <a:pt x="700752" y="1634741"/>
                    <a:pt x="696967" y="1635684"/>
                    <a:pt x="693182" y="1637568"/>
                  </a:cubicBezTo>
                  <a:cubicBezTo>
                    <a:pt x="689397" y="1639453"/>
                    <a:pt x="685612" y="1641337"/>
                    <a:pt x="683719" y="1646049"/>
                  </a:cubicBezTo>
                  <a:cubicBezTo>
                    <a:pt x="675203" y="1659240"/>
                    <a:pt x="675203" y="1673374"/>
                    <a:pt x="674257" y="1689393"/>
                  </a:cubicBezTo>
                  <a:cubicBezTo>
                    <a:pt x="673310" y="1695989"/>
                    <a:pt x="674257" y="1705411"/>
                    <a:pt x="672364" y="1712007"/>
                  </a:cubicBezTo>
                  <a:cubicBezTo>
                    <a:pt x="672364" y="1713892"/>
                    <a:pt x="669525" y="1714834"/>
                    <a:pt x="669525" y="1716719"/>
                  </a:cubicBezTo>
                  <a:cubicBezTo>
                    <a:pt x="658170" y="1710123"/>
                    <a:pt x="661009" y="1686566"/>
                    <a:pt x="663848" y="1673374"/>
                  </a:cubicBezTo>
                  <a:cubicBezTo>
                    <a:pt x="670471" y="1646049"/>
                    <a:pt x="672364" y="1618723"/>
                    <a:pt x="693182" y="1598935"/>
                  </a:cubicBezTo>
                  <a:close/>
                  <a:moveTo>
                    <a:pt x="462129" y="1598113"/>
                  </a:moveTo>
                  <a:cubicBezTo>
                    <a:pt x="459301" y="1598113"/>
                    <a:pt x="457416" y="1599052"/>
                    <a:pt x="454588" y="1599991"/>
                  </a:cubicBezTo>
                  <a:cubicBezTo>
                    <a:pt x="450818" y="1600930"/>
                    <a:pt x="444219" y="1601869"/>
                    <a:pt x="439506" y="1600930"/>
                  </a:cubicBezTo>
                  <a:cubicBezTo>
                    <a:pt x="431022" y="1600930"/>
                    <a:pt x="418768" y="1595295"/>
                    <a:pt x="416883" y="1603748"/>
                  </a:cubicBezTo>
                  <a:cubicBezTo>
                    <a:pt x="414997" y="1614078"/>
                    <a:pt x="424424" y="1615957"/>
                    <a:pt x="431965" y="1617835"/>
                  </a:cubicBezTo>
                  <a:cubicBezTo>
                    <a:pt x="433850" y="1617835"/>
                    <a:pt x="433850" y="1618774"/>
                    <a:pt x="434793" y="1619713"/>
                  </a:cubicBezTo>
                  <a:cubicBezTo>
                    <a:pt x="439506" y="1624409"/>
                    <a:pt x="445162" y="1628166"/>
                    <a:pt x="457416" y="1627227"/>
                  </a:cubicBezTo>
                  <a:cubicBezTo>
                    <a:pt x="460244" y="1627227"/>
                    <a:pt x="464014" y="1625348"/>
                    <a:pt x="467785" y="1624409"/>
                  </a:cubicBezTo>
                  <a:cubicBezTo>
                    <a:pt x="475326" y="1621592"/>
                    <a:pt x="480039" y="1619713"/>
                    <a:pt x="479097" y="1612200"/>
                  </a:cubicBezTo>
                  <a:cubicBezTo>
                    <a:pt x="479097" y="1610322"/>
                    <a:pt x="477211" y="1605626"/>
                    <a:pt x="476269" y="1603748"/>
                  </a:cubicBezTo>
                  <a:cubicBezTo>
                    <a:pt x="475326" y="1602808"/>
                    <a:pt x="473441" y="1601869"/>
                    <a:pt x="472498" y="1600930"/>
                  </a:cubicBezTo>
                  <a:cubicBezTo>
                    <a:pt x="468728" y="1597173"/>
                    <a:pt x="467785" y="1597173"/>
                    <a:pt x="462129" y="1598113"/>
                  </a:cubicBezTo>
                  <a:close/>
                  <a:moveTo>
                    <a:pt x="1085135" y="1583180"/>
                  </a:moveTo>
                  <a:cubicBezTo>
                    <a:pt x="1089844" y="1584119"/>
                    <a:pt x="1091727" y="1589751"/>
                    <a:pt x="1091727" y="1594444"/>
                  </a:cubicBezTo>
                  <a:cubicBezTo>
                    <a:pt x="1092669" y="1605708"/>
                    <a:pt x="1086077" y="1615095"/>
                    <a:pt x="1077601" y="1617911"/>
                  </a:cubicBezTo>
                  <a:cubicBezTo>
                    <a:pt x="1057824" y="1626359"/>
                    <a:pt x="1046522" y="1654520"/>
                    <a:pt x="1037105" y="1661090"/>
                  </a:cubicBezTo>
                  <a:cubicBezTo>
                    <a:pt x="1023920" y="1656397"/>
                    <a:pt x="1055940" y="1633869"/>
                    <a:pt x="1050289" y="1624482"/>
                  </a:cubicBezTo>
                  <a:cubicBezTo>
                    <a:pt x="1040872" y="1625420"/>
                    <a:pt x="1032396" y="1631053"/>
                    <a:pt x="1024862" y="1635746"/>
                  </a:cubicBezTo>
                  <a:cubicBezTo>
                    <a:pt x="1025803" y="1642317"/>
                    <a:pt x="1024862" y="1648887"/>
                    <a:pt x="1021094" y="1652642"/>
                  </a:cubicBezTo>
                  <a:cubicBezTo>
                    <a:pt x="1018269" y="1656397"/>
                    <a:pt x="1017327" y="1656397"/>
                    <a:pt x="1013560" y="1653581"/>
                  </a:cubicBezTo>
                  <a:cubicBezTo>
                    <a:pt x="1012619" y="1652642"/>
                    <a:pt x="1011677" y="1650765"/>
                    <a:pt x="1009793" y="1650765"/>
                  </a:cubicBezTo>
                  <a:cubicBezTo>
                    <a:pt x="1005084" y="1649826"/>
                    <a:pt x="1003201" y="1658274"/>
                    <a:pt x="999434" y="1658274"/>
                  </a:cubicBezTo>
                  <a:cubicBezTo>
                    <a:pt x="995666" y="1658274"/>
                    <a:pt x="993783" y="1652642"/>
                    <a:pt x="994725" y="1647949"/>
                  </a:cubicBezTo>
                  <a:cubicBezTo>
                    <a:pt x="994725" y="1641378"/>
                    <a:pt x="1002259" y="1634807"/>
                    <a:pt x="1006968" y="1634807"/>
                  </a:cubicBezTo>
                  <a:cubicBezTo>
                    <a:pt x="1011677" y="1630114"/>
                    <a:pt x="1006026" y="1622604"/>
                    <a:pt x="1005084" y="1613217"/>
                  </a:cubicBezTo>
                  <a:cubicBezTo>
                    <a:pt x="1004143" y="1605708"/>
                    <a:pt x="1005084" y="1596321"/>
                    <a:pt x="1007910" y="1592567"/>
                  </a:cubicBezTo>
                  <a:cubicBezTo>
                    <a:pt x="1011677" y="1587873"/>
                    <a:pt x="1015444" y="1586935"/>
                    <a:pt x="1019211" y="1592567"/>
                  </a:cubicBezTo>
                  <a:cubicBezTo>
                    <a:pt x="1020153" y="1594444"/>
                    <a:pt x="1022036" y="1597260"/>
                    <a:pt x="1022036" y="1599137"/>
                  </a:cubicBezTo>
                  <a:cubicBezTo>
                    <a:pt x="1022978" y="1607585"/>
                    <a:pt x="1019211" y="1626359"/>
                    <a:pt x="1025803" y="1627298"/>
                  </a:cubicBezTo>
                  <a:cubicBezTo>
                    <a:pt x="1031454" y="1628236"/>
                    <a:pt x="1052173" y="1616972"/>
                    <a:pt x="1055940" y="1613217"/>
                  </a:cubicBezTo>
                  <a:cubicBezTo>
                    <a:pt x="1066300" y="1606647"/>
                    <a:pt x="1075717" y="1585996"/>
                    <a:pt x="1085135" y="1583180"/>
                  </a:cubicBezTo>
                  <a:close/>
                  <a:moveTo>
                    <a:pt x="424424" y="1575573"/>
                  </a:moveTo>
                  <a:cubicBezTo>
                    <a:pt x="420653" y="1578390"/>
                    <a:pt x="419711" y="1582147"/>
                    <a:pt x="420653" y="1587782"/>
                  </a:cubicBezTo>
                  <a:cubicBezTo>
                    <a:pt x="423481" y="1593417"/>
                    <a:pt x="428194" y="1592478"/>
                    <a:pt x="435735" y="1592478"/>
                  </a:cubicBezTo>
                  <a:cubicBezTo>
                    <a:pt x="443276" y="1593417"/>
                    <a:pt x="451760" y="1594356"/>
                    <a:pt x="453645" y="1586843"/>
                  </a:cubicBezTo>
                  <a:cubicBezTo>
                    <a:pt x="454588" y="1579329"/>
                    <a:pt x="445162" y="1580268"/>
                    <a:pt x="437621" y="1578390"/>
                  </a:cubicBezTo>
                  <a:cubicBezTo>
                    <a:pt x="431965" y="1577451"/>
                    <a:pt x="428194" y="1575573"/>
                    <a:pt x="424424" y="1575573"/>
                  </a:cubicBezTo>
                  <a:close/>
                  <a:moveTo>
                    <a:pt x="1414657" y="1545172"/>
                  </a:moveTo>
                  <a:cubicBezTo>
                    <a:pt x="1417484" y="1544225"/>
                    <a:pt x="1419369" y="1545172"/>
                    <a:pt x="1421255" y="1545172"/>
                  </a:cubicBezTo>
                  <a:cubicBezTo>
                    <a:pt x="1425967" y="1547067"/>
                    <a:pt x="1429738" y="1548014"/>
                    <a:pt x="1429738" y="1553698"/>
                  </a:cubicBezTo>
                  <a:cubicBezTo>
                    <a:pt x="1430680" y="1555593"/>
                    <a:pt x="1428795" y="1557488"/>
                    <a:pt x="1427852" y="1559382"/>
                  </a:cubicBezTo>
                  <a:cubicBezTo>
                    <a:pt x="1425025" y="1565066"/>
                    <a:pt x="1420312" y="1568856"/>
                    <a:pt x="1411829" y="1571697"/>
                  </a:cubicBezTo>
                  <a:cubicBezTo>
                    <a:pt x="1403346" y="1572645"/>
                    <a:pt x="1392978" y="1571697"/>
                    <a:pt x="1384495" y="1572645"/>
                  </a:cubicBezTo>
                  <a:cubicBezTo>
                    <a:pt x="1370357" y="1573592"/>
                    <a:pt x="1355276" y="1573592"/>
                    <a:pt x="1343023" y="1569803"/>
                  </a:cubicBezTo>
                  <a:cubicBezTo>
                    <a:pt x="1340195" y="1568856"/>
                    <a:pt x="1336425" y="1566961"/>
                    <a:pt x="1333597" y="1565066"/>
                  </a:cubicBezTo>
                  <a:cubicBezTo>
                    <a:pt x="1329827" y="1563172"/>
                    <a:pt x="1326999" y="1560330"/>
                    <a:pt x="1326999" y="1557488"/>
                  </a:cubicBezTo>
                  <a:cubicBezTo>
                    <a:pt x="1326999" y="1553698"/>
                    <a:pt x="1332654" y="1549909"/>
                    <a:pt x="1336425" y="1548962"/>
                  </a:cubicBezTo>
                  <a:cubicBezTo>
                    <a:pt x="1341137" y="1548014"/>
                    <a:pt x="1347735" y="1548014"/>
                    <a:pt x="1351506" y="1549909"/>
                  </a:cubicBezTo>
                  <a:cubicBezTo>
                    <a:pt x="1360931" y="1551804"/>
                    <a:pt x="1362816" y="1552751"/>
                    <a:pt x="1372242" y="1551804"/>
                  </a:cubicBezTo>
                  <a:cubicBezTo>
                    <a:pt x="1388265" y="1551804"/>
                    <a:pt x="1401461" y="1548014"/>
                    <a:pt x="1414657" y="1545172"/>
                  </a:cubicBezTo>
                  <a:close/>
                  <a:moveTo>
                    <a:pt x="372579" y="1487291"/>
                  </a:moveTo>
                  <a:cubicBezTo>
                    <a:pt x="446104" y="1501379"/>
                    <a:pt x="494179" y="1536128"/>
                    <a:pt x="523400" y="1565242"/>
                  </a:cubicBezTo>
                  <a:cubicBezTo>
                    <a:pt x="526228" y="1568059"/>
                    <a:pt x="529056" y="1569938"/>
                    <a:pt x="530941" y="1573694"/>
                  </a:cubicBezTo>
                  <a:cubicBezTo>
                    <a:pt x="532827" y="1575573"/>
                    <a:pt x="534712" y="1581208"/>
                    <a:pt x="534712" y="1583086"/>
                  </a:cubicBezTo>
                  <a:cubicBezTo>
                    <a:pt x="533769" y="1590599"/>
                    <a:pt x="523400" y="1590599"/>
                    <a:pt x="519630" y="1586843"/>
                  </a:cubicBezTo>
                  <a:cubicBezTo>
                    <a:pt x="513031" y="1581208"/>
                    <a:pt x="508318" y="1573694"/>
                    <a:pt x="500777" y="1568998"/>
                  </a:cubicBezTo>
                  <a:cubicBezTo>
                    <a:pt x="490408" y="1561485"/>
                    <a:pt x="478154" y="1554911"/>
                    <a:pt x="465900" y="1550215"/>
                  </a:cubicBezTo>
                  <a:cubicBezTo>
                    <a:pt x="452703" y="1544580"/>
                    <a:pt x="442334" y="1540824"/>
                    <a:pt x="426309" y="1539884"/>
                  </a:cubicBezTo>
                  <a:cubicBezTo>
                    <a:pt x="413112" y="1538945"/>
                    <a:pt x="400858" y="1536128"/>
                    <a:pt x="387661" y="1537067"/>
                  </a:cubicBezTo>
                  <a:cubicBezTo>
                    <a:pt x="382005" y="1537067"/>
                    <a:pt x="378235" y="1538945"/>
                    <a:pt x="377292" y="1543641"/>
                  </a:cubicBezTo>
                  <a:cubicBezTo>
                    <a:pt x="383891" y="1548337"/>
                    <a:pt x="394260" y="1547398"/>
                    <a:pt x="402743" y="1550215"/>
                  </a:cubicBezTo>
                  <a:cubicBezTo>
                    <a:pt x="407456" y="1551154"/>
                    <a:pt x="410284" y="1553033"/>
                    <a:pt x="414055" y="1553033"/>
                  </a:cubicBezTo>
                  <a:cubicBezTo>
                    <a:pt x="417825" y="1553033"/>
                    <a:pt x="421596" y="1553033"/>
                    <a:pt x="424424" y="1552093"/>
                  </a:cubicBezTo>
                  <a:cubicBezTo>
                    <a:pt x="428194" y="1551154"/>
                    <a:pt x="436678" y="1547398"/>
                    <a:pt x="437621" y="1553033"/>
                  </a:cubicBezTo>
                  <a:cubicBezTo>
                    <a:pt x="437621" y="1555850"/>
                    <a:pt x="435735" y="1557728"/>
                    <a:pt x="435735" y="1559607"/>
                  </a:cubicBezTo>
                  <a:cubicBezTo>
                    <a:pt x="435735" y="1562424"/>
                    <a:pt x="440449" y="1564303"/>
                    <a:pt x="444219" y="1565242"/>
                  </a:cubicBezTo>
                  <a:cubicBezTo>
                    <a:pt x="446104" y="1566181"/>
                    <a:pt x="447047" y="1567120"/>
                    <a:pt x="447990" y="1567120"/>
                  </a:cubicBezTo>
                  <a:cubicBezTo>
                    <a:pt x="453645" y="1568059"/>
                    <a:pt x="459301" y="1566181"/>
                    <a:pt x="464957" y="1568059"/>
                  </a:cubicBezTo>
                  <a:cubicBezTo>
                    <a:pt x="469670" y="1568998"/>
                    <a:pt x="475326" y="1572755"/>
                    <a:pt x="476269" y="1577451"/>
                  </a:cubicBezTo>
                  <a:cubicBezTo>
                    <a:pt x="476269" y="1585903"/>
                    <a:pt x="482867" y="1588721"/>
                    <a:pt x="487580" y="1592478"/>
                  </a:cubicBezTo>
                  <a:cubicBezTo>
                    <a:pt x="493236" y="1596234"/>
                    <a:pt x="497007" y="1609383"/>
                    <a:pt x="492293" y="1615957"/>
                  </a:cubicBezTo>
                  <a:cubicBezTo>
                    <a:pt x="486638" y="1622531"/>
                    <a:pt x="475326" y="1626287"/>
                    <a:pt x="465900" y="1629105"/>
                  </a:cubicBezTo>
                  <a:cubicBezTo>
                    <a:pt x="463072" y="1630983"/>
                    <a:pt x="459301" y="1631922"/>
                    <a:pt x="457416" y="1632862"/>
                  </a:cubicBezTo>
                  <a:cubicBezTo>
                    <a:pt x="453645" y="1632862"/>
                    <a:pt x="449875" y="1632862"/>
                    <a:pt x="446104" y="1633801"/>
                  </a:cubicBezTo>
                  <a:cubicBezTo>
                    <a:pt x="440449" y="1635679"/>
                    <a:pt x="434793" y="1641314"/>
                    <a:pt x="431022" y="1641314"/>
                  </a:cubicBezTo>
                  <a:cubicBezTo>
                    <a:pt x="419711" y="1641314"/>
                    <a:pt x="387661" y="1617835"/>
                    <a:pt x="381063" y="1608443"/>
                  </a:cubicBezTo>
                  <a:cubicBezTo>
                    <a:pt x="380120" y="1605626"/>
                    <a:pt x="379177" y="1601869"/>
                    <a:pt x="380120" y="1599052"/>
                  </a:cubicBezTo>
                  <a:cubicBezTo>
                    <a:pt x="380120" y="1596234"/>
                    <a:pt x="381063" y="1595295"/>
                    <a:pt x="383891" y="1593417"/>
                  </a:cubicBezTo>
                  <a:cubicBezTo>
                    <a:pt x="384833" y="1592478"/>
                    <a:pt x="387661" y="1591538"/>
                    <a:pt x="388604" y="1590599"/>
                  </a:cubicBezTo>
                  <a:cubicBezTo>
                    <a:pt x="393317" y="1588721"/>
                    <a:pt x="399915" y="1590599"/>
                    <a:pt x="405571" y="1589660"/>
                  </a:cubicBezTo>
                  <a:cubicBezTo>
                    <a:pt x="407456" y="1589660"/>
                    <a:pt x="412170" y="1588721"/>
                    <a:pt x="414055" y="1587782"/>
                  </a:cubicBezTo>
                  <a:cubicBezTo>
                    <a:pt x="414997" y="1586843"/>
                    <a:pt x="415940" y="1586843"/>
                    <a:pt x="416883" y="1584964"/>
                  </a:cubicBezTo>
                  <a:cubicBezTo>
                    <a:pt x="416883" y="1579329"/>
                    <a:pt x="404628" y="1584025"/>
                    <a:pt x="400858" y="1581208"/>
                  </a:cubicBezTo>
                  <a:cubicBezTo>
                    <a:pt x="398030" y="1577451"/>
                    <a:pt x="398030" y="1573694"/>
                    <a:pt x="398973" y="1569938"/>
                  </a:cubicBezTo>
                  <a:cubicBezTo>
                    <a:pt x="398973" y="1567120"/>
                    <a:pt x="400858" y="1564303"/>
                    <a:pt x="400858" y="1562424"/>
                  </a:cubicBezTo>
                  <a:cubicBezTo>
                    <a:pt x="399915" y="1557728"/>
                    <a:pt x="388604" y="1558668"/>
                    <a:pt x="384833" y="1558668"/>
                  </a:cubicBezTo>
                  <a:cubicBezTo>
                    <a:pt x="379177" y="1559607"/>
                    <a:pt x="370694" y="1562424"/>
                    <a:pt x="369751" y="1568059"/>
                  </a:cubicBezTo>
                  <a:cubicBezTo>
                    <a:pt x="368808" y="1573694"/>
                    <a:pt x="371636" y="1581208"/>
                    <a:pt x="368808" y="1585903"/>
                  </a:cubicBezTo>
                  <a:cubicBezTo>
                    <a:pt x="365981" y="1591538"/>
                    <a:pt x="359382" y="1593417"/>
                    <a:pt x="355612" y="1586843"/>
                  </a:cubicBezTo>
                  <a:cubicBezTo>
                    <a:pt x="347128" y="1573694"/>
                    <a:pt x="353726" y="1545519"/>
                    <a:pt x="365038" y="1536128"/>
                  </a:cubicBezTo>
                  <a:cubicBezTo>
                    <a:pt x="368808" y="1533310"/>
                    <a:pt x="373522" y="1530493"/>
                    <a:pt x="379177" y="1529554"/>
                  </a:cubicBezTo>
                  <a:cubicBezTo>
                    <a:pt x="394260" y="1526736"/>
                    <a:pt x="426309" y="1538006"/>
                    <a:pt x="436678" y="1531432"/>
                  </a:cubicBezTo>
                  <a:cubicBezTo>
                    <a:pt x="435735" y="1524858"/>
                    <a:pt x="385776" y="1509831"/>
                    <a:pt x="372579" y="1506074"/>
                  </a:cubicBezTo>
                  <a:cubicBezTo>
                    <a:pt x="365038" y="1503257"/>
                    <a:pt x="365038" y="1490109"/>
                    <a:pt x="372579" y="1487291"/>
                  </a:cubicBezTo>
                  <a:close/>
                  <a:moveTo>
                    <a:pt x="1306085" y="1474864"/>
                  </a:moveTo>
                  <a:cubicBezTo>
                    <a:pt x="1310817" y="1473449"/>
                    <a:pt x="1315548" y="1473685"/>
                    <a:pt x="1317440" y="1477459"/>
                  </a:cubicBezTo>
                  <a:cubicBezTo>
                    <a:pt x="1320279" y="1481233"/>
                    <a:pt x="1318387" y="1491612"/>
                    <a:pt x="1316494" y="1497273"/>
                  </a:cubicBezTo>
                  <a:cubicBezTo>
                    <a:pt x="1315548" y="1500104"/>
                    <a:pt x="1313655" y="1501047"/>
                    <a:pt x="1315548" y="1503878"/>
                  </a:cubicBezTo>
                  <a:cubicBezTo>
                    <a:pt x="1316494" y="1504821"/>
                    <a:pt x="1317440" y="1505765"/>
                    <a:pt x="1318387" y="1505765"/>
                  </a:cubicBezTo>
                  <a:cubicBezTo>
                    <a:pt x="1321225" y="1506708"/>
                    <a:pt x="1326903" y="1498217"/>
                    <a:pt x="1329742" y="1497273"/>
                  </a:cubicBezTo>
                  <a:cubicBezTo>
                    <a:pt x="1333527" y="1494443"/>
                    <a:pt x="1337312" y="1495386"/>
                    <a:pt x="1341097" y="1497273"/>
                  </a:cubicBezTo>
                  <a:cubicBezTo>
                    <a:pt x="1345829" y="1500104"/>
                    <a:pt x="1346775" y="1505765"/>
                    <a:pt x="1345829" y="1511426"/>
                  </a:cubicBezTo>
                  <a:cubicBezTo>
                    <a:pt x="1345829" y="1514257"/>
                    <a:pt x="1344883" y="1518031"/>
                    <a:pt x="1343936" y="1519918"/>
                  </a:cubicBezTo>
                  <a:cubicBezTo>
                    <a:pt x="1339205" y="1531240"/>
                    <a:pt x="1318387" y="1538788"/>
                    <a:pt x="1318387" y="1551055"/>
                  </a:cubicBezTo>
                  <a:cubicBezTo>
                    <a:pt x="1318387" y="1553885"/>
                    <a:pt x="1320279" y="1556716"/>
                    <a:pt x="1320279" y="1559546"/>
                  </a:cubicBezTo>
                  <a:cubicBezTo>
                    <a:pt x="1321225" y="1574643"/>
                    <a:pt x="1310816" y="1618045"/>
                    <a:pt x="1302300" y="1639746"/>
                  </a:cubicBezTo>
                  <a:cubicBezTo>
                    <a:pt x="1300407" y="1646351"/>
                    <a:pt x="1298515" y="1653899"/>
                    <a:pt x="1290945" y="1653899"/>
                  </a:cubicBezTo>
                  <a:cubicBezTo>
                    <a:pt x="1286213" y="1653899"/>
                    <a:pt x="1280536" y="1647295"/>
                    <a:pt x="1280536" y="1644464"/>
                  </a:cubicBezTo>
                  <a:cubicBezTo>
                    <a:pt x="1279589" y="1639746"/>
                    <a:pt x="1287160" y="1634085"/>
                    <a:pt x="1289998" y="1626537"/>
                  </a:cubicBezTo>
                  <a:cubicBezTo>
                    <a:pt x="1290945" y="1624650"/>
                    <a:pt x="1291891" y="1621819"/>
                    <a:pt x="1292837" y="1618045"/>
                  </a:cubicBezTo>
                  <a:cubicBezTo>
                    <a:pt x="1295676" y="1604836"/>
                    <a:pt x="1298515" y="1583135"/>
                    <a:pt x="1294730" y="1575586"/>
                  </a:cubicBezTo>
                  <a:cubicBezTo>
                    <a:pt x="1294730" y="1573699"/>
                    <a:pt x="1293784" y="1574643"/>
                    <a:pt x="1291891" y="1574643"/>
                  </a:cubicBezTo>
                  <a:cubicBezTo>
                    <a:pt x="1287160" y="1577473"/>
                    <a:pt x="1284321" y="1581247"/>
                    <a:pt x="1281482" y="1584078"/>
                  </a:cubicBezTo>
                  <a:cubicBezTo>
                    <a:pt x="1278643" y="1585965"/>
                    <a:pt x="1274858" y="1589739"/>
                    <a:pt x="1272019" y="1590683"/>
                  </a:cubicBezTo>
                  <a:cubicBezTo>
                    <a:pt x="1256879" y="1596344"/>
                    <a:pt x="1259718" y="1571812"/>
                    <a:pt x="1265395" y="1564264"/>
                  </a:cubicBezTo>
                  <a:cubicBezTo>
                    <a:pt x="1266342" y="1562377"/>
                    <a:pt x="1272966" y="1559546"/>
                    <a:pt x="1274858" y="1556716"/>
                  </a:cubicBezTo>
                  <a:cubicBezTo>
                    <a:pt x="1279589" y="1553885"/>
                    <a:pt x="1282428" y="1550111"/>
                    <a:pt x="1286213" y="1545393"/>
                  </a:cubicBezTo>
                  <a:cubicBezTo>
                    <a:pt x="1287160" y="1543506"/>
                    <a:pt x="1289998" y="1539732"/>
                    <a:pt x="1290945" y="1538788"/>
                  </a:cubicBezTo>
                  <a:cubicBezTo>
                    <a:pt x="1291891" y="1532184"/>
                    <a:pt x="1289052" y="1524636"/>
                    <a:pt x="1289052" y="1517087"/>
                  </a:cubicBezTo>
                  <a:cubicBezTo>
                    <a:pt x="1288106" y="1505765"/>
                    <a:pt x="1289052" y="1491612"/>
                    <a:pt x="1294730" y="1482177"/>
                  </a:cubicBezTo>
                  <a:cubicBezTo>
                    <a:pt x="1296622" y="1479346"/>
                    <a:pt x="1301354" y="1476280"/>
                    <a:pt x="1306085" y="1474864"/>
                  </a:cubicBezTo>
                  <a:close/>
                  <a:moveTo>
                    <a:pt x="1519389" y="1339182"/>
                  </a:moveTo>
                  <a:cubicBezTo>
                    <a:pt x="1522203" y="1341069"/>
                    <a:pt x="1525018" y="1343899"/>
                    <a:pt x="1525957" y="1345785"/>
                  </a:cubicBezTo>
                  <a:cubicBezTo>
                    <a:pt x="1526895" y="1348615"/>
                    <a:pt x="1526895" y="1352388"/>
                    <a:pt x="1526895" y="1355218"/>
                  </a:cubicBezTo>
                  <a:cubicBezTo>
                    <a:pt x="1526895" y="1358048"/>
                    <a:pt x="1525957" y="1359934"/>
                    <a:pt x="1526895" y="1361821"/>
                  </a:cubicBezTo>
                  <a:cubicBezTo>
                    <a:pt x="1529710" y="1369367"/>
                    <a:pt x="1538155" y="1360877"/>
                    <a:pt x="1540970" y="1357104"/>
                  </a:cubicBezTo>
                  <a:cubicBezTo>
                    <a:pt x="1546600" y="1349558"/>
                    <a:pt x="1551291" y="1336353"/>
                    <a:pt x="1563489" y="1342012"/>
                  </a:cubicBezTo>
                  <a:cubicBezTo>
                    <a:pt x="1569119" y="1344842"/>
                    <a:pt x="1566304" y="1357104"/>
                    <a:pt x="1563489" y="1362764"/>
                  </a:cubicBezTo>
                  <a:cubicBezTo>
                    <a:pt x="1560674" y="1368424"/>
                    <a:pt x="1555044" y="1372197"/>
                    <a:pt x="1551291" y="1377856"/>
                  </a:cubicBezTo>
                  <a:cubicBezTo>
                    <a:pt x="1549415" y="1380686"/>
                    <a:pt x="1548476" y="1382572"/>
                    <a:pt x="1548476" y="1384459"/>
                  </a:cubicBezTo>
                  <a:cubicBezTo>
                    <a:pt x="1548476" y="1386345"/>
                    <a:pt x="1549415" y="1387289"/>
                    <a:pt x="1550353" y="1387289"/>
                  </a:cubicBezTo>
                  <a:cubicBezTo>
                    <a:pt x="1554106" y="1390119"/>
                    <a:pt x="1556921" y="1397665"/>
                    <a:pt x="1558798" y="1402381"/>
                  </a:cubicBezTo>
                  <a:cubicBezTo>
                    <a:pt x="1558798" y="1403324"/>
                    <a:pt x="1558798" y="1406154"/>
                    <a:pt x="1559736" y="1408984"/>
                  </a:cubicBezTo>
                  <a:cubicBezTo>
                    <a:pt x="1560674" y="1419360"/>
                    <a:pt x="1563489" y="1434452"/>
                    <a:pt x="1555044" y="1441998"/>
                  </a:cubicBezTo>
                  <a:cubicBezTo>
                    <a:pt x="1550353" y="1442941"/>
                    <a:pt x="1538155" y="1438225"/>
                    <a:pt x="1538155" y="1434452"/>
                  </a:cubicBezTo>
                  <a:cubicBezTo>
                    <a:pt x="1539093" y="1431622"/>
                    <a:pt x="1541908" y="1430679"/>
                    <a:pt x="1543785" y="1429735"/>
                  </a:cubicBezTo>
                  <a:cubicBezTo>
                    <a:pt x="1548476" y="1425962"/>
                    <a:pt x="1549415" y="1423133"/>
                    <a:pt x="1547538" y="1415587"/>
                  </a:cubicBezTo>
                  <a:cubicBezTo>
                    <a:pt x="1546600" y="1412757"/>
                    <a:pt x="1545661" y="1409927"/>
                    <a:pt x="1543785" y="1407097"/>
                  </a:cubicBezTo>
                  <a:cubicBezTo>
                    <a:pt x="1542846" y="1405211"/>
                    <a:pt x="1538155" y="1398608"/>
                    <a:pt x="1534402" y="1398608"/>
                  </a:cubicBezTo>
                  <a:cubicBezTo>
                    <a:pt x="1533463" y="1398608"/>
                    <a:pt x="1531587" y="1400494"/>
                    <a:pt x="1529710" y="1403324"/>
                  </a:cubicBezTo>
                  <a:cubicBezTo>
                    <a:pt x="1522203" y="1410870"/>
                    <a:pt x="1519389" y="1421246"/>
                    <a:pt x="1511882" y="1429735"/>
                  </a:cubicBezTo>
                  <a:cubicBezTo>
                    <a:pt x="1510005" y="1431622"/>
                    <a:pt x="1507190" y="1434452"/>
                    <a:pt x="1503437" y="1433509"/>
                  </a:cubicBezTo>
                  <a:cubicBezTo>
                    <a:pt x="1501561" y="1433509"/>
                    <a:pt x="1497807" y="1429735"/>
                    <a:pt x="1497807" y="1426906"/>
                  </a:cubicBezTo>
                  <a:cubicBezTo>
                    <a:pt x="1496869" y="1420303"/>
                    <a:pt x="1510944" y="1395778"/>
                    <a:pt x="1514697" y="1392005"/>
                  </a:cubicBezTo>
                  <a:cubicBezTo>
                    <a:pt x="1516574" y="1390119"/>
                    <a:pt x="1518450" y="1390119"/>
                    <a:pt x="1518450" y="1386345"/>
                  </a:cubicBezTo>
                  <a:cubicBezTo>
                    <a:pt x="1518450" y="1382572"/>
                    <a:pt x="1512820" y="1378799"/>
                    <a:pt x="1510005" y="1374083"/>
                  </a:cubicBezTo>
                  <a:cubicBezTo>
                    <a:pt x="1500622" y="1380686"/>
                    <a:pt x="1496869" y="1396721"/>
                    <a:pt x="1483733" y="1393892"/>
                  </a:cubicBezTo>
                  <a:cubicBezTo>
                    <a:pt x="1476226" y="1392948"/>
                    <a:pt x="1479041" y="1380686"/>
                    <a:pt x="1481856" y="1375970"/>
                  </a:cubicBezTo>
                  <a:cubicBezTo>
                    <a:pt x="1488424" y="1364650"/>
                    <a:pt x="1492177" y="1359934"/>
                    <a:pt x="1499684" y="1351445"/>
                  </a:cubicBezTo>
                  <a:cubicBezTo>
                    <a:pt x="1504376" y="1346729"/>
                    <a:pt x="1512820" y="1334466"/>
                    <a:pt x="1519389" y="1339182"/>
                  </a:cubicBezTo>
                  <a:close/>
                  <a:moveTo>
                    <a:pt x="235423" y="1336095"/>
                  </a:moveTo>
                  <a:cubicBezTo>
                    <a:pt x="240155" y="1333268"/>
                    <a:pt x="242995" y="1334211"/>
                    <a:pt x="247727" y="1336095"/>
                  </a:cubicBezTo>
                  <a:cubicBezTo>
                    <a:pt x="252460" y="1338923"/>
                    <a:pt x="254353" y="1339865"/>
                    <a:pt x="257192" y="1343635"/>
                  </a:cubicBezTo>
                  <a:cubicBezTo>
                    <a:pt x="261924" y="1346462"/>
                    <a:pt x="264764" y="1350232"/>
                    <a:pt x="268550" y="1354944"/>
                  </a:cubicBezTo>
                  <a:cubicBezTo>
                    <a:pt x="270443" y="1356829"/>
                    <a:pt x="273282" y="1358714"/>
                    <a:pt x="275175" y="1361541"/>
                  </a:cubicBezTo>
                  <a:cubicBezTo>
                    <a:pt x="279907" y="1368138"/>
                    <a:pt x="299783" y="1392641"/>
                    <a:pt x="290318" y="1400180"/>
                  </a:cubicBezTo>
                  <a:cubicBezTo>
                    <a:pt x="287479" y="1403008"/>
                    <a:pt x="276121" y="1404893"/>
                    <a:pt x="269496" y="1402065"/>
                  </a:cubicBezTo>
                  <a:cubicBezTo>
                    <a:pt x="266657" y="1401123"/>
                    <a:pt x="262871" y="1397353"/>
                    <a:pt x="260031" y="1395468"/>
                  </a:cubicBezTo>
                  <a:cubicBezTo>
                    <a:pt x="257192" y="1392641"/>
                    <a:pt x="254353" y="1388871"/>
                    <a:pt x="249620" y="1388871"/>
                  </a:cubicBezTo>
                  <a:cubicBezTo>
                    <a:pt x="246781" y="1388871"/>
                    <a:pt x="242995" y="1391699"/>
                    <a:pt x="242995" y="1392641"/>
                  </a:cubicBezTo>
                  <a:cubicBezTo>
                    <a:pt x="242048" y="1395468"/>
                    <a:pt x="246781" y="1399238"/>
                    <a:pt x="247727" y="1403008"/>
                  </a:cubicBezTo>
                  <a:cubicBezTo>
                    <a:pt x="249620" y="1412432"/>
                    <a:pt x="245834" y="1419029"/>
                    <a:pt x="239209" y="1422799"/>
                  </a:cubicBezTo>
                  <a:cubicBezTo>
                    <a:pt x="235423" y="1425626"/>
                    <a:pt x="233530" y="1427511"/>
                    <a:pt x="228798" y="1428453"/>
                  </a:cubicBezTo>
                  <a:cubicBezTo>
                    <a:pt x="225958" y="1429396"/>
                    <a:pt x="223119" y="1429396"/>
                    <a:pt x="219333" y="1431281"/>
                  </a:cubicBezTo>
                  <a:cubicBezTo>
                    <a:pt x="214601" y="1435993"/>
                    <a:pt x="219333" y="1443532"/>
                    <a:pt x="215547" y="1448244"/>
                  </a:cubicBezTo>
                  <a:cubicBezTo>
                    <a:pt x="212708" y="1452956"/>
                    <a:pt x="207029" y="1456726"/>
                    <a:pt x="201350" y="1453899"/>
                  </a:cubicBezTo>
                  <a:cubicBezTo>
                    <a:pt x="195671" y="1450129"/>
                    <a:pt x="191886" y="1440705"/>
                    <a:pt x="189046" y="1435993"/>
                  </a:cubicBezTo>
                  <a:cubicBezTo>
                    <a:pt x="181474" y="1421856"/>
                    <a:pt x="169170" y="1416202"/>
                    <a:pt x="157813" y="1406777"/>
                  </a:cubicBezTo>
                  <a:cubicBezTo>
                    <a:pt x="151187" y="1401123"/>
                    <a:pt x="144562" y="1390756"/>
                    <a:pt x="150241" y="1382274"/>
                  </a:cubicBezTo>
                  <a:cubicBezTo>
                    <a:pt x="156866" y="1382274"/>
                    <a:pt x="168224" y="1385102"/>
                    <a:pt x="172956" y="1388871"/>
                  </a:cubicBezTo>
                  <a:cubicBezTo>
                    <a:pt x="175796" y="1390756"/>
                    <a:pt x="177688" y="1391699"/>
                    <a:pt x="179581" y="1394526"/>
                  </a:cubicBezTo>
                  <a:cubicBezTo>
                    <a:pt x="183367" y="1397353"/>
                    <a:pt x="185260" y="1401123"/>
                    <a:pt x="188100" y="1404893"/>
                  </a:cubicBezTo>
                  <a:cubicBezTo>
                    <a:pt x="190939" y="1409605"/>
                    <a:pt x="195671" y="1416202"/>
                    <a:pt x="201350" y="1418087"/>
                  </a:cubicBezTo>
                  <a:cubicBezTo>
                    <a:pt x="204190" y="1418087"/>
                    <a:pt x="208922" y="1420914"/>
                    <a:pt x="211761" y="1420914"/>
                  </a:cubicBezTo>
                  <a:cubicBezTo>
                    <a:pt x="218387" y="1421856"/>
                    <a:pt x="225012" y="1415259"/>
                    <a:pt x="224066" y="1407720"/>
                  </a:cubicBezTo>
                  <a:cubicBezTo>
                    <a:pt x="224066" y="1403950"/>
                    <a:pt x="218387" y="1400180"/>
                    <a:pt x="215547" y="1397353"/>
                  </a:cubicBezTo>
                  <a:cubicBezTo>
                    <a:pt x="211761" y="1392641"/>
                    <a:pt x="210815" y="1386044"/>
                    <a:pt x="213654" y="1380390"/>
                  </a:cubicBezTo>
                  <a:cubicBezTo>
                    <a:pt x="218387" y="1376620"/>
                    <a:pt x="226905" y="1376620"/>
                    <a:pt x="234477" y="1375677"/>
                  </a:cubicBezTo>
                  <a:cubicBezTo>
                    <a:pt x="237316" y="1374735"/>
                    <a:pt x="246781" y="1373793"/>
                    <a:pt x="247727" y="1371908"/>
                  </a:cubicBezTo>
                  <a:cubicBezTo>
                    <a:pt x="249620" y="1368138"/>
                    <a:pt x="242995" y="1366253"/>
                    <a:pt x="240155" y="1364368"/>
                  </a:cubicBezTo>
                  <a:cubicBezTo>
                    <a:pt x="235423" y="1361541"/>
                    <a:pt x="229744" y="1359656"/>
                    <a:pt x="228798" y="1353059"/>
                  </a:cubicBezTo>
                  <a:cubicBezTo>
                    <a:pt x="228798" y="1346462"/>
                    <a:pt x="231637" y="1341750"/>
                    <a:pt x="235423" y="1336095"/>
                  </a:cubicBezTo>
                  <a:close/>
                  <a:moveTo>
                    <a:pt x="142112" y="1327874"/>
                  </a:moveTo>
                  <a:cubicBezTo>
                    <a:pt x="148713" y="1327874"/>
                    <a:pt x="152485" y="1330671"/>
                    <a:pt x="158143" y="1332535"/>
                  </a:cubicBezTo>
                  <a:cubicBezTo>
                    <a:pt x="163802" y="1334400"/>
                    <a:pt x="169460" y="1336264"/>
                    <a:pt x="175118" y="1338129"/>
                  </a:cubicBezTo>
                  <a:cubicBezTo>
                    <a:pt x="177947" y="1339061"/>
                    <a:pt x="181719" y="1339061"/>
                    <a:pt x="181719" y="1340926"/>
                  </a:cubicBezTo>
                  <a:cubicBezTo>
                    <a:pt x="181719" y="1343722"/>
                    <a:pt x="177004" y="1342790"/>
                    <a:pt x="174175" y="1342790"/>
                  </a:cubicBezTo>
                  <a:cubicBezTo>
                    <a:pt x="173232" y="1342790"/>
                    <a:pt x="159086" y="1344655"/>
                    <a:pt x="156257" y="1345587"/>
                  </a:cubicBezTo>
                  <a:cubicBezTo>
                    <a:pt x="154371" y="1345587"/>
                    <a:pt x="151542" y="1347451"/>
                    <a:pt x="149656" y="1348384"/>
                  </a:cubicBezTo>
                  <a:cubicBezTo>
                    <a:pt x="144941" y="1351180"/>
                    <a:pt x="140226" y="1356774"/>
                    <a:pt x="136454" y="1357706"/>
                  </a:cubicBezTo>
                  <a:cubicBezTo>
                    <a:pt x="127023" y="1361435"/>
                    <a:pt x="117593" y="1356774"/>
                    <a:pt x="117593" y="1349316"/>
                  </a:cubicBezTo>
                  <a:cubicBezTo>
                    <a:pt x="117593" y="1342790"/>
                    <a:pt x="124194" y="1339061"/>
                    <a:pt x="128909" y="1336264"/>
                  </a:cubicBezTo>
                  <a:cubicBezTo>
                    <a:pt x="133624" y="1331603"/>
                    <a:pt x="134567" y="1328806"/>
                    <a:pt x="142112" y="1327874"/>
                  </a:cubicBezTo>
                  <a:close/>
                  <a:moveTo>
                    <a:pt x="173158" y="1295857"/>
                  </a:moveTo>
                  <a:cubicBezTo>
                    <a:pt x="175983" y="1294913"/>
                    <a:pt x="178808" y="1296802"/>
                    <a:pt x="182575" y="1298690"/>
                  </a:cubicBezTo>
                  <a:cubicBezTo>
                    <a:pt x="187284" y="1302468"/>
                    <a:pt x="190109" y="1307190"/>
                    <a:pt x="189167" y="1314745"/>
                  </a:cubicBezTo>
                  <a:cubicBezTo>
                    <a:pt x="187284" y="1318522"/>
                    <a:pt x="182575" y="1321355"/>
                    <a:pt x="179750" y="1322299"/>
                  </a:cubicBezTo>
                  <a:cubicBezTo>
                    <a:pt x="171274" y="1326077"/>
                    <a:pt x="168449" y="1317578"/>
                    <a:pt x="166565" y="1311911"/>
                  </a:cubicBezTo>
                  <a:cubicBezTo>
                    <a:pt x="163740" y="1307190"/>
                    <a:pt x="166565" y="1297746"/>
                    <a:pt x="173158" y="1295857"/>
                  </a:cubicBezTo>
                  <a:close/>
                  <a:moveTo>
                    <a:pt x="1494806" y="1281896"/>
                  </a:moveTo>
                  <a:cubicBezTo>
                    <a:pt x="1496696" y="1282837"/>
                    <a:pt x="1500476" y="1284719"/>
                    <a:pt x="1501421" y="1287543"/>
                  </a:cubicBezTo>
                  <a:cubicBezTo>
                    <a:pt x="1504256" y="1292249"/>
                    <a:pt x="1501421" y="1300720"/>
                    <a:pt x="1506146" y="1304485"/>
                  </a:cubicBezTo>
                  <a:cubicBezTo>
                    <a:pt x="1508036" y="1303544"/>
                    <a:pt x="1511817" y="1296955"/>
                    <a:pt x="1513707" y="1294132"/>
                  </a:cubicBezTo>
                  <a:cubicBezTo>
                    <a:pt x="1514652" y="1291308"/>
                    <a:pt x="1515597" y="1290367"/>
                    <a:pt x="1517487" y="1289426"/>
                  </a:cubicBezTo>
                  <a:cubicBezTo>
                    <a:pt x="1520322" y="1287543"/>
                    <a:pt x="1523158" y="1285661"/>
                    <a:pt x="1526938" y="1284719"/>
                  </a:cubicBezTo>
                  <a:cubicBezTo>
                    <a:pt x="1532608" y="1282837"/>
                    <a:pt x="1534498" y="1283778"/>
                    <a:pt x="1537334" y="1288484"/>
                  </a:cubicBezTo>
                  <a:cubicBezTo>
                    <a:pt x="1541114" y="1293190"/>
                    <a:pt x="1543949" y="1300720"/>
                    <a:pt x="1543004" y="1307309"/>
                  </a:cubicBezTo>
                  <a:cubicBezTo>
                    <a:pt x="1542059" y="1314839"/>
                    <a:pt x="1535444" y="1317662"/>
                    <a:pt x="1528828" y="1317662"/>
                  </a:cubicBezTo>
                  <a:cubicBezTo>
                    <a:pt x="1502366" y="1318604"/>
                    <a:pt x="1473069" y="1366606"/>
                    <a:pt x="1459838" y="1383548"/>
                  </a:cubicBezTo>
                  <a:cubicBezTo>
                    <a:pt x="1457948" y="1386372"/>
                    <a:pt x="1455112" y="1390137"/>
                    <a:pt x="1455112" y="1395784"/>
                  </a:cubicBezTo>
                  <a:cubicBezTo>
                    <a:pt x="1456057" y="1400490"/>
                    <a:pt x="1459838" y="1402373"/>
                    <a:pt x="1461728" y="1406138"/>
                  </a:cubicBezTo>
                  <a:cubicBezTo>
                    <a:pt x="1463618" y="1408961"/>
                    <a:pt x="1465508" y="1414609"/>
                    <a:pt x="1464563" y="1417432"/>
                  </a:cubicBezTo>
                  <a:cubicBezTo>
                    <a:pt x="1464563" y="1420256"/>
                    <a:pt x="1460783" y="1424962"/>
                    <a:pt x="1456057" y="1424021"/>
                  </a:cubicBezTo>
                  <a:cubicBezTo>
                    <a:pt x="1450387" y="1423080"/>
                    <a:pt x="1446607" y="1414609"/>
                    <a:pt x="1443772" y="1410844"/>
                  </a:cubicBezTo>
                  <a:cubicBezTo>
                    <a:pt x="1441881" y="1408020"/>
                    <a:pt x="1437156" y="1401432"/>
                    <a:pt x="1436211" y="1398608"/>
                  </a:cubicBezTo>
                  <a:cubicBezTo>
                    <a:pt x="1432431" y="1384489"/>
                    <a:pt x="1443772" y="1376018"/>
                    <a:pt x="1449442" y="1368489"/>
                  </a:cubicBezTo>
                  <a:cubicBezTo>
                    <a:pt x="1457948" y="1357194"/>
                    <a:pt x="1484410" y="1334605"/>
                    <a:pt x="1484410" y="1321427"/>
                  </a:cubicBezTo>
                  <a:cubicBezTo>
                    <a:pt x="1485355" y="1315780"/>
                    <a:pt x="1482520" y="1306368"/>
                    <a:pt x="1478739" y="1306368"/>
                  </a:cubicBezTo>
                  <a:cubicBezTo>
                    <a:pt x="1474959" y="1305426"/>
                    <a:pt x="1471179" y="1312015"/>
                    <a:pt x="1470233" y="1316721"/>
                  </a:cubicBezTo>
                  <a:cubicBezTo>
                    <a:pt x="1470233" y="1320486"/>
                    <a:pt x="1472124" y="1324251"/>
                    <a:pt x="1471179" y="1328016"/>
                  </a:cubicBezTo>
                  <a:cubicBezTo>
                    <a:pt x="1471179" y="1329898"/>
                    <a:pt x="1469288" y="1332722"/>
                    <a:pt x="1467398" y="1333663"/>
                  </a:cubicBezTo>
                  <a:cubicBezTo>
                    <a:pt x="1464563" y="1334605"/>
                    <a:pt x="1462673" y="1334605"/>
                    <a:pt x="1459838" y="1334605"/>
                  </a:cubicBezTo>
                  <a:cubicBezTo>
                    <a:pt x="1455112" y="1334605"/>
                    <a:pt x="1451332" y="1337428"/>
                    <a:pt x="1446607" y="1338369"/>
                  </a:cubicBezTo>
                  <a:cubicBezTo>
                    <a:pt x="1439046" y="1346841"/>
                    <a:pt x="1448497" y="1362841"/>
                    <a:pt x="1438101" y="1367547"/>
                  </a:cubicBezTo>
                  <a:cubicBezTo>
                    <a:pt x="1433376" y="1369430"/>
                    <a:pt x="1430541" y="1366606"/>
                    <a:pt x="1427705" y="1364724"/>
                  </a:cubicBezTo>
                  <a:cubicBezTo>
                    <a:pt x="1423925" y="1361900"/>
                    <a:pt x="1421090" y="1358135"/>
                    <a:pt x="1422035" y="1351547"/>
                  </a:cubicBezTo>
                  <a:cubicBezTo>
                    <a:pt x="1422980" y="1344958"/>
                    <a:pt x="1428650" y="1339311"/>
                    <a:pt x="1437156" y="1340252"/>
                  </a:cubicBezTo>
                  <a:cubicBezTo>
                    <a:pt x="1440936" y="1338369"/>
                    <a:pt x="1439046" y="1334605"/>
                    <a:pt x="1439991" y="1330839"/>
                  </a:cubicBezTo>
                  <a:cubicBezTo>
                    <a:pt x="1440936" y="1328957"/>
                    <a:pt x="1442826" y="1326133"/>
                    <a:pt x="1443772" y="1324251"/>
                  </a:cubicBezTo>
                  <a:cubicBezTo>
                    <a:pt x="1446607" y="1320486"/>
                    <a:pt x="1450387" y="1316721"/>
                    <a:pt x="1454167" y="1315780"/>
                  </a:cubicBezTo>
                  <a:cubicBezTo>
                    <a:pt x="1456057" y="1314839"/>
                    <a:pt x="1458893" y="1315780"/>
                    <a:pt x="1461728" y="1314839"/>
                  </a:cubicBezTo>
                  <a:cubicBezTo>
                    <a:pt x="1466453" y="1312956"/>
                    <a:pt x="1471179" y="1303544"/>
                    <a:pt x="1472124" y="1296014"/>
                  </a:cubicBezTo>
                  <a:cubicBezTo>
                    <a:pt x="1474014" y="1287543"/>
                    <a:pt x="1485355" y="1278131"/>
                    <a:pt x="1494806" y="1281896"/>
                  </a:cubicBezTo>
                  <a:close/>
                  <a:moveTo>
                    <a:pt x="224270" y="1280864"/>
                  </a:moveTo>
                  <a:cubicBezTo>
                    <a:pt x="227095" y="1280864"/>
                    <a:pt x="233688" y="1283667"/>
                    <a:pt x="235571" y="1285535"/>
                  </a:cubicBezTo>
                  <a:cubicBezTo>
                    <a:pt x="238396" y="1286470"/>
                    <a:pt x="244047" y="1294878"/>
                    <a:pt x="243105" y="1298615"/>
                  </a:cubicBezTo>
                  <a:cubicBezTo>
                    <a:pt x="243105" y="1305154"/>
                    <a:pt x="237455" y="1309825"/>
                    <a:pt x="230862" y="1310760"/>
                  </a:cubicBezTo>
                  <a:cubicBezTo>
                    <a:pt x="220503" y="1311694"/>
                    <a:pt x="212027" y="1299549"/>
                    <a:pt x="211085" y="1292075"/>
                  </a:cubicBezTo>
                  <a:cubicBezTo>
                    <a:pt x="211085" y="1290206"/>
                    <a:pt x="211085" y="1288338"/>
                    <a:pt x="212027" y="1287404"/>
                  </a:cubicBezTo>
                  <a:cubicBezTo>
                    <a:pt x="212969" y="1284601"/>
                    <a:pt x="219561" y="1279930"/>
                    <a:pt x="224270" y="1280864"/>
                  </a:cubicBezTo>
                  <a:close/>
                  <a:moveTo>
                    <a:pt x="60744" y="861357"/>
                  </a:moveTo>
                  <a:cubicBezTo>
                    <a:pt x="65453" y="861357"/>
                    <a:pt x="70162" y="860414"/>
                    <a:pt x="74871" y="862300"/>
                  </a:cubicBezTo>
                  <a:cubicBezTo>
                    <a:pt x="75812" y="862300"/>
                    <a:pt x="77696" y="863243"/>
                    <a:pt x="78638" y="864186"/>
                  </a:cubicBezTo>
                  <a:cubicBezTo>
                    <a:pt x="83347" y="866072"/>
                    <a:pt x="87114" y="867015"/>
                    <a:pt x="89939" y="871730"/>
                  </a:cubicBezTo>
                  <a:cubicBezTo>
                    <a:pt x="94648" y="879275"/>
                    <a:pt x="98415" y="893420"/>
                    <a:pt x="94648" y="905680"/>
                  </a:cubicBezTo>
                  <a:cubicBezTo>
                    <a:pt x="93706" y="910395"/>
                    <a:pt x="85230" y="918882"/>
                    <a:pt x="79580" y="921711"/>
                  </a:cubicBezTo>
                  <a:cubicBezTo>
                    <a:pt x="78638" y="921711"/>
                    <a:pt x="76754" y="921711"/>
                    <a:pt x="75812" y="921711"/>
                  </a:cubicBezTo>
                  <a:cubicBezTo>
                    <a:pt x="72045" y="922654"/>
                    <a:pt x="70162" y="924540"/>
                    <a:pt x="67336" y="922654"/>
                  </a:cubicBezTo>
                  <a:cubicBezTo>
                    <a:pt x="64511" y="919825"/>
                    <a:pt x="67336" y="911338"/>
                    <a:pt x="66395" y="905680"/>
                  </a:cubicBezTo>
                  <a:cubicBezTo>
                    <a:pt x="74871" y="903793"/>
                    <a:pt x="87114" y="900021"/>
                    <a:pt x="83347" y="888705"/>
                  </a:cubicBezTo>
                  <a:cubicBezTo>
                    <a:pt x="82405" y="885876"/>
                    <a:pt x="79580" y="884933"/>
                    <a:pt x="77696" y="882104"/>
                  </a:cubicBezTo>
                  <a:cubicBezTo>
                    <a:pt x="57919" y="875503"/>
                    <a:pt x="25899" y="883047"/>
                    <a:pt x="1412" y="880218"/>
                  </a:cubicBezTo>
                  <a:cubicBezTo>
                    <a:pt x="-471" y="875503"/>
                    <a:pt x="-471" y="867015"/>
                    <a:pt x="1412" y="862300"/>
                  </a:cubicBezTo>
                  <a:cubicBezTo>
                    <a:pt x="20248" y="861357"/>
                    <a:pt x="41909" y="861357"/>
                    <a:pt x="60744" y="861357"/>
                  </a:cubicBezTo>
                  <a:close/>
                  <a:moveTo>
                    <a:pt x="1731694" y="846630"/>
                  </a:moveTo>
                  <a:cubicBezTo>
                    <a:pt x="1734529" y="849452"/>
                    <a:pt x="1732639" y="856979"/>
                    <a:pt x="1732639" y="862623"/>
                  </a:cubicBezTo>
                  <a:cubicBezTo>
                    <a:pt x="1732639" y="864505"/>
                    <a:pt x="1733584" y="867327"/>
                    <a:pt x="1731694" y="868268"/>
                  </a:cubicBezTo>
                  <a:cubicBezTo>
                    <a:pt x="1728859" y="869209"/>
                    <a:pt x="1726969" y="870150"/>
                    <a:pt x="1724133" y="871090"/>
                  </a:cubicBezTo>
                  <a:cubicBezTo>
                    <a:pt x="1720353" y="872972"/>
                    <a:pt x="1717518" y="873913"/>
                    <a:pt x="1712793" y="875794"/>
                  </a:cubicBezTo>
                  <a:cubicBezTo>
                    <a:pt x="1708067" y="877676"/>
                    <a:pt x="1703342" y="879557"/>
                    <a:pt x="1698617" y="881439"/>
                  </a:cubicBezTo>
                  <a:cubicBezTo>
                    <a:pt x="1694836" y="883321"/>
                    <a:pt x="1691056" y="883321"/>
                    <a:pt x="1689166" y="887084"/>
                  </a:cubicBezTo>
                  <a:cubicBezTo>
                    <a:pt x="1690111" y="888965"/>
                    <a:pt x="1691056" y="889906"/>
                    <a:pt x="1693891" y="889906"/>
                  </a:cubicBezTo>
                  <a:cubicBezTo>
                    <a:pt x="1705232" y="897432"/>
                    <a:pt x="1717518" y="903077"/>
                    <a:pt x="1729804" y="909662"/>
                  </a:cubicBezTo>
                  <a:cubicBezTo>
                    <a:pt x="1729804" y="915307"/>
                    <a:pt x="1730749" y="922833"/>
                    <a:pt x="1729804" y="927537"/>
                  </a:cubicBezTo>
                  <a:cubicBezTo>
                    <a:pt x="1714683" y="920952"/>
                    <a:pt x="1700507" y="912485"/>
                    <a:pt x="1687276" y="904018"/>
                  </a:cubicBezTo>
                  <a:cubicBezTo>
                    <a:pt x="1683495" y="904958"/>
                    <a:pt x="1682550" y="901195"/>
                    <a:pt x="1679715" y="900255"/>
                  </a:cubicBezTo>
                  <a:cubicBezTo>
                    <a:pt x="1678770" y="899314"/>
                    <a:pt x="1676880" y="899314"/>
                    <a:pt x="1675935" y="899314"/>
                  </a:cubicBezTo>
                  <a:cubicBezTo>
                    <a:pt x="1673100" y="897432"/>
                    <a:pt x="1670265" y="894610"/>
                    <a:pt x="1667429" y="893669"/>
                  </a:cubicBezTo>
                  <a:cubicBezTo>
                    <a:pt x="1661759" y="892728"/>
                    <a:pt x="1653253" y="892728"/>
                    <a:pt x="1646638" y="892728"/>
                  </a:cubicBezTo>
                  <a:cubicBezTo>
                    <a:pt x="1642858" y="892728"/>
                    <a:pt x="1639077" y="891788"/>
                    <a:pt x="1636242" y="889906"/>
                  </a:cubicBezTo>
                  <a:cubicBezTo>
                    <a:pt x="1636242" y="885202"/>
                    <a:pt x="1637187" y="880498"/>
                    <a:pt x="1637187" y="874853"/>
                  </a:cubicBezTo>
                  <a:cubicBezTo>
                    <a:pt x="1647583" y="872031"/>
                    <a:pt x="1663649" y="876735"/>
                    <a:pt x="1672155" y="872972"/>
                  </a:cubicBezTo>
                  <a:cubicBezTo>
                    <a:pt x="1677825" y="870150"/>
                    <a:pt x="1685386" y="868268"/>
                    <a:pt x="1691056" y="865446"/>
                  </a:cubicBezTo>
                  <a:cubicBezTo>
                    <a:pt x="1692946" y="864505"/>
                    <a:pt x="1693891" y="863564"/>
                    <a:pt x="1694836" y="862623"/>
                  </a:cubicBezTo>
                  <a:cubicBezTo>
                    <a:pt x="1695781" y="862623"/>
                    <a:pt x="1697672" y="862623"/>
                    <a:pt x="1698617" y="862623"/>
                  </a:cubicBezTo>
                  <a:cubicBezTo>
                    <a:pt x="1699562" y="861683"/>
                    <a:pt x="1700507" y="859801"/>
                    <a:pt x="1702397" y="858860"/>
                  </a:cubicBezTo>
                  <a:cubicBezTo>
                    <a:pt x="1703342" y="858860"/>
                    <a:pt x="1705232" y="858860"/>
                    <a:pt x="1706177" y="858860"/>
                  </a:cubicBezTo>
                  <a:cubicBezTo>
                    <a:pt x="1710902" y="856038"/>
                    <a:pt x="1715628" y="852275"/>
                    <a:pt x="1722243" y="852275"/>
                  </a:cubicBezTo>
                  <a:cubicBezTo>
                    <a:pt x="1725078" y="849452"/>
                    <a:pt x="1728859" y="848512"/>
                    <a:pt x="1731694" y="846630"/>
                  </a:cubicBezTo>
                  <a:close/>
                  <a:moveTo>
                    <a:pt x="4858" y="798429"/>
                  </a:moveTo>
                  <a:cubicBezTo>
                    <a:pt x="6750" y="797487"/>
                    <a:pt x="9588" y="799370"/>
                    <a:pt x="11480" y="799370"/>
                  </a:cubicBezTo>
                  <a:cubicBezTo>
                    <a:pt x="24723" y="800312"/>
                    <a:pt x="39859" y="800312"/>
                    <a:pt x="54994" y="802196"/>
                  </a:cubicBezTo>
                  <a:cubicBezTo>
                    <a:pt x="61616" y="803137"/>
                    <a:pt x="69184" y="802196"/>
                    <a:pt x="75806" y="803137"/>
                  </a:cubicBezTo>
                  <a:cubicBezTo>
                    <a:pt x="83373" y="803137"/>
                    <a:pt x="90941" y="803137"/>
                    <a:pt x="96617" y="805963"/>
                  </a:cubicBezTo>
                  <a:cubicBezTo>
                    <a:pt x="96617" y="810671"/>
                    <a:pt x="95671" y="817264"/>
                    <a:pt x="94725" y="821972"/>
                  </a:cubicBezTo>
                  <a:cubicBezTo>
                    <a:pt x="79589" y="823856"/>
                    <a:pt x="63508" y="821031"/>
                    <a:pt x="47426" y="820089"/>
                  </a:cubicBezTo>
                  <a:cubicBezTo>
                    <a:pt x="31345" y="819147"/>
                    <a:pt x="15263" y="818205"/>
                    <a:pt x="1074" y="816322"/>
                  </a:cubicBezTo>
                  <a:cubicBezTo>
                    <a:pt x="128" y="812555"/>
                    <a:pt x="128" y="799370"/>
                    <a:pt x="4858" y="798429"/>
                  </a:cubicBezTo>
                  <a:close/>
                  <a:moveTo>
                    <a:pt x="1722435" y="732502"/>
                  </a:moveTo>
                  <a:cubicBezTo>
                    <a:pt x="1722435" y="745657"/>
                    <a:pt x="1725268" y="757872"/>
                    <a:pt x="1727156" y="770088"/>
                  </a:cubicBezTo>
                  <a:cubicBezTo>
                    <a:pt x="1727156" y="776665"/>
                    <a:pt x="1727156" y="783243"/>
                    <a:pt x="1728101" y="788881"/>
                  </a:cubicBezTo>
                  <a:cubicBezTo>
                    <a:pt x="1729045" y="795458"/>
                    <a:pt x="1730933" y="801096"/>
                    <a:pt x="1729045" y="806734"/>
                  </a:cubicBezTo>
                  <a:cubicBezTo>
                    <a:pt x="1725268" y="807674"/>
                    <a:pt x="1720547" y="807674"/>
                    <a:pt x="1716770" y="807674"/>
                  </a:cubicBezTo>
                  <a:cubicBezTo>
                    <a:pt x="1714882" y="799217"/>
                    <a:pt x="1714882" y="787001"/>
                    <a:pt x="1711105" y="780424"/>
                  </a:cubicBezTo>
                  <a:cubicBezTo>
                    <a:pt x="1695054" y="782303"/>
                    <a:pt x="1674281" y="785122"/>
                    <a:pt x="1655397" y="786062"/>
                  </a:cubicBezTo>
                  <a:cubicBezTo>
                    <a:pt x="1648788" y="786062"/>
                    <a:pt x="1641234" y="789820"/>
                    <a:pt x="1632736" y="787941"/>
                  </a:cubicBezTo>
                  <a:cubicBezTo>
                    <a:pt x="1632736" y="782303"/>
                    <a:pt x="1630848" y="776665"/>
                    <a:pt x="1631792" y="770088"/>
                  </a:cubicBezTo>
                  <a:cubicBezTo>
                    <a:pt x="1636513" y="768208"/>
                    <a:pt x="1645011" y="769148"/>
                    <a:pt x="1651620" y="768208"/>
                  </a:cubicBezTo>
                  <a:cubicBezTo>
                    <a:pt x="1655397" y="768208"/>
                    <a:pt x="1659174" y="766329"/>
                    <a:pt x="1663895" y="766329"/>
                  </a:cubicBezTo>
                  <a:cubicBezTo>
                    <a:pt x="1669560" y="765389"/>
                    <a:pt x="1675225" y="765389"/>
                    <a:pt x="1680891" y="765389"/>
                  </a:cubicBezTo>
                  <a:cubicBezTo>
                    <a:pt x="1686556" y="764450"/>
                    <a:pt x="1691277" y="762570"/>
                    <a:pt x="1695998" y="762570"/>
                  </a:cubicBezTo>
                  <a:cubicBezTo>
                    <a:pt x="1699775" y="762570"/>
                    <a:pt x="1707328" y="763510"/>
                    <a:pt x="1709217" y="761631"/>
                  </a:cubicBezTo>
                  <a:cubicBezTo>
                    <a:pt x="1712049" y="758812"/>
                    <a:pt x="1710161" y="751295"/>
                    <a:pt x="1709217" y="747536"/>
                  </a:cubicBezTo>
                  <a:cubicBezTo>
                    <a:pt x="1709217" y="741898"/>
                    <a:pt x="1708272" y="738139"/>
                    <a:pt x="1709217" y="733441"/>
                  </a:cubicBezTo>
                  <a:cubicBezTo>
                    <a:pt x="1712993" y="731562"/>
                    <a:pt x="1718659" y="731562"/>
                    <a:pt x="1722435" y="732502"/>
                  </a:cubicBezTo>
                  <a:close/>
                  <a:moveTo>
                    <a:pt x="65938" y="709222"/>
                  </a:moveTo>
                  <a:cubicBezTo>
                    <a:pt x="62992" y="709694"/>
                    <a:pt x="59929" y="710637"/>
                    <a:pt x="58044" y="710637"/>
                  </a:cubicBezTo>
                  <a:cubicBezTo>
                    <a:pt x="54273" y="711581"/>
                    <a:pt x="50503" y="711581"/>
                    <a:pt x="46733" y="711581"/>
                  </a:cubicBezTo>
                  <a:cubicBezTo>
                    <a:pt x="43905" y="711581"/>
                    <a:pt x="41078" y="713468"/>
                    <a:pt x="39193" y="713468"/>
                  </a:cubicBezTo>
                  <a:cubicBezTo>
                    <a:pt x="36365" y="713468"/>
                    <a:pt x="33537" y="712524"/>
                    <a:pt x="31652" y="714412"/>
                  </a:cubicBezTo>
                  <a:cubicBezTo>
                    <a:pt x="30710" y="719130"/>
                    <a:pt x="35422" y="720073"/>
                    <a:pt x="38250" y="721960"/>
                  </a:cubicBezTo>
                  <a:cubicBezTo>
                    <a:pt x="45790" y="724791"/>
                    <a:pt x="50503" y="727622"/>
                    <a:pt x="57101" y="731396"/>
                  </a:cubicBezTo>
                  <a:cubicBezTo>
                    <a:pt x="59929" y="733283"/>
                    <a:pt x="63699" y="737058"/>
                    <a:pt x="66527" y="737058"/>
                  </a:cubicBezTo>
                  <a:cubicBezTo>
                    <a:pt x="71239" y="736114"/>
                    <a:pt x="70297" y="730453"/>
                    <a:pt x="71239" y="725735"/>
                  </a:cubicBezTo>
                  <a:cubicBezTo>
                    <a:pt x="71239" y="720073"/>
                    <a:pt x="73125" y="715355"/>
                    <a:pt x="73125" y="710637"/>
                  </a:cubicBezTo>
                  <a:cubicBezTo>
                    <a:pt x="71711" y="708750"/>
                    <a:pt x="68883" y="708750"/>
                    <a:pt x="65938" y="709222"/>
                  </a:cubicBezTo>
                  <a:close/>
                  <a:moveTo>
                    <a:pt x="111769" y="684217"/>
                  </a:moveTo>
                  <a:cubicBezTo>
                    <a:pt x="114597" y="685160"/>
                    <a:pt x="111769" y="688935"/>
                    <a:pt x="111769" y="691766"/>
                  </a:cubicBezTo>
                  <a:cubicBezTo>
                    <a:pt x="110827" y="695540"/>
                    <a:pt x="110827" y="699314"/>
                    <a:pt x="109884" y="702145"/>
                  </a:cubicBezTo>
                  <a:cubicBezTo>
                    <a:pt x="103286" y="704032"/>
                    <a:pt x="97631" y="705919"/>
                    <a:pt x="90091" y="705919"/>
                  </a:cubicBezTo>
                  <a:cubicBezTo>
                    <a:pt x="86320" y="712524"/>
                    <a:pt x="87263" y="721960"/>
                    <a:pt x="85378" y="731396"/>
                  </a:cubicBezTo>
                  <a:cubicBezTo>
                    <a:pt x="84435" y="735170"/>
                    <a:pt x="81608" y="739888"/>
                    <a:pt x="83493" y="744606"/>
                  </a:cubicBezTo>
                  <a:cubicBezTo>
                    <a:pt x="85378" y="749324"/>
                    <a:pt x="99516" y="752155"/>
                    <a:pt x="100459" y="756873"/>
                  </a:cubicBezTo>
                  <a:cubicBezTo>
                    <a:pt x="101401" y="759704"/>
                    <a:pt x="99516" y="762534"/>
                    <a:pt x="99516" y="765365"/>
                  </a:cubicBezTo>
                  <a:cubicBezTo>
                    <a:pt x="98574" y="768196"/>
                    <a:pt x="98574" y="771027"/>
                    <a:pt x="97631" y="772914"/>
                  </a:cubicBezTo>
                  <a:cubicBezTo>
                    <a:pt x="71239" y="758760"/>
                    <a:pt x="45790" y="743663"/>
                    <a:pt x="20341" y="729509"/>
                  </a:cubicBezTo>
                  <a:cubicBezTo>
                    <a:pt x="18456" y="725735"/>
                    <a:pt x="12801" y="725735"/>
                    <a:pt x="10916" y="722904"/>
                  </a:cubicBezTo>
                  <a:cubicBezTo>
                    <a:pt x="11858" y="716299"/>
                    <a:pt x="12801" y="707807"/>
                    <a:pt x="14686" y="702145"/>
                  </a:cubicBezTo>
                  <a:cubicBezTo>
                    <a:pt x="20341" y="698371"/>
                    <a:pt x="29767" y="699314"/>
                    <a:pt x="40135" y="696483"/>
                  </a:cubicBezTo>
                  <a:cubicBezTo>
                    <a:pt x="42020" y="696483"/>
                    <a:pt x="44848" y="694596"/>
                    <a:pt x="47676" y="694596"/>
                  </a:cubicBezTo>
                  <a:cubicBezTo>
                    <a:pt x="59929" y="692709"/>
                    <a:pt x="73125" y="690822"/>
                    <a:pt x="85378" y="688935"/>
                  </a:cubicBezTo>
                  <a:cubicBezTo>
                    <a:pt x="93861" y="687048"/>
                    <a:pt x="103286" y="686104"/>
                    <a:pt x="111769" y="684217"/>
                  </a:cubicBezTo>
                  <a:close/>
                  <a:moveTo>
                    <a:pt x="1710359" y="675826"/>
                  </a:moveTo>
                  <a:cubicBezTo>
                    <a:pt x="1712256" y="676772"/>
                    <a:pt x="1711308" y="679611"/>
                    <a:pt x="1712256" y="682450"/>
                  </a:cubicBezTo>
                  <a:cubicBezTo>
                    <a:pt x="1712256" y="685289"/>
                    <a:pt x="1714153" y="689074"/>
                    <a:pt x="1714153" y="692859"/>
                  </a:cubicBezTo>
                  <a:cubicBezTo>
                    <a:pt x="1702772" y="696644"/>
                    <a:pt x="1690442" y="696644"/>
                    <a:pt x="1678113" y="700429"/>
                  </a:cubicBezTo>
                  <a:cubicBezTo>
                    <a:pt x="1676216" y="700429"/>
                    <a:pt x="1674319" y="702322"/>
                    <a:pt x="1672422" y="702322"/>
                  </a:cubicBezTo>
                  <a:cubicBezTo>
                    <a:pt x="1669577" y="702322"/>
                    <a:pt x="1665783" y="702322"/>
                    <a:pt x="1662938" y="703268"/>
                  </a:cubicBezTo>
                  <a:cubicBezTo>
                    <a:pt x="1661041" y="703268"/>
                    <a:pt x="1658196" y="705161"/>
                    <a:pt x="1655351" y="705161"/>
                  </a:cubicBezTo>
                  <a:cubicBezTo>
                    <a:pt x="1652505" y="706107"/>
                    <a:pt x="1649660" y="705161"/>
                    <a:pt x="1646815" y="706107"/>
                  </a:cubicBezTo>
                  <a:cubicBezTo>
                    <a:pt x="1644918" y="706107"/>
                    <a:pt x="1643970" y="708000"/>
                    <a:pt x="1642073" y="708000"/>
                  </a:cubicBezTo>
                  <a:cubicBezTo>
                    <a:pt x="1638279" y="708946"/>
                    <a:pt x="1634485" y="708946"/>
                    <a:pt x="1630691" y="708946"/>
                  </a:cubicBezTo>
                  <a:cubicBezTo>
                    <a:pt x="1626898" y="709892"/>
                    <a:pt x="1624052" y="711785"/>
                    <a:pt x="1620259" y="710839"/>
                  </a:cubicBezTo>
                  <a:cubicBezTo>
                    <a:pt x="1621207" y="707053"/>
                    <a:pt x="1616465" y="696644"/>
                    <a:pt x="1618362" y="692859"/>
                  </a:cubicBezTo>
                  <a:cubicBezTo>
                    <a:pt x="1620259" y="691913"/>
                    <a:pt x="1621207" y="691913"/>
                    <a:pt x="1625001" y="691913"/>
                  </a:cubicBezTo>
                  <a:cubicBezTo>
                    <a:pt x="1630691" y="690967"/>
                    <a:pt x="1635433" y="689074"/>
                    <a:pt x="1642073" y="688128"/>
                  </a:cubicBezTo>
                  <a:cubicBezTo>
                    <a:pt x="1649660" y="687181"/>
                    <a:pt x="1658196" y="685289"/>
                    <a:pt x="1664835" y="683396"/>
                  </a:cubicBezTo>
                  <a:cubicBezTo>
                    <a:pt x="1668629" y="682450"/>
                    <a:pt x="1672422" y="682450"/>
                    <a:pt x="1675268" y="682450"/>
                  </a:cubicBezTo>
                  <a:cubicBezTo>
                    <a:pt x="1677164" y="681504"/>
                    <a:pt x="1680010" y="680557"/>
                    <a:pt x="1682855" y="679611"/>
                  </a:cubicBezTo>
                  <a:cubicBezTo>
                    <a:pt x="1685700" y="679611"/>
                    <a:pt x="1689494" y="679611"/>
                    <a:pt x="1692339" y="678665"/>
                  </a:cubicBezTo>
                  <a:cubicBezTo>
                    <a:pt x="1694236" y="678665"/>
                    <a:pt x="1695185" y="676772"/>
                    <a:pt x="1697081" y="676772"/>
                  </a:cubicBezTo>
                  <a:cubicBezTo>
                    <a:pt x="1701824" y="675826"/>
                    <a:pt x="1706566" y="676772"/>
                    <a:pt x="1710359" y="675826"/>
                  </a:cubicBezTo>
                  <a:close/>
                  <a:moveTo>
                    <a:pt x="1645659" y="571130"/>
                  </a:moveTo>
                  <a:cubicBezTo>
                    <a:pt x="1652262" y="567352"/>
                    <a:pt x="1662638" y="567352"/>
                    <a:pt x="1673014" y="572075"/>
                  </a:cubicBezTo>
                  <a:cubicBezTo>
                    <a:pt x="1684333" y="580576"/>
                    <a:pt x="1700368" y="607024"/>
                    <a:pt x="1689049" y="624970"/>
                  </a:cubicBezTo>
                  <a:cubicBezTo>
                    <a:pt x="1688106" y="625915"/>
                    <a:pt x="1687162" y="626859"/>
                    <a:pt x="1686219" y="627804"/>
                  </a:cubicBezTo>
                  <a:cubicBezTo>
                    <a:pt x="1683389" y="630638"/>
                    <a:pt x="1679616" y="634416"/>
                    <a:pt x="1673957" y="635361"/>
                  </a:cubicBezTo>
                  <a:cubicBezTo>
                    <a:pt x="1672070" y="635361"/>
                    <a:pt x="1672070" y="631582"/>
                    <a:pt x="1671127" y="627804"/>
                  </a:cubicBezTo>
                  <a:cubicBezTo>
                    <a:pt x="1670184" y="624026"/>
                    <a:pt x="1665467" y="618358"/>
                    <a:pt x="1673014" y="618358"/>
                  </a:cubicBezTo>
                  <a:cubicBezTo>
                    <a:pt x="1675843" y="613636"/>
                    <a:pt x="1680560" y="608913"/>
                    <a:pt x="1677730" y="600412"/>
                  </a:cubicBezTo>
                  <a:cubicBezTo>
                    <a:pt x="1675843" y="590966"/>
                    <a:pt x="1666411" y="583409"/>
                    <a:pt x="1654148" y="589077"/>
                  </a:cubicBezTo>
                  <a:cubicBezTo>
                    <a:pt x="1649432" y="594744"/>
                    <a:pt x="1650375" y="601356"/>
                    <a:pt x="1651319" y="610802"/>
                  </a:cubicBezTo>
                  <a:cubicBezTo>
                    <a:pt x="1653205" y="625915"/>
                    <a:pt x="1651319" y="641973"/>
                    <a:pt x="1641886" y="649529"/>
                  </a:cubicBezTo>
                  <a:cubicBezTo>
                    <a:pt x="1633396" y="651418"/>
                    <a:pt x="1626794" y="654252"/>
                    <a:pt x="1618304" y="651418"/>
                  </a:cubicBezTo>
                  <a:cubicBezTo>
                    <a:pt x="1610758" y="648584"/>
                    <a:pt x="1603212" y="639139"/>
                    <a:pt x="1599439" y="630638"/>
                  </a:cubicBezTo>
                  <a:cubicBezTo>
                    <a:pt x="1595666" y="624026"/>
                    <a:pt x="1594723" y="619303"/>
                    <a:pt x="1592836" y="609857"/>
                  </a:cubicBezTo>
                  <a:cubicBezTo>
                    <a:pt x="1591893" y="607968"/>
                    <a:pt x="1591893" y="603245"/>
                    <a:pt x="1591893" y="600412"/>
                  </a:cubicBezTo>
                  <a:cubicBezTo>
                    <a:pt x="1592836" y="599467"/>
                    <a:pt x="1593779" y="598523"/>
                    <a:pt x="1594723" y="596633"/>
                  </a:cubicBezTo>
                  <a:cubicBezTo>
                    <a:pt x="1594723" y="594744"/>
                    <a:pt x="1594723" y="592855"/>
                    <a:pt x="1595666" y="591911"/>
                  </a:cubicBezTo>
                  <a:cubicBezTo>
                    <a:pt x="1596609" y="589077"/>
                    <a:pt x="1600382" y="584354"/>
                    <a:pt x="1603212" y="582465"/>
                  </a:cubicBezTo>
                  <a:cubicBezTo>
                    <a:pt x="1605099" y="581520"/>
                    <a:pt x="1610758" y="578687"/>
                    <a:pt x="1612645" y="578687"/>
                  </a:cubicBezTo>
                  <a:cubicBezTo>
                    <a:pt x="1615474" y="579631"/>
                    <a:pt x="1614531" y="583409"/>
                    <a:pt x="1615474" y="586243"/>
                  </a:cubicBezTo>
                  <a:cubicBezTo>
                    <a:pt x="1616418" y="589077"/>
                    <a:pt x="1619247" y="590966"/>
                    <a:pt x="1618304" y="594744"/>
                  </a:cubicBezTo>
                  <a:cubicBezTo>
                    <a:pt x="1618304" y="597578"/>
                    <a:pt x="1614531" y="597578"/>
                    <a:pt x="1612645" y="599467"/>
                  </a:cubicBezTo>
                  <a:cubicBezTo>
                    <a:pt x="1608872" y="601356"/>
                    <a:pt x="1605099" y="608913"/>
                    <a:pt x="1606042" y="616469"/>
                  </a:cubicBezTo>
                  <a:cubicBezTo>
                    <a:pt x="1606985" y="617414"/>
                    <a:pt x="1607928" y="618358"/>
                    <a:pt x="1607928" y="620248"/>
                  </a:cubicBezTo>
                  <a:cubicBezTo>
                    <a:pt x="1608872" y="622137"/>
                    <a:pt x="1609815" y="623081"/>
                    <a:pt x="1609815" y="624970"/>
                  </a:cubicBezTo>
                  <a:cubicBezTo>
                    <a:pt x="1612645" y="630638"/>
                    <a:pt x="1620191" y="636305"/>
                    <a:pt x="1628680" y="632527"/>
                  </a:cubicBezTo>
                  <a:cubicBezTo>
                    <a:pt x="1640943" y="626859"/>
                    <a:pt x="1631510" y="598523"/>
                    <a:pt x="1635283" y="584354"/>
                  </a:cubicBezTo>
                  <a:cubicBezTo>
                    <a:pt x="1637170" y="580576"/>
                    <a:pt x="1641886" y="573019"/>
                    <a:pt x="1645659" y="571130"/>
                  </a:cubicBezTo>
                  <a:close/>
                  <a:moveTo>
                    <a:pt x="61022" y="544064"/>
                  </a:moveTo>
                  <a:cubicBezTo>
                    <a:pt x="63849" y="542181"/>
                    <a:pt x="66676" y="545006"/>
                    <a:pt x="69504" y="545948"/>
                  </a:cubicBezTo>
                  <a:cubicBezTo>
                    <a:pt x="71389" y="546890"/>
                    <a:pt x="73274" y="545948"/>
                    <a:pt x="74216" y="546890"/>
                  </a:cubicBezTo>
                  <a:cubicBezTo>
                    <a:pt x="76101" y="546890"/>
                    <a:pt x="77043" y="548773"/>
                    <a:pt x="77986" y="548773"/>
                  </a:cubicBezTo>
                  <a:cubicBezTo>
                    <a:pt x="78928" y="549715"/>
                    <a:pt x="80813" y="548773"/>
                    <a:pt x="81756" y="549715"/>
                  </a:cubicBezTo>
                  <a:cubicBezTo>
                    <a:pt x="83641" y="549715"/>
                    <a:pt x="84583" y="551599"/>
                    <a:pt x="85526" y="551599"/>
                  </a:cubicBezTo>
                  <a:cubicBezTo>
                    <a:pt x="90238" y="553482"/>
                    <a:pt x="94950" y="554424"/>
                    <a:pt x="99663" y="555366"/>
                  </a:cubicBezTo>
                  <a:cubicBezTo>
                    <a:pt x="100605" y="556307"/>
                    <a:pt x="102490" y="558191"/>
                    <a:pt x="103433" y="558191"/>
                  </a:cubicBezTo>
                  <a:cubicBezTo>
                    <a:pt x="105317" y="559133"/>
                    <a:pt x="107202" y="558191"/>
                    <a:pt x="109087" y="559133"/>
                  </a:cubicBezTo>
                  <a:cubicBezTo>
                    <a:pt x="110972" y="560075"/>
                    <a:pt x="113800" y="561016"/>
                    <a:pt x="116627" y="562900"/>
                  </a:cubicBezTo>
                  <a:cubicBezTo>
                    <a:pt x="120397" y="563842"/>
                    <a:pt x="123224" y="564783"/>
                    <a:pt x="126052" y="565725"/>
                  </a:cubicBezTo>
                  <a:cubicBezTo>
                    <a:pt x="127937" y="565725"/>
                    <a:pt x="128879" y="567609"/>
                    <a:pt x="130764" y="567609"/>
                  </a:cubicBezTo>
                  <a:cubicBezTo>
                    <a:pt x="131707" y="568551"/>
                    <a:pt x="133592" y="567609"/>
                    <a:pt x="134534" y="568551"/>
                  </a:cubicBezTo>
                  <a:cubicBezTo>
                    <a:pt x="138304" y="569492"/>
                    <a:pt x="141131" y="571376"/>
                    <a:pt x="144901" y="573259"/>
                  </a:cubicBezTo>
                  <a:cubicBezTo>
                    <a:pt x="146786" y="573259"/>
                    <a:pt x="148671" y="573259"/>
                    <a:pt x="150556" y="575143"/>
                  </a:cubicBezTo>
                  <a:cubicBezTo>
                    <a:pt x="147729" y="583619"/>
                    <a:pt x="144901" y="593037"/>
                    <a:pt x="140189" y="600571"/>
                  </a:cubicBezTo>
                  <a:cubicBezTo>
                    <a:pt x="130764" y="603396"/>
                    <a:pt x="114742" y="603396"/>
                    <a:pt x="102490" y="604338"/>
                  </a:cubicBezTo>
                  <a:cubicBezTo>
                    <a:pt x="97778" y="605280"/>
                    <a:pt x="94008" y="606221"/>
                    <a:pt x="87411" y="606221"/>
                  </a:cubicBezTo>
                  <a:cubicBezTo>
                    <a:pt x="82698" y="606221"/>
                    <a:pt x="76101" y="607163"/>
                    <a:pt x="70446" y="608105"/>
                  </a:cubicBezTo>
                  <a:cubicBezTo>
                    <a:pt x="65734" y="608105"/>
                    <a:pt x="56309" y="608105"/>
                    <a:pt x="55367" y="610930"/>
                  </a:cubicBezTo>
                  <a:cubicBezTo>
                    <a:pt x="55367" y="614697"/>
                    <a:pt x="59137" y="613756"/>
                    <a:pt x="62906" y="614697"/>
                  </a:cubicBezTo>
                  <a:cubicBezTo>
                    <a:pt x="63849" y="614697"/>
                    <a:pt x="64791" y="616581"/>
                    <a:pt x="66676" y="616581"/>
                  </a:cubicBezTo>
                  <a:cubicBezTo>
                    <a:pt x="68561" y="617523"/>
                    <a:pt x="70446" y="617523"/>
                    <a:pt x="71389" y="617523"/>
                  </a:cubicBezTo>
                  <a:cubicBezTo>
                    <a:pt x="75159" y="618464"/>
                    <a:pt x="76101" y="621290"/>
                    <a:pt x="81756" y="621290"/>
                  </a:cubicBezTo>
                  <a:cubicBezTo>
                    <a:pt x="89296" y="626940"/>
                    <a:pt x="101548" y="627882"/>
                    <a:pt x="109087" y="632591"/>
                  </a:cubicBezTo>
                  <a:cubicBezTo>
                    <a:pt x="116627" y="633533"/>
                    <a:pt x="121339" y="636358"/>
                    <a:pt x="126994" y="638242"/>
                  </a:cubicBezTo>
                  <a:cubicBezTo>
                    <a:pt x="126052" y="644834"/>
                    <a:pt x="124167" y="648601"/>
                    <a:pt x="122282" y="654252"/>
                  </a:cubicBezTo>
                  <a:cubicBezTo>
                    <a:pt x="113800" y="653310"/>
                    <a:pt x="108145" y="649543"/>
                    <a:pt x="101548" y="647659"/>
                  </a:cubicBezTo>
                  <a:cubicBezTo>
                    <a:pt x="96835" y="645776"/>
                    <a:pt x="91180" y="644834"/>
                    <a:pt x="87411" y="642009"/>
                  </a:cubicBezTo>
                  <a:cubicBezTo>
                    <a:pt x="68561" y="637300"/>
                    <a:pt x="53482" y="628824"/>
                    <a:pt x="34632" y="624115"/>
                  </a:cubicBezTo>
                  <a:cubicBezTo>
                    <a:pt x="33690" y="613756"/>
                    <a:pt x="40287" y="606221"/>
                    <a:pt x="42172" y="596804"/>
                  </a:cubicBezTo>
                  <a:cubicBezTo>
                    <a:pt x="52539" y="592095"/>
                    <a:pt x="67619" y="594920"/>
                    <a:pt x="81756" y="592095"/>
                  </a:cubicBezTo>
                  <a:cubicBezTo>
                    <a:pt x="85526" y="591153"/>
                    <a:pt x="91180" y="590211"/>
                    <a:pt x="96835" y="589270"/>
                  </a:cubicBezTo>
                  <a:cubicBezTo>
                    <a:pt x="102490" y="589270"/>
                    <a:pt x="107202" y="589270"/>
                    <a:pt x="111915" y="588328"/>
                  </a:cubicBezTo>
                  <a:cubicBezTo>
                    <a:pt x="116627" y="587386"/>
                    <a:pt x="122282" y="588328"/>
                    <a:pt x="125109" y="584561"/>
                  </a:cubicBezTo>
                  <a:cubicBezTo>
                    <a:pt x="119454" y="580794"/>
                    <a:pt x="110972" y="580794"/>
                    <a:pt x="105317" y="576085"/>
                  </a:cubicBezTo>
                  <a:cubicBezTo>
                    <a:pt x="98720" y="575143"/>
                    <a:pt x="93065" y="573259"/>
                    <a:pt x="87411" y="569492"/>
                  </a:cubicBezTo>
                  <a:cubicBezTo>
                    <a:pt x="81756" y="569492"/>
                    <a:pt x="77043" y="566667"/>
                    <a:pt x="71389" y="563842"/>
                  </a:cubicBezTo>
                  <a:cubicBezTo>
                    <a:pt x="70446" y="563842"/>
                    <a:pt x="68561" y="563842"/>
                    <a:pt x="66676" y="563842"/>
                  </a:cubicBezTo>
                  <a:cubicBezTo>
                    <a:pt x="65734" y="562900"/>
                    <a:pt x="64791" y="561958"/>
                    <a:pt x="62906" y="561016"/>
                  </a:cubicBezTo>
                  <a:cubicBezTo>
                    <a:pt x="60079" y="560075"/>
                    <a:pt x="58194" y="561016"/>
                    <a:pt x="57252" y="559133"/>
                  </a:cubicBezTo>
                  <a:cubicBezTo>
                    <a:pt x="55367" y="556307"/>
                    <a:pt x="58194" y="553482"/>
                    <a:pt x="59137" y="551599"/>
                  </a:cubicBezTo>
                  <a:cubicBezTo>
                    <a:pt x="60079" y="548773"/>
                    <a:pt x="60079" y="545948"/>
                    <a:pt x="61022" y="544064"/>
                  </a:cubicBezTo>
                  <a:close/>
                  <a:moveTo>
                    <a:pt x="1620254" y="475886"/>
                  </a:moveTo>
                  <a:cubicBezTo>
                    <a:pt x="1613667" y="479662"/>
                    <a:pt x="1605198" y="482494"/>
                    <a:pt x="1599552" y="487215"/>
                  </a:cubicBezTo>
                  <a:cubicBezTo>
                    <a:pt x="1601434" y="495711"/>
                    <a:pt x="1606139" y="502319"/>
                    <a:pt x="1609903" y="509872"/>
                  </a:cubicBezTo>
                  <a:cubicBezTo>
                    <a:pt x="1614608" y="514592"/>
                    <a:pt x="1624959" y="511760"/>
                    <a:pt x="1629665" y="508928"/>
                  </a:cubicBezTo>
                  <a:cubicBezTo>
                    <a:pt x="1632488" y="506095"/>
                    <a:pt x="1633429" y="499487"/>
                    <a:pt x="1632488" y="494767"/>
                  </a:cubicBezTo>
                  <a:cubicBezTo>
                    <a:pt x="1630606" y="490047"/>
                    <a:pt x="1626841" y="481550"/>
                    <a:pt x="1624959" y="479662"/>
                  </a:cubicBezTo>
                  <a:cubicBezTo>
                    <a:pt x="1624018" y="477774"/>
                    <a:pt x="1621195" y="474942"/>
                    <a:pt x="1620254" y="475886"/>
                  </a:cubicBezTo>
                  <a:close/>
                  <a:moveTo>
                    <a:pt x="1625900" y="452285"/>
                  </a:moveTo>
                  <a:cubicBezTo>
                    <a:pt x="1626841" y="452285"/>
                    <a:pt x="1628723" y="454173"/>
                    <a:pt x="1629665" y="454173"/>
                  </a:cubicBezTo>
                  <a:cubicBezTo>
                    <a:pt x="1630606" y="458893"/>
                    <a:pt x="1631547" y="461725"/>
                    <a:pt x="1634370" y="465501"/>
                  </a:cubicBezTo>
                  <a:cubicBezTo>
                    <a:pt x="1634370" y="467390"/>
                    <a:pt x="1636252" y="467390"/>
                    <a:pt x="1636252" y="469278"/>
                  </a:cubicBezTo>
                  <a:cubicBezTo>
                    <a:pt x="1637193" y="470222"/>
                    <a:pt x="1637193" y="471166"/>
                    <a:pt x="1637193" y="473054"/>
                  </a:cubicBezTo>
                  <a:cubicBezTo>
                    <a:pt x="1638134" y="473998"/>
                    <a:pt x="1639075" y="474942"/>
                    <a:pt x="1640016" y="476830"/>
                  </a:cubicBezTo>
                  <a:cubicBezTo>
                    <a:pt x="1640016" y="477774"/>
                    <a:pt x="1640016" y="478718"/>
                    <a:pt x="1640957" y="479662"/>
                  </a:cubicBezTo>
                  <a:cubicBezTo>
                    <a:pt x="1640957" y="480606"/>
                    <a:pt x="1641898" y="481550"/>
                    <a:pt x="1642839" y="482494"/>
                  </a:cubicBezTo>
                  <a:cubicBezTo>
                    <a:pt x="1643780" y="484382"/>
                    <a:pt x="1643780" y="485326"/>
                    <a:pt x="1643780" y="487215"/>
                  </a:cubicBezTo>
                  <a:cubicBezTo>
                    <a:pt x="1644721" y="489103"/>
                    <a:pt x="1645662" y="491935"/>
                    <a:pt x="1647544" y="494767"/>
                  </a:cubicBezTo>
                  <a:cubicBezTo>
                    <a:pt x="1649426" y="499487"/>
                    <a:pt x="1649426" y="500431"/>
                    <a:pt x="1649426" y="506095"/>
                  </a:cubicBezTo>
                  <a:cubicBezTo>
                    <a:pt x="1649426" y="508928"/>
                    <a:pt x="1649426" y="511760"/>
                    <a:pt x="1649426" y="513648"/>
                  </a:cubicBezTo>
                  <a:cubicBezTo>
                    <a:pt x="1648485" y="518368"/>
                    <a:pt x="1644721" y="522144"/>
                    <a:pt x="1641898" y="524976"/>
                  </a:cubicBezTo>
                  <a:cubicBezTo>
                    <a:pt x="1640957" y="524976"/>
                    <a:pt x="1640957" y="525920"/>
                    <a:pt x="1639075" y="525920"/>
                  </a:cubicBezTo>
                  <a:cubicBezTo>
                    <a:pt x="1635311" y="528752"/>
                    <a:pt x="1627782" y="531585"/>
                    <a:pt x="1620254" y="529696"/>
                  </a:cubicBezTo>
                  <a:cubicBezTo>
                    <a:pt x="1615549" y="528752"/>
                    <a:pt x="1612726" y="521200"/>
                    <a:pt x="1607080" y="524032"/>
                  </a:cubicBezTo>
                  <a:cubicBezTo>
                    <a:pt x="1607080" y="525920"/>
                    <a:pt x="1607080" y="528752"/>
                    <a:pt x="1608021" y="530641"/>
                  </a:cubicBezTo>
                  <a:cubicBezTo>
                    <a:pt x="1605198" y="537249"/>
                    <a:pt x="1599552" y="541025"/>
                    <a:pt x="1593906" y="544801"/>
                  </a:cubicBezTo>
                  <a:cubicBezTo>
                    <a:pt x="1592024" y="545745"/>
                    <a:pt x="1591083" y="547633"/>
                    <a:pt x="1589201" y="548577"/>
                  </a:cubicBezTo>
                  <a:cubicBezTo>
                    <a:pt x="1588260" y="549521"/>
                    <a:pt x="1586378" y="549521"/>
                    <a:pt x="1584496" y="550465"/>
                  </a:cubicBezTo>
                  <a:cubicBezTo>
                    <a:pt x="1584496" y="551410"/>
                    <a:pt x="1583555" y="552354"/>
                    <a:pt x="1583555" y="552354"/>
                  </a:cubicBezTo>
                  <a:cubicBezTo>
                    <a:pt x="1580732" y="555186"/>
                    <a:pt x="1576968" y="556130"/>
                    <a:pt x="1575085" y="558962"/>
                  </a:cubicBezTo>
                  <a:cubicBezTo>
                    <a:pt x="1571321" y="558018"/>
                    <a:pt x="1571321" y="553298"/>
                    <a:pt x="1569439" y="550465"/>
                  </a:cubicBezTo>
                  <a:cubicBezTo>
                    <a:pt x="1568498" y="547633"/>
                    <a:pt x="1565675" y="545745"/>
                    <a:pt x="1566616" y="542913"/>
                  </a:cubicBezTo>
                  <a:cubicBezTo>
                    <a:pt x="1566616" y="539137"/>
                    <a:pt x="1573203" y="536305"/>
                    <a:pt x="1576968" y="533473"/>
                  </a:cubicBezTo>
                  <a:cubicBezTo>
                    <a:pt x="1583555" y="529696"/>
                    <a:pt x="1590142" y="526864"/>
                    <a:pt x="1594847" y="521200"/>
                  </a:cubicBezTo>
                  <a:cubicBezTo>
                    <a:pt x="1596729" y="516480"/>
                    <a:pt x="1593906" y="512704"/>
                    <a:pt x="1592965" y="509872"/>
                  </a:cubicBezTo>
                  <a:cubicBezTo>
                    <a:pt x="1590142" y="504207"/>
                    <a:pt x="1588260" y="497599"/>
                    <a:pt x="1584496" y="493823"/>
                  </a:cubicBezTo>
                  <a:cubicBezTo>
                    <a:pt x="1576968" y="495711"/>
                    <a:pt x="1572262" y="499487"/>
                    <a:pt x="1564734" y="501375"/>
                  </a:cubicBezTo>
                  <a:cubicBezTo>
                    <a:pt x="1560029" y="503263"/>
                    <a:pt x="1556265" y="507983"/>
                    <a:pt x="1549678" y="507983"/>
                  </a:cubicBezTo>
                  <a:cubicBezTo>
                    <a:pt x="1547796" y="505151"/>
                    <a:pt x="1546855" y="502319"/>
                    <a:pt x="1545914" y="498543"/>
                  </a:cubicBezTo>
                  <a:cubicBezTo>
                    <a:pt x="1544973" y="496655"/>
                    <a:pt x="1542150" y="494767"/>
                    <a:pt x="1543091" y="491935"/>
                  </a:cubicBezTo>
                  <a:cubicBezTo>
                    <a:pt x="1557206" y="484382"/>
                    <a:pt x="1574144" y="477774"/>
                    <a:pt x="1588260" y="469278"/>
                  </a:cubicBezTo>
                  <a:cubicBezTo>
                    <a:pt x="1590142" y="469278"/>
                    <a:pt x="1590142" y="468334"/>
                    <a:pt x="1592024" y="469278"/>
                  </a:cubicBezTo>
                  <a:cubicBezTo>
                    <a:pt x="1592965" y="468334"/>
                    <a:pt x="1593906" y="467390"/>
                    <a:pt x="1593906" y="466446"/>
                  </a:cubicBezTo>
                  <a:cubicBezTo>
                    <a:pt x="1604257" y="463613"/>
                    <a:pt x="1616490" y="457005"/>
                    <a:pt x="1625900" y="452285"/>
                  </a:cubicBezTo>
                  <a:close/>
                  <a:moveTo>
                    <a:pt x="129954" y="430110"/>
                  </a:moveTo>
                  <a:cubicBezTo>
                    <a:pt x="135622" y="430110"/>
                    <a:pt x="142235" y="431048"/>
                    <a:pt x="146014" y="434803"/>
                  </a:cubicBezTo>
                  <a:cubicBezTo>
                    <a:pt x="143180" y="440434"/>
                    <a:pt x="140346" y="446065"/>
                    <a:pt x="137512" y="450758"/>
                  </a:cubicBezTo>
                  <a:cubicBezTo>
                    <a:pt x="129010" y="446065"/>
                    <a:pt x="121452" y="450758"/>
                    <a:pt x="115784" y="456389"/>
                  </a:cubicBezTo>
                  <a:cubicBezTo>
                    <a:pt x="114840" y="458266"/>
                    <a:pt x="112006" y="463897"/>
                    <a:pt x="111061" y="466713"/>
                  </a:cubicBezTo>
                  <a:cubicBezTo>
                    <a:pt x="105393" y="482668"/>
                    <a:pt x="116729" y="493930"/>
                    <a:pt x="127120" y="501439"/>
                  </a:cubicBezTo>
                  <a:cubicBezTo>
                    <a:pt x="137512" y="508009"/>
                    <a:pt x="154516" y="513640"/>
                    <a:pt x="167741" y="506131"/>
                  </a:cubicBezTo>
                  <a:cubicBezTo>
                    <a:pt x="174354" y="502377"/>
                    <a:pt x="177188" y="494869"/>
                    <a:pt x="180967" y="485484"/>
                  </a:cubicBezTo>
                  <a:cubicBezTo>
                    <a:pt x="181911" y="483607"/>
                    <a:pt x="183801" y="481729"/>
                    <a:pt x="183801" y="478914"/>
                  </a:cubicBezTo>
                  <a:cubicBezTo>
                    <a:pt x="182856" y="476098"/>
                    <a:pt x="178133" y="474221"/>
                    <a:pt x="176243" y="472344"/>
                  </a:cubicBezTo>
                  <a:cubicBezTo>
                    <a:pt x="172465" y="470467"/>
                    <a:pt x="168686" y="467651"/>
                    <a:pt x="166796" y="467651"/>
                  </a:cubicBezTo>
                  <a:cubicBezTo>
                    <a:pt x="160184" y="467651"/>
                    <a:pt x="160184" y="479852"/>
                    <a:pt x="156405" y="482668"/>
                  </a:cubicBezTo>
                  <a:cubicBezTo>
                    <a:pt x="153571" y="480791"/>
                    <a:pt x="145069" y="479852"/>
                    <a:pt x="144124" y="476098"/>
                  </a:cubicBezTo>
                  <a:cubicBezTo>
                    <a:pt x="144124" y="473283"/>
                    <a:pt x="148848" y="467651"/>
                    <a:pt x="150737" y="462959"/>
                  </a:cubicBezTo>
                  <a:cubicBezTo>
                    <a:pt x="153571" y="459205"/>
                    <a:pt x="156405" y="453573"/>
                    <a:pt x="157350" y="450758"/>
                  </a:cubicBezTo>
                  <a:cubicBezTo>
                    <a:pt x="158294" y="448881"/>
                    <a:pt x="159239" y="444188"/>
                    <a:pt x="163018" y="444188"/>
                  </a:cubicBezTo>
                  <a:cubicBezTo>
                    <a:pt x="165852" y="444188"/>
                    <a:pt x="166796" y="447004"/>
                    <a:pt x="167741" y="447942"/>
                  </a:cubicBezTo>
                  <a:cubicBezTo>
                    <a:pt x="168686" y="447942"/>
                    <a:pt x="169631" y="447942"/>
                    <a:pt x="170575" y="447942"/>
                  </a:cubicBezTo>
                  <a:cubicBezTo>
                    <a:pt x="180022" y="455450"/>
                    <a:pt x="193247" y="459205"/>
                    <a:pt x="202694" y="467651"/>
                  </a:cubicBezTo>
                  <a:cubicBezTo>
                    <a:pt x="197026" y="484545"/>
                    <a:pt x="189469" y="498623"/>
                    <a:pt x="180967" y="512701"/>
                  </a:cubicBezTo>
                  <a:cubicBezTo>
                    <a:pt x="180022" y="512701"/>
                    <a:pt x="180022" y="513640"/>
                    <a:pt x="178133" y="513640"/>
                  </a:cubicBezTo>
                  <a:cubicBezTo>
                    <a:pt x="177188" y="516455"/>
                    <a:pt x="174354" y="518332"/>
                    <a:pt x="170575" y="521148"/>
                  </a:cubicBezTo>
                  <a:cubicBezTo>
                    <a:pt x="164907" y="525841"/>
                    <a:pt x="155460" y="529595"/>
                    <a:pt x="145069" y="528656"/>
                  </a:cubicBezTo>
                  <a:cubicBezTo>
                    <a:pt x="142235" y="528656"/>
                    <a:pt x="140346" y="526779"/>
                    <a:pt x="137512" y="525841"/>
                  </a:cubicBezTo>
                  <a:cubicBezTo>
                    <a:pt x="132788" y="524902"/>
                    <a:pt x="129010" y="524902"/>
                    <a:pt x="125231" y="523025"/>
                  </a:cubicBezTo>
                  <a:cubicBezTo>
                    <a:pt x="123342" y="522087"/>
                    <a:pt x="121452" y="520209"/>
                    <a:pt x="119563" y="519271"/>
                  </a:cubicBezTo>
                  <a:cubicBezTo>
                    <a:pt x="115784" y="517394"/>
                    <a:pt x="113895" y="516455"/>
                    <a:pt x="112950" y="513640"/>
                  </a:cubicBezTo>
                  <a:cubicBezTo>
                    <a:pt x="112006" y="513640"/>
                    <a:pt x="110116" y="513640"/>
                    <a:pt x="110116" y="513640"/>
                  </a:cubicBezTo>
                  <a:cubicBezTo>
                    <a:pt x="109172" y="509886"/>
                    <a:pt x="105393" y="509886"/>
                    <a:pt x="103504" y="507070"/>
                  </a:cubicBezTo>
                  <a:cubicBezTo>
                    <a:pt x="103504" y="507070"/>
                    <a:pt x="103504" y="505193"/>
                    <a:pt x="102559" y="505193"/>
                  </a:cubicBezTo>
                  <a:cubicBezTo>
                    <a:pt x="102559" y="503316"/>
                    <a:pt x="100670" y="503316"/>
                    <a:pt x="100670" y="502377"/>
                  </a:cubicBezTo>
                  <a:cubicBezTo>
                    <a:pt x="96891" y="496746"/>
                    <a:pt x="91223" y="484545"/>
                    <a:pt x="94057" y="474221"/>
                  </a:cubicBezTo>
                  <a:cubicBezTo>
                    <a:pt x="95946" y="468590"/>
                    <a:pt x="97836" y="462959"/>
                    <a:pt x="100670" y="457327"/>
                  </a:cubicBezTo>
                  <a:cubicBezTo>
                    <a:pt x="101614" y="455450"/>
                    <a:pt x="103504" y="452635"/>
                    <a:pt x="104448" y="450758"/>
                  </a:cubicBezTo>
                  <a:cubicBezTo>
                    <a:pt x="110116" y="442311"/>
                    <a:pt x="118618" y="431987"/>
                    <a:pt x="129954" y="430110"/>
                  </a:cubicBezTo>
                  <a:close/>
                  <a:moveTo>
                    <a:pt x="1567578" y="357594"/>
                  </a:moveTo>
                  <a:cubicBezTo>
                    <a:pt x="1575112" y="366057"/>
                    <a:pt x="1579821" y="377340"/>
                    <a:pt x="1587355" y="385803"/>
                  </a:cubicBezTo>
                  <a:cubicBezTo>
                    <a:pt x="1591122" y="393325"/>
                    <a:pt x="1596773" y="400847"/>
                    <a:pt x="1601482" y="408370"/>
                  </a:cubicBezTo>
                  <a:cubicBezTo>
                    <a:pt x="1599598" y="412131"/>
                    <a:pt x="1594889" y="413071"/>
                    <a:pt x="1591122" y="415892"/>
                  </a:cubicBezTo>
                  <a:cubicBezTo>
                    <a:pt x="1586414" y="414952"/>
                    <a:pt x="1586414" y="409310"/>
                    <a:pt x="1583588" y="407429"/>
                  </a:cubicBezTo>
                  <a:cubicBezTo>
                    <a:pt x="1581705" y="402728"/>
                    <a:pt x="1577938" y="398026"/>
                    <a:pt x="1575112" y="394265"/>
                  </a:cubicBezTo>
                  <a:cubicBezTo>
                    <a:pt x="1572287" y="389564"/>
                    <a:pt x="1570403" y="384862"/>
                    <a:pt x="1565694" y="382041"/>
                  </a:cubicBezTo>
                  <a:cubicBezTo>
                    <a:pt x="1562869" y="382982"/>
                    <a:pt x="1560044" y="383922"/>
                    <a:pt x="1558160" y="386743"/>
                  </a:cubicBezTo>
                  <a:cubicBezTo>
                    <a:pt x="1554393" y="389564"/>
                    <a:pt x="1547801" y="390504"/>
                    <a:pt x="1546859" y="395206"/>
                  </a:cubicBezTo>
                  <a:cubicBezTo>
                    <a:pt x="1546859" y="398026"/>
                    <a:pt x="1552510" y="404609"/>
                    <a:pt x="1555335" y="408370"/>
                  </a:cubicBezTo>
                  <a:cubicBezTo>
                    <a:pt x="1559102" y="414011"/>
                    <a:pt x="1561927" y="418713"/>
                    <a:pt x="1563811" y="421534"/>
                  </a:cubicBezTo>
                  <a:cubicBezTo>
                    <a:pt x="1564753" y="423414"/>
                    <a:pt x="1567578" y="425295"/>
                    <a:pt x="1566636" y="428116"/>
                  </a:cubicBezTo>
                  <a:cubicBezTo>
                    <a:pt x="1566636" y="429056"/>
                    <a:pt x="1563811" y="430937"/>
                    <a:pt x="1562869" y="431877"/>
                  </a:cubicBezTo>
                  <a:cubicBezTo>
                    <a:pt x="1556277" y="436578"/>
                    <a:pt x="1555335" y="433758"/>
                    <a:pt x="1550626" y="427176"/>
                  </a:cubicBezTo>
                  <a:cubicBezTo>
                    <a:pt x="1548743" y="423414"/>
                    <a:pt x="1542150" y="415892"/>
                    <a:pt x="1540267" y="412131"/>
                  </a:cubicBezTo>
                  <a:cubicBezTo>
                    <a:pt x="1538383" y="408370"/>
                    <a:pt x="1537441" y="403668"/>
                    <a:pt x="1533674" y="403668"/>
                  </a:cubicBezTo>
                  <a:cubicBezTo>
                    <a:pt x="1529907" y="402728"/>
                    <a:pt x="1527082" y="405549"/>
                    <a:pt x="1525198" y="408370"/>
                  </a:cubicBezTo>
                  <a:cubicBezTo>
                    <a:pt x="1521431" y="409310"/>
                    <a:pt x="1518606" y="411191"/>
                    <a:pt x="1515781" y="413071"/>
                  </a:cubicBezTo>
                  <a:cubicBezTo>
                    <a:pt x="1510130" y="416832"/>
                    <a:pt x="1513897" y="421534"/>
                    <a:pt x="1517664" y="427176"/>
                  </a:cubicBezTo>
                  <a:cubicBezTo>
                    <a:pt x="1519548" y="429056"/>
                    <a:pt x="1520489" y="432817"/>
                    <a:pt x="1522373" y="434698"/>
                  </a:cubicBezTo>
                  <a:cubicBezTo>
                    <a:pt x="1523315" y="435638"/>
                    <a:pt x="1524256" y="436578"/>
                    <a:pt x="1525198" y="436578"/>
                  </a:cubicBezTo>
                  <a:cubicBezTo>
                    <a:pt x="1526140" y="438459"/>
                    <a:pt x="1527082" y="440340"/>
                    <a:pt x="1528024" y="442220"/>
                  </a:cubicBezTo>
                  <a:cubicBezTo>
                    <a:pt x="1528965" y="444101"/>
                    <a:pt x="1529907" y="445041"/>
                    <a:pt x="1530849" y="446922"/>
                  </a:cubicBezTo>
                  <a:cubicBezTo>
                    <a:pt x="1531791" y="447862"/>
                    <a:pt x="1531791" y="448802"/>
                    <a:pt x="1531791" y="449743"/>
                  </a:cubicBezTo>
                  <a:cubicBezTo>
                    <a:pt x="1532732" y="450683"/>
                    <a:pt x="1534616" y="451623"/>
                    <a:pt x="1534616" y="453504"/>
                  </a:cubicBezTo>
                  <a:cubicBezTo>
                    <a:pt x="1535558" y="456325"/>
                    <a:pt x="1531791" y="459146"/>
                    <a:pt x="1528024" y="458205"/>
                  </a:cubicBezTo>
                  <a:cubicBezTo>
                    <a:pt x="1523315" y="466668"/>
                    <a:pt x="1519548" y="456325"/>
                    <a:pt x="1516722" y="450683"/>
                  </a:cubicBezTo>
                  <a:cubicBezTo>
                    <a:pt x="1513897" y="446922"/>
                    <a:pt x="1511072" y="444101"/>
                    <a:pt x="1509188" y="442220"/>
                  </a:cubicBezTo>
                  <a:cubicBezTo>
                    <a:pt x="1508246" y="438459"/>
                    <a:pt x="1506363" y="434698"/>
                    <a:pt x="1503537" y="432817"/>
                  </a:cubicBezTo>
                  <a:cubicBezTo>
                    <a:pt x="1503537" y="429056"/>
                    <a:pt x="1499770" y="428116"/>
                    <a:pt x="1498829" y="424355"/>
                  </a:cubicBezTo>
                  <a:cubicBezTo>
                    <a:pt x="1496945" y="422474"/>
                    <a:pt x="1496003" y="419653"/>
                    <a:pt x="1494120" y="416832"/>
                  </a:cubicBezTo>
                  <a:cubicBezTo>
                    <a:pt x="1492236" y="414952"/>
                    <a:pt x="1489411" y="412131"/>
                    <a:pt x="1489411" y="409310"/>
                  </a:cubicBezTo>
                  <a:cubicBezTo>
                    <a:pt x="1489411" y="406489"/>
                    <a:pt x="1496003" y="403668"/>
                    <a:pt x="1498829" y="401788"/>
                  </a:cubicBezTo>
                  <a:cubicBezTo>
                    <a:pt x="1506363" y="397086"/>
                    <a:pt x="1515781" y="391444"/>
                    <a:pt x="1521431" y="386743"/>
                  </a:cubicBezTo>
                  <a:cubicBezTo>
                    <a:pt x="1522373" y="385803"/>
                    <a:pt x="1523315" y="385803"/>
                    <a:pt x="1524256" y="385803"/>
                  </a:cubicBezTo>
                  <a:cubicBezTo>
                    <a:pt x="1533674" y="378280"/>
                    <a:pt x="1547801" y="371698"/>
                    <a:pt x="1557219" y="364176"/>
                  </a:cubicBezTo>
                  <a:cubicBezTo>
                    <a:pt x="1560044" y="361355"/>
                    <a:pt x="1562869" y="359474"/>
                    <a:pt x="1567578" y="357594"/>
                  </a:cubicBezTo>
                  <a:close/>
                  <a:moveTo>
                    <a:pt x="196919" y="312046"/>
                  </a:moveTo>
                  <a:cubicBezTo>
                    <a:pt x="200697" y="313935"/>
                    <a:pt x="199753" y="317712"/>
                    <a:pt x="200697" y="321490"/>
                  </a:cubicBezTo>
                  <a:cubicBezTo>
                    <a:pt x="200697" y="322434"/>
                    <a:pt x="201641" y="323378"/>
                    <a:pt x="202586" y="325267"/>
                  </a:cubicBezTo>
                  <a:cubicBezTo>
                    <a:pt x="202586" y="326211"/>
                    <a:pt x="202586" y="328100"/>
                    <a:pt x="203530" y="329044"/>
                  </a:cubicBezTo>
                  <a:cubicBezTo>
                    <a:pt x="203530" y="330933"/>
                    <a:pt x="205419" y="332822"/>
                    <a:pt x="205419" y="334711"/>
                  </a:cubicBezTo>
                  <a:cubicBezTo>
                    <a:pt x="206363" y="335655"/>
                    <a:pt x="206363" y="337544"/>
                    <a:pt x="206363" y="339432"/>
                  </a:cubicBezTo>
                  <a:cubicBezTo>
                    <a:pt x="207307" y="344154"/>
                    <a:pt x="211085" y="347932"/>
                    <a:pt x="212029" y="352654"/>
                  </a:cubicBezTo>
                  <a:cubicBezTo>
                    <a:pt x="213918" y="357375"/>
                    <a:pt x="212974" y="362097"/>
                    <a:pt x="217695" y="363986"/>
                  </a:cubicBezTo>
                  <a:cubicBezTo>
                    <a:pt x="235638" y="363986"/>
                    <a:pt x="257359" y="364930"/>
                    <a:pt x="273413" y="366819"/>
                  </a:cubicBezTo>
                  <a:cubicBezTo>
                    <a:pt x="270580" y="374374"/>
                    <a:pt x="264914" y="378151"/>
                    <a:pt x="261136" y="384762"/>
                  </a:cubicBezTo>
                  <a:cubicBezTo>
                    <a:pt x="251693" y="384762"/>
                    <a:pt x="242249" y="382873"/>
                    <a:pt x="233750" y="381929"/>
                  </a:cubicBezTo>
                  <a:cubicBezTo>
                    <a:pt x="229028" y="380984"/>
                    <a:pt x="222417" y="379096"/>
                    <a:pt x="218640" y="382873"/>
                  </a:cubicBezTo>
                  <a:cubicBezTo>
                    <a:pt x="220529" y="388539"/>
                    <a:pt x="223362" y="395150"/>
                    <a:pt x="225250" y="401760"/>
                  </a:cubicBezTo>
                  <a:cubicBezTo>
                    <a:pt x="226195" y="404594"/>
                    <a:pt x="227139" y="405538"/>
                    <a:pt x="228083" y="409315"/>
                  </a:cubicBezTo>
                  <a:cubicBezTo>
                    <a:pt x="229972" y="414037"/>
                    <a:pt x="232805" y="416870"/>
                    <a:pt x="232805" y="419703"/>
                  </a:cubicBezTo>
                  <a:cubicBezTo>
                    <a:pt x="232805" y="424425"/>
                    <a:pt x="228083" y="427258"/>
                    <a:pt x="226195" y="430091"/>
                  </a:cubicBezTo>
                  <a:cubicBezTo>
                    <a:pt x="225250" y="432924"/>
                    <a:pt x="223362" y="435758"/>
                    <a:pt x="220529" y="436702"/>
                  </a:cubicBezTo>
                  <a:cubicBezTo>
                    <a:pt x="218640" y="431036"/>
                    <a:pt x="217695" y="427258"/>
                    <a:pt x="215807" y="422536"/>
                  </a:cubicBezTo>
                  <a:cubicBezTo>
                    <a:pt x="215807" y="420648"/>
                    <a:pt x="213918" y="418759"/>
                    <a:pt x="213918" y="416870"/>
                  </a:cubicBezTo>
                  <a:cubicBezTo>
                    <a:pt x="212029" y="413093"/>
                    <a:pt x="212029" y="409315"/>
                    <a:pt x="211085" y="405538"/>
                  </a:cubicBezTo>
                  <a:cubicBezTo>
                    <a:pt x="209196" y="400816"/>
                    <a:pt x="206363" y="396094"/>
                    <a:pt x="205419" y="391372"/>
                  </a:cubicBezTo>
                  <a:cubicBezTo>
                    <a:pt x="203530" y="387595"/>
                    <a:pt x="204474" y="382873"/>
                    <a:pt x="199753" y="380984"/>
                  </a:cubicBezTo>
                  <a:cubicBezTo>
                    <a:pt x="183698" y="380984"/>
                    <a:pt x="162922" y="380040"/>
                    <a:pt x="148757" y="378151"/>
                  </a:cubicBezTo>
                  <a:cubicBezTo>
                    <a:pt x="150646" y="370596"/>
                    <a:pt x="156312" y="367763"/>
                    <a:pt x="159145" y="361153"/>
                  </a:cubicBezTo>
                  <a:cubicBezTo>
                    <a:pt x="168589" y="359264"/>
                    <a:pt x="176143" y="362097"/>
                    <a:pt x="183698" y="363042"/>
                  </a:cubicBezTo>
                  <a:cubicBezTo>
                    <a:pt x="188420" y="363986"/>
                    <a:pt x="194086" y="363986"/>
                    <a:pt x="197864" y="363042"/>
                  </a:cubicBezTo>
                  <a:cubicBezTo>
                    <a:pt x="197864" y="356431"/>
                    <a:pt x="194086" y="350765"/>
                    <a:pt x="192198" y="343210"/>
                  </a:cubicBezTo>
                  <a:cubicBezTo>
                    <a:pt x="191253" y="341321"/>
                    <a:pt x="190309" y="337544"/>
                    <a:pt x="189365" y="335655"/>
                  </a:cubicBezTo>
                  <a:cubicBezTo>
                    <a:pt x="188420" y="332822"/>
                    <a:pt x="186531" y="329044"/>
                    <a:pt x="186531" y="327156"/>
                  </a:cubicBezTo>
                  <a:cubicBezTo>
                    <a:pt x="186531" y="323378"/>
                    <a:pt x="194086" y="317712"/>
                    <a:pt x="195031" y="312990"/>
                  </a:cubicBezTo>
                  <a:cubicBezTo>
                    <a:pt x="195975" y="312046"/>
                    <a:pt x="195975" y="312046"/>
                    <a:pt x="196919" y="312046"/>
                  </a:cubicBezTo>
                  <a:close/>
                  <a:moveTo>
                    <a:pt x="239476" y="267647"/>
                  </a:moveTo>
                  <a:cubicBezTo>
                    <a:pt x="240897" y="267881"/>
                    <a:pt x="242556" y="269524"/>
                    <a:pt x="244925" y="271871"/>
                  </a:cubicBezTo>
                  <a:cubicBezTo>
                    <a:pt x="247769" y="274687"/>
                    <a:pt x="250612" y="275625"/>
                    <a:pt x="252507" y="278441"/>
                  </a:cubicBezTo>
                  <a:cubicBezTo>
                    <a:pt x="269567" y="291583"/>
                    <a:pt x="283783" y="308479"/>
                    <a:pt x="300842" y="321620"/>
                  </a:cubicBezTo>
                  <a:cubicBezTo>
                    <a:pt x="300842" y="322559"/>
                    <a:pt x="301790" y="322559"/>
                    <a:pt x="301790" y="323498"/>
                  </a:cubicBezTo>
                  <a:cubicBezTo>
                    <a:pt x="303685" y="325375"/>
                    <a:pt x="307476" y="326314"/>
                    <a:pt x="308424" y="329130"/>
                  </a:cubicBezTo>
                  <a:cubicBezTo>
                    <a:pt x="309372" y="332884"/>
                    <a:pt x="305581" y="333823"/>
                    <a:pt x="303685" y="337578"/>
                  </a:cubicBezTo>
                  <a:cubicBezTo>
                    <a:pt x="299894" y="338516"/>
                    <a:pt x="299894" y="343210"/>
                    <a:pt x="296103" y="343210"/>
                  </a:cubicBezTo>
                  <a:cubicBezTo>
                    <a:pt x="294208" y="343210"/>
                    <a:pt x="293260" y="341333"/>
                    <a:pt x="292312" y="339455"/>
                  </a:cubicBezTo>
                  <a:cubicBezTo>
                    <a:pt x="290417" y="337578"/>
                    <a:pt x="286626" y="336639"/>
                    <a:pt x="285678" y="333823"/>
                  </a:cubicBezTo>
                  <a:cubicBezTo>
                    <a:pt x="285678" y="333823"/>
                    <a:pt x="284731" y="333823"/>
                    <a:pt x="283783" y="332884"/>
                  </a:cubicBezTo>
                  <a:cubicBezTo>
                    <a:pt x="276201" y="324436"/>
                    <a:pt x="267671" y="318804"/>
                    <a:pt x="260089" y="310356"/>
                  </a:cubicBezTo>
                  <a:cubicBezTo>
                    <a:pt x="251560" y="304724"/>
                    <a:pt x="245873" y="296276"/>
                    <a:pt x="237343" y="290644"/>
                  </a:cubicBezTo>
                  <a:cubicBezTo>
                    <a:pt x="235448" y="285951"/>
                    <a:pt x="227866" y="285012"/>
                    <a:pt x="227866" y="280319"/>
                  </a:cubicBezTo>
                  <a:cubicBezTo>
                    <a:pt x="227866" y="277503"/>
                    <a:pt x="229761" y="277503"/>
                    <a:pt x="231657" y="275625"/>
                  </a:cubicBezTo>
                  <a:cubicBezTo>
                    <a:pt x="233552" y="273748"/>
                    <a:pt x="232605" y="271871"/>
                    <a:pt x="235448" y="271871"/>
                  </a:cubicBezTo>
                  <a:cubicBezTo>
                    <a:pt x="236870" y="268585"/>
                    <a:pt x="238054" y="267412"/>
                    <a:pt x="239476" y="267647"/>
                  </a:cubicBezTo>
                  <a:close/>
                  <a:moveTo>
                    <a:pt x="1479821" y="254513"/>
                  </a:moveTo>
                  <a:cubicBezTo>
                    <a:pt x="1483589" y="258283"/>
                    <a:pt x="1498657" y="268651"/>
                    <a:pt x="1488297" y="275249"/>
                  </a:cubicBezTo>
                  <a:cubicBezTo>
                    <a:pt x="1489239" y="278077"/>
                    <a:pt x="1486414" y="279019"/>
                    <a:pt x="1485472" y="280904"/>
                  </a:cubicBezTo>
                  <a:cubicBezTo>
                    <a:pt x="1483589" y="285617"/>
                    <a:pt x="1480763" y="290330"/>
                    <a:pt x="1477938" y="295043"/>
                  </a:cubicBezTo>
                  <a:cubicBezTo>
                    <a:pt x="1474171" y="301641"/>
                    <a:pt x="1470404" y="309181"/>
                    <a:pt x="1466637" y="315779"/>
                  </a:cubicBezTo>
                  <a:cubicBezTo>
                    <a:pt x="1464753" y="317664"/>
                    <a:pt x="1463811" y="320492"/>
                    <a:pt x="1462870" y="323319"/>
                  </a:cubicBezTo>
                  <a:cubicBezTo>
                    <a:pt x="1460044" y="327090"/>
                    <a:pt x="1456277" y="330860"/>
                    <a:pt x="1454394" y="335573"/>
                  </a:cubicBezTo>
                  <a:cubicBezTo>
                    <a:pt x="1459103" y="339343"/>
                    <a:pt x="1463811" y="334630"/>
                    <a:pt x="1468520" y="332745"/>
                  </a:cubicBezTo>
                  <a:cubicBezTo>
                    <a:pt x="1471346" y="331802"/>
                    <a:pt x="1474171" y="330860"/>
                    <a:pt x="1476996" y="329917"/>
                  </a:cubicBezTo>
                  <a:cubicBezTo>
                    <a:pt x="1479821" y="328032"/>
                    <a:pt x="1481705" y="328032"/>
                    <a:pt x="1484530" y="326147"/>
                  </a:cubicBezTo>
                  <a:cubicBezTo>
                    <a:pt x="1487356" y="325204"/>
                    <a:pt x="1491123" y="322377"/>
                    <a:pt x="1494890" y="321434"/>
                  </a:cubicBezTo>
                  <a:cubicBezTo>
                    <a:pt x="1494890" y="320492"/>
                    <a:pt x="1496773" y="321434"/>
                    <a:pt x="1497715" y="320492"/>
                  </a:cubicBezTo>
                  <a:cubicBezTo>
                    <a:pt x="1500540" y="319549"/>
                    <a:pt x="1504307" y="316721"/>
                    <a:pt x="1508075" y="314836"/>
                  </a:cubicBezTo>
                  <a:cubicBezTo>
                    <a:pt x="1511842" y="312951"/>
                    <a:pt x="1515609" y="312951"/>
                    <a:pt x="1519376" y="311066"/>
                  </a:cubicBezTo>
                  <a:cubicBezTo>
                    <a:pt x="1522201" y="310124"/>
                    <a:pt x="1524085" y="307296"/>
                    <a:pt x="1527852" y="308238"/>
                  </a:cubicBezTo>
                  <a:cubicBezTo>
                    <a:pt x="1529735" y="308238"/>
                    <a:pt x="1532560" y="311066"/>
                    <a:pt x="1534444" y="312951"/>
                  </a:cubicBezTo>
                  <a:cubicBezTo>
                    <a:pt x="1536328" y="315779"/>
                    <a:pt x="1538211" y="317664"/>
                    <a:pt x="1539153" y="319549"/>
                  </a:cubicBezTo>
                  <a:cubicBezTo>
                    <a:pt x="1536328" y="323319"/>
                    <a:pt x="1530677" y="324262"/>
                    <a:pt x="1525968" y="326147"/>
                  </a:cubicBezTo>
                  <a:cubicBezTo>
                    <a:pt x="1522201" y="327090"/>
                    <a:pt x="1518434" y="329917"/>
                    <a:pt x="1515609" y="330860"/>
                  </a:cubicBezTo>
                  <a:cubicBezTo>
                    <a:pt x="1508075" y="333687"/>
                    <a:pt x="1499599" y="335573"/>
                    <a:pt x="1493948" y="340285"/>
                  </a:cubicBezTo>
                  <a:cubicBezTo>
                    <a:pt x="1490181" y="339343"/>
                    <a:pt x="1488297" y="341228"/>
                    <a:pt x="1486414" y="343113"/>
                  </a:cubicBezTo>
                  <a:cubicBezTo>
                    <a:pt x="1482647" y="344998"/>
                    <a:pt x="1476996" y="344998"/>
                    <a:pt x="1473229" y="346883"/>
                  </a:cubicBezTo>
                  <a:cubicBezTo>
                    <a:pt x="1472287" y="347826"/>
                    <a:pt x="1471346" y="348768"/>
                    <a:pt x="1470404" y="349711"/>
                  </a:cubicBezTo>
                  <a:cubicBezTo>
                    <a:pt x="1469462" y="349711"/>
                    <a:pt x="1467579" y="349711"/>
                    <a:pt x="1466637" y="349711"/>
                  </a:cubicBezTo>
                  <a:cubicBezTo>
                    <a:pt x="1460986" y="351596"/>
                    <a:pt x="1454394" y="355366"/>
                    <a:pt x="1447801" y="358194"/>
                  </a:cubicBezTo>
                  <a:cubicBezTo>
                    <a:pt x="1444034" y="357251"/>
                    <a:pt x="1440267" y="349711"/>
                    <a:pt x="1437442" y="346883"/>
                  </a:cubicBezTo>
                  <a:cubicBezTo>
                    <a:pt x="1436500" y="345941"/>
                    <a:pt x="1433675" y="344998"/>
                    <a:pt x="1433675" y="343113"/>
                  </a:cubicBezTo>
                  <a:cubicBezTo>
                    <a:pt x="1433675" y="341228"/>
                    <a:pt x="1435558" y="339343"/>
                    <a:pt x="1434617" y="337458"/>
                  </a:cubicBezTo>
                  <a:cubicBezTo>
                    <a:pt x="1438384" y="333687"/>
                    <a:pt x="1439325" y="328975"/>
                    <a:pt x="1441209" y="325204"/>
                  </a:cubicBezTo>
                  <a:cubicBezTo>
                    <a:pt x="1443093" y="320492"/>
                    <a:pt x="1446860" y="316721"/>
                    <a:pt x="1449685" y="311066"/>
                  </a:cubicBezTo>
                  <a:cubicBezTo>
                    <a:pt x="1449685" y="310124"/>
                    <a:pt x="1449685" y="308238"/>
                    <a:pt x="1450627" y="307296"/>
                  </a:cubicBezTo>
                  <a:cubicBezTo>
                    <a:pt x="1450627" y="306353"/>
                    <a:pt x="1451568" y="305411"/>
                    <a:pt x="1452510" y="304468"/>
                  </a:cubicBezTo>
                  <a:cubicBezTo>
                    <a:pt x="1454394" y="300698"/>
                    <a:pt x="1456277" y="296928"/>
                    <a:pt x="1459103" y="292215"/>
                  </a:cubicBezTo>
                  <a:cubicBezTo>
                    <a:pt x="1464753" y="282790"/>
                    <a:pt x="1470404" y="271479"/>
                    <a:pt x="1475113" y="260168"/>
                  </a:cubicBezTo>
                  <a:cubicBezTo>
                    <a:pt x="1476054" y="258283"/>
                    <a:pt x="1477938" y="256398"/>
                    <a:pt x="1478880" y="255455"/>
                  </a:cubicBezTo>
                  <a:cubicBezTo>
                    <a:pt x="1478880" y="254513"/>
                    <a:pt x="1479821" y="254513"/>
                    <a:pt x="1479821" y="254513"/>
                  </a:cubicBezTo>
                  <a:close/>
                  <a:moveTo>
                    <a:pt x="1437256" y="214359"/>
                  </a:moveTo>
                  <a:cubicBezTo>
                    <a:pt x="1439142" y="215297"/>
                    <a:pt x="1449513" y="222799"/>
                    <a:pt x="1450456" y="226550"/>
                  </a:cubicBezTo>
                  <a:cubicBezTo>
                    <a:pt x="1450456" y="228425"/>
                    <a:pt x="1444799" y="233114"/>
                    <a:pt x="1442913" y="235927"/>
                  </a:cubicBezTo>
                  <a:cubicBezTo>
                    <a:pt x="1425943" y="252807"/>
                    <a:pt x="1411800" y="269686"/>
                    <a:pt x="1394830" y="286566"/>
                  </a:cubicBezTo>
                  <a:cubicBezTo>
                    <a:pt x="1392944" y="289379"/>
                    <a:pt x="1389173" y="294068"/>
                    <a:pt x="1386344" y="294068"/>
                  </a:cubicBezTo>
                  <a:cubicBezTo>
                    <a:pt x="1384459" y="294068"/>
                    <a:pt x="1381630" y="291255"/>
                    <a:pt x="1379745" y="289379"/>
                  </a:cubicBezTo>
                  <a:cubicBezTo>
                    <a:pt x="1376916" y="286566"/>
                    <a:pt x="1375031" y="284690"/>
                    <a:pt x="1373145" y="283753"/>
                  </a:cubicBezTo>
                  <a:cubicBezTo>
                    <a:pt x="1376916" y="276251"/>
                    <a:pt x="1382573" y="271562"/>
                    <a:pt x="1388230" y="265935"/>
                  </a:cubicBezTo>
                  <a:cubicBezTo>
                    <a:pt x="1404258" y="249056"/>
                    <a:pt x="1420286" y="231238"/>
                    <a:pt x="1437256" y="214359"/>
                  </a:cubicBezTo>
                  <a:close/>
                  <a:moveTo>
                    <a:pt x="1330718" y="134834"/>
                  </a:moveTo>
                  <a:cubicBezTo>
                    <a:pt x="1333545" y="131055"/>
                    <a:pt x="1340142" y="141449"/>
                    <a:pt x="1344854" y="142394"/>
                  </a:cubicBezTo>
                  <a:cubicBezTo>
                    <a:pt x="1345797" y="144283"/>
                    <a:pt x="1347681" y="145228"/>
                    <a:pt x="1350509" y="147118"/>
                  </a:cubicBezTo>
                  <a:cubicBezTo>
                    <a:pt x="1352393" y="148063"/>
                    <a:pt x="1355221" y="149953"/>
                    <a:pt x="1355221" y="151843"/>
                  </a:cubicBezTo>
                  <a:cubicBezTo>
                    <a:pt x="1356163" y="155622"/>
                    <a:pt x="1353336" y="159402"/>
                    <a:pt x="1352393" y="162237"/>
                  </a:cubicBezTo>
                  <a:cubicBezTo>
                    <a:pt x="1352393" y="165071"/>
                    <a:pt x="1352393" y="168851"/>
                    <a:pt x="1351451" y="171685"/>
                  </a:cubicBezTo>
                  <a:cubicBezTo>
                    <a:pt x="1350509" y="179245"/>
                    <a:pt x="1347681" y="187749"/>
                    <a:pt x="1345797" y="194363"/>
                  </a:cubicBezTo>
                  <a:cubicBezTo>
                    <a:pt x="1345797" y="197198"/>
                    <a:pt x="1345797" y="200032"/>
                    <a:pt x="1345797" y="201922"/>
                  </a:cubicBezTo>
                  <a:cubicBezTo>
                    <a:pt x="1344854" y="205702"/>
                    <a:pt x="1342969" y="209481"/>
                    <a:pt x="1342969" y="212316"/>
                  </a:cubicBezTo>
                  <a:cubicBezTo>
                    <a:pt x="1342969" y="214206"/>
                    <a:pt x="1342969" y="216096"/>
                    <a:pt x="1342969" y="217041"/>
                  </a:cubicBezTo>
                  <a:cubicBezTo>
                    <a:pt x="1342027" y="222710"/>
                    <a:pt x="1337315" y="227434"/>
                    <a:pt x="1341084" y="232159"/>
                  </a:cubicBezTo>
                  <a:cubicBezTo>
                    <a:pt x="1344854" y="231214"/>
                    <a:pt x="1345797" y="227434"/>
                    <a:pt x="1347681" y="225545"/>
                  </a:cubicBezTo>
                  <a:cubicBezTo>
                    <a:pt x="1358048" y="211371"/>
                    <a:pt x="1369357" y="197198"/>
                    <a:pt x="1380666" y="182079"/>
                  </a:cubicBezTo>
                  <a:cubicBezTo>
                    <a:pt x="1382551" y="179245"/>
                    <a:pt x="1384436" y="174520"/>
                    <a:pt x="1386321" y="174520"/>
                  </a:cubicBezTo>
                  <a:cubicBezTo>
                    <a:pt x="1389148" y="174520"/>
                    <a:pt x="1391033" y="178300"/>
                    <a:pt x="1392918" y="179245"/>
                  </a:cubicBezTo>
                  <a:cubicBezTo>
                    <a:pt x="1394803" y="181134"/>
                    <a:pt x="1399515" y="183024"/>
                    <a:pt x="1399515" y="184914"/>
                  </a:cubicBezTo>
                  <a:cubicBezTo>
                    <a:pt x="1399515" y="187749"/>
                    <a:pt x="1394803" y="191528"/>
                    <a:pt x="1392918" y="193418"/>
                  </a:cubicBezTo>
                  <a:cubicBezTo>
                    <a:pt x="1391033" y="197198"/>
                    <a:pt x="1389148" y="200032"/>
                    <a:pt x="1386321" y="201922"/>
                  </a:cubicBezTo>
                  <a:cubicBezTo>
                    <a:pt x="1386321" y="202867"/>
                    <a:pt x="1385378" y="203812"/>
                    <a:pt x="1384436" y="205702"/>
                  </a:cubicBezTo>
                  <a:cubicBezTo>
                    <a:pt x="1375012" y="217041"/>
                    <a:pt x="1363703" y="234049"/>
                    <a:pt x="1354278" y="247277"/>
                  </a:cubicBezTo>
                  <a:cubicBezTo>
                    <a:pt x="1352393" y="249167"/>
                    <a:pt x="1350509" y="250112"/>
                    <a:pt x="1349566" y="252002"/>
                  </a:cubicBezTo>
                  <a:cubicBezTo>
                    <a:pt x="1347681" y="253892"/>
                    <a:pt x="1345797" y="259561"/>
                    <a:pt x="1342969" y="259561"/>
                  </a:cubicBezTo>
                  <a:cubicBezTo>
                    <a:pt x="1340142" y="260506"/>
                    <a:pt x="1337315" y="255781"/>
                    <a:pt x="1335430" y="253892"/>
                  </a:cubicBezTo>
                  <a:cubicBezTo>
                    <a:pt x="1333545" y="252947"/>
                    <a:pt x="1330718" y="251057"/>
                    <a:pt x="1327890" y="249167"/>
                  </a:cubicBezTo>
                  <a:cubicBezTo>
                    <a:pt x="1326006" y="247277"/>
                    <a:pt x="1322236" y="245388"/>
                    <a:pt x="1321293" y="242553"/>
                  </a:cubicBezTo>
                  <a:cubicBezTo>
                    <a:pt x="1321293" y="240663"/>
                    <a:pt x="1322236" y="239718"/>
                    <a:pt x="1322236" y="237828"/>
                  </a:cubicBezTo>
                  <a:cubicBezTo>
                    <a:pt x="1324121" y="230269"/>
                    <a:pt x="1325063" y="221765"/>
                    <a:pt x="1326948" y="213261"/>
                  </a:cubicBezTo>
                  <a:cubicBezTo>
                    <a:pt x="1326948" y="212316"/>
                    <a:pt x="1327890" y="210426"/>
                    <a:pt x="1328833" y="209481"/>
                  </a:cubicBezTo>
                  <a:cubicBezTo>
                    <a:pt x="1329775" y="205702"/>
                    <a:pt x="1328833" y="200977"/>
                    <a:pt x="1329775" y="197198"/>
                  </a:cubicBezTo>
                  <a:cubicBezTo>
                    <a:pt x="1330718" y="194363"/>
                    <a:pt x="1331660" y="192473"/>
                    <a:pt x="1332603" y="191528"/>
                  </a:cubicBezTo>
                  <a:cubicBezTo>
                    <a:pt x="1332603" y="188694"/>
                    <a:pt x="1331660" y="186804"/>
                    <a:pt x="1332603" y="185859"/>
                  </a:cubicBezTo>
                  <a:cubicBezTo>
                    <a:pt x="1332603" y="183969"/>
                    <a:pt x="1334487" y="182079"/>
                    <a:pt x="1334487" y="180190"/>
                  </a:cubicBezTo>
                  <a:cubicBezTo>
                    <a:pt x="1335430" y="179245"/>
                    <a:pt x="1334487" y="178300"/>
                    <a:pt x="1334487" y="176410"/>
                  </a:cubicBezTo>
                  <a:cubicBezTo>
                    <a:pt x="1335430" y="169796"/>
                    <a:pt x="1340142" y="163181"/>
                    <a:pt x="1337315" y="158457"/>
                  </a:cubicBezTo>
                  <a:cubicBezTo>
                    <a:pt x="1334487" y="158457"/>
                    <a:pt x="1333545" y="160347"/>
                    <a:pt x="1332603" y="161292"/>
                  </a:cubicBezTo>
                  <a:cubicBezTo>
                    <a:pt x="1328833" y="166016"/>
                    <a:pt x="1326948" y="169796"/>
                    <a:pt x="1323178" y="174520"/>
                  </a:cubicBezTo>
                  <a:cubicBezTo>
                    <a:pt x="1316581" y="183969"/>
                    <a:pt x="1308099" y="194363"/>
                    <a:pt x="1300560" y="204757"/>
                  </a:cubicBezTo>
                  <a:cubicBezTo>
                    <a:pt x="1298675" y="207592"/>
                    <a:pt x="1296790" y="211371"/>
                    <a:pt x="1293021" y="213261"/>
                  </a:cubicBezTo>
                  <a:cubicBezTo>
                    <a:pt x="1292078" y="216096"/>
                    <a:pt x="1290193" y="218930"/>
                    <a:pt x="1288308" y="218930"/>
                  </a:cubicBezTo>
                  <a:cubicBezTo>
                    <a:pt x="1287366" y="218930"/>
                    <a:pt x="1284539" y="216096"/>
                    <a:pt x="1281711" y="214206"/>
                  </a:cubicBezTo>
                  <a:cubicBezTo>
                    <a:pt x="1279827" y="212316"/>
                    <a:pt x="1277942" y="211371"/>
                    <a:pt x="1276057" y="210426"/>
                  </a:cubicBezTo>
                  <a:cubicBezTo>
                    <a:pt x="1277942" y="200977"/>
                    <a:pt x="1286424" y="197198"/>
                    <a:pt x="1289251" y="188694"/>
                  </a:cubicBezTo>
                  <a:cubicBezTo>
                    <a:pt x="1293021" y="185859"/>
                    <a:pt x="1296790" y="182079"/>
                    <a:pt x="1298675" y="177355"/>
                  </a:cubicBezTo>
                  <a:cubicBezTo>
                    <a:pt x="1309042" y="166016"/>
                    <a:pt x="1321293" y="147118"/>
                    <a:pt x="1330718" y="134834"/>
                  </a:cubicBezTo>
                  <a:close/>
                  <a:moveTo>
                    <a:pt x="425145" y="118812"/>
                  </a:moveTo>
                  <a:cubicBezTo>
                    <a:pt x="427982" y="117870"/>
                    <a:pt x="427982" y="120695"/>
                    <a:pt x="429873" y="122579"/>
                  </a:cubicBezTo>
                  <a:cubicBezTo>
                    <a:pt x="430819" y="124462"/>
                    <a:pt x="432710" y="126346"/>
                    <a:pt x="432710" y="127288"/>
                  </a:cubicBezTo>
                  <a:cubicBezTo>
                    <a:pt x="433655" y="128229"/>
                    <a:pt x="433655" y="130113"/>
                    <a:pt x="434601" y="131055"/>
                  </a:cubicBezTo>
                  <a:cubicBezTo>
                    <a:pt x="434601" y="131996"/>
                    <a:pt x="436492" y="132938"/>
                    <a:pt x="437438" y="133880"/>
                  </a:cubicBezTo>
                  <a:cubicBezTo>
                    <a:pt x="439329" y="136705"/>
                    <a:pt x="440274" y="141414"/>
                    <a:pt x="444057" y="143298"/>
                  </a:cubicBezTo>
                  <a:cubicBezTo>
                    <a:pt x="444057" y="144240"/>
                    <a:pt x="444057" y="145181"/>
                    <a:pt x="445002" y="146123"/>
                  </a:cubicBezTo>
                  <a:cubicBezTo>
                    <a:pt x="445948" y="147065"/>
                    <a:pt x="446893" y="148007"/>
                    <a:pt x="447839" y="148948"/>
                  </a:cubicBezTo>
                  <a:cubicBezTo>
                    <a:pt x="455404" y="164017"/>
                    <a:pt x="466750" y="177202"/>
                    <a:pt x="475261" y="192270"/>
                  </a:cubicBezTo>
                  <a:cubicBezTo>
                    <a:pt x="483771" y="196979"/>
                    <a:pt x="469587" y="202630"/>
                    <a:pt x="465805" y="205455"/>
                  </a:cubicBezTo>
                  <a:cubicBezTo>
                    <a:pt x="462023" y="207338"/>
                    <a:pt x="459186" y="212047"/>
                    <a:pt x="454458" y="212047"/>
                  </a:cubicBezTo>
                  <a:cubicBezTo>
                    <a:pt x="448784" y="211106"/>
                    <a:pt x="442165" y="204513"/>
                    <a:pt x="437438" y="201688"/>
                  </a:cubicBezTo>
                  <a:cubicBezTo>
                    <a:pt x="432710" y="198862"/>
                    <a:pt x="427036" y="196037"/>
                    <a:pt x="422308" y="193212"/>
                  </a:cubicBezTo>
                  <a:cubicBezTo>
                    <a:pt x="421363" y="192270"/>
                    <a:pt x="420417" y="191328"/>
                    <a:pt x="419472" y="191328"/>
                  </a:cubicBezTo>
                  <a:cubicBezTo>
                    <a:pt x="415689" y="188503"/>
                    <a:pt x="411907" y="185678"/>
                    <a:pt x="408125" y="183794"/>
                  </a:cubicBezTo>
                  <a:cubicBezTo>
                    <a:pt x="405288" y="181911"/>
                    <a:pt x="402451" y="180969"/>
                    <a:pt x="399614" y="179085"/>
                  </a:cubicBezTo>
                  <a:cubicBezTo>
                    <a:pt x="398669" y="178143"/>
                    <a:pt x="397723" y="178143"/>
                    <a:pt x="397723" y="177202"/>
                  </a:cubicBezTo>
                  <a:cubicBezTo>
                    <a:pt x="391104" y="175318"/>
                    <a:pt x="387322" y="170609"/>
                    <a:pt x="381648" y="167784"/>
                  </a:cubicBezTo>
                  <a:cubicBezTo>
                    <a:pt x="376921" y="169667"/>
                    <a:pt x="383540" y="176260"/>
                    <a:pt x="386376" y="180027"/>
                  </a:cubicBezTo>
                  <a:cubicBezTo>
                    <a:pt x="387322" y="181911"/>
                    <a:pt x="387322" y="182852"/>
                    <a:pt x="389213" y="184736"/>
                  </a:cubicBezTo>
                  <a:cubicBezTo>
                    <a:pt x="389213" y="185678"/>
                    <a:pt x="391104" y="186619"/>
                    <a:pt x="392050" y="188503"/>
                  </a:cubicBezTo>
                  <a:cubicBezTo>
                    <a:pt x="392050" y="188503"/>
                    <a:pt x="392050" y="189445"/>
                    <a:pt x="392050" y="190387"/>
                  </a:cubicBezTo>
                  <a:cubicBezTo>
                    <a:pt x="393941" y="192270"/>
                    <a:pt x="396778" y="196037"/>
                    <a:pt x="398669" y="197921"/>
                  </a:cubicBezTo>
                  <a:cubicBezTo>
                    <a:pt x="399614" y="199804"/>
                    <a:pt x="399614" y="201688"/>
                    <a:pt x="400560" y="203571"/>
                  </a:cubicBezTo>
                  <a:cubicBezTo>
                    <a:pt x="401506" y="203571"/>
                    <a:pt x="403397" y="205455"/>
                    <a:pt x="403397" y="206397"/>
                  </a:cubicBezTo>
                  <a:cubicBezTo>
                    <a:pt x="404342" y="207338"/>
                    <a:pt x="404342" y="208280"/>
                    <a:pt x="404342" y="209222"/>
                  </a:cubicBezTo>
                  <a:cubicBezTo>
                    <a:pt x="410016" y="218640"/>
                    <a:pt x="417580" y="225232"/>
                    <a:pt x="421363" y="234650"/>
                  </a:cubicBezTo>
                  <a:cubicBezTo>
                    <a:pt x="417580" y="238417"/>
                    <a:pt x="411907" y="240301"/>
                    <a:pt x="407179" y="243126"/>
                  </a:cubicBezTo>
                  <a:cubicBezTo>
                    <a:pt x="397723" y="231825"/>
                    <a:pt x="391104" y="217698"/>
                    <a:pt x="381648" y="206397"/>
                  </a:cubicBezTo>
                  <a:cubicBezTo>
                    <a:pt x="377866" y="197921"/>
                    <a:pt x="372193" y="192270"/>
                    <a:pt x="368410" y="184736"/>
                  </a:cubicBezTo>
                  <a:cubicBezTo>
                    <a:pt x="364628" y="178143"/>
                    <a:pt x="358009" y="172493"/>
                    <a:pt x="356118" y="163075"/>
                  </a:cubicBezTo>
                  <a:cubicBezTo>
                    <a:pt x="357063" y="163075"/>
                    <a:pt x="358009" y="162133"/>
                    <a:pt x="359900" y="162133"/>
                  </a:cubicBezTo>
                  <a:cubicBezTo>
                    <a:pt x="365574" y="157424"/>
                    <a:pt x="372193" y="153657"/>
                    <a:pt x="379757" y="148948"/>
                  </a:cubicBezTo>
                  <a:cubicBezTo>
                    <a:pt x="391104" y="154599"/>
                    <a:pt x="401506" y="162133"/>
                    <a:pt x="412853" y="168726"/>
                  </a:cubicBezTo>
                  <a:cubicBezTo>
                    <a:pt x="412853" y="169667"/>
                    <a:pt x="414744" y="168726"/>
                    <a:pt x="414744" y="169667"/>
                  </a:cubicBezTo>
                  <a:cubicBezTo>
                    <a:pt x="423254" y="175318"/>
                    <a:pt x="431764" y="180027"/>
                    <a:pt x="440274" y="184736"/>
                  </a:cubicBezTo>
                  <a:cubicBezTo>
                    <a:pt x="443111" y="186619"/>
                    <a:pt x="446893" y="191328"/>
                    <a:pt x="451621" y="189445"/>
                  </a:cubicBezTo>
                  <a:cubicBezTo>
                    <a:pt x="451621" y="186619"/>
                    <a:pt x="448784" y="186619"/>
                    <a:pt x="448784" y="182852"/>
                  </a:cubicBezTo>
                  <a:cubicBezTo>
                    <a:pt x="447839" y="182852"/>
                    <a:pt x="446893" y="181911"/>
                    <a:pt x="446893" y="181911"/>
                  </a:cubicBezTo>
                  <a:cubicBezTo>
                    <a:pt x="445948" y="176260"/>
                    <a:pt x="441220" y="175318"/>
                    <a:pt x="440274" y="169667"/>
                  </a:cubicBezTo>
                  <a:cubicBezTo>
                    <a:pt x="434601" y="163075"/>
                    <a:pt x="429873" y="154599"/>
                    <a:pt x="425145" y="147065"/>
                  </a:cubicBezTo>
                  <a:cubicBezTo>
                    <a:pt x="420417" y="140472"/>
                    <a:pt x="415689" y="134822"/>
                    <a:pt x="412853" y="127288"/>
                  </a:cubicBezTo>
                  <a:cubicBezTo>
                    <a:pt x="417580" y="125404"/>
                    <a:pt x="421363" y="120695"/>
                    <a:pt x="425145" y="118812"/>
                  </a:cubicBezTo>
                  <a:close/>
                  <a:moveTo>
                    <a:pt x="518612" y="85064"/>
                  </a:moveTo>
                  <a:cubicBezTo>
                    <a:pt x="505334" y="88828"/>
                    <a:pt x="499644" y="102002"/>
                    <a:pt x="504386" y="117998"/>
                  </a:cubicBezTo>
                  <a:cubicBezTo>
                    <a:pt x="504386" y="118939"/>
                    <a:pt x="505334" y="119880"/>
                    <a:pt x="506283" y="121762"/>
                  </a:cubicBezTo>
                  <a:cubicBezTo>
                    <a:pt x="508179" y="127408"/>
                    <a:pt x="510076" y="133995"/>
                    <a:pt x="512922" y="138700"/>
                  </a:cubicBezTo>
                  <a:cubicBezTo>
                    <a:pt x="516715" y="146228"/>
                    <a:pt x="527148" y="156578"/>
                    <a:pt x="541374" y="152814"/>
                  </a:cubicBezTo>
                  <a:cubicBezTo>
                    <a:pt x="548962" y="150932"/>
                    <a:pt x="552755" y="147169"/>
                    <a:pt x="557498" y="141523"/>
                  </a:cubicBezTo>
                  <a:cubicBezTo>
                    <a:pt x="564137" y="122703"/>
                    <a:pt x="551807" y="95415"/>
                    <a:pt x="541374" y="87887"/>
                  </a:cubicBezTo>
                  <a:cubicBezTo>
                    <a:pt x="534735" y="83182"/>
                    <a:pt x="526200" y="82241"/>
                    <a:pt x="518612" y="85064"/>
                  </a:cubicBezTo>
                  <a:close/>
                  <a:moveTo>
                    <a:pt x="1208619" y="69326"/>
                  </a:moveTo>
                  <a:cubicBezTo>
                    <a:pt x="1212389" y="70268"/>
                    <a:pt x="1222757" y="75918"/>
                    <a:pt x="1223700" y="77802"/>
                  </a:cubicBezTo>
                  <a:cubicBezTo>
                    <a:pt x="1224642" y="80627"/>
                    <a:pt x="1220872" y="84394"/>
                    <a:pt x="1218987" y="87220"/>
                  </a:cubicBezTo>
                  <a:cubicBezTo>
                    <a:pt x="1218044" y="89103"/>
                    <a:pt x="1217102" y="91928"/>
                    <a:pt x="1216159" y="93812"/>
                  </a:cubicBezTo>
                  <a:cubicBezTo>
                    <a:pt x="1214274" y="97579"/>
                    <a:pt x="1213332" y="99463"/>
                    <a:pt x="1212389" y="104171"/>
                  </a:cubicBezTo>
                  <a:cubicBezTo>
                    <a:pt x="1211446" y="105113"/>
                    <a:pt x="1210504" y="106055"/>
                    <a:pt x="1209561" y="107939"/>
                  </a:cubicBezTo>
                  <a:cubicBezTo>
                    <a:pt x="1208619" y="108880"/>
                    <a:pt x="1209561" y="109822"/>
                    <a:pt x="1209561" y="110764"/>
                  </a:cubicBezTo>
                  <a:cubicBezTo>
                    <a:pt x="1206734" y="113589"/>
                    <a:pt x="1204849" y="118298"/>
                    <a:pt x="1202963" y="123007"/>
                  </a:cubicBezTo>
                  <a:cubicBezTo>
                    <a:pt x="1199193" y="130541"/>
                    <a:pt x="1192595" y="140901"/>
                    <a:pt x="1197308" y="152202"/>
                  </a:cubicBezTo>
                  <a:cubicBezTo>
                    <a:pt x="1199193" y="157853"/>
                    <a:pt x="1210504" y="164445"/>
                    <a:pt x="1218987" y="164445"/>
                  </a:cubicBezTo>
                  <a:cubicBezTo>
                    <a:pt x="1233125" y="164445"/>
                    <a:pt x="1235010" y="152202"/>
                    <a:pt x="1241608" y="143726"/>
                  </a:cubicBezTo>
                  <a:cubicBezTo>
                    <a:pt x="1244436" y="136192"/>
                    <a:pt x="1247263" y="129599"/>
                    <a:pt x="1251034" y="123949"/>
                  </a:cubicBezTo>
                  <a:cubicBezTo>
                    <a:pt x="1252919" y="118298"/>
                    <a:pt x="1257632" y="111706"/>
                    <a:pt x="1260459" y="106055"/>
                  </a:cubicBezTo>
                  <a:cubicBezTo>
                    <a:pt x="1261402" y="102288"/>
                    <a:pt x="1262344" y="97579"/>
                    <a:pt x="1265172" y="97579"/>
                  </a:cubicBezTo>
                  <a:cubicBezTo>
                    <a:pt x="1268000" y="96637"/>
                    <a:pt x="1270827" y="99463"/>
                    <a:pt x="1272712" y="100404"/>
                  </a:cubicBezTo>
                  <a:cubicBezTo>
                    <a:pt x="1275540" y="102288"/>
                    <a:pt x="1278368" y="102288"/>
                    <a:pt x="1280253" y="104171"/>
                  </a:cubicBezTo>
                  <a:cubicBezTo>
                    <a:pt x="1278368" y="114531"/>
                    <a:pt x="1272712" y="123007"/>
                    <a:pt x="1268000" y="131483"/>
                  </a:cubicBezTo>
                  <a:cubicBezTo>
                    <a:pt x="1268000" y="132425"/>
                    <a:pt x="1268000" y="134308"/>
                    <a:pt x="1267057" y="135250"/>
                  </a:cubicBezTo>
                  <a:cubicBezTo>
                    <a:pt x="1264229" y="139959"/>
                    <a:pt x="1261402" y="147493"/>
                    <a:pt x="1258574" y="153144"/>
                  </a:cubicBezTo>
                  <a:cubicBezTo>
                    <a:pt x="1257632" y="155027"/>
                    <a:pt x="1255746" y="155969"/>
                    <a:pt x="1254804" y="157853"/>
                  </a:cubicBezTo>
                  <a:cubicBezTo>
                    <a:pt x="1252919" y="161620"/>
                    <a:pt x="1250091" y="167270"/>
                    <a:pt x="1246321" y="171037"/>
                  </a:cubicBezTo>
                  <a:cubicBezTo>
                    <a:pt x="1233125" y="181397"/>
                    <a:pt x="1211446" y="178572"/>
                    <a:pt x="1198251" y="170096"/>
                  </a:cubicBezTo>
                  <a:cubicBezTo>
                    <a:pt x="1190710" y="166329"/>
                    <a:pt x="1185997" y="159736"/>
                    <a:pt x="1180342" y="154085"/>
                  </a:cubicBezTo>
                  <a:cubicBezTo>
                    <a:pt x="1177514" y="148435"/>
                    <a:pt x="1176572" y="139959"/>
                    <a:pt x="1177514" y="133366"/>
                  </a:cubicBezTo>
                  <a:cubicBezTo>
                    <a:pt x="1177514" y="131483"/>
                    <a:pt x="1179400" y="130541"/>
                    <a:pt x="1179400" y="128658"/>
                  </a:cubicBezTo>
                  <a:cubicBezTo>
                    <a:pt x="1180342" y="127716"/>
                    <a:pt x="1179400" y="125832"/>
                    <a:pt x="1180342" y="123949"/>
                  </a:cubicBezTo>
                  <a:cubicBezTo>
                    <a:pt x="1180342" y="123007"/>
                    <a:pt x="1182227" y="121123"/>
                    <a:pt x="1183170" y="120182"/>
                  </a:cubicBezTo>
                  <a:cubicBezTo>
                    <a:pt x="1183170" y="118298"/>
                    <a:pt x="1184112" y="116415"/>
                    <a:pt x="1184112" y="115473"/>
                  </a:cubicBezTo>
                  <a:cubicBezTo>
                    <a:pt x="1185997" y="110764"/>
                    <a:pt x="1189768" y="106055"/>
                    <a:pt x="1192595" y="101346"/>
                  </a:cubicBezTo>
                  <a:cubicBezTo>
                    <a:pt x="1192595" y="100404"/>
                    <a:pt x="1192595" y="98521"/>
                    <a:pt x="1193538" y="96637"/>
                  </a:cubicBezTo>
                  <a:cubicBezTo>
                    <a:pt x="1195423" y="92870"/>
                    <a:pt x="1199193" y="89103"/>
                    <a:pt x="1199193" y="84394"/>
                  </a:cubicBezTo>
                  <a:cubicBezTo>
                    <a:pt x="1202963" y="80627"/>
                    <a:pt x="1203906" y="74977"/>
                    <a:pt x="1206734" y="70268"/>
                  </a:cubicBezTo>
                  <a:cubicBezTo>
                    <a:pt x="1206734" y="69326"/>
                    <a:pt x="1207676" y="69326"/>
                    <a:pt x="1208619" y="69326"/>
                  </a:cubicBezTo>
                  <a:close/>
                  <a:moveTo>
                    <a:pt x="532839" y="68127"/>
                  </a:moveTo>
                  <a:cubicBezTo>
                    <a:pt x="536632" y="68127"/>
                    <a:pt x="537581" y="69068"/>
                    <a:pt x="540426" y="70009"/>
                  </a:cubicBezTo>
                  <a:cubicBezTo>
                    <a:pt x="545168" y="70950"/>
                    <a:pt x="548013" y="70950"/>
                    <a:pt x="551807" y="73773"/>
                  </a:cubicBezTo>
                  <a:cubicBezTo>
                    <a:pt x="556549" y="76596"/>
                    <a:pt x="562240" y="83182"/>
                    <a:pt x="566033" y="87887"/>
                  </a:cubicBezTo>
                  <a:cubicBezTo>
                    <a:pt x="566982" y="88828"/>
                    <a:pt x="567930" y="89769"/>
                    <a:pt x="567930" y="89769"/>
                  </a:cubicBezTo>
                  <a:cubicBezTo>
                    <a:pt x="567930" y="90710"/>
                    <a:pt x="567930" y="91651"/>
                    <a:pt x="567930" y="92592"/>
                  </a:cubicBezTo>
                  <a:cubicBezTo>
                    <a:pt x="568879" y="93533"/>
                    <a:pt x="570776" y="94474"/>
                    <a:pt x="571724" y="96356"/>
                  </a:cubicBezTo>
                  <a:cubicBezTo>
                    <a:pt x="571724" y="97297"/>
                    <a:pt x="571724" y="99179"/>
                    <a:pt x="572672" y="100120"/>
                  </a:cubicBezTo>
                  <a:cubicBezTo>
                    <a:pt x="572672" y="101061"/>
                    <a:pt x="574569" y="102002"/>
                    <a:pt x="574569" y="102943"/>
                  </a:cubicBezTo>
                  <a:cubicBezTo>
                    <a:pt x="579311" y="115175"/>
                    <a:pt x="580260" y="134936"/>
                    <a:pt x="572672" y="145287"/>
                  </a:cubicBezTo>
                  <a:cubicBezTo>
                    <a:pt x="570776" y="148109"/>
                    <a:pt x="568879" y="150932"/>
                    <a:pt x="565085" y="153755"/>
                  </a:cubicBezTo>
                  <a:cubicBezTo>
                    <a:pt x="559394" y="158460"/>
                    <a:pt x="554652" y="161283"/>
                    <a:pt x="546116" y="164106"/>
                  </a:cubicBezTo>
                  <a:cubicBezTo>
                    <a:pt x="536632" y="167870"/>
                    <a:pt x="522406" y="168811"/>
                    <a:pt x="512922" y="164106"/>
                  </a:cubicBezTo>
                  <a:cubicBezTo>
                    <a:pt x="508179" y="161283"/>
                    <a:pt x="503437" y="157519"/>
                    <a:pt x="499644" y="152814"/>
                  </a:cubicBezTo>
                  <a:cubicBezTo>
                    <a:pt x="495850" y="148109"/>
                    <a:pt x="491108" y="140582"/>
                    <a:pt x="488262" y="133995"/>
                  </a:cubicBezTo>
                  <a:cubicBezTo>
                    <a:pt x="488262" y="132113"/>
                    <a:pt x="486366" y="130231"/>
                    <a:pt x="486366" y="128349"/>
                  </a:cubicBezTo>
                  <a:cubicBezTo>
                    <a:pt x="485417" y="126467"/>
                    <a:pt x="486366" y="123644"/>
                    <a:pt x="485417" y="121762"/>
                  </a:cubicBezTo>
                  <a:cubicBezTo>
                    <a:pt x="484469" y="117998"/>
                    <a:pt x="482572" y="111412"/>
                    <a:pt x="483520" y="105766"/>
                  </a:cubicBezTo>
                  <a:cubicBezTo>
                    <a:pt x="484469" y="104825"/>
                    <a:pt x="485417" y="102943"/>
                    <a:pt x="485417" y="101061"/>
                  </a:cubicBezTo>
                  <a:cubicBezTo>
                    <a:pt x="486366" y="100120"/>
                    <a:pt x="485417" y="98238"/>
                    <a:pt x="486366" y="96356"/>
                  </a:cubicBezTo>
                  <a:cubicBezTo>
                    <a:pt x="486366" y="93533"/>
                    <a:pt x="490159" y="91651"/>
                    <a:pt x="490159" y="88828"/>
                  </a:cubicBezTo>
                  <a:cubicBezTo>
                    <a:pt x="493005" y="87887"/>
                    <a:pt x="493953" y="84123"/>
                    <a:pt x="496798" y="82241"/>
                  </a:cubicBezTo>
                  <a:cubicBezTo>
                    <a:pt x="497747" y="81300"/>
                    <a:pt x="499644" y="81300"/>
                    <a:pt x="500592" y="79419"/>
                  </a:cubicBezTo>
                  <a:cubicBezTo>
                    <a:pt x="502489" y="78478"/>
                    <a:pt x="503437" y="77537"/>
                    <a:pt x="504386" y="76596"/>
                  </a:cubicBezTo>
                  <a:cubicBezTo>
                    <a:pt x="505334" y="75655"/>
                    <a:pt x="507231" y="75655"/>
                    <a:pt x="508179" y="75655"/>
                  </a:cubicBezTo>
                  <a:cubicBezTo>
                    <a:pt x="510076" y="74714"/>
                    <a:pt x="510076" y="73773"/>
                    <a:pt x="511973" y="72832"/>
                  </a:cubicBezTo>
                  <a:cubicBezTo>
                    <a:pt x="517664" y="70009"/>
                    <a:pt x="526200" y="69068"/>
                    <a:pt x="532839" y="68127"/>
                  </a:cubicBezTo>
                  <a:close/>
                  <a:moveTo>
                    <a:pt x="639318" y="44264"/>
                  </a:moveTo>
                  <a:cubicBezTo>
                    <a:pt x="635308" y="45327"/>
                    <a:pt x="631299" y="46744"/>
                    <a:pt x="627053" y="46272"/>
                  </a:cubicBezTo>
                  <a:cubicBezTo>
                    <a:pt x="625166" y="48162"/>
                    <a:pt x="623279" y="49107"/>
                    <a:pt x="623279" y="51941"/>
                  </a:cubicBezTo>
                  <a:cubicBezTo>
                    <a:pt x="622336" y="55721"/>
                    <a:pt x="626109" y="60445"/>
                    <a:pt x="627053" y="65169"/>
                  </a:cubicBezTo>
                  <a:cubicBezTo>
                    <a:pt x="627996" y="68949"/>
                    <a:pt x="626109" y="71783"/>
                    <a:pt x="628940" y="73673"/>
                  </a:cubicBezTo>
                  <a:cubicBezTo>
                    <a:pt x="637431" y="75563"/>
                    <a:pt x="644035" y="70838"/>
                    <a:pt x="651583" y="69893"/>
                  </a:cubicBezTo>
                  <a:cubicBezTo>
                    <a:pt x="653470" y="67059"/>
                    <a:pt x="658187" y="65169"/>
                    <a:pt x="659131" y="60445"/>
                  </a:cubicBezTo>
                  <a:cubicBezTo>
                    <a:pt x="660074" y="54776"/>
                    <a:pt x="656300" y="46272"/>
                    <a:pt x="651583" y="44382"/>
                  </a:cubicBezTo>
                  <a:cubicBezTo>
                    <a:pt x="647338" y="42493"/>
                    <a:pt x="643328" y="43201"/>
                    <a:pt x="639318" y="44264"/>
                  </a:cubicBezTo>
                  <a:close/>
                  <a:moveTo>
                    <a:pt x="654413" y="28320"/>
                  </a:moveTo>
                  <a:cubicBezTo>
                    <a:pt x="662905" y="30209"/>
                    <a:pt x="666678" y="30209"/>
                    <a:pt x="671396" y="35879"/>
                  </a:cubicBezTo>
                  <a:cubicBezTo>
                    <a:pt x="676113" y="39658"/>
                    <a:pt x="679887" y="51941"/>
                    <a:pt x="676113" y="60445"/>
                  </a:cubicBezTo>
                  <a:cubicBezTo>
                    <a:pt x="673283" y="65169"/>
                    <a:pt x="668565" y="67059"/>
                    <a:pt x="666678" y="71783"/>
                  </a:cubicBezTo>
                  <a:cubicBezTo>
                    <a:pt x="668565" y="73673"/>
                    <a:pt x="672339" y="73673"/>
                    <a:pt x="675170" y="75563"/>
                  </a:cubicBezTo>
                  <a:cubicBezTo>
                    <a:pt x="678000" y="76507"/>
                    <a:pt x="678943" y="79342"/>
                    <a:pt x="681774" y="81232"/>
                  </a:cubicBezTo>
                  <a:cubicBezTo>
                    <a:pt x="682717" y="84066"/>
                    <a:pt x="683661" y="86901"/>
                    <a:pt x="685548" y="89735"/>
                  </a:cubicBezTo>
                  <a:cubicBezTo>
                    <a:pt x="687435" y="95404"/>
                    <a:pt x="689322" y="101074"/>
                    <a:pt x="692152" y="106743"/>
                  </a:cubicBezTo>
                  <a:cubicBezTo>
                    <a:pt x="693095" y="109577"/>
                    <a:pt x="695926" y="110522"/>
                    <a:pt x="694982" y="112412"/>
                  </a:cubicBezTo>
                  <a:cubicBezTo>
                    <a:pt x="694039" y="116191"/>
                    <a:pt x="689322" y="114302"/>
                    <a:pt x="685548" y="115246"/>
                  </a:cubicBezTo>
                  <a:cubicBezTo>
                    <a:pt x="679887" y="117136"/>
                    <a:pt x="678000" y="119971"/>
                    <a:pt x="675170" y="114302"/>
                  </a:cubicBezTo>
                  <a:cubicBezTo>
                    <a:pt x="670452" y="106743"/>
                    <a:pt x="669509" y="94460"/>
                    <a:pt x="664792" y="87846"/>
                  </a:cubicBezTo>
                  <a:cubicBezTo>
                    <a:pt x="658187" y="79342"/>
                    <a:pt x="647809" y="87846"/>
                    <a:pt x="636488" y="87846"/>
                  </a:cubicBezTo>
                  <a:cubicBezTo>
                    <a:pt x="630827" y="90680"/>
                    <a:pt x="633657" y="95404"/>
                    <a:pt x="635544" y="102018"/>
                  </a:cubicBezTo>
                  <a:cubicBezTo>
                    <a:pt x="636488" y="103908"/>
                    <a:pt x="636488" y="105798"/>
                    <a:pt x="636488" y="107688"/>
                  </a:cubicBezTo>
                  <a:cubicBezTo>
                    <a:pt x="637431" y="109577"/>
                    <a:pt x="638374" y="111467"/>
                    <a:pt x="638374" y="113357"/>
                  </a:cubicBezTo>
                  <a:cubicBezTo>
                    <a:pt x="640261" y="118081"/>
                    <a:pt x="640261" y="122805"/>
                    <a:pt x="642148" y="126585"/>
                  </a:cubicBezTo>
                  <a:cubicBezTo>
                    <a:pt x="635544" y="127530"/>
                    <a:pt x="630827" y="132254"/>
                    <a:pt x="623279" y="130364"/>
                  </a:cubicBezTo>
                  <a:cubicBezTo>
                    <a:pt x="619505" y="115246"/>
                    <a:pt x="615731" y="100129"/>
                    <a:pt x="611014" y="85956"/>
                  </a:cubicBezTo>
                  <a:cubicBezTo>
                    <a:pt x="609127" y="69893"/>
                    <a:pt x="602523" y="55721"/>
                    <a:pt x="600636" y="39658"/>
                  </a:cubicBezTo>
                  <a:cubicBezTo>
                    <a:pt x="607240" y="37768"/>
                    <a:pt x="611957" y="36823"/>
                    <a:pt x="619505" y="34934"/>
                  </a:cubicBezTo>
                  <a:cubicBezTo>
                    <a:pt x="620449" y="34934"/>
                    <a:pt x="622336" y="33044"/>
                    <a:pt x="624223" y="33044"/>
                  </a:cubicBezTo>
                  <a:cubicBezTo>
                    <a:pt x="626109" y="32099"/>
                    <a:pt x="628940" y="33044"/>
                    <a:pt x="631770" y="32099"/>
                  </a:cubicBezTo>
                  <a:cubicBezTo>
                    <a:pt x="632714" y="32099"/>
                    <a:pt x="634601" y="30209"/>
                    <a:pt x="636488" y="30209"/>
                  </a:cubicBezTo>
                  <a:cubicBezTo>
                    <a:pt x="639318" y="29265"/>
                    <a:pt x="643092" y="29265"/>
                    <a:pt x="645922" y="29265"/>
                  </a:cubicBezTo>
                  <a:cubicBezTo>
                    <a:pt x="649696" y="28320"/>
                    <a:pt x="650640" y="27375"/>
                    <a:pt x="654413" y="28320"/>
                  </a:cubicBezTo>
                  <a:close/>
                  <a:moveTo>
                    <a:pt x="914461" y="19857"/>
                  </a:moveTo>
                  <a:cubicBezTo>
                    <a:pt x="914461" y="20800"/>
                    <a:pt x="913519" y="20800"/>
                    <a:pt x="913519" y="21742"/>
                  </a:cubicBezTo>
                  <a:cubicBezTo>
                    <a:pt x="910691" y="27398"/>
                    <a:pt x="908805" y="33996"/>
                    <a:pt x="905977" y="40594"/>
                  </a:cubicBezTo>
                  <a:cubicBezTo>
                    <a:pt x="905977" y="41537"/>
                    <a:pt x="904092" y="42479"/>
                    <a:pt x="904092" y="43422"/>
                  </a:cubicBezTo>
                  <a:cubicBezTo>
                    <a:pt x="903149" y="45307"/>
                    <a:pt x="903149" y="47192"/>
                    <a:pt x="903149" y="48135"/>
                  </a:cubicBezTo>
                  <a:cubicBezTo>
                    <a:pt x="901264" y="51905"/>
                    <a:pt x="898436" y="55676"/>
                    <a:pt x="900321" y="60389"/>
                  </a:cubicBezTo>
                  <a:cubicBezTo>
                    <a:pt x="907863" y="61331"/>
                    <a:pt x="919175" y="61331"/>
                    <a:pt x="925773" y="61331"/>
                  </a:cubicBezTo>
                  <a:cubicBezTo>
                    <a:pt x="928601" y="57561"/>
                    <a:pt x="924831" y="51905"/>
                    <a:pt x="923888" y="48135"/>
                  </a:cubicBezTo>
                  <a:cubicBezTo>
                    <a:pt x="922945" y="42479"/>
                    <a:pt x="921060" y="33996"/>
                    <a:pt x="920117" y="28340"/>
                  </a:cubicBezTo>
                  <a:cubicBezTo>
                    <a:pt x="919175" y="25513"/>
                    <a:pt x="916347" y="19857"/>
                    <a:pt x="914461" y="19857"/>
                  </a:cubicBezTo>
                  <a:close/>
                  <a:moveTo>
                    <a:pt x="1007622" y="11536"/>
                  </a:moveTo>
                  <a:cubicBezTo>
                    <a:pt x="1013288" y="11536"/>
                    <a:pt x="1018954" y="12477"/>
                    <a:pt x="1022731" y="15303"/>
                  </a:cubicBezTo>
                  <a:cubicBezTo>
                    <a:pt x="1023676" y="18128"/>
                    <a:pt x="1021787" y="20953"/>
                    <a:pt x="1020843" y="24720"/>
                  </a:cubicBezTo>
                  <a:cubicBezTo>
                    <a:pt x="1020843" y="28487"/>
                    <a:pt x="1020843" y="32255"/>
                    <a:pt x="1019898" y="36022"/>
                  </a:cubicBezTo>
                  <a:cubicBezTo>
                    <a:pt x="1019898" y="37905"/>
                    <a:pt x="1018010" y="38847"/>
                    <a:pt x="1018010" y="40730"/>
                  </a:cubicBezTo>
                  <a:cubicBezTo>
                    <a:pt x="1017065" y="43556"/>
                    <a:pt x="1017065" y="47323"/>
                    <a:pt x="1017065" y="51090"/>
                  </a:cubicBezTo>
                  <a:cubicBezTo>
                    <a:pt x="1015176" y="56740"/>
                    <a:pt x="1013288" y="65216"/>
                    <a:pt x="1012343" y="71809"/>
                  </a:cubicBezTo>
                  <a:cubicBezTo>
                    <a:pt x="1011399" y="76518"/>
                    <a:pt x="1011399" y="81226"/>
                    <a:pt x="1010455" y="84994"/>
                  </a:cubicBezTo>
                  <a:cubicBezTo>
                    <a:pt x="1009510" y="86877"/>
                    <a:pt x="1008566" y="87819"/>
                    <a:pt x="1008566" y="89702"/>
                  </a:cubicBezTo>
                  <a:cubicBezTo>
                    <a:pt x="1008566" y="95353"/>
                    <a:pt x="1018010" y="94411"/>
                    <a:pt x="1024620" y="95353"/>
                  </a:cubicBezTo>
                  <a:cubicBezTo>
                    <a:pt x="1026509" y="95353"/>
                    <a:pt x="1028398" y="97237"/>
                    <a:pt x="1030286" y="97237"/>
                  </a:cubicBezTo>
                  <a:cubicBezTo>
                    <a:pt x="1036897" y="99120"/>
                    <a:pt x="1043507" y="98178"/>
                    <a:pt x="1048229" y="101004"/>
                  </a:cubicBezTo>
                  <a:cubicBezTo>
                    <a:pt x="1050118" y="105712"/>
                    <a:pt x="1047285" y="109479"/>
                    <a:pt x="1047285" y="114188"/>
                  </a:cubicBezTo>
                  <a:cubicBezTo>
                    <a:pt x="1043507" y="116072"/>
                    <a:pt x="1038786" y="112305"/>
                    <a:pt x="1035008" y="112305"/>
                  </a:cubicBezTo>
                  <a:cubicBezTo>
                    <a:pt x="1032175" y="111363"/>
                    <a:pt x="1029342" y="112305"/>
                    <a:pt x="1026509" y="111363"/>
                  </a:cubicBezTo>
                  <a:cubicBezTo>
                    <a:pt x="1025564" y="111363"/>
                    <a:pt x="1023676" y="110421"/>
                    <a:pt x="1022731" y="109479"/>
                  </a:cubicBezTo>
                  <a:cubicBezTo>
                    <a:pt x="1018010" y="108538"/>
                    <a:pt x="1013288" y="108538"/>
                    <a:pt x="1009510" y="107596"/>
                  </a:cubicBezTo>
                  <a:cubicBezTo>
                    <a:pt x="1003844" y="106654"/>
                    <a:pt x="996289" y="104771"/>
                    <a:pt x="988734" y="103829"/>
                  </a:cubicBezTo>
                  <a:cubicBezTo>
                    <a:pt x="987790" y="96295"/>
                    <a:pt x="990623" y="87819"/>
                    <a:pt x="992512" y="79343"/>
                  </a:cubicBezTo>
                  <a:cubicBezTo>
                    <a:pt x="996289" y="63333"/>
                    <a:pt x="999122" y="44498"/>
                    <a:pt x="1002900" y="27546"/>
                  </a:cubicBezTo>
                  <a:cubicBezTo>
                    <a:pt x="1003844" y="22837"/>
                    <a:pt x="1002900" y="10594"/>
                    <a:pt x="1007622" y="11536"/>
                  </a:cubicBezTo>
                  <a:close/>
                  <a:moveTo>
                    <a:pt x="907863" y="1005"/>
                  </a:moveTo>
                  <a:cubicBezTo>
                    <a:pt x="912576" y="1005"/>
                    <a:pt x="923888" y="1005"/>
                    <a:pt x="926716" y="1947"/>
                  </a:cubicBezTo>
                  <a:cubicBezTo>
                    <a:pt x="930487" y="3833"/>
                    <a:pt x="932372" y="15144"/>
                    <a:pt x="934257" y="19857"/>
                  </a:cubicBezTo>
                  <a:cubicBezTo>
                    <a:pt x="936143" y="27398"/>
                    <a:pt x="938028" y="33053"/>
                    <a:pt x="939913" y="39652"/>
                  </a:cubicBezTo>
                  <a:cubicBezTo>
                    <a:pt x="941799" y="44365"/>
                    <a:pt x="942741" y="50020"/>
                    <a:pt x="943684" y="54733"/>
                  </a:cubicBezTo>
                  <a:cubicBezTo>
                    <a:pt x="944627" y="56618"/>
                    <a:pt x="945569" y="57561"/>
                    <a:pt x="946512" y="59446"/>
                  </a:cubicBezTo>
                  <a:cubicBezTo>
                    <a:pt x="946512" y="61331"/>
                    <a:pt x="946512" y="64159"/>
                    <a:pt x="947455" y="66044"/>
                  </a:cubicBezTo>
                  <a:cubicBezTo>
                    <a:pt x="947455" y="67930"/>
                    <a:pt x="949340" y="69815"/>
                    <a:pt x="949340" y="70757"/>
                  </a:cubicBezTo>
                  <a:cubicBezTo>
                    <a:pt x="950283" y="72643"/>
                    <a:pt x="949340" y="74528"/>
                    <a:pt x="950283" y="75470"/>
                  </a:cubicBezTo>
                  <a:cubicBezTo>
                    <a:pt x="952168" y="83954"/>
                    <a:pt x="957824" y="91495"/>
                    <a:pt x="954996" y="98093"/>
                  </a:cubicBezTo>
                  <a:cubicBezTo>
                    <a:pt x="951225" y="98093"/>
                    <a:pt x="944627" y="97150"/>
                    <a:pt x="939913" y="97150"/>
                  </a:cubicBezTo>
                  <a:cubicBezTo>
                    <a:pt x="936143" y="95265"/>
                    <a:pt x="937085" y="91495"/>
                    <a:pt x="936143" y="87724"/>
                  </a:cubicBezTo>
                  <a:cubicBezTo>
                    <a:pt x="934257" y="81126"/>
                    <a:pt x="932372" y="76413"/>
                    <a:pt x="924831" y="75470"/>
                  </a:cubicBezTo>
                  <a:cubicBezTo>
                    <a:pt x="922945" y="75470"/>
                    <a:pt x="920117" y="75470"/>
                    <a:pt x="917289" y="75470"/>
                  </a:cubicBezTo>
                  <a:cubicBezTo>
                    <a:pt x="910691" y="75470"/>
                    <a:pt x="902207" y="73585"/>
                    <a:pt x="896551" y="74528"/>
                  </a:cubicBezTo>
                  <a:cubicBezTo>
                    <a:pt x="891837" y="74528"/>
                    <a:pt x="891837" y="77356"/>
                    <a:pt x="890895" y="81126"/>
                  </a:cubicBezTo>
                  <a:cubicBezTo>
                    <a:pt x="888067" y="85839"/>
                    <a:pt x="886181" y="90552"/>
                    <a:pt x="883353" y="93380"/>
                  </a:cubicBezTo>
                  <a:cubicBezTo>
                    <a:pt x="877697" y="94322"/>
                    <a:pt x="871099" y="94322"/>
                    <a:pt x="867328" y="92437"/>
                  </a:cubicBezTo>
                  <a:cubicBezTo>
                    <a:pt x="869213" y="84896"/>
                    <a:pt x="873927" y="77356"/>
                    <a:pt x="876755" y="70757"/>
                  </a:cubicBezTo>
                  <a:cubicBezTo>
                    <a:pt x="881468" y="57561"/>
                    <a:pt x="887124" y="46250"/>
                    <a:pt x="891837" y="33996"/>
                  </a:cubicBezTo>
                  <a:cubicBezTo>
                    <a:pt x="894665" y="26455"/>
                    <a:pt x="897493" y="17972"/>
                    <a:pt x="901264" y="12316"/>
                  </a:cubicBezTo>
                  <a:cubicBezTo>
                    <a:pt x="902207" y="9488"/>
                    <a:pt x="904092" y="1005"/>
                    <a:pt x="907863" y="1005"/>
                  </a:cubicBezTo>
                  <a:close/>
                  <a:moveTo>
                    <a:pt x="823735" y="151"/>
                  </a:moveTo>
                  <a:cubicBezTo>
                    <a:pt x="824678" y="12423"/>
                    <a:pt x="826565" y="22808"/>
                    <a:pt x="828451" y="34137"/>
                  </a:cubicBezTo>
                  <a:cubicBezTo>
                    <a:pt x="829394" y="43577"/>
                    <a:pt x="828451" y="53017"/>
                    <a:pt x="830337" y="60570"/>
                  </a:cubicBezTo>
                  <a:cubicBezTo>
                    <a:pt x="830337" y="62458"/>
                    <a:pt x="831281" y="63402"/>
                    <a:pt x="831281" y="64346"/>
                  </a:cubicBezTo>
                  <a:cubicBezTo>
                    <a:pt x="833167" y="73786"/>
                    <a:pt x="832224" y="84171"/>
                    <a:pt x="833167" y="92667"/>
                  </a:cubicBezTo>
                  <a:cubicBezTo>
                    <a:pt x="828451" y="93611"/>
                    <a:pt x="819962" y="96443"/>
                    <a:pt x="816190" y="93611"/>
                  </a:cubicBezTo>
                  <a:cubicBezTo>
                    <a:pt x="814303" y="84171"/>
                    <a:pt x="816190" y="73786"/>
                    <a:pt x="813360" y="65290"/>
                  </a:cubicBezTo>
                  <a:cubicBezTo>
                    <a:pt x="813360" y="64346"/>
                    <a:pt x="812417" y="62458"/>
                    <a:pt x="812417" y="61514"/>
                  </a:cubicBezTo>
                  <a:cubicBezTo>
                    <a:pt x="811474" y="53961"/>
                    <a:pt x="812417" y="45465"/>
                    <a:pt x="811474" y="38857"/>
                  </a:cubicBezTo>
                  <a:cubicBezTo>
                    <a:pt x="810531" y="35081"/>
                    <a:pt x="809588" y="31304"/>
                    <a:pt x="808644" y="28472"/>
                  </a:cubicBezTo>
                  <a:cubicBezTo>
                    <a:pt x="808644" y="24696"/>
                    <a:pt x="809588" y="20920"/>
                    <a:pt x="806758" y="18088"/>
                  </a:cubicBezTo>
                  <a:cubicBezTo>
                    <a:pt x="802985" y="19976"/>
                    <a:pt x="804872" y="24696"/>
                    <a:pt x="803929" y="28472"/>
                  </a:cubicBezTo>
                  <a:cubicBezTo>
                    <a:pt x="802985" y="30360"/>
                    <a:pt x="801099" y="32248"/>
                    <a:pt x="801099" y="34137"/>
                  </a:cubicBezTo>
                  <a:cubicBezTo>
                    <a:pt x="801099" y="36969"/>
                    <a:pt x="801099" y="39801"/>
                    <a:pt x="801099" y="41689"/>
                  </a:cubicBezTo>
                  <a:cubicBezTo>
                    <a:pt x="800156" y="43577"/>
                    <a:pt x="799213" y="45465"/>
                    <a:pt x="798270" y="47353"/>
                  </a:cubicBezTo>
                  <a:cubicBezTo>
                    <a:pt x="798270" y="50185"/>
                    <a:pt x="798270" y="53017"/>
                    <a:pt x="797326" y="55850"/>
                  </a:cubicBezTo>
                  <a:cubicBezTo>
                    <a:pt x="797326" y="57738"/>
                    <a:pt x="795440" y="60570"/>
                    <a:pt x="795440" y="62458"/>
                  </a:cubicBezTo>
                  <a:cubicBezTo>
                    <a:pt x="794497" y="66234"/>
                    <a:pt x="794497" y="69066"/>
                    <a:pt x="794497" y="72842"/>
                  </a:cubicBezTo>
                  <a:cubicBezTo>
                    <a:pt x="793554" y="74730"/>
                    <a:pt x="791667" y="77563"/>
                    <a:pt x="791667" y="80395"/>
                  </a:cubicBezTo>
                  <a:cubicBezTo>
                    <a:pt x="790724" y="82283"/>
                    <a:pt x="791667" y="84171"/>
                    <a:pt x="790724" y="86059"/>
                  </a:cubicBezTo>
                  <a:cubicBezTo>
                    <a:pt x="789781" y="90779"/>
                    <a:pt x="787895" y="94555"/>
                    <a:pt x="786951" y="99276"/>
                  </a:cubicBezTo>
                  <a:cubicBezTo>
                    <a:pt x="783179" y="100220"/>
                    <a:pt x="776577" y="99276"/>
                    <a:pt x="771861" y="99276"/>
                  </a:cubicBezTo>
                  <a:cubicBezTo>
                    <a:pt x="770918" y="94555"/>
                    <a:pt x="768088" y="90779"/>
                    <a:pt x="766202" y="87003"/>
                  </a:cubicBezTo>
                  <a:cubicBezTo>
                    <a:pt x="760543" y="70010"/>
                    <a:pt x="752054" y="55850"/>
                    <a:pt x="746395" y="39801"/>
                  </a:cubicBezTo>
                  <a:cubicBezTo>
                    <a:pt x="746395" y="37913"/>
                    <a:pt x="744509" y="37913"/>
                    <a:pt x="744509" y="36025"/>
                  </a:cubicBezTo>
                  <a:cubicBezTo>
                    <a:pt x="743566" y="31304"/>
                    <a:pt x="740736" y="27528"/>
                    <a:pt x="738850" y="23752"/>
                  </a:cubicBezTo>
                  <a:cubicBezTo>
                    <a:pt x="733191" y="26584"/>
                    <a:pt x="737906" y="33192"/>
                    <a:pt x="738850" y="36969"/>
                  </a:cubicBezTo>
                  <a:cubicBezTo>
                    <a:pt x="738850" y="37913"/>
                    <a:pt x="737906" y="39801"/>
                    <a:pt x="737906" y="40745"/>
                  </a:cubicBezTo>
                  <a:cubicBezTo>
                    <a:pt x="737906" y="52073"/>
                    <a:pt x="741679" y="66234"/>
                    <a:pt x="742622" y="78507"/>
                  </a:cubicBezTo>
                  <a:cubicBezTo>
                    <a:pt x="742622" y="82283"/>
                    <a:pt x="741679" y="85115"/>
                    <a:pt x="742622" y="88891"/>
                  </a:cubicBezTo>
                  <a:cubicBezTo>
                    <a:pt x="743566" y="93611"/>
                    <a:pt x="746395" y="98332"/>
                    <a:pt x="744509" y="103052"/>
                  </a:cubicBezTo>
                  <a:cubicBezTo>
                    <a:pt x="739793" y="103996"/>
                    <a:pt x="734134" y="105884"/>
                    <a:pt x="729418" y="104940"/>
                  </a:cubicBezTo>
                  <a:cubicBezTo>
                    <a:pt x="725645" y="101164"/>
                    <a:pt x="725645" y="95499"/>
                    <a:pt x="725645" y="90779"/>
                  </a:cubicBezTo>
                  <a:cubicBezTo>
                    <a:pt x="725645" y="86059"/>
                    <a:pt x="725645" y="80395"/>
                    <a:pt x="724702" y="74730"/>
                  </a:cubicBezTo>
                  <a:cubicBezTo>
                    <a:pt x="723759" y="70954"/>
                    <a:pt x="722816" y="66234"/>
                    <a:pt x="722816" y="62458"/>
                  </a:cubicBezTo>
                  <a:cubicBezTo>
                    <a:pt x="721873" y="54905"/>
                    <a:pt x="721873" y="47353"/>
                    <a:pt x="720929" y="40745"/>
                  </a:cubicBezTo>
                  <a:cubicBezTo>
                    <a:pt x="720929" y="38857"/>
                    <a:pt x="719986" y="37913"/>
                    <a:pt x="719043" y="36025"/>
                  </a:cubicBezTo>
                  <a:cubicBezTo>
                    <a:pt x="718100" y="28472"/>
                    <a:pt x="719043" y="20920"/>
                    <a:pt x="718100" y="13368"/>
                  </a:cubicBezTo>
                  <a:cubicBezTo>
                    <a:pt x="719986" y="9591"/>
                    <a:pt x="723759" y="10535"/>
                    <a:pt x="726588" y="10535"/>
                  </a:cubicBezTo>
                  <a:cubicBezTo>
                    <a:pt x="734134" y="9591"/>
                    <a:pt x="743566" y="6759"/>
                    <a:pt x="751111" y="8647"/>
                  </a:cubicBezTo>
                  <a:cubicBezTo>
                    <a:pt x="752997" y="18088"/>
                    <a:pt x="756770" y="25640"/>
                    <a:pt x="760543" y="34137"/>
                  </a:cubicBezTo>
                  <a:cubicBezTo>
                    <a:pt x="761486" y="36025"/>
                    <a:pt x="762429" y="37913"/>
                    <a:pt x="763372" y="39801"/>
                  </a:cubicBezTo>
                  <a:cubicBezTo>
                    <a:pt x="763372" y="41689"/>
                    <a:pt x="763372" y="42633"/>
                    <a:pt x="763372" y="43577"/>
                  </a:cubicBezTo>
                  <a:cubicBezTo>
                    <a:pt x="764315" y="45465"/>
                    <a:pt x="765258" y="46409"/>
                    <a:pt x="766202" y="47353"/>
                  </a:cubicBezTo>
                  <a:cubicBezTo>
                    <a:pt x="768088" y="51129"/>
                    <a:pt x="769031" y="56794"/>
                    <a:pt x="770918" y="60570"/>
                  </a:cubicBezTo>
                  <a:cubicBezTo>
                    <a:pt x="770918" y="61514"/>
                    <a:pt x="772804" y="62458"/>
                    <a:pt x="772804" y="64346"/>
                  </a:cubicBezTo>
                  <a:cubicBezTo>
                    <a:pt x="774690" y="67178"/>
                    <a:pt x="774690" y="71898"/>
                    <a:pt x="778463" y="72842"/>
                  </a:cubicBezTo>
                  <a:cubicBezTo>
                    <a:pt x="782236" y="70954"/>
                    <a:pt x="780349" y="66234"/>
                    <a:pt x="781292" y="63402"/>
                  </a:cubicBezTo>
                  <a:cubicBezTo>
                    <a:pt x="781292" y="60570"/>
                    <a:pt x="783179" y="57738"/>
                    <a:pt x="784122" y="54905"/>
                  </a:cubicBezTo>
                  <a:cubicBezTo>
                    <a:pt x="784122" y="52073"/>
                    <a:pt x="784122" y="50185"/>
                    <a:pt x="784122" y="47353"/>
                  </a:cubicBezTo>
                  <a:cubicBezTo>
                    <a:pt x="785065" y="43577"/>
                    <a:pt x="786008" y="39801"/>
                    <a:pt x="786951" y="36025"/>
                  </a:cubicBezTo>
                  <a:cubicBezTo>
                    <a:pt x="788838" y="24696"/>
                    <a:pt x="790724" y="13368"/>
                    <a:pt x="794497" y="2983"/>
                  </a:cubicBezTo>
                  <a:cubicBezTo>
                    <a:pt x="802985" y="2983"/>
                    <a:pt x="815247" y="-793"/>
                    <a:pt x="823735" y="151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</p:grpSp>
      <p:pic>
        <p:nvPicPr>
          <p:cNvPr id="20" name="图片 1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03" b="7500"/>
          <a:stretch>
            <a:fillRect/>
          </a:stretch>
        </p:blipFill>
        <p:spPr>
          <a:xfrm>
            <a:off x="2261" y="4860943"/>
            <a:ext cx="12189739" cy="2084618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23000"/>
              </a:prstClr>
            </a:outerShdw>
          </a:effectLst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 userDrawn="1"/>
        </p:nvSpPr>
        <p:spPr>
          <a:xfrm>
            <a:off x="8966592" y="6353523"/>
            <a:ext cx="3131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spc="6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www.jxnu.edu.cn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6860" y="6287476"/>
            <a:ext cx="2223676" cy="373824"/>
          </a:xfrm>
          <a:prstGeom prst="rect">
            <a:avLst/>
          </a:prstGeom>
        </p:spPr>
      </p:pic>
      <p:sp>
        <p:nvSpPr>
          <p:cNvPr id="6" name="直角三角形 5"/>
          <p:cNvSpPr/>
          <p:nvPr userDrawn="1"/>
        </p:nvSpPr>
        <p:spPr>
          <a:xfrm rot="5400000" flipH="1" flipV="1">
            <a:off x="6841688" y="1507688"/>
            <a:ext cx="5350312" cy="5350312"/>
          </a:xfrm>
          <a:prstGeom prst="rtTriangle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 userDrawn="1"/>
        </p:nvSpPr>
        <p:spPr>
          <a:xfrm>
            <a:off x="11043856" y="1889922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9" name="直角三角形 8"/>
          <p:cNvSpPr/>
          <p:nvPr userDrawn="1"/>
        </p:nvSpPr>
        <p:spPr>
          <a:xfrm flipV="1">
            <a:off x="0" y="0"/>
            <a:ext cx="4037304" cy="4037304"/>
          </a:xfrm>
          <a:prstGeom prst="rtTriangle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平行四边形 9"/>
          <p:cNvSpPr/>
          <p:nvPr userDrawn="1"/>
        </p:nvSpPr>
        <p:spPr>
          <a:xfrm>
            <a:off x="2425728" y="264482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7408640" y="0"/>
            <a:ext cx="5899128" cy="5883672"/>
            <a:chOff x="1222324" y="837219"/>
            <a:chExt cx="1830289" cy="1825494"/>
          </a:xfrm>
        </p:grpSpPr>
        <p:sp>
          <p:nvSpPr>
            <p:cNvPr id="12" name="ïṣļiḍé"/>
            <p:cNvSpPr/>
            <p:nvPr/>
          </p:nvSpPr>
          <p:spPr bwMode="auto">
            <a:xfrm>
              <a:off x="1653075" y="1226094"/>
              <a:ext cx="983168" cy="929497"/>
            </a:xfrm>
            <a:custGeom>
              <a:avLst/>
              <a:gdLst>
                <a:gd name="connsiteX0" fmla="*/ 48899 w 983168"/>
                <a:gd name="connsiteY0" fmla="*/ 129015 h 929497"/>
                <a:gd name="connsiteX1" fmla="*/ 140311 w 983168"/>
                <a:gd name="connsiteY1" fmla="*/ 129015 h 929497"/>
                <a:gd name="connsiteX2" fmla="*/ 231723 w 983168"/>
                <a:gd name="connsiteY2" fmla="*/ 129015 h 929497"/>
                <a:gd name="connsiteX3" fmla="*/ 231723 w 983168"/>
                <a:gd name="connsiteY3" fmla="*/ 333483 h 929497"/>
                <a:gd name="connsiteX4" fmla="*/ 189315 w 983168"/>
                <a:gd name="connsiteY4" fmla="*/ 337252 h 929497"/>
                <a:gd name="connsiteX5" fmla="*/ 179891 w 983168"/>
                <a:gd name="connsiteY5" fmla="*/ 348559 h 929497"/>
                <a:gd name="connsiteX6" fmla="*/ 179891 w 983168"/>
                <a:gd name="connsiteY6" fmla="*/ 376827 h 929497"/>
                <a:gd name="connsiteX7" fmla="*/ 179891 w 983168"/>
                <a:gd name="connsiteY7" fmla="*/ 552085 h 929497"/>
                <a:gd name="connsiteX8" fmla="*/ 185545 w 983168"/>
                <a:gd name="connsiteY8" fmla="*/ 588833 h 929497"/>
                <a:gd name="connsiteX9" fmla="*/ 256225 w 983168"/>
                <a:gd name="connsiteY9" fmla="*/ 593544 h 929497"/>
                <a:gd name="connsiteX10" fmla="*/ 258109 w 983168"/>
                <a:gd name="connsiteY10" fmla="*/ 618985 h 929497"/>
                <a:gd name="connsiteX11" fmla="*/ 257167 w 983168"/>
                <a:gd name="connsiteY11" fmla="*/ 798013 h 929497"/>
                <a:gd name="connsiteX12" fmla="*/ 79055 w 983168"/>
                <a:gd name="connsiteY12" fmla="*/ 798013 h 929497"/>
                <a:gd name="connsiteX13" fmla="*/ 43244 w 983168"/>
                <a:gd name="connsiteY13" fmla="*/ 798013 h 929497"/>
                <a:gd name="connsiteX14" fmla="*/ 18742 w 983168"/>
                <a:gd name="connsiteY14" fmla="*/ 787648 h 929497"/>
                <a:gd name="connsiteX15" fmla="*/ 2721 w 983168"/>
                <a:gd name="connsiteY15" fmla="*/ 766919 h 929497"/>
                <a:gd name="connsiteX16" fmla="*/ 2721 w 983168"/>
                <a:gd name="connsiteY16" fmla="*/ 765034 h 929497"/>
                <a:gd name="connsiteX17" fmla="*/ 837 w 983168"/>
                <a:gd name="connsiteY17" fmla="*/ 724517 h 929497"/>
                <a:gd name="connsiteX18" fmla="*/ 837 w 983168"/>
                <a:gd name="connsiteY18" fmla="*/ 210048 h 929497"/>
                <a:gd name="connsiteX19" fmla="*/ 837 w 983168"/>
                <a:gd name="connsiteY19" fmla="*/ 168589 h 929497"/>
                <a:gd name="connsiteX20" fmla="*/ 16857 w 983168"/>
                <a:gd name="connsiteY20" fmla="*/ 140322 h 929497"/>
                <a:gd name="connsiteX21" fmla="*/ 37590 w 983168"/>
                <a:gd name="connsiteY21" fmla="*/ 129957 h 929497"/>
                <a:gd name="connsiteX22" fmla="*/ 48899 w 983168"/>
                <a:gd name="connsiteY22" fmla="*/ 129015 h 929497"/>
                <a:gd name="connsiteX23" fmla="*/ 925122 w 983168"/>
                <a:gd name="connsiteY23" fmla="*/ 128661 h 929497"/>
                <a:gd name="connsiteX24" fmla="*/ 953077 w 983168"/>
                <a:gd name="connsiteY24" fmla="*/ 131841 h 929497"/>
                <a:gd name="connsiteX25" fmla="*/ 971006 w 983168"/>
                <a:gd name="connsiteY25" fmla="*/ 145033 h 929497"/>
                <a:gd name="connsiteX26" fmla="*/ 974781 w 983168"/>
                <a:gd name="connsiteY26" fmla="*/ 149744 h 929497"/>
                <a:gd name="connsiteX27" fmla="*/ 976668 w 983168"/>
                <a:gd name="connsiteY27" fmla="*/ 154455 h 929497"/>
                <a:gd name="connsiteX28" fmla="*/ 982330 w 983168"/>
                <a:gd name="connsiteY28" fmla="*/ 164820 h 929497"/>
                <a:gd name="connsiteX29" fmla="*/ 982330 w 983168"/>
                <a:gd name="connsiteY29" fmla="*/ 182723 h 929497"/>
                <a:gd name="connsiteX30" fmla="*/ 982330 w 983168"/>
                <a:gd name="connsiteY30" fmla="*/ 239258 h 929497"/>
                <a:gd name="connsiteX31" fmla="*/ 982330 w 983168"/>
                <a:gd name="connsiteY31" fmla="*/ 350444 h 929497"/>
                <a:gd name="connsiteX32" fmla="*/ 982330 w 983168"/>
                <a:gd name="connsiteY32" fmla="*/ 722633 h 929497"/>
                <a:gd name="connsiteX33" fmla="*/ 982330 w 983168"/>
                <a:gd name="connsiteY33" fmla="*/ 759381 h 929497"/>
                <a:gd name="connsiteX34" fmla="*/ 979499 w 983168"/>
                <a:gd name="connsiteY34" fmla="*/ 765034 h 929497"/>
                <a:gd name="connsiteX35" fmla="*/ 978555 w 983168"/>
                <a:gd name="connsiteY35" fmla="*/ 770688 h 929497"/>
                <a:gd name="connsiteX36" fmla="*/ 972893 w 983168"/>
                <a:gd name="connsiteY36" fmla="*/ 778226 h 929497"/>
                <a:gd name="connsiteX37" fmla="*/ 971950 w 983168"/>
                <a:gd name="connsiteY37" fmla="*/ 781995 h 929497"/>
                <a:gd name="connsiteX38" fmla="*/ 961570 w 983168"/>
                <a:gd name="connsiteY38" fmla="*/ 789533 h 929497"/>
                <a:gd name="connsiteX39" fmla="*/ 935148 w 983168"/>
                <a:gd name="connsiteY39" fmla="*/ 798013 h 929497"/>
                <a:gd name="connsiteX40" fmla="*/ 865318 w 983168"/>
                <a:gd name="connsiteY40" fmla="*/ 798013 h 929497"/>
                <a:gd name="connsiteX41" fmla="*/ 726603 w 983168"/>
                <a:gd name="connsiteY41" fmla="*/ 797071 h 929497"/>
                <a:gd name="connsiteX42" fmla="*/ 725660 w 983168"/>
                <a:gd name="connsiteY42" fmla="*/ 785764 h 929497"/>
                <a:gd name="connsiteX43" fmla="*/ 725660 w 983168"/>
                <a:gd name="connsiteY43" fmla="*/ 644426 h 929497"/>
                <a:gd name="connsiteX44" fmla="*/ 726603 w 983168"/>
                <a:gd name="connsiteY44" fmla="*/ 594487 h 929497"/>
                <a:gd name="connsiteX45" fmla="*/ 743589 w 983168"/>
                <a:gd name="connsiteY45" fmla="*/ 593544 h 929497"/>
                <a:gd name="connsiteX46" fmla="*/ 759631 w 983168"/>
                <a:gd name="connsiteY46" fmla="*/ 593544 h 929497"/>
                <a:gd name="connsiteX47" fmla="*/ 793602 w 983168"/>
                <a:gd name="connsiteY47" fmla="*/ 590718 h 929497"/>
                <a:gd name="connsiteX48" fmla="*/ 795489 w 983168"/>
                <a:gd name="connsiteY48" fmla="*/ 586949 h 929497"/>
                <a:gd name="connsiteX49" fmla="*/ 798320 w 983168"/>
                <a:gd name="connsiteY49" fmla="*/ 585064 h 929497"/>
                <a:gd name="connsiteX50" fmla="*/ 801151 w 983168"/>
                <a:gd name="connsiteY50" fmla="*/ 552085 h 929497"/>
                <a:gd name="connsiteX51" fmla="*/ 802095 w 983168"/>
                <a:gd name="connsiteY51" fmla="*/ 375884 h 929497"/>
                <a:gd name="connsiteX52" fmla="*/ 795489 w 983168"/>
                <a:gd name="connsiteY52" fmla="*/ 338194 h 929497"/>
                <a:gd name="connsiteX53" fmla="*/ 751138 w 983168"/>
                <a:gd name="connsiteY53" fmla="*/ 333483 h 929497"/>
                <a:gd name="connsiteX54" fmla="*/ 750194 w 983168"/>
                <a:gd name="connsiteY54" fmla="*/ 288255 h 929497"/>
                <a:gd name="connsiteX55" fmla="*/ 750194 w 983168"/>
                <a:gd name="connsiteY55" fmla="*/ 140322 h 929497"/>
                <a:gd name="connsiteX56" fmla="*/ 751138 w 983168"/>
                <a:gd name="connsiteY56" fmla="*/ 129015 h 929497"/>
                <a:gd name="connsiteX57" fmla="*/ 893628 w 983168"/>
                <a:gd name="connsiteY57" fmla="*/ 129015 h 929497"/>
                <a:gd name="connsiteX58" fmla="*/ 925122 w 983168"/>
                <a:gd name="connsiteY58" fmla="*/ 128661 h 929497"/>
                <a:gd name="connsiteX59" fmla="*/ 301558 w 983168"/>
                <a:gd name="connsiteY59" fmla="*/ 419 h 929497"/>
                <a:gd name="connsiteX60" fmla="*/ 423323 w 983168"/>
                <a:gd name="connsiteY60" fmla="*/ 1361 h 929497"/>
                <a:gd name="connsiteX61" fmla="*/ 430874 w 983168"/>
                <a:gd name="connsiteY61" fmla="*/ 14550 h 929497"/>
                <a:gd name="connsiteX62" fmla="*/ 449753 w 983168"/>
                <a:gd name="connsiteY62" fmla="*/ 58825 h 929497"/>
                <a:gd name="connsiteX63" fmla="*/ 459192 w 983168"/>
                <a:gd name="connsiteY63" fmla="*/ 81434 h 929497"/>
                <a:gd name="connsiteX64" fmla="*/ 463911 w 983168"/>
                <a:gd name="connsiteY64" fmla="*/ 92738 h 929497"/>
                <a:gd name="connsiteX65" fmla="*/ 475238 w 983168"/>
                <a:gd name="connsiteY65" fmla="*/ 118173 h 929497"/>
                <a:gd name="connsiteX66" fmla="*/ 487509 w 983168"/>
                <a:gd name="connsiteY66" fmla="*/ 148318 h 929497"/>
                <a:gd name="connsiteX67" fmla="*/ 499780 w 983168"/>
                <a:gd name="connsiteY67" fmla="*/ 177521 h 929497"/>
                <a:gd name="connsiteX68" fmla="*/ 519602 w 983168"/>
                <a:gd name="connsiteY68" fmla="*/ 221797 h 929497"/>
                <a:gd name="connsiteX69" fmla="*/ 528097 w 983168"/>
                <a:gd name="connsiteY69" fmla="*/ 234043 h 929497"/>
                <a:gd name="connsiteX70" fmla="*/ 531873 w 983168"/>
                <a:gd name="connsiteY70" fmla="*/ 208608 h 929497"/>
                <a:gd name="connsiteX71" fmla="*/ 531873 w 983168"/>
                <a:gd name="connsiteY71" fmla="*/ 11724 h 929497"/>
                <a:gd name="connsiteX72" fmla="*/ 536592 w 983168"/>
                <a:gd name="connsiteY72" fmla="*/ 419 h 929497"/>
                <a:gd name="connsiteX73" fmla="*/ 555471 w 983168"/>
                <a:gd name="connsiteY73" fmla="*/ 419 h 929497"/>
                <a:gd name="connsiteX74" fmla="*/ 696113 w 983168"/>
                <a:gd name="connsiteY74" fmla="*/ 1361 h 929497"/>
                <a:gd name="connsiteX75" fmla="*/ 697057 w 983168"/>
                <a:gd name="connsiteY75" fmla="*/ 14550 h 929497"/>
                <a:gd name="connsiteX76" fmla="*/ 697057 w 983168"/>
                <a:gd name="connsiteY76" fmla="*/ 234043 h 929497"/>
                <a:gd name="connsiteX77" fmla="*/ 697057 w 983168"/>
                <a:gd name="connsiteY77" fmla="*/ 701291 h 929497"/>
                <a:gd name="connsiteX78" fmla="*/ 697057 w 983168"/>
                <a:gd name="connsiteY78" fmla="*/ 927378 h 929497"/>
                <a:gd name="connsiteX79" fmla="*/ 560190 w 983168"/>
                <a:gd name="connsiteY79" fmla="*/ 927378 h 929497"/>
                <a:gd name="connsiteX80" fmla="*/ 556415 w 983168"/>
                <a:gd name="connsiteY80" fmla="*/ 920784 h 929497"/>
                <a:gd name="connsiteX81" fmla="*/ 546975 w 983168"/>
                <a:gd name="connsiteY81" fmla="*/ 899117 h 929497"/>
                <a:gd name="connsiteX82" fmla="*/ 510163 w 983168"/>
                <a:gd name="connsiteY82" fmla="*/ 810566 h 929497"/>
                <a:gd name="connsiteX83" fmla="*/ 496948 w 983168"/>
                <a:gd name="connsiteY83" fmla="*/ 781363 h 929497"/>
                <a:gd name="connsiteX84" fmla="*/ 491285 w 983168"/>
                <a:gd name="connsiteY84" fmla="*/ 767233 h 929497"/>
                <a:gd name="connsiteX85" fmla="*/ 472406 w 983168"/>
                <a:gd name="connsiteY85" fmla="*/ 722957 h 929497"/>
                <a:gd name="connsiteX86" fmla="*/ 465799 w 983168"/>
                <a:gd name="connsiteY86" fmla="*/ 708827 h 929497"/>
                <a:gd name="connsiteX87" fmla="*/ 458248 w 983168"/>
                <a:gd name="connsiteY87" fmla="*/ 695638 h 929497"/>
                <a:gd name="connsiteX88" fmla="*/ 452584 w 983168"/>
                <a:gd name="connsiteY88" fmla="*/ 720131 h 929497"/>
                <a:gd name="connsiteX89" fmla="*/ 451640 w 983168"/>
                <a:gd name="connsiteY89" fmla="*/ 929262 h 929497"/>
                <a:gd name="connsiteX90" fmla="*/ 303446 w 983168"/>
                <a:gd name="connsiteY90" fmla="*/ 929262 h 929497"/>
                <a:gd name="connsiteX91" fmla="*/ 285512 w 983168"/>
                <a:gd name="connsiteY91" fmla="*/ 928320 h 929497"/>
                <a:gd name="connsiteX92" fmla="*/ 284568 w 983168"/>
                <a:gd name="connsiteY92" fmla="*/ 58825 h 929497"/>
                <a:gd name="connsiteX93" fmla="*/ 285512 w 983168"/>
                <a:gd name="connsiteY93" fmla="*/ 1361 h 929497"/>
                <a:gd name="connsiteX94" fmla="*/ 301558 w 983168"/>
                <a:gd name="connsiteY94" fmla="*/ 419 h 929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83168" h="929497">
                  <a:moveTo>
                    <a:pt x="48899" y="129015"/>
                  </a:moveTo>
                  <a:cubicBezTo>
                    <a:pt x="79055" y="127130"/>
                    <a:pt x="110154" y="129015"/>
                    <a:pt x="140311" y="129015"/>
                  </a:cubicBezTo>
                  <a:cubicBezTo>
                    <a:pt x="171409" y="129015"/>
                    <a:pt x="201566" y="129015"/>
                    <a:pt x="231723" y="129015"/>
                  </a:cubicBezTo>
                  <a:cubicBezTo>
                    <a:pt x="232665" y="194030"/>
                    <a:pt x="232665" y="272237"/>
                    <a:pt x="231723" y="333483"/>
                  </a:cubicBezTo>
                  <a:cubicBezTo>
                    <a:pt x="217587" y="336310"/>
                    <a:pt x="199681" y="331599"/>
                    <a:pt x="189315" y="337252"/>
                  </a:cubicBezTo>
                  <a:cubicBezTo>
                    <a:pt x="185545" y="339137"/>
                    <a:pt x="181776" y="342906"/>
                    <a:pt x="179891" y="348559"/>
                  </a:cubicBezTo>
                  <a:cubicBezTo>
                    <a:pt x="178006" y="356097"/>
                    <a:pt x="179891" y="366462"/>
                    <a:pt x="179891" y="376827"/>
                  </a:cubicBezTo>
                  <a:cubicBezTo>
                    <a:pt x="179891" y="434304"/>
                    <a:pt x="179891" y="492724"/>
                    <a:pt x="179891" y="552085"/>
                  </a:cubicBezTo>
                  <a:cubicBezTo>
                    <a:pt x="179891" y="567161"/>
                    <a:pt x="178006" y="581295"/>
                    <a:pt x="185545" y="588833"/>
                  </a:cubicBezTo>
                  <a:cubicBezTo>
                    <a:pt x="197796" y="599198"/>
                    <a:pt x="235492" y="590718"/>
                    <a:pt x="256225" y="593544"/>
                  </a:cubicBezTo>
                  <a:cubicBezTo>
                    <a:pt x="259052" y="597313"/>
                    <a:pt x="258109" y="612389"/>
                    <a:pt x="258109" y="618985"/>
                  </a:cubicBezTo>
                  <a:cubicBezTo>
                    <a:pt x="258109" y="677405"/>
                    <a:pt x="258109" y="741478"/>
                    <a:pt x="257167" y="798013"/>
                  </a:cubicBezTo>
                  <a:cubicBezTo>
                    <a:pt x="196854" y="798013"/>
                    <a:pt x="138426" y="798013"/>
                    <a:pt x="79055" y="798013"/>
                  </a:cubicBezTo>
                  <a:cubicBezTo>
                    <a:pt x="66804" y="798013"/>
                    <a:pt x="55495" y="798955"/>
                    <a:pt x="43244" y="798013"/>
                  </a:cubicBezTo>
                  <a:cubicBezTo>
                    <a:pt x="34763" y="797071"/>
                    <a:pt x="24396" y="792359"/>
                    <a:pt x="18742" y="787648"/>
                  </a:cubicBezTo>
                  <a:cubicBezTo>
                    <a:pt x="12145" y="781995"/>
                    <a:pt x="6491" y="775399"/>
                    <a:pt x="2721" y="766919"/>
                  </a:cubicBezTo>
                  <a:cubicBezTo>
                    <a:pt x="2721" y="766919"/>
                    <a:pt x="2721" y="765034"/>
                    <a:pt x="2721" y="765034"/>
                  </a:cubicBezTo>
                  <a:cubicBezTo>
                    <a:pt x="-106" y="752785"/>
                    <a:pt x="837" y="739593"/>
                    <a:pt x="837" y="724517"/>
                  </a:cubicBezTo>
                  <a:cubicBezTo>
                    <a:pt x="837" y="210048"/>
                    <a:pt x="837" y="210048"/>
                    <a:pt x="837" y="210048"/>
                  </a:cubicBezTo>
                  <a:cubicBezTo>
                    <a:pt x="837" y="194972"/>
                    <a:pt x="-1048" y="180838"/>
                    <a:pt x="837" y="168589"/>
                  </a:cubicBezTo>
                  <a:cubicBezTo>
                    <a:pt x="2721" y="156340"/>
                    <a:pt x="8376" y="146917"/>
                    <a:pt x="16857" y="140322"/>
                  </a:cubicBezTo>
                  <a:cubicBezTo>
                    <a:pt x="22512" y="135610"/>
                    <a:pt x="29108" y="132784"/>
                    <a:pt x="37590" y="129957"/>
                  </a:cubicBezTo>
                  <a:cubicBezTo>
                    <a:pt x="41359" y="129015"/>
                    <a:pt x="46071" y="129015"/>
                    <a:pt x="48899" y="129015"/>
                  </a:cubicBezTo>
                  <a:close/>
                  <a:moveTo>
                    <a:pt x="925122" y="128661"/>
                  </a:moveTo>
                  <a:cubicBezTo>
                    <a:pt x="935620" y="128779"/>
                    <a:pt x="945528" y="129486"/>
                    <a:pt x="953077" y="131841"/>
                  </a:cubicBezTo>
                  <a:cubicBezTo>
                    <a:pt x="958739" y="134668"/>
                    <a:pt x="966288" y="139379"/>
                    <a:pt x="971006" y="145033"/>
                  </a:cubicBezTo>
                  <a:cubicBezTo>
                    <a:pt x="971950" y="146917"/>
                    <a:pt x="973837" y="147860"/>
                    <a:pt x="974781" y="149744"/>
                  </a:cubicBezTo>
                  <a:cubicBezTo>
                    <a:pt x="975724" y="150686"/>
                    <a:pt x="975724" y="152571"/>
                    <a:pt x="976668" y="154455"/>
                  </a:cubicBezTo>
                  <a:cubicBezTo>
                    <a:pt x="978555" y="157282"/>
                    <a:pt x="981386" y="161993"/>
                    <a:pt x="982330" y="164820"/>
                  </a:cubicBezTo>
                  <a:cubicBezTo>
                    <a:pt x="983273" y="170474"/>
                    <a:pt x="982330" y="177069"/>
                    <a:pt x="982330" y="182723"/>
                  </a:cubicBezTo>
                  <a:cubicBezTo>
                    <a:pt x="982330" y="200626"/>
                    <a:pt x="981386" y="220413"/>
                    <a:pt x="982330" y="239258"/>
                  </a:cubicBezTo>
                  <a:cubicBezTo>
                    <a:pt x="984217" y="277890"/>
                    <a:pt x="982330" y="312754"/>
                    <a:pt x="982330" y="350444"/>
                  </a:cubicBezTo>
                  <a:cubicBezTo>
                    <a:pt x="982330" y="474821"/>
                    <a:pt x="982330" y="597313"/>
                    <a:pt x="982330" y="722633"/>
                  </a:cubicBezTo>
                  <a:cubicBezTo>
                    <a:pt x="982330" y="735824"/>
                    <a:pt x="983273" y="748074"/>
                    <a:pt x="982330" y="759381"/>
                  </a:cubicBezTo>
                  <a:cubicBezTo>
                    <a:pt x="982330" y="761265"/>
                    <a:pt x="980443" y="762207"/>
                    <a:pt x="979499" y="765034"/>
                  </a:cubicBezTo>
                  <a:cubicBezTo>
                    <a:pt x="979499" y="766919"/>
                    <a:pt x="979499" y="768803"/>
                    <a:pt x="978555" y="770688"/>
                  </a:cubicBezTo>
                  <a:cubicBezTo>
                    <a:pt x="977612" y="773514"/>
                    <a:pt x="974781" y="776341"/>
                    <a:pt x="972893" y="778226"/>
                  </a:cubicBezTo>
                  <a:cubicBezTo>
                    <a:pt x="971950" y="779168"/>
                    <a:pt x="971950" y="781052"/>
                    <a:pt x="971950" y="781995"/>
                  </a:cubicBezTo>
                  <a:cubicBezTo>
                    <a:pt x="969119" y="783879"/>
                    <a:pt x="965344" y="787648"/>
                    <a:pt x="961570" y="789533"/>
                  </a:cubicBezTo>
                  <a:cubicBezTo>
                    <a:pt x="954964" y="794244"/>
                    <a:pt x="946472" y="797071"/>
                    <a:pt x="935148" y="798013"/>
                  </a:cubicBezTo>
                  <a:cubicBezTo>
                    <a:pt x="913444" y="798955"/>
                    <a:pt x="889853" y="798013"/>
                    <a:pt x="865318" y="798013"/>
                  </a:cubicBezTo>
                  <a:cubicBezTo>
                    <a:pt x="817193" y="798013"/>
                    <a:pt x="770954" y="798955"/>
                    <a:pt x="726603" y="797071"/>
                  </a:cubicBezTo>
                  <a:cubicBezTo>
                    <a:pt x="724716" y="794244"/>
                    <a:pt x="725660" y="789533"/>
                    <a:pt x="725660" y="785764"/>
                  </a:cubicBezTo>
                  <a:cubicBezTo>
                    <a:pt x="725660" y="740536"/>
                    <a:pt x="725660" y="690596"/>
                    <a:pt x="725660" y="644426"/>
                  </a:cubicBezTo>
                  <a:cubicBezTo>
                    <a:pt x="725660" y="626523"/>
                    <a:pt x="724716" y="610505"/>
                    <a:pt x="726603" y="594487"/>
                  </a:cubicBezTo>
                  <a:cubicBezTo>
                    <a:pt x="731322" y="592602"/>
                    <a:pt x="736983" y="594487"/>
                    <a:pt x="743589" y="593544"/>
                  </a:cubicBezTo>
                  <a:cubicBezTo>
                    <a:pt x="748307" y="593544"/>
                    <a:pt x="753969" y="593544"/>
                    <a:pt x="759631" y="593544"/>
                  </a:cubicBezTo>
                  <a:cubicBezTo>
                    <a:pt x="771898" y="593544"/>
                    <a:pt x="786053" y="595429"/>
                    <a:pt x="793602" y="590718"/>
                  </a:cubicBezTo>
                  <a:cubicBezTo>
                    <a:pt x="794545" y="589775"/>
                    <a:pt x="794545" y="588833"/>
                    <a:pt x="795489" y="586949"/>
                  </a:cubicBezTo>
                  <a:cubicBezTo>
                    <a:pt x="796433" y="586006"/>
                    <a:pt x="797376" y="586006"/>
                    <a:pt x="798320" y="585064"/>
                  </a:cubicBezTo>
                  <a:cubicBezTo>
                    <a:pt x="803038" y="580353"/>
                    <a:pt x="801151" y="562450"/>
                    <a:pt x="801151" y="552085"/>
                  </a:cubicBezTo>
                  <a:cubicBezTo>
                    <a:pt x="801151" y="492724"/>
                    <a:pt x="802095" y="435246"/>
                    <a:pt x="802095" y="375884"/>
                  </a:cubicBezTo>
                  <a:cubicBezTo>
                    <a:pt x="802095" y="359866"/>
                    <a:pt x="803982" y="345732"/>
                    <a:pt x="795489" y="338194"/>
                  </a:cubicBezTo>
                  <a:cubicBezTo>
                    <a:pt x="786053" y="330656"/>
                    <a:pt x="766236" y="336310"/>
                    <a:pt x="751138" y="333483"/>
                  </a:cubicBezTo>
                  <a:cubicBezTo>
                    <a:pt x="750194" y="319349"/>
                    <a:pt x="750194" y="304273"/>
                    <a:pt x="750194" y="288255"/>
                  </a:cubicBezTo>
                  <a:cubicBezTo>
                    <a:pt x="751138" y="241143"/>
                    <a:pt x="750194" y="185550"/>
                    <a:pt x="750194" y="140322"/>
                  </a:cubicBezTo>
                  <a:cubicBezTo>
                    <a:pt x="750194" y="136553"/>
                    <a:pt x="749251" y="132784"/>
                    <a:pt x="751138" y="129015"/>
                  </a:cubicBezTo>
                  <a:cubicBezTo>
                    <a:pt x="795489" y="129015"/>
                    <a:pt x="847389" y="129015"/>
                    <a:pt x="893628" y="129015"/>
                  </a:cubicBezTo>
                  <a:cubicBezTo>
                    <a:pt x="903536" y="129015"/>
                    <a:pt x="914624" y="128544"/>
                    <a:pt x="925122" y="128661"/>
                  </a:cubicBezTo>
                  <a:close/>
                  <a:moveTo>
                    <a:pt x="301558" y="419"/>
                  </a:moveTo>
                  <a:cubicBezTo>
                    <a:pt x="341203" y="419"/>
                    <a:pt x="391230" y="419"/>
                    <a:pt x="423323" y="1361"/>
                  </a:cubicBezTo>
                  <a:cubicBezTo>
                    <a:pt x="428043" y="4187"/>
                    <a:pt x="428986" y="9839"/>
                    <a:pt x="430874" y="14550"/>
                  </a:cubicBezTo>
                  <a:cubicBezTo>
                    <a:pt x="437482" y="28680"/>
                    <a:pt x="443145" y="44695"/>
                    <a:pt x="449753" y="58825"/>
                  </a:cubicBezTo>
                  <a:cubicBezTo>
                    <a:pt x="452584" y="66361"/>
                    <a:pt x="456360" y="73898"/>
                    <a:pt x="459192" y="81434"/>
                  </a:cubicBezTo>
                  <a:cubicBezTo>
                    <a:pt x="461079" y="85202"/>
                    <a:pt x="462967" y="88970"/>
                    <a:pt x="463911" y="92738"/>
                  </a:cubicBezTo>
                  <a:cubicBezTo>
                    <a:pt x="467687" y="101217"/>
                    <a:pt x="471462" y="109695"/>
                    <a:pt x="475238" y="118173"/>
                  </a:cubicBezTo>
                  <a:cubicBezTo>
                    <a:pt x="479014" y="127593"/>
                    <a:pt x="483733" y="137956"/>
                    <a:pt x="487509" y="148318"/>
                  </a:cubicBezTo>
                  <a:cubicBezTo>
                    <a:pt x="492229" y="157738"/>
                    <a:pt x="495060" y="167159"/>
                    <a:pt x="499780" y="177521"/>
                  </a:cubicBezTo>
                  <a:cubicBezTo>
                    <a:pt x="506387" y="192594"/>
                    <a:pt x="512995" y="206724"/>
                    <a:pt x="519602" y="221797"/>
                  </a:cubicBezTo>
                  <a:cubicBezTo>
                    <a:pt x="522434" y="228391"/>
                    <a:pt x="523378" y="234985"/>
                    <a:pt x="528097" y="234043"/>
                  </a:cubicBezTo>
                  <a:cubicBezTo>
                    <a:pt x="533761" y="233101"/>
                    <a:pt x="531873" y="218028"/>
                    <a:pt x="531873" y="208608"/>
                  </a:cubicBezTo>
                  <a:cubicBezTo>
                    <a:pt x="531873" y="144550"/>
                    <a:pt x="530929" y="78608"/>
                    <a:pt x="531873" y="11724"/>
                  </a:cubicBezTo>
                  <a:cubicBezTo>
                    <a:pt x="531873" y="6071"/>
                    <a:pt x="530929" y="1361"/>
                    <a:pt x="536592" y="419"/>
                  </a:cubicBezTo>
                  <a:cubicBezTo>
                    <a:pt x="541312" y="-523"/>
                    <a:pt x="548863" y="419"/>
                    <a:pt x="555471" y="419"/>
                  </a:cubicBezTo>
                  <a:cubicBezTo>
                    <a:pt x="601722" y="419"/>
                    <a:pt x="650806" y="419"/>
                    <a:pt x="696113" y="1361"/>
                  </a:cubicBezTo>
                  <a:cubicBezTo>
                    <a:pt x="698001" y="5129"/>
                    <a:pt x="697057" y="9839"/>
                    <a:pt x="697057" y="14550"/>
                  </a:cubicBezTo>
                  <a:cubicBezTo>
                    <a:pt x="698945" y="83318"/>
                    <a:pt x="697057" y="161507"/>
                    <a:pt x="697057" y="234043"/>
                  </a:cubicBezTo>
                  <a:cubicBezTo>
                    <a:pt x="697057" y="391362"/>
                    <a:pt x="697057" y="544913"/>
                    <a:pt x="697057" y="701291"/>
                  </a:cubicBezTo>
                  <a:cubicBezTo>
                    <a:pt x="697057" y="779479"/>
                    <a:pt x="698001" y="854842"/>
                    <a:pt x="697057" y="927378"/>
                  </a:cubicBezTo>
                  <a:cubicBezTo>
                    <a:pt x="653637" y="929262"/>
                    <a:pt x="601722" y="929262"/>
                    <a:pt x="560190" y="927378"/>
                  </a:cubicBezTo>
                  <a:cubicBezTo>
                    <a:pt x="558302" y="925494"/>
                    <a:pt x="557358" y="922668"/>
                    <a:pt x="556415" y="920784"/>
                  </a:cubicBezTo>
                  <a:cubicBezTo>
                    <a:pt x="553583" y="914190"/>
                    <a:pt x="549807" y="905711"/>
                    <a:pt x="546975" y="899117"/>
                  </a:cubicBezTo>
                  <a:cubicBezTo>
                    <a:pt x="534705" y="869914"/>
                    <a:pt x="522434" y="840711"/>
                    <a:pt x="510163" y="810566"/>
                  </a:cubicBezTo>
                  <a:cubicBezTo>
                    <a:pt x="505443" y="801146"/>
                    <a:pt x="500724" y="791726"/>
                    <a:pt x="496948" y="781363"/>
                  </a:cubicBezTo>
                  <a:cubicBezTo>
                    <a:pt x="495060" y="776653"/>
                    <a:pt x="493172" y="771943"/>
                    <a:pt x="491285" y="767233"/>
                  </a:cubicBezTo>
                  <a:cubicBezTo>
                    <a:pt x="485621" y="752160"/>
                    <a:pt x="479014" y="737088"/>
                    <a:pt x="472406" y="722957"/>
                  </a:cubicBezTo>
                  <a:cubicBezTo>
                    <a:pt x="470519" y="718247"/>
                    <a:pt x="467687" y="713537"/>
                    <a:pt x="465799" y="708827"/>
                  </a:cubicBezTo>
                  <a:cubicBezTo>
                    <a:pt x="464855" y="704117"/>
                    <a:pt x="462967" y="698464"/>
                    <a:pt x="458248" y="695638"/>
                  </a:cubicBezTo>
                  <a:cubicBezTo>
                    <a:pt x="449753" y="699406"/>
                    <a:pt x="452584" y="711653"/>
                    <a:pt x="452584" y="720131"/>
                  </a:cubicBezTo>
                  <a:cubicBezTo>
                    <a:pt x="452584" y="789841"/>
                    <a:pt x="453528" y="863320"/>
                    <a:pt x="451640" y="929262"/>
                  </a:cubicBezTo>
                  <a:cubicBezTo>
                    <a:pt x="407277" y="929262"/>
                    <a:pt x="352530" y="929262"/>
                    <a:pt x="303446" y="929262"/>
                  </a:cubicBezTo>
                  <a:cubicBezTo>
                    <a:pt x="296839" y="929262"/>
                    <a:pt x="290232" y="930204"/>
                    <a:pt x="285512" y="928320"/>
                  </a:cubicBezTo>
                  <a:cubicBezTo>
                    <a:pt x="283624" y="641943"/>
                    <a:pt x="284568" y="348029"/>
                    <a:pt x="284568" y="58825"/>
                  </a:cubicBezTo>
                  <a:cubicBezTo>
                    <a:pt x="284568" y="39984"/>
                    <a:pt x="283624" y="20202"/>
                    <a:pt x="285512" y="1361"/>
                  </a:cubicBezTo>
                  <a:cubicBezTo>
                    <a:pt x="290232" y="419"/>
                    <a:pt x="295895" y="419"/>
                    <a:pt x="301558" y="419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ïṩḷîďé"/>
            <p:cNvSpPr/>
            <p:nvPr/>
          </p:nvSpPr>
          <p:spPr bwMode="auto">
            <a:xfrm>
              <a:off x="1222324" y="837219"/>
              <a:ext cx="1830289" cy="1825494"/>
            </a:xfrm>
            <a:prstGeom prst="ellipse">
              <a:avLst/>
            </a:prstGeom>
            <a:noFill/>
            <a:ln w="28575" cap="flat">
              <a:solidFill>
                <a:schemeClr val="accent1">
                  <a:alpha val="8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ṩlïḓè"/>
            <p:cNvSpPr/>
            <p:nvPr/>
          </p:nvSpPr>
          <p:spPr bwMode="auto">
            <a:xfrm>
              <a:off x="1418298" y="1031994"/>
              <a:ext cx="1438341" cy="1434745"/>
            </a:xfrm>
            <a:prstGeom prst="ellipse">
              <a:avLst/>
            </a:prstGeom>
            <a:noFill/>
            <a:ln w="28575" cap="flat">
              <a:solidFill>
                <a:schemeClr val="accent1">
                  <a:alpha val="8000"/>
                </a:scheme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5" name="íSļidé"/>
            <p:cNvSpPr/>
            <p:nvPr/>
          </p:nvSpPr>
          <p:spPr bwMode="auto">
            <a:xfrm>
              <a:off x="1939077" y="2258425"/>
              <a:ext cx="405870" cy="109505"/>
            </a:xfrm>
            <a:custGeom>
              <a:avLst/>
              <a:gdLst>
                <a:gd name="connsiteX0" fmla="*/ 248776 w 405870"/>
                <a:gd name="connsiteY0" fmla="*/ 31276 h 109505"/>
                <a:gd name="connsiteX1" fmla="*/ 245953 w 405870"/>
                <a:gd name="connsiteY1" fmla="*/ 35999 h 109505"/>
                <a:gd name="connsiteX2" fmla="*/ 238426 w 405870"/>
                <a:gd name="connsiteY2" fmla="*/ 43557 h 109505"/>
                <a:gd name="connsiteX3" fmla="*/ 225253 w 405870"/>
                <a:gd name="connsiteY3" fmla="*/ 62450 h 109505"/>
                <a:gd name="connsiteX4" fmla="*/ 251599 w 405870"/>
                <a:gd name="connsiteY4" fmla="*/ 63395 h 109505"/>
                <a:gd name="connsiteX5" fmla="*/ 252540 w 405870"/>
                <a:gd name="connsiteY5" fmla="*/ 54893 h 109505"/>
                <a:gd name="connsiteX6" fmla="*/ 252540 w 405870"/>
                <a:gd name="connsiteY6" fmla="*/ 46391 h 109505"/>
                <a:gd name="connsiteX7" fmla="*/ 250658 w 405870"/>
                <a:gd name="connsiteY7" fmla="*/ 31276 h 109505"/>
                <a:gd name="connsiteX8" fmla="*/ 248776 w 405870"/>
                <a:gd name="connsiteY8" fmla="*/ 31276 h 109505"/>
                <a:gd name="connsiteX9" fmla="*/ 359474 w 405870"/>
                <a:gd name="connsiteY9" fmla="*/ 23232 h 109505"/>
                <a:gd name="connsiteX10" fmla="*/ 359474 w 405870"/>
                <a:gd name="connsiteY10" fmla="*/ 24174 h 109505"/>
                <a:gd name="connsiteX11" fmla="*/ 353818 w 405870"/>
                <a:gd name="connsiteY11" fmla="*/ 25117 h 109505"/>
                <a:gd name="connsiteX12" fmla="*/ 347219 w 405870"/>
                <a:gd name="connsiteY12" fmla="*/ 71299 h 109505"/>
                <a:gd name="connsiteX13" fmla="*/ 356646 w 405870"/>
                <a:gd name="connsiteY13" fmla="*/ 88265 h 109505"/>
                <a:gd name="connsiteX14" fmla="*/ 366073 w 405870"/>
                <a:gd name="connsiteY14" fmla="*/ 89207 h 109505"/>
                <a:gd name="connsiteX15" fmla="*/ 372671 w 405870"/>
                <a:gd name="connsiteY15" fmla="*/ 81667 h 109505"/>
                <a:gd name="connsiteX16" fmla="*/ 375499 w 405870"/>
                <a:gd name="connsiteY16" fmla="*/ 43024 h 109505"/>
                <a:gd name="connsiteX17" fmla="*/ 375499 w 405870"/>
                <a:gd name="connsiteY17" fmla="*/ 37369 h 109505"/>
                <a:gd name="connsiteX18" fmla="*/ 372671 w 405870"/>
                <a:gd name="connsiteY18" fmla="*/ 28887 h 109505"/>
                <a:gd name="connsiteX19" fmla="*/ 359474 w 405870"/>
                <a:gd name="connsiteY19" fmla="*/ 23232 h 109505"/>
                <a:gd name="connsiteX20" fmla="*/ 133617 w 405870"/>
                <a:gd name="connsiteY20" fmla="*/ 22593 h 109505"/>
                <a:gd name="connsiteX21" fmla="*/ 121294 w 405870"/>
                <a:gd name="connsiteY21" fmla="*/ 27882 h 109505"/>
                <a:gd name="connsiteX22" fmla="*/ 120346 w 405870"/>
                <a:gd name="connsiteY22" fmla="*/ 43867 h 109505"/>
                <a:gd name="connsiteX23" fmla="*/ 147835 w 405870"/>
                <a:gd name="connsiteY23" fmla="*/ 36345 h 109505"/>
                <a:gd name="connsiteX24" fmla="*/ 145939 w 405870"/>
                <a:gd name="connsiteY24" fmla="*/ 27882 h 109505"/>
                <a:gd name="connsiteX25" fmla="*/ 133617 w 405870"/>
                <a:gd name="connsiteY25" fmla="*/ 22593 h 109505"/>
                <a:gd name="connsiteX26" fmla="*/ 43484 w 405870"/>
                <a:gd name="connsiteY26" fmla="*/ 1718 h 109505"/>
                <a:gd name="connsiteX27" fmla="*/ 53341 w 405870"/>
                <a:gd name="connsiteY27" fmla="*/ 2393 h 109505"/>
                <a:gd name="connsiteX28" fmla="*/ 58062 w 405870"/>
                <a:gd name="connsiteY28" fmla="*/ 32438 h 109505"/>
                <a:gd name="connsiteX29" fmla="*/ 57118 w 405870"/>
                <a:gd name="connsiteY29" fmla="*/ 73750 h 109505"/>
                <a:gd name="connsiteX30" fmla="*/ 51452 w 405870"/>
                <a:gd name="connsiteY30" fmla="*/ 107551 h 109505"/>
                <a:gd name="connsiteX31" fmla="*/ 32565 w 405870"/>
                <a:gd name="connsiteY31" fmla="*/ 105673 h 109505"/>
                <a:gd name="connsiteX32" fmla="*/ 27843 w 405870"/>
                <a:gd name="connsiteY32" fmla="*/ 95345 h 109505"/>
                <a:gd name="connsiteX33" fmla="*/ 28787 w 405870"/>
                <a:gd name="connsiteY33" fmla="*/ 46522 h 109505"/>
                <a:gd name="connsiteX34" fmla="*/ 2345 w 405870"/>
                <a:gd name="connsiteY34" fmla="*/ 40888 h 109505"/>
                <a:gd name="connsiteX35" fmla="*/ 7067 w 405870"/>
                <a:gd name="connsiteY35" fmla="*/ 23988 h 109505"/>
                <a:gd name="connsiteX36" fmla="*/ 14622 w 405870"/>
                <a:gd name="connsiteY36" fmla="*/ 23988 h 109505"/>
                <a:gd name="connsiteX37" fmla="*/ 25954 w 405870"/>
                <a:gd name="connsiteY37" fmla="*/ 18354 h 109505"/>
                <a:gd name="connsiteX38" fmla="*/ 43484 w 405870"/>
                <a:gd name="connsiteY38" fmla="*/ 1718 h 109505"/>
                <a:gd name="connsiteX39" fmla="*/ 359474 w 405870"/>
                <a:gd name="connsiteY39" fmla="*/ 1554 h 109505"/>
                <a:gd name="connsiteX40" fmla="*/ 378327 w 405870"/>
                <a:gd name="connsiteY40" fmla="*/ 4382 h 109505"/>
                <a:gd name="connsiteX41" fmla="*/ 383041 w 405870"/>
                <a:gd name="connsiteY41" fmla="*/ 6267 h 109505"/>
                <a:gd name="connsiteX42" fmla="*/ 392467 w 405870"/>
                <a:gd name="connsiteY42" fmla="*/ 12864 h 109505"/>
                <a:gd name="connsiteX43" fmla="*/ 400951 w 405870"/>
                <a:gd name="connsiteY43" fmla="*/ 25117 h 109505"/>
                <a:gd name="connsiteX44" fmla="*/ 404722 w 405870"/>
                <a:gd name="connsiteY44" fmla="*/ 75069 h 109505"/>
                <a:gd name="connsiteX45" fmla="*/ 402837 w 405870"/>
                <a:gd name="connsiteY45" fmla="*/ 79782 h 109505"/>
                <a:gd name="connsiteX46" fmla="*/ 397181 w 405870"/>
                <a:gd name="connsiteY46" fmla="*/ 93920 h 109505"/>
                <a:gd name="connsiteX47" fmla="*/ 377385 w 405870"/>
                <a:gd name="connsiteY47" fmla="*/ 107115 h 109505"/>
                <a:gd name="connsiteX48" fmla="*/ 336850 w 405870"/>
                <a:gd name="connsiteY48" fmla="*/ 103345 h 109505"/>
                <a:gd name="connsiteX49" fmla="*/ 327423 w 405870"/>
                <a:gd name="connsiteY49" fmla="*/ 95805 h 109505"/>
                <a:gd name="connsiteX50" fmla="*/ 326481 w 405870"/>
                <a:gd name="connsiteY50" fmla="*/ 92035 h 109505"/>
                <a:gd name="connsiteX51" fmla="*/ 320825 w 405870"/>
                <a:gd name="connsiteY51" fmla="*/ 82609 h 109505"/>
                <a:gd name="connsiteX52" fmla="*/ 319882 w 405870"/>
                <a:gd name="connsiteY52" fmla="*/ 77897 h 109505"/>
                <a:gd name="connsiteX53" fmla="*/ 317997 w 405870"/>
                <a:gd name="connsiteY53" fmla="*/ 72242 h 109505"/>
                <a:gd name="connsiteX54" fmla="*/ 317054 w 405870"/>
                <a:gd name="connsiteY54" fmla="*/ 58104 h 109505"/>
                <a:gd name="connsiteX55" fmla="*/ 318939 w 405870"/>
                <a:gd name="connsiteY55" fmla="*/ 37369 h 109505"/>
                <a:gd name="connsiteX56" fmla="*/ 319882 w 405870"/>
                <a:gd name="connsiteY56" fmla="*/ 31714 h 109505"/>
                <a:gd name="connsiteX57" fmla="*/ 322710 w 405870"/>
                <a:gd name="connsiteY57" fmla="*/ 27944 h 109505"/>
                <a:gd name="connsiteX58" fmla="*/ 327423 w 405870"/>
                <a:gd name="connsiteY58" fmla="*/ 18519 h 109505"/>
                <a:gd name="connsiteX59" fmla="*/ 330251 w 405870"/>
                <a:gd name="connsiteY59" fmla="*/ 13807 h 109505"/>
                <a:gd name="connsiteX60" fmla="*/ 350047 w 405870"/>
                <a:gd name="connsiteY60" fmla="*/ 2497 h 109505"/>
                <a:gd name="connsiteX61" fmla="*/ 359474 w 405870"/>
                <a:gd name="connsiteY61" fmla="*/ 1554 h 109505"/>
                <a:gd name="connsiteX62" fmla="*/ 133617 w 405870"/>
                <a:gd name="connsiteY62" fmla="*/ 1554 h 109505"/>
                <a:gd name="connsiteX63" fmla="*/ 163001 w 405870"/>
                <a:gd name="connsiteY63" fmla="*/ 10957 h 109505"/>
                <a:gd name="connsiteX64" fmla="*/ 170584 w 405870"/>
                <a:gd name="connsiteY64" fmla="*/ 19420 h 109505"/>
                <a:gd name="connsiteX65" fmla="*/ 180063 w 405870"/>
                <a:gd name="connsiteY65" fmla="*/ 58912 h 109505"/>
                <a:gd name="connsiteX66" fmla="*/ 176272 w 405870"/>
                <a:gd name="connsiteY66" fmla="*/ 83360 h 109505"/>
                <a:gd name="connsiteX67" fmla="*/ 160158 w 405870"/>
                <a:gd name="connsiteY67" fmla="*/ 101225 h 109505"/>
                <a:gd name="connsiteX68" fmla="*/ 152574 w 405870"/>
                <a:gd name="connsiteY68" fmla="*/ 105927 h 109505"/>
                <a:gd name="connsiteX69" fmla="*/ 113711 w 405870"/>
                <a:gd name="connsiteY69" fmla="*/ 107807 h 109505"/>
                <a:gd name="connsiteX70" fmla="*/ 108972 w 405870"/>
                <a:gd name="connsiteY70" fmla="*/ 104986 h 109505"/>
                <a:gd name="connsiteX71" fmla="*/ 104232 w 405870"/>
                <a:gd name="connsiteY71" fmla="*/ 104046 h 109505"/>
                <a:gd name="connsiteX72" fmla="*/ 96649 w 405870"/>
                <a:gd name="connsiteY72" fmla="*/ 96524 h 109505"/>
                <a:gd name="connsiteX73" fmla="*/ 110867 w 405870"/>
                <a:gd name="connsiteY73" fmla="*/ 80539 h 109505"/>
                <a:gd name="connsiteX74" fmla="*/ 122242 w 405870"/>
                <a:gd name="connsiteY74" fmla="*/ 87121 h 109505"/>
                <a:gd name="connsiteX75" fmla="*/ 133617 w 405870"/>
                <a:gd name="connsiteY75" fmla="*/ 89942 h 109505"/>
                <a:gd name="connsiteX76" fmla="*/ 148783 w 405870"/>
                <a:gd name="connsiteY76" fmla="*/ 76778 h 109505"/>
                <a:gd name="connsiteX77" fmla="*/ 147835 w 405870"/>
                <a:gd name="connsiteY77" fmla="*/ 64554 h 109505"/>
                <a:gd name="connsiteX78" fmla="*/ 139304 w 405870"/>
                <a:gd name="connsiteY78" fmla="*/ 69255 h 109505"/>
                <a:gd name="connsiteX79" fmla="*/ 120346 w 405870"/>
                <a:gd name="connsiteY79" fmla="*/ 70196 h 109505"/>
                <a:gd name="connsiteX80" fmla="*/ 107076 w 405870"/>
                <a:gd name="connsiteY80" fmla="*/ 66434 h 109505"/>
                <a:gd name="connsiteX81" fmla="*/ 93805 w 405870"/>
                <a:gd name="connsiteY81" fmla="*/ 53270 h 109505"/>
                <a:gd name="connsiteX82" fmla="*/ 90962 w 405870"/>
                <a:gd name="connsiteY82" fmla="*/ 25061 h 109505"/>
                <a:gd name="connsiteX83" fmla="*/ 107076 w 405870"/>
                <a:gd name="connsiteY83" fmla="*/ 8136 h 109505"/>
                <a:gd name="connsiteX84" fmla="*/ 133617 w 405870"/>
                <a:gd name="connsiteY84" fmla="*/ 1554 h 109505"/>
                <a:gd name="connsiteX85" fmla="*/ 259126 w 405870"/>
                <a:gd name="connsiteY85" fmla="*/ 102 h 109505"/>
                <a:gd name="connsiteX86" fmla="*/ 280767 w 405870"/>
                <a:gd name="connsiteY86" fmla="*/ 17106 h 109505"/>
                <a:gd name="connsiteX87" fmla="*/ 280767 w 405870"/>
                <a:gd name="connsiteY87" fmla="*/ 53948 h 109505"/>
                <a:gd name="connsiteX88" fmla="*/ 281708 w 405870"/>
                <a:gd name="connsiteY88" fmla="*/ 64339 h 109505"/>
                <a:gd name="connsiteX89" fmla="*/ 287354 w 405870"/>
                <a:gd name="connsiteY89" fmla="*/ 65284 h 109505"/>
                <a:gd name="connsiteX90" fmla="*/ 294881 w 405870"/>
                <a:gd name="connsiteY90" fmla="*/ 74731 h 109505"/>
                <a:gd name="connsiteX91" fmla="*/ 292999 w 405870"/>
                <a:gd name="connsiteY91" fmla="*/ 83233 h 109505"/>
                <a:gd name="connsiteX92" fmla="*/ 282649 w 405870"/>
                <a:gd name="connsiteY92" fmla="*/ 86067 h 109505"/>
                <a:gd name="connsiteX93" fmla="*/ 280767 w 405870"/>
                <a:gd name="connsiteY93" fmla="*/ 97403 h 109505"/>
                <a:gd name="connsiteX94" fmla="*/ 273240 w 405870"/>
                <a:gd name="connsiteY94" fmla="*/ 107794 h 109505"/>
                <a:gd name="connsiteX95" fmla="*/ 257244 w 405870"/>
                <a:gd name="connsiteY95" fmla="*/ 106849 h 109505"/>
                <a:gd name="connsiteX96" fmla="*/ 251599 w 405870"/>
                <a:gd name="connsiteY96" fmla="*/ 95513 h 109505"/>
                <a:gd name="connsiteX97" fmla="*/ 249717 w 405870"/>
                <a:gd name="connsiteY97" fmla="*/ 86067 h 109505"/>
                <a:gd name="connsiteX98" fmla="*/ 211139 w 405870"/>
                <a:gd name="connsiteY98" fmla="*/ 86067 h 109505"/>
                <a:gd name="connsiteX99" fmla="*/ 202671 w 405870"/>
                <a:gd name="connsiteY99" fmla="*/ 79454 h 109505"/>
                <a:gd name="connsiteX100" fmla="*/ 202671 w 405870"/>
                <a:gd name="connsiteY100" fmla="*/ 63395 h 109505"/>
                <a:gd name="connsiteX101" fmla="*/ 205494 w 405870"/>
                <a:gd name="connsiteY101" fmla="*/ 60561 h 109505"/>
                <a:gd name="connsiteX102" fmla="*/ 206435 w 405870"/>
                <a:gd name="connsiteY102" fmla="*/ 56782 h 109505"/>
                <a:gd name="connsiteX103" fmla="*/ 210198 w 405870"/>
                <a:gd name="connsiteY103" fmla="*/ 53948 h 109505"/>
                <a:gd name="connsiteX104" fmla="*/ 217726 w 405870"/>
                <a:gd name="connsiteY104" fmla="*/ 42612 h 109505"/>
                <a:gd name="connsiteX105" fmla="*/ 241249 w 405870"/>
                <a:gd name="connsiteY105" fmla="*/ 16161 h 109505"/>
                <a:gd name="connsiteX106" fmla="*/ 249717 w 405870"/>
                <a:gd name="connsiteY106" fmla="*/ 5770 h 109505"/>
                <a:gd name="connsiteX107" fmla="*/ 259126 w 405870"/>
                <a:gd name="connsiteY107" fmla="*/ 102 h 10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05870" h="109505">
                  <a:moveTo>
                    <a:pt x="248776" y="31276"/>
                  </a:moveTo>
                  <a:cubicBezTo>
                    <a:pt x="247835" y="32221"/>
                    <a:pt x="246894" y="34110"/>
                    <a:pt x="245953" y="35999"/>
                  </a:cubicBezTo>
                  <a:cubicBezTo>
                    <a:pt x="242190" y="36944"/>
                    <a:pt x="242190" y="41667"/>
                    <a:pt x="238426" y="43557"/>
                  </a:cubicBezTo>
                  <a:cubicBezTo>
                    <a:pt x="235603" y="51114"/>
                    <a:pt x="229017" y="54893"/>
                    <a:pt x="225253" y="62450"/>
                  </a:cubicBezTo>
                  <a:cubicBezTo>
                    <a:pt x="232780" y="64339"/>
                    <a:pt x="243131" y="64339"/>
                    <a:pt x="251599" y="63395"/>
                  </a:cubicBezTo>
                  <a:cubicBezTo>
                    <a:pt x="252540" y="60561"/>
                    <a:pt x="252540" y="57727"/>
                    <a:pt x="252540" y="54893"/>
                  </a:cubicBezTo>
                  <a:cubicBezTo>
                    <a:pt x="252540" y="52059"/>
                    <a:pt x="252540" y="48280"/>
                    <a:pt x="252540" y="46391"/>
                  </a:cubicBezTo>
                  <a:cubicBezTo>
                    <a:pt x="252540" y="40723"/>
                    <a:pt x="252540" y="33165"/>
                    <a:pt x="250658" y="31276"/>
                  </a:cubicBezTo>
                  <a:cubicBezTo>
                    <a:pt x="248776" y="31276"/>
                    <a:pt x="248776" y="31276"/>
                    <a:pt x="248776" y="31276"/>
                  </a:cubicBezTo>
                  <a:close/>
                  <a:moveTo>
                    <a:pt x="359474" y="23232"/>
                  </a:moveTo>
                  <a:cubicBezTo>
                    <a:pt x="359474" y="23232"/>
                    <a:pt x="359474" y="23232"/>
                    <a:pt x="359474" y="24174"/>
                  </a:cubicBezTo>
                  <a:cubicBezTo>
                    <a:pt x="357589" y="24174"/>
                    <a:pt x="356646" y="25117"/>
                    <a:pt x="353818" y="25117"/>
                  </a:cubicBezTo>
                  <a:cubicBezTo>
                    <a:pt x="347219" y="31714"/>
                    <a:pt x="344391" y="55277"/>
                    <a:pt x="347219" y="71299"/>
                  </a:cubicBezTo>
                  <a:cubicBezTo>
                    <a:pt x="348162" y="77897"/>
                    <a:pt x="351933" y="87322"/>
                    <a:pt x="356646" y="88265"/>
                  </a:cubicBezTo>
                  <a:cubicBezTo>
                    <a:pt x="359474" y="89207"/>
                    <a:pt x="363245" y="88265"/>
                    <a:pt x="366073" y="89207"/>
                  </a:cubicBezTo>
                  <a:cubicBezTo>
                    <a:pt x="369843" y="87322"/>
                    <a:pt x="370786" y="85437"/>
                    <a:pt x="372671" y="81667"/>
                  </a:cubicBezTo>
                  <a:cubicBezTo>
                    <a:pt x="377385" y="72242"/>
                    <a:pt x="376442" y="56219"/>
                    <a:pt x="375499" y="43024"/>
                  </a:cubicBezTo>
                  <a:cubicBezTo>
                    <a:pt x="375499" y="41139"/>
                    <a:pt x="376442" y="38312"/>
                    <a:pt x="375499" y="37369"/>
                  </a:cubicBezTo>
                  <a:cubicBezTo>
                    <a:pt x="375499" y="33599"/>
                    <a:pt x="371729" y="32657"/>
                    <a:pt x="372671" y="28887"/>
                  </a:cubicBezTo>
                  <a:cubicBezTo>
                    <a:pt x="368901" y="26059"/>
                    <a:pt x="367015" y="22289"/>
                    <a:pt x="359474" y="23232"/>
                  </a:cubicBezTo>
                  <a:close/>
                  <a:moveTo>
                    <a:pt x="133617" y="22593"/>
                  </a:moveTo>
                  <a:cubicBezTo>
                    <a:pt x="128640" y="22476"/>
                    <a:pt x="123664" y="24121"/>
                    <a:pt x="121294" y="27882"/>
                  </a:cubicBezTo>
                  <a:cubicBezTo>
                    <a:pt x="119398" y="33524"/>
                    <a:pt x="118451" y="39166"/>
                    <a:pt x="120346" y="43867"/>
                  </a:cubicBezTo>
                  <a:cubicBezTo>
                    <a:pt x="125086" y="57031"/>
                    <a:pt x="149731" y="53270"/>
                    <a:pt x="147835" y="36345"/>
                  </a:cubicBezTo>
                  <a:cubicBezTo>
                    <a:pt x="147835" y="33524"/>
                    <a:pt x="145939" y="31644"/>
                    <a:pt x="145939" y="27882"/>
                  </a:cubicBezTo>
                  <a:cubicBezTo>
                    <a:pt x="143570" y="24591"/>
                    <a:pt x="138593" y="22711"/>
                    <a:pt x="133617" y="22593"/>
                  </a:cubicBezTo>
                  <a:close/>
                  <a:moveTo>
                    <a:pt x="43484" y="1718"/>
                  </a:moveTo>
                  <a:cubicBezTo>
                    <a:pt x="46140" y="926"/>
                    <a:pt x="49327" y="984"/>
                    <a:pt x="53341" y="2393"/>
                  </a:cubicBezTo>
                  <a:cubicBezTo>
                    <a:pt x="59007" y="8965"/>
                    <a:pt x="58062" y="22110"/>
                    <a:pt x="58062" y="32438"/>
                  </a:cubicBezTo>
                  <a:cubicBezTo>
                    <a:pt x="58062" y="42766"/>
                    <a:pt x="57118" y="56850"/>
                    <a:pt x="57118" y="73750"/>
                  </a:cubicBezTo>
                  <a:cubicBezTo>
                    <a:pt x="57118" y="87834"/>
                    <a:pt x="59951" y="101918"/>
                    <a:pt x="51452" y="107551"/>
                  </a:cubicBezTo>
                  <a:cubicBezTo>
                    <a:pt x="43897" y="109429"/>
                    <a:pt x="36342" y="109429"/>
                    <a:pt x="32565" y="105673"/>
                  </a:cubicBezTo>
                  <a:cubicBezTo>
                    <a:pt x="28787" y="102857"/>
                    <a:pt x="28787" y="100979"/>
                    <a:pt x="27843" y="95345"/>
                  </a:cubicBezTo>
                  <a:cubicBezTo>
                    <a:pt x="26898" y="81262"/>
                    <a:pt x="28787" y="59667"/>
                    <a:pt x="28787" y="46522"/>
                  </a:cubicBezTo>
                  <a:cubicBezTo>
                    <a:pt x="23121" y="40888"/>
                    <a:pt x="7067" y="47461"/>
                    <a:pt x="2345" y="40888"/>
                  </a:cubicBezTo>
                  <a:cubicBezTo>
                    <a:pt x="-2377" y="35255"/>
                    <a:pt x="456" y="25866"/>
                    <a:pt x="7067" y="23988"/>
                  </a:cubicBezTo>
                  <a:cubicBezTo>
                    <a:pt x="9900" y="23988"/>
                    <a:pt x="11789" y="23988"/>
                    <a:pt x="14622" y="23988"/>
                  </a:cubicBezTo>
                  <a:cubicBezTo>
                    <a:pt x="18399" y="23049"/>
                    <a:pt x="23121" y="21171"/>
                    <a:pt x="25954" y="18354"/>
                  </a:cubicBezTo>
                  <a:cubicBezTo>
                    <a:pt x="32329" y="14129"/>
                    <a:pt x="35516" y="4094"/>
                    <a:pt x="43484" y="1718"/>
                  </a:cubicBezTo>
                  <a:close/>
                  <a:moveTo>
                    <a:pt x="359474" y="1554"/>
                  </a:moveTo>
                  <a:cubicBezTo>
                    <a:pt x="367015" y="1554"/>
                    <a:pt x="373614" y="2497"/>
                    <a:pt x="378327" y="4382"/>
                  </a:cubicBezTo>
                  <a:cubicBezTo>
                    <a:pt x="380213" y="5324"/>
                    <a:pt x="382098" y="5324"/>
                    <a:pt x="383041" y="6267"/>
                  </a:cubicBezTo>
                  <a:cubicBezTo>
                    <a:pt x="385869" y="7209"/>
                    <a:pt x="389639" y="10979"/>
                    <a:pt x="392467" y="12864"/>
                  </a:cubicBezTo>
                  <a:cubicBezTo>
                    <a:pt x="396238" y="16634"/>
                    <a:pt x="398123" y="21347"/>
                    <a:pt x="400951" y="25117"/>
                  </a:cubicBezTo>
                  <a:cubicBezTo>
                    <a:pt x="404722" y="37369"/>
                    <a:pt x="407550" y="59047"/>
                    <a:pt x="404722" y="75069"/>
                  </a:cubicBezTo>
                  <a:cubicBezTo>
                    <a:pt x="404722" y="76012"/>
                    <a:pt x="403779" y="77897"/>
                    <a:pt x="402837" y="79782"/>
                  </a:cubicBezTo>
                  <a:cubicBezTo>
                    <a:pt x="400951" y="85437"/>
                    <a:pt x="400009" y="90150"/>
                    <a:pt x="397181" y="93920"/>
                  </a:cubicBezTo>
                  <a:cubicBezTo>
                    <a:pt x="392467" y="100517"/>
                    <a:pt x="385869" y="104287"/>
                    <a:pt x="377385" y="107115"/>
                  </a:cubicBezTo>
                  <a:cubicBezTo>
                    <a:pt x="364187" y="111827"/>
                    <a:pt x="347219" y="109000"/>
                    <a:pt x="336850" y="103345"/>
                  </a:cubicBezTo>
                  <a:cubicBezTo>
                    <a:pt x="334022" y="102402"/>
                    <a:pt x="329309" y="98632"/>
                    <a:pt x="327423" y="95805"/>
                  </a:cubicBezTo>
                  <a:cubicBezTo>
                    <a:pt x="326481" y="94862"/>
                    <a:pt x="326481" y="92977"/>
                    <a:pt x="326481" y="92035"/>
                  </a:cubicBezTo>
                  <a:cubicBezTo>
                    <a:pt x="324595" y="90150"/>
                    <a:pt x="321767" y="86380"/>
                    <a:pt x="320825" y="82609"/>
                  </a:cubicBezTo>
                  <a:cubicBezTo>
                    <a:pt x="319882" y="81667"/>
                    <a:pt x="319882" y="78839"/>
                    <a:pt x="319882" y="77897"/>
                  </a:cubicBezTo>
                  <a:cubicBezTo>
                    <a:pt x="318939" y="76012"/>
                    <a:pt x="317997" y="74127"/>
                    <a:pt x="317997" y="72242"/>
                  </a:cubicBezTo>
                  <a:cubicBezTo>
                    <a:pt x="317054" y="68472"/>
                    <a:pt x="317054" y="62817"/>
                    <a:pt x="317054" y="58104"/>
                  </a:cubicBezTo>
                  <a:cubicBezTo>
                    <a:pt x="317054" y="49622"/>
                    <a:pt x="317997" y="43967"/>
                    <a:pt x="318939" y="37369"/>
                  </a:cubicBezTo>
                  <a:cubicBezTo>
                    <a:pt x="319882" y="35484"/>
                    <a:pt x="319882" y="33599"/>
                    <a:pt x="319882" y="31714"/>
                  </a:cubicBezTo>
                  <a:cubicBezTo>
                    <a:pt x="320825" y="30772"/>
                    <a:pt x="321767" y="29829"/>
                    <a:pt x="322710" y="27944"/>
                  </a:cubicBezTo>
                  <a:cubicBezTo>
                    <a:pt x="323653" y="24174"/>
                    <a:pt x="324595" y="22289"/>
                    <a:pt x="327423" y="18519"/>
                  </a:cubicBezTo>
                  <a:cubicBezTo>
                    <a:pt x="328366" y="16634"/>
                    <a:pt x="329309" y="14749"/>
                    <a:pt x="330251" y="13807"/>
                  </a:cubicBezTo>
                  <a:cubicBezTo>
                    <a:pt x="334965" y="9094"/>
                    <a:pt x="343449" y="4382"/>
                    <a:pt x="350047" y="2497"/>
                  </a:cubicBezTo>
                  <a:cubicBezTo>
                    <a:pt x="351933" y="1554"/>
                    <a:pt x="356646" y="1554"/>
                    <a:pt x="359474" y="1554"/>
                  </a:cubicBezTo>
                  <a:close/>
                  <a:moveTo>
                    <a:pt x="133617" y="1554"/>
                  </a:moveTo>
                  <a:cubicBezTo>
                    <a:pt x="146887" y="2494"/>
                    <a:pt x="155418" y="5315"/>
                    <a:pt x="163001" y="10957"/>
                  </a:cubicBezTo>
                  <a:cubicBezTo>
                    <a:pt x="166793" y="13778"/>
                    <a:pt x="167741" y="14718"/>
                    <a:pt x="170584" y="19420"/>
                  </a:cubicBezTo>
                  <a:cubicBezTo>
                    <a:pt x="177220" y="28823"/>
                    <a:pt x="181011" y="41987"/>
                    <a:pt x="180063" y="58912"/>
                  </a:cubicBezTo>
                  <a:cubicBezTo>
                    <a:pt x="179115" y="68315"/>
                    <a:pt x="178167" y="74897"/>
                    <a:pt x="176272" y="83360"/>
                  </a:cubicBezTo>
                  <a:cubicBezTo>
                    <a:pt x="171532" y="89942"/>
                    <a:pt x="167741" y="96524"/>
                    <a:pt x="160158" y="101225"/>
                  </a:cubicBezTo>
                  <a:cubicBezTo>
                    <a:pt x="158262" y="103106"/>
                    <a:pt x="155418" y="104986"/>
                    <a:pt x="152574" y="105927"/>
                  </a:cubicBezTo>
                  <a:cubicBezTo>
                    <a:pt x="142148" y="109688"/>
                    <a:pt x="125086" y="110628"/>
                    <a:pt x="113711" y="107807"/>
                  </a:cubicBezTo>
                  <a:cubicBezTo>
                    <a:pt x="111815" y="106867"/>
                    <a:pt x="110867" y="105927"/>
                    <a:pt x="108972" y="104986"/>
                  </a:cubicBezTo>
                  <a:cubicBezTo>
                    <a:pt x="107076" y="104046"/>
                    <a:pt x="106128" y="104986"/>
                    <a:pt x="104232" y="104046"/>
                  </a:cubicBezTo>
                  <a:cubicBezTo>
                    <a:pt x="102336" y="103106"/>
                    <a:pt x="97597" y="99345"/>
                    <a:pt x="96649" y="96524"/>
                  </a:cubicBezTo>
                  <a:cubicBezTo>
                    <a:pt x="92858" y="87121"/>
                    <a:pt x="101389" y="78658"/>
                    <a:pt x="110867" y="80539"/>
                  </a:cubicBezTo>
                  <a:cubicBezTo>
                    <a:pt x="115607" y="80539"/>
                    <a:pt x="118451" y="85240"/>
                    <a:pt x="122242" y="87121"/>
                  </a:cubicBezTo>
                  <a:cubicBezTo>
                    <a:pt x="126034" y="89001"/>
                    <a:pt x="129825" y="90882"/>
                    <a:pt x="133617" y="89942"/>
                  </a:cubicBezTo>
                  <a:cubicBezTo>
                    <a:pt x="143096" y="89942"/>
                    <a:pt x="144991" y="84300"/>
                    <a:pt x="148783" y="76778"/>
                  </a:cubicBezTo>
                  <a:cubicBezTo>
                    <a:pt x="148783" y="73016"/>
                    <a:pt x="151627" y="66434"/>
                    <a:pt x="147835" y="64554"/>
                  </a:cubicBezTo>
                  <a:cubicBezTo>
                    <a:pt x="144991" y="63613"/>
                    <a:pt x="142148" y="68315"/>
                    <a:pt x="139304" y="69255"/>
                  </a:cubicBezTo>
                  <a:cubicBezTo>
                    <a:pt x="134565" y="70196"/>
                    <a:pt x="126034" y="70196"/>
                    <a:pt x="120346" y="70196"/>
                  </a:cubicBezTo>
                  <a:cubicBezTo>
                    <a:pt x="115607" y="69255"/>
                    <a:pt x="110867" y="68315"/>
                    <a:pt x="107076" y="66434"/>
                  </a:cubicBezTo>
                  <a:cubicBezTo>
                    <a:pt x="101389" y="63613"/>
                    <a:pt x="94753" y="60793"/>
                    <a:pt x="93805" y="53270"/>
                  </a:cubicBezTo>
                  <a:cubicBezTo>
                    <a:pt x="88118" y="47628"/>
                    <a:pt x="90014" y="34464"/>
                    <a:pt x="90962" y="25061"/>
                  </a:cubicBezTo>
                  <a:cubicBezTo>
                    <a:pt x="95701" y="17539"/>
                    <a:pt x="99493" y="11897"/>
                    <a:pt x="107076" y="8136"/>
                  </a:cubicBezTo>
                  <a:cubicBezTo>
                    <a:pt x="113711" y="3435"/>
                    <a:pt x="124138" y="1554"/>
                    <a:pt x="133617" y="1554"/>
                  </a:cubicBezTo>
                  <a:close/>
                  <a:moveTo>
                    <a:pt x="259126" y="102"/>
                  </a:moveTo>
                  <a:cubicBezTo>
                    <a:pt x="273240" y="-843"/>
                    <a:pt x="278885" y="4825"/>
                    <a:pt x="280767" y="17106"/>
                  </a:cubicBezTo>
                  <a:cubicBezTo>
                    <a:pt x="281708" y="26553"/>
                    <a:pt x="280767" y="43557"/>
                    <a:pt x="280767" y="53948"/>
                  </a:cubicBezTo>
                  <a:cubicBezTo>
                    <a:pt x="279826" y="58671"/>
                    <a:pt x="279826" y="62450"/>
                    <a:pt x="281708" y="64339"/>
                  </a:cubicBezTo>
                  <a:cubicBezTo>
                    <a:pt x="283590" y="65284"/>
                    <a:pt x="285472" y="64339"/>
                    <a:pt x="287354" y="65284"/>
                  </a:cubicBezTo>
                  <a:cubicBezTo>
                    <a:pt x="291117" y="66229"/>
                    <a:pt x="294881" y="70952"/>
                    <a:pt x="294881" y="74731"/>
                  </a:cubicBezTo>
                  <a:cubicBezTo>
                    <a:pt x="294881" y="77565"/>
                    <a:pt x="293940" y="80399"/>
                    <a:pt x="292999" y="83233"/>
                  </a:cubicBezTo>
                  <a:cubicBezTo>
                    <a:pt x="290177" y="84177"/>
                    <a:pt x="287354" y="87011"/>
                    <a:pt x="282649" y="86067"/>
                  </a:cubicBezTo>
                  <a:cubicBezTo>
                    <a:pt x="278885" y="87956"/>
                    <a:pt x="280767" y="93624"/>
                    <a:pt x="280767" y="97403"/>
                  </a:cubicBezTo>
                  <a:cubicBezTo>
                    <a:pt x="279826" y="101181"/>
                    <a:pt x="276063" y="106849"/>
                    <a:pt x="273240" y="107794"/>
                  </a:cubicBezTo>
                  <a:cubicBezTo>
                    <a:pt x="268535" y="110628"/>
                    <a:pt x="260067" y="109683"/>
                    <a:pt x="257244" y="106849"/>
                  </a:cubicBezTo>
                  <a:cubicBezTo>
                    <a:pt x="254422" y="104960"/>
                    <a:pt x="252540" y="99292"/>
                    <a:pt x="251599" y="95513"/>
                  </a:cubicBezTo>
                  <a:cubicBezTo>
                    <a:pt x="251599" y="91735"/>
                    <a:pt x="253481" y="87956"/>
                    <a:pt x="249717" y="86067"/>
                  </a:cubicBezTo>
                  <a:cubicBezTo>
                    <a:pt x="240308" y="86067"/>
                    <a:pt x="221489" y="88901"/>
                    <a:pt x="211139" y="86067"/>
                  </a:cubicBezTo>
                  <a:cubicBezTo>
                    <a:pt x="208316" y="85122"/>
                    <a:pt x="203612" y="81343"/>
                    <a:pt x="202671" y="79454"/>
                  </a:cubicBezTo>
                  <a:cubicBezTo>
                    <a:pt x="201730" y="76620"/>
                    <a:pt x="200789" y="68118"/>
                    <a:pt x="202671" y="63395"/>
                  </a:cubicBezTo>
                  <a:cubicBezTo>
                    <a:pt x="202671" y="62450"/>
                    <a:pt x="204553" y="62450"/>
                    <a:pt x="205494" y="60561"/>
                  </a:cubicBezTo>
                  <a:cubicBezTo>
                    <a:pt x="205494" y="59616"/>
                    <a:pt x="205494" y="57727"/>
                    <a:pt x="206435" y="56782"/>
                  </a:cubicBezTo>
                  <a:cubicBezTo>
                    <a:pt x="207376" y="55837"/>
                    <a:pt x="209257" y="54893"/>
                    <a:pt x="210198" y="53948"/>
                  </a:cubicBezTo>
                  <a:cubicBezTo>
                    <a:pt x="213021" y="51114"/>
                    <a:pt x="214903" y="46391"/>
                    <a:pt x="217726" y="42612"/>
                  </a:cubicBezTo>
                  <a:cubicBezTo>
                    <a:pt x="225253" y="35055"/>
                    <a:pt x="233721" y="24663"/>
                    <a:pt x="241249" y="16161"/>
                  </a:cubicBezTo>
                  <a:cubicBezTo>
                    <a:pt x="244071" y="12382"/>
                    <a:pt x="246894" y="8604"/>
                    <a:pt x="249717" y="5770"/>
                  </a:cubicBezTo>
                  <a:cubicBezTo>
                    <a:pt x="252540" y="2936"/>
                    <a:pt x="255362" y="1991"/>
                    <a:pt x="259126" y="102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işḻîḋé"/>
            <p:cNvSpPr/>
            <p:nvPr/>
          </p:nvSpPr>
          <p:spPr bwMode="auto">
            <a:xfrm>
              <a:off x="1273735" y="882959"/>
              <a:ext cx="1733256" cy="1758178"/>
            </a:xfrm>
            <a:custGeom>
              <a:avLst/>
              <a:gdLst>
                <a:gd name="connsiteX0" fmla="*/ 780239 w 1733256"/>
                <a:gd name="connsiteY0" fmla="*/ 1681855 h 1758178"/>
                <a:gd name="connsiteX1" fmla="*/ 772669 w 1733256"/>
                <a:gd name="connsiteY1" fmla="*/ 1695989 h 1758178"/>
                <a:gd name="connsiteX2" fmla="*/ 784971 w 1733256"/>
                <a:gd name="connsiteY2" fmla="*/ 1702585 h 1758178"/>
                <a:gd name="connsiteX3" fmla="*/ 796326 w 1733256"/>
                <a:gd name="connsiteY3" fmla="*/ 1690335 h 1758178"/>
                <a:gd name="connsiteX4" fmla="*/ 780239 w 1733256"/>
                <a:gd name="connsiteY4" fmla="*/ 1681855 h 1758178"/>
                <a:gd name="connsiteX5" fmla="*/ 761314 w 1733256"/>
                <a:gd name="connsiteY5" fmla="*/ 1649818 h 1758178"/>
                <a:gd name="connsiteX6" fmla="*/ 749012 w 1733256"/>
                <a:gd name="connsiteY6" fmla="*/ 1657356 h 1758178"/>
                <a:gd name="connsiteX7" fmla="*/ 764153 w 1733256"/>
                <a:gd name="connsiteY7" fmla="*/ 1660183 h 1758178"/>
                <a:gd name="connsiteX8" fmla="*/ 766991 w 1733256"/>
                <a:gd name="connsiteY8" fmla="*/ 1650760 h 1758178"/>
                <a:gd name="connsiteX9" fmla="*/ 761314 w 1733256"/>
                <a:gd name="connsiteY9" fmla="*/ 1649818 h 1758178"/>
                <a:gd name="connsiteX10" fmla="*/ 755636 w 1733256"/>
                <a:gd name="connsiteY10" fmla="*/ 1637568 h 1758178"/>
                <a:gd name="connsiteX11" fmla="*/ 738603 w 1733256"/>
                <a:gd name="connsiteY11" fmla="*/ 1647933 h 1758178"/>
                <a:gd name="connsiteX12" fmla="*/ 736711 w 1733256"/>
                <a:gd name="connsiteY12" fmla="*/ 1657356 h 1758178"/>
                <a:gd name="connsiteX13" fmla="*/ 747120 w 1733256"/>
                <a:gd name="connsiteY13" fmla="*/ 1650760 h 1758178"/>
                <a:gd name="connsiteX14" fmla="*/ 750905 w 1733256"/>
                <a:gd name="connsiteY14" fmla="*/ 1647933 h 1758178"/>
                <a:gd name="connsiteX15" fmla="*/ 755636 w 1733256"/>
                <a:gd name="connsiteY15" fmla="*/ 1637568 h 1758178"/>
                <a:gd name="connsiteX16" fmla="*/ 1094306 w 1733256"/>
                <a:gd name="connsiteY16" fmla="*/ 1635298 h 1758178"/>
                <a:gd name="connsiteX17" fmla="*/ 1102379 w 1733256"/>
                <a:gd name="connsiteY17" fmla="*/ 1638739 h 1758178"/>
                <a:gd name="connsiteX18" fmla="*/ 1105213 w 1733256"/>
                <a:gd name="connsiteY18" fmla="*/ 1650973 h 1758178"/>
                <a:gd name="connsiteX19" fmla="*/ 1101435 w 1733256"/>
                <a:gd name="connsiteY19" fmla="*/ 1663208 h 1758178"/>
                <a:gd name="connsiteX20" fmla="*/ 1106157 w 1733256"/>
                <a:gd name="connsiteY20" fmla="*/ 1668855 h 1758178"/>
                <a:gd name="connsiteX21" fmla="*/ 1096712 w 1733256"/>
                <a:gd name="connsiteY21" fmla="*/ 1679207 h 1758178"/>
                <a:gd name="connsiteX22" fmla="*/ 1066489 w 1733256"/>
                <a:gd name="connsiteY22" fmla="*/ 1702736 h 1758178"/>
                <a:gd name="connsiteX23" fmla="*/ 1069322 w 1733256"/>
                <a:gd name="connsiteY23" fmla="*/ 1712147 h 1758178"/>
                <a:gd name="connsiteX24" fmla="*/ 1077823 w 1733256"/>
                <a:gd name="connsiteY24" fmla="*/ 1718735 h 1758178"/>
                <a:gd name="connsiteX25" fmla="*/ 1103324 w 1733256"/>
                <a:gd name="connsiteY25" fmla="*/ 1717794 h 1758178"/>
                <a:gd name="connsiteX26" fmla="*/ 1133547 w 1733256"/>
                <a:gd name="connsiteY26" fmla="*/ 1696148 h 1758178"/>
                <a:gd name="connsiteX27" fmla="*/ 1136380 w 1733256"/>
                <a:gd name="connsiteY27" fmla="*/ 1676384 h 1758178"/>
                <a:gd name="connsiteX28" fmla="*/ 1145825 w 1733256"/>
                <a:gd name="connsiteY28" fmla="*/ 1682031 h 1758178"/>
                <a:gd name="connsiteX29" fmla="*/ 1149603 w 1733256"/>
                <a:gd name="connsiteY29" fmla="*/ 1696148 h 1758178"/>
                <a:gd name="connsiteX30" fmla="*/ 1082545 w 1733256"/>
                <a:gd name="connsiteY30" fmla="*/ 1736616 h 1758178"/>
                <a:gd name="connsiteX31" fmla="*/ 1058933 w 1733256"/>
                <a:gd name="connsiteY31" fmla="*/ 1727205 h 1758178"/>
                <a:gd name="connsiteX32" fmla="*/ 1055155 w 1733256"/>
                <a:gd name="connsiteY32" fmla="*/ 1705559 h 1758178"/>
                <a:gd name="connsiteX33" fmla="*/ 1067433 w 1733256"/>
                <a:gd name="connsiteY33" fmla="*/ 1679207 h 1758178"/>
                <a:gd name="connsiteX34" fmla="*/ 1087267 w 1733256"/>
                <a:gd name="connsiteY34" fmla="*/ 1666973 h 1758178"/>
                <a:gd name="connsiteX35" fmla="*/ 1087267 w 1733256"/>
                <a:gd name="connsiteY35" fmla="*/ 1663208 h 1758178"/>
                <a:gd name="connsiteX36" fmla="*/ 1087267 w 1733256"/>
                <a:gd name="connsiteY36" fmla="*/ 1657561 h 1758178"/>
                <a:gd name="connsiteX37" fmla="*/ 1070267 w 1733256"/>
                <a:gd name="connsiteY37" fmla="*/ 1660385 h 1758178"/>
                <a:gd name="connsiteX38" fmla="*/ 1055155 w 1733256"/>
                <a:gd name="connsiteY38" fmla="*/ 1669796 h 1758178"/>
                <a:gd name="connsiteX39" fmla="*/ 1050433 w 1733256"/>
                <a:gd name="connsiteY39" fmla="*/ 1673561 h 1758178"/>
                <a:gd name="connsiteX40" fmla="*/ 1032487 w 1733256"/>
                <a:gd name="connsiteY40" fmla="*/ 1734734 h 1758178"/>
                <a:gd name="connsiteX41" fmla="*/ 1031543 w 1733256"/>
                <a:gd name="connsiteY41" fmla="*/ 1750733 h 1758178"/>
                <a:gd name="connsiteX42" fmla="*/ 1021154 w 1733256"/>
                <a:gd name="connsiteY42" fmla="*/ 1754498 h 1758178"/>
                <a:gd name="connsiteX43" fmla="*/ 1013598 w 1733256"/>
                <a:gd name="connsiteY43" fmla="*/ 1745087 h 1758178"/>
                <a:gd name="connsiteX44" fmla="*/ 1012653 w 1733256"/>
                <a:gd name="connsiteY44" fmla="*/ 1735675 h 1758178"/>
                <a:gd name="connsiteX45" fmla="*/ 1003209 w 1733256"/>
                <a:gd name="connsiteY45" fmla="*/ 1724382 h 1758178"/>
                <a:gd name="connsiteX46" fmla="*/ 1001320 w 1733256"/>
                <a:gd name="connsiteY46" fmla="*/ 1706500 h 1758178"/>
                <a:gd name="connsiteX47" fmla="*/ 1003209 w 1733256"/>
                <a:gd name="connsiteY47" fmla="*/ 1691442 h 1758178"/>
                <a:gd name="connsiteX48" fmla="*/ 1006042 w 1733256"/>
                <a:gd name="connsiteY48" fmla="*/ 1674502 h 1758178"/>
                <a:gd name="connsiteX49" fmla="*/ 1019265 w 1733256"/>
                <a:gd name="connsiteY49" fmla="*/ 1665090 h 1758178"/>
                <a:gd name="connsiteX50" fmla="*/ 1019265 w 1733256"/>
                <a:gd name="connsiteY50" fmla="*/ 1677325 h 1758178"/>
                <a:gd name="connsiteX51" fmla="*/ 1010764 w 1733256"/>
                <a:gd name="connsiteY51" fmla="*/ 1688619 h 1758178"/>
                <a:gd name="connsiteX52" fmla="*/ 1006986 w 1733256"/>
                <a:gd name="connsiteY52" fmla="*/ 1699912 h 1758178"/>
                <a:gd name="connsiteX53" fmla="*/ 1014542 w 1733256"/>
                <a:gd name="connsiteY53" fmla="*/ 1709324 h 1758178"/>
                <a:gd name="connsiteX54" fmla="*/ 1022098 w 1733256"/>
                <a:gd name="connsiteY54" fmla="*/ 1732852 h 1758178"/>
                <a:gd name="connsiteX55" fmla="*/ 1028710 w 1733256"/>
                <a:gd name="connsiteY55" fmla="*/ 1722499 h 1758178"/>
                <a:gd name="connsiteX56" fmla="*/ 1042877 w 1733256"/>
                <a:gd name="connsiteY56" fmla="*/ 1677325 h 1758178"/>
                <a:gd name="connsiteX57" fmla="*/ 1061766 w 1733256"/>
                <a:gd name="connsiteY57" fmla="*/ 1647209 h 1758178"/>
                <a:gd name="connsiteX58" fmla="*/ 1083135 w 1733256"/>
                <a:gd name="connsiteY58" fmla="*/ 1637327 h 1758178"/>
                <a:gd name="connsiteX59" fmla="*/ 1094306 w 1733256"/>
                <a:gd name="connsiteY59" fmla="*/ 1635298 h 1758178"/>
                <a:gd name="connsiteX60" fmla="*/ 693182 w 1733256"/>
                <a:gd name="connsiteY60" fmla="*/ 1598935 h 1758178"/>
                <a:gd name="connsiteX61" fmla="*/ 710215 w 1733256"/>
                <a:gd name="connsiteY61" fmla="*/ 1614011 h 1758178"/>
                <a:gd name="connsiteX62" fmla="*/ 735764 w 1733256"/>
                <a:gd name="connsiteY62" fmla="*/ 1620607 h 1758178"/>
                <a:gd name="connsiteX63" fmla="*/ 730087 w 1733256"/>
                <a:gd name="connsiteY63" fmla="*/ 1634741 h 1758178"/>
                <a:gd name="connsiteX64" fmla="*/ 723463 w 1733256"/>
                <a:gd name="connsiteY64" fmla="*/ 1645106 h 1758178"/>
                <a:gd name="connsiteX65" fmla="*/ 724409 w 1733256"/>
                <a:gd name="connsiteY65" fmla="*/ 1658298 h 1758178"/>
                <a:gd name="connsiteX66" fmla="*/ 735764 w 1733256"/>
                <a:gd name="connsiteY66" fmla="*/ 1646049 h 1758178"/>
                <a:gd name="connsiteX67" fmla="*/ 742388 w 1733256"/>
                <a:gd name="connsiteY67" fmla="*/ 1629088 h 1758178"/>
                <a:gd name="connsiteX68" fmla="*/ 750905 w 1733256"/>
                <a:gd name="connsiteY68" fmla="*/ 1617781 h 1758178"/>
                <a:gd name="connsiteX69" fmla="*/ 760368 w 1733256"/>
                <a:gd name="connsiteY69" fmla="*/ 1620607 h 1758178"/>
                <a:gd name="connsiteX70" fmla="*/ 816198 w 1733256"/>
                <a:gd name="connsiteY70" fmla="*/ 1630972 h 1758178"/>
                <a:gd name="connsiteX71" fmla="*/ 817144 w 1733256"/>
                <a:gd name="connsiteY71" fmla="*/ 1639453 h 1758178"/>
                <a:gd name="connsiteX72" fmla="*/ 796326 w 1733256"/>
                <a:gd name="connsiteY72" fmla="*/ 1646049 h 1758178"/>
                <a:gd name="connsiteX73" fmla="*/ 779293 w 1733256"/>
                <a:gd name="connsiteY73" fmla="*/ 1645106 h 1758178"/>
                <a:gd name="connsiteX74" fmla="*/ 784971 w 1733256"/>
                <a:gd name="connsiteY74" fmla="*/ 1660183 h 1758178"/>
                <a:gd name="connsiteX75" fmla="*/ 801057 w 1733256"/>
                <a:gd name="connsiteY75" fmla="*/ 1663009 h 1758178"/>
                <a:gd name="connsiteX76" fmla="*/ 812413 w 1733256"/>
                <a:gd name="connsiteY76" fmla="*/ 1669605 h 1758178"/>
                <a:gd name="connsiteX77" fmla="*/ 819037 w 1733256"/>
                <a:gd name="connsiteY77" fmla="*/ 1676201 h 1758178"/>
                <a:gd name="connsiteX78" fmla="*/ 810520 w 1733256"/>
                <a:gd name="connsiteY78" fmla="*/ 1697873 h 1758178"/>
                <a:gd name="connsiteX79" fmla="*/ 799165 w 1733256"/>
                <a:gd name="connsiteY79" fmla="*/ 1706354 h 1758178"/>
                <a:gd name="connsiteX80" fmla="*/ 792541 w 1733256"/>
                <a:gd name="connsiteY80" fmla="*/ 1711065 h 1758178"/>
                <a:gd name="connsiteX81" fmla="*/ 775508 w 1733256"/>
                <a:gd name="connsiteY81" fmla="*/ 1716719 h 1758178"/>
                <a:gd name="connsiteX82" fmla="*/ 770777 w 1733256"/>
                <a:gd name="connsiteY82" fmla="*/ 1713892 h 1758178"/>
                <a:gd name="connsiteX83" fmla="*/ 762260 w 1733256"/>
                <a:gd name="connsiteY83" fmla="*/ 1727083 h 1758178"/>
                <a:gd name="connsiteX84" fmla="*/ 745227 w 1733256"/>
                <a:gd name="connsiteY84" fmla="*/ 1758178 h 1758178"/>
                <a:gd name="connsiteX85" fmla="*/ 754690 w 1733256"/>
                <a:gd name="connsiteY85" fmla="*/ 1710123 h 1758178"/>
                <a:gd name="connsiteX86" fmla="*/ 756582 w 1733256"/>
                <a:gd name="connsiteY86" fmla="*/ 1695989 h 1758178"/>
                <a:gd name="connsiteX87" fmla="*/ 759421 w 1733256"/>
                <a:gd name="connsiteY87" fmla="*/ 1683739 h 1758178"/>
                <a:gd name="connsiteX88" fmla="*/ 743335 w 1733256"/>
                <a:gd name="connsiteY88" fmla="*/ 1681855 h 1758178"/>
                <a:gd name="connsiteX89" fmla="*/ 739550 w 1733256"/>
                <a:gd name="connsiteY89" fmla="*/ 1694104 h 1758178"/>
                <a:gd name="connsiteX90" fmla="*/ 734818 w 1733256"/>
                <a:gd name="connsiteY90" fmla="*/ 1700700 h 1758178"/>
                <a:gd name="connsiteX91" fmla="*/ 727248 w 1733256"/>
                <a:gd name="connsiteY91" fmla="*/ 1700700 h 1758178"/>
                <a:gd name="connsiteX92" fmla="*/ 724409 w 1733256"/>
                <a:gd name="connsiteY92" fmla="*/ 1688451 h 1758178"/>
                <a:gd name="connsiteX93" fmla="*/ 721570 w 1733256"/>
                <a:gd name="connsiteY93" fmla="*/ 1674317 h 1758178"/>
                <a:gd name="connsiteX94" fmla="*/ 717785 w 1733256"/>
                <a:gd name="connsiteY94" fmla="*/ 1679028 h 1758178"/>
                <a:gd name="connsiteX95" fmla="*/ 709269 w 1733256"/>
                <a:gd name="connsiteY95" fmla="*/ 1693162 h 1758178"/>
                <a:gd name="connsiteX96" fmla="*/ 701699 w 1733256"/>
                <a:gd name="connsiteY96" fmla="*/ 1699758 h 1758178"/>
                <a:gd name="connsiteX97" fmla="*/ 692236 w 1733256"/>
                <a:gd name="connsiteY97" fmla="*/ 1704469 h 1758178"/>
                <a:gd name="connsiteX98" fmla="*/ 691289 w 1733256"/>
                <a:gd name="connsiteY98" fmla="*/ 1689393 h 1758178"/>
                <a:gd name="connsiteX99" fmla="*/ 700752 w 1733256"/>
                <a:gd name="connsiteY99" fmla="*/ 1685624 h 1758178"/>
                <a:gd name="connsiteX100" fmla="*/ 704537 w 1733256"/>
                <a:gd name="connsiteY100" fmla="*/ 1675259 h 1758178"/>
                <a:gd name="connsiteX101" fmla="*/ 692236 w 1733256"/>
                <a:gd name="connsiteY101" fmla="*/ 1673374 h 1758178"/>
                <a:gd name="connsiteX102" fmla="*/ 697913 w 1733256"/>
                <a:gd name="connsiteY102" fmla="*/ 1660183 h 1758178"/>
                <a:gd name="connsiteX103" fmla="*/ 707376 w 1733256"/>
                <a:gd name="connsiteY103" fmla="*/ 1651702 h 1758178"/>
                <a:gd name="connsiteX104" fmla="*/ 703591 w 1733256"/>
                <a:gd name="connsiteY104" fmla="*/ 1636626 h 1758178"/>
                <a:gd name="connsiteX105" fmla="*/ 693182 w 1733256"/>
                <a:gd name="connsiteY105" fmla="*/ 1637568 h 1758178"/>
                <a:gd name="connsiteX106" fmla="*/ 683719 w 1733256"/>
                <a:gd name="connsiteY106" fmla="*/ 1646049 h 1758178"/>
                <a:gd name="connsiteX107" fmla="*/ 674257 w 1733256"/>
                <a:gd name="connsiteY107" fmla="*/ 1689393 h 1758178"/>
                <a:gd name="connsiteX108" fmla="*/ 672364 w 1733256"/>
                <a:gd name="connsiteY108" fmla="*/ 1712007 h 1758178"/>
                <a:gd name="connsiteX109" fmla="*/ 669525 w 1733256"/>
                <a:gd name="connsiteY109" fmla="*/ 1716719 h 1758178"/>
                <a:gd name="connsiteX110" fmla="*/ 663848 w 1733256"/>
                <a:gd name="connsiteY110" fmla="*/ 1673374 h 1758178"/>
                <a:gd name="connsiteX111" fmla="*/ 693182 w 1733256"/>
                <a:gd name="connsiteY111" fmla="*/ 1598935 h 1758178"/>
                <a:gd name="connsiteX112" fmla="*/ 462129 w 1733256"/>
                <a:gd name="connsiteY112" fmla="*/ 1598113 h 1758178"/>
                <a:gd name="connsiteX113" fmla="*/ 454588 w 1733256"/>
                <a:gd name="connsiteY113" fmla="*/ 1599991 h 1758178"/>
                <a:gd name="connsiteX114" fmla="*/ 439506 w 1733256"/>
                <a:gd name="connsiteY114" fmla="*/ 1600930 h 1758178"/>
                <a:gd name="connsiteX115" fmla="*/ 416883 w 1733256"/>
                <a:gd name="connsiteY115" fmla="*/ 1603748 h 1758178"/>
                <a:gd name="connsiteX116" fmla="*/ 431965 w 1733256"/>
                <a:gd name="connsiteY116" fmla="*/ 1617835 h 1758178"/>
                <a:gd name="connsiteX117" fmla="*/ 434793 w 1733256"/>
                <a:gd name="connsiteY117" fmla="*/ 1619713 h 1758178"/>
                <a:gd name="connsiteX118" fmla="*/ 457416 w 1733256"/>
                <a:gd name="connsiteY118" fmla="*/ 1627227 h 1758178"/>
                <a:gd name="connsiteX119" fmla="*/ 467785 w 1733256"/>
                <a:gd name="connsiteY119" fmla="*/ 1624409 h 1758178"/>
                <a:gd name="connsiteX120" fmla="*/ 479097 w 1733256"/>
                <a:gd name="connsiteY120" fmla="*/ 1612200 h 1758178"/>
                <a:gd name="connsiteX121" fmla="*/ 476269 w 1733256"/>
                <a:gd name="connsiteY121" fmla="*/ 1603748 h 1758178"/>
                <a:gd name="connsiteX122" fmla="*/ 472498 w 1733256"/>
                <a:gd name="connsiteY122" fmla="*/ 1600930 h 1758178"/>
                <a:gd name="connsiteX123" fmla="*/ 462129 w 1733256"/>
                <a:gd name="connsiteY123" fmla="*/ 1598113 h 1758178"/>
                <a:gd name="connsiteX124" fmla="*/ 1085135 w 1733256"/>
                <a:gd name="connsiteY124" fmla="*/ 1583180 h 1758178"/>
                <a:gd name="connsiteX125" fmla="*/ 1091727 w 1733256"/>
                <a:gd name="connsiteY125" fmla="*/ 1594444 h 1758178"/>
                <a:gd name="connsiteX126" fmla="*/ 1077601 w 1733256"/>
                <a:gd name="connsiteY126" fmla="*/ 1617911 h 1758178"/>
                <a:gd name="connsiteX127" fmla="*/ 1037105 w 1733256"/>
                <a:gd name="connsiteY127" fmla="*/ 1661090 h 1758178"/>
                <a:gd name="connsiteX128" fmla="*/ 1050289 w 1733256"/>
                <a:gd name="connsiteY128" fmla="*/ 1624482 h 1758178"/>
                <a:gd name="connsiteX129" fmla="*/ 1024862 w 1733256"/>
                <a:gd name="connsiteY129" fmla="*/ 1635746 h 1758178"/>
                <a:gd name="connsiteX130" fmla="*/ 1021094 w 1733256"/>
                <a:gd name="connsiteY130" fmla="*/ 1652642 h 1758178"/>
                <a:gd name="connsiteX131" fmla="*/ 1013560 w 1733256"/>
                <a:gd name="connsiteY131" fmla="*/ 1653581 h 1758178"/>
                <a:gd name="connsiteX132" fmla="*/ 1009793 w 1733256"/>
                <a:gd name="connsiteY132" fmla="*/ 1650765 h 1758178"/>
                <a:gd name="connsiteX133" fmla="*/ 999434 w 1733256"/>
                <a:gd name="connsiteY133" fmla="*/ 1658274 h 1758178"/>
                <a:gd name="connsiteX134" fmla="*/ 994725 w 1733256"/>
                <a:gd name="connsiteY134" fmla="*/ 1647949 h 1758178"/>
                <a:gd name="connsiteX135" fmla="*/ 1006968 w 1733256"/>
                <a:gd name="connsiteY135" fmla="*/ 1634807 h 1758178"/>
                <a:gd name="connsiteX136" fmla="*/ 1005084 w 1733256"/>
                <a:gd name="connsiteY136" fmla="*/ 1613217 h 1758178"/>
                <a:gd name="connsiteX137" fmla="*/ 1007910 w 1733256"/>
                <a:gd name="connsiteY137" fmla="*/ 1592567 h 1758178"/>
                <a:gd name="connsiteX138" fmla="*/ 1019211 w 1733256"/>
                <a:gd name="connsiteY138" fmla="*/ 1592567 h 1758178"/>
                <a:gd name="connsiteX139" fmla="*/ 1022036 w 1733256"/>
                <a:gd name="connsiteY139" fmla="*/ 1599137 h 1758178"/>
                <a:gd name="connsiteX140" fmla="*/ 1025803 w 1733256"/>
                <a:gd name="connsiteY140" fmla="*/ 1627298 h 1758178"/>
                <a:gd name="connsiteX141" fmla="*/ 1055940 w 1733256"/>
                <a:gd name="connsiteY141" fmla="*/ 1613217 h 1758178"/>
                <a:gd name="connsiteX142" fmla="*/ 1085135 w 1733256"/>
                <a:gd name="connsiteY142" fmla="*/ 1583180 h 1758178"/>
                <a:gd name="connsiteX143" fmla="*/ 424424 w 1733256"/>
                <a:gd name="connsiteY143" fmla="*/ 1575573 h 1758178"/>
                <a:gd name="connsiteX144" fmla="*/ 420653 w 1733256"/>
                <a:gd name="connsiteY144" fmla="*/ 1587782 h 1758178"/>
                <a:gd name="connsiteX145" fmla="*/ 435735 w 1733256"/>
                <a:gd name="connsiteY145" fmla="*/ 1592478 h 1758178"/>
                <a:gd name="connsiteX146" fmla="*/ 453645 w 1733256"/>
                <a:gd name="connsiteY146" fmla="*/ 1586843 h 1758178"/>
                <a:gd name="connsiteX147" fmla="*/ 437621 w 1733256"/>
                <a:gd name="connsiteY147" fmla="*/ 1578390 h 1758178"/>
                <a:gd name="connsiteX148" fmla="*/ 424424 w 1733256"/>
                <a:gd name="connsiteY148" fmla="*/ 1575573 h 1758178"/>
                <a:gd name="connsiteX149" fmla="*/ 1414657 w 1733256"/>
                <a:gd name="connsiteY149" fmla="*/ 1545172 h 1758178"/>
                <a:gd name="connsiteX150" fmla="*/ 1421255 w 1733256"/>
                <a:gd name="connsiteY150" fmla="*/ 1545172 h 1758178"/>
                <a:gd name="connsiteX151" fmla="*/ 1429738 w 1733256"/>
                <a:gd name="connsiteY151" fmla="*/ 1553698 h 1758178"/>
                <a:gd name="connsiteX152" fmla="*/ 1427852 w 1733256"/>
                <a:gd name="connsiteY152" fmla="*/ 1559382 h 1758178"/>
                <a:gd name="connsiteX153" fmla="*/ 1411829 w 1733256"/>
                <a:gd name="connsiteY153" fmla="*/ 1571697 h 1758178"/>
                <a:gd name="connsiteX154" fmla="*/ 1384495 w 1733256"/>
                <a:gd name="connsiteY154" fmla="*/ 1572645 h 1758178"/>
                <a:gd name="connsiteX155" fmla="*/ 1343023 w 1733256"/>
                <a:gd name="connsiteY155" fmla="*/ 1569803 h 1758178"/>
                <a:gd name="connsiteX156" fmla="*/ 1333597 w 1733256"/>
                <a:gd name="connsiteY156" fmla="*/ 1565066 h 1758178"/>
                <a:gd name="connsiteX157" fmla="*/ 1326999 w 1733256"/>
                <a:gd name="connsiteY157" fmla="*/ 1557488 h 1758178"/>
                <a:gd name="connsiteX158" fmla="*/ 1336425 w 1733256"/>
                <a:gd name="connsiteY158" fmla="*/ 1548962 h 1758178"/>
                <a:gd name="connsiteX159" fmla="*/ 1351506 w 1733256"/>
                <a:gd name="connsiteY159" fmla="*/ 1549909 h 1758178"/>
                <a:gd name="connsiteX160" fmla="*/ 1372242 w 1733256"/>
                <a:gd name="connsiteY160" fmla="*/ 1551804 h 1758178"/>
                <a:gd name="connsiteX161" fmla="*/ 1414657 w 1733256"/>
                <a:gd name="connsiteY161" fmla="*/ 1545172 h 1758178"/>
                <a:gd name="connsiteX162" fmla="*/ 372579 w 1733256"/>
                <a:gd name="connsiteY162" fmla="*/ 1487291 h 1758178"/>
                <a:gd name="connsiteX163" fmla="*/ 523400 w 1733256"/>
                <a:gd name="connsiteY163" fmla="*/ 1565242 h 1758178"/>
                <a:gd name="connsiteX164" fmla="*/ 530941 w 1733256"/>
                <a:gd name="connsiteY164" fmla="*/ 1573694 h 1758178"/>
                <a:gd name="connsiteX165" fmla="*/ 534712 w 1733256"/>
                <a:gd name="connsiteY165" fmla="*/ 1583086 h 1758178"/>
                <a:gd name="connsiteX166" fmla="*/ 519630 w 1733256"/>
                <a:gd name="connsiteY166" fmla="*/ 1586843 h 1758178"/>
                <a:gd name="connsiteX167" fmla="*/ 500777 w 1733256"/>
                <a:gd name="connsiteY167" fmla="*/ 1568998 h 1758178"/>
                <a:gd name="connsiteX168" fmla="*/ 465900 w 1733256"/>
                <a:gd name="connsiteY168" fmla="*/ 1550215 h 1758178"/>
                <a:gd name="connsiteX169" fmla="*/ 426309 w 1733256"/>
                <a:gd name="connsiteY169" fmla="*/ 1539884 h 1758178"/>
                <a:gd name="connsiteX170" fmla="*/ 387661 w 1733256"/>
                <a:gd name="connsiteY170" fmla="*/ 1537067 h 1758178"/>
                <a:gd name="connsiteX171" fmla="*/ 377292 w 1733256"/>
                <a:gd name="connsiteY171" fmla="*/ 1543641 h 1758178"/>
                <a:gd name="connsiteX172" fmla="*/ 402743 w 1733256"/>
                <a:gd name="connsiteY172" fmla="*/ 1550215 h 1758178"/>
                <a:gd name="connsiteX173" fmla="*/ 414055 w 1733256"/>
                <a:gd name="connsiteY173" fmla="*/ 1553033 h 1758178"/>
                <a:gd name="connsiteX174" fmla="*/ 424424 w 1733256"/>
                <a:gd name="connsiteY174" fmla="*/ 1552093 h 1758178"/>
                <a:gd name="connsiteX175" fmla="*/ 437621 w 1733256"/>
                <a:gd name="connsiteY175" fmla="*/ 1553033 h 1758178"/>
                <a:gd name="connsiteX176" fmla="*/ 435735 w 1733256"/>
                <a:gd name="connsiteY176" fmla="*/ 1559607 h 1758178"/>
                <a:gd name="connsiteX177" fmla="*/ 444219 w 1733256"/>
                <a:gd name="connsiteY177" fmla="*/ 1565242 h 1758178"/>
                <a:gd name="connsiteX178" fmla="*/ 447990 w 1733256"/>
                <a:gd name="connsiteY178" fmla="*/ 1567120 h 1758178"/>
                <a:gd name="connsiteX179" fmla="*/ 464957 w 1733256"/>
                <a:gd name="connsiteY179" fmla="*/ 1568059 h 1758178"/>
                <a:gd name="connsiteX180" fmla="*/ 476269 w 1733256"/>
                <a:gd name="connsiteY180" fmla="*/ 1577451 h 1758178"/>
                <a:gd name="connsiteX181" fmla="*/ 487580 w 1733256"/>
                <a:gd name="connsiteY181" fmla="*/ 1592478 h 1758178"/>
                <a:gd name="connsiteX182" fmla="*/ 492293 w 1733256"/>
                <a:gd name="connsiteY182" fmla="*/ 1615957 h 1758178"/>
                <a:gd name="connsiteX183" fmla="*/ 465900 w 1733256"/>
                <a:gd name="connsiteY183" fmla="*/ 1629105 h 1758178"/>
                <a:gd name="connsiteX184" fmla="*/ 457416 w 1733256"/>
                <a:gd name="connsiteY184" fmla="*/ 1632862 h 1758178"/>
                <a:gd name="connsiteX185" fmla="*/ 446104 w 1733256"/>
                <a:gd name="connsiteY185" fmla="*/ 1633801 h 1758178"/>
                <a:gd name="connsiteX186" fmla="*/ 431022 w 1733256"/>
                <a:gd name="connsiteY186" fmla="*/ 1641314 h 1758178"/>
                <a:gd name="connsiteX187" fmla="*/ 381063 w 1733256"/>
                <a:gd name="connsiteY187" fmla="*/ 1608443 h 1758178"/>
                <a:gd name="connsiteX188" fmla="*/ 380120 w 1733256"/>
                <a:gd name="connsiteY188" fmla="*/ 1599052 h 1758178"/>
                <a:gd name="connsiteX189" fmla="*/ 383891 w 1733256"/>
                <a:gd name="connsiteY189" fmla="*/ 1593417 h 1758178"/>
                <a:gd name="connsiteX190" fmla="*/ 388604 w 1733256"/>
                <a:gd name="connsiteY190" fmla="*/ 1590599 h 1758178"/>
                <a:gd name="connsiteX191" fmla="*/ 405571 w 1733256"/>
                <a:gd name="connsiteY191" fmla="*/ 1589660 h 1758178"/>
                <a:gd name="connsiteX192" fmla="*/ 414055 w 1733256"/>
                <a:gd name="connsiteY192" fmla="*/ 1587782 h 1758178"/>
                <a:gd name="connsiteX193" fmla="*/ 416883 w 1733256"/>
                <a:gd name="connsiteY193" fmla="*/ 1584964 h 1758178"/>
                <a:gd name="connsiteX194" fmla="*/ 400858 w 1733256"/>
                <a:gd name="connsiteY194" fmla="*/ 1581208 h 1758178"/>
                <a:gd name="connsiteX195" fmla="*/ 398973 w 1733256"/>
                <a:gd name="connsiteY195" fmla="*/ 1569938 h 1758178"/>
                <a:gd name="connsiteX196" fmla="*/ 400858 w 1733256"/>
                <a:gd name="connsiteY196" fmla="*/ 1562424 h 1758178"/>
                <a:gd name="connsiteX197" fmla="*/ 384833 w 1733256"/>
                <a:gd name="connsiteY197" fmla="*/ 1558668 h 1758178"/>
                <a:gd name="connsiteX198" fmla="*/ 369751 w 1733256"/>
                <a:gd name="connsiteY198" fmla="*/ 1568059 h 1758178"/>
                <a:gd name="connsiteX199" fmla="*/ 368808 w 1733256"/>
                <a:gd name="connsiteY199" fmla="*/ 1585903 h 1758178"/>
                <a:gd name="connsiteX200" fmla="*/ 355612 w 1733256"/>
                <a:gd name="connsiteY200" fmla="*/ 1586843 h 1758178"/>
                <a:gd name="connsiteX201" fmla="*/ 365038 w 1733256"/>
                <a:gd name="connsiteY201" fmla="*/ 1536128 h 1758178"/>
                <a:gd name="connsiteX202" fmla="*/ 379177 w 1733256"/>
                <a:gd name="connsiteY202" fmla="*/ 1529554 h 1758178"/>
                <a:gd name="connsiteX203" fmla="*/ 436678 w 1733256"/>
                <a:gd name="connsiteY203" fmla="*/ 1531432 h 1758178"/>
                <a:gd name="connsiteX204" fmla="*/ 372579 w 1733256"/>
                <a:gd name="connsiteY204" fmla="*/ 1506074 h 1758178"/>
                <a:gd name="connsiteX205" fmla="*/ 372579 w 1733256"/>
                <a:gd name="connsiteY205" fmla="*/ 1487291 h 1758178"/>
                <a:gd name="connsiteX206" fmla="*/ 1306085 w 1733256"/>
                <a:gd name="connsiteY206" fmla="*/ 1474864 h 1758178"/>
                <a:gd name="connsiteX207" fmla="*/ 1317440 w 1733256"/>
                <a:gd name="connsiteY207" fmla="*/ 1477459 h 1758178"/>
                <a:gd name="connsiteX208" fmla="*/ 1316494 w 1733256"/>
                <a:gd name="connsiteY208" fmla="*/ 1497273 h 1758178"/>
                <a:gd name="connsiteX209" fmla="*/ 1315548 w 1733256"/>
                <a:gd name="connsiteY209" fmla="*/ 1503878 h 1758178"/>
                <a:gd name="connsiteX210" fmla="*/ 1318387 w 1733256"/>
                <a:gd name="connsiteY210" fmla="*/ 1505765 h 1758178"/>
                <a:gd name="connsiteX211" fmla="*/ 1329742 w 1733256"/>
                <a:gd name="connsiteY211" fmla="*/ 1497273 h 1758178"/>
                <a:gd name="connsiteX212" fmla="*/ 1341097 w 1733256"/>
                <a:gd name="connsiteY212" fmla="*/ 1497273 h 1758178"/>
                <a:gd name="connsiteX213" fmla="*/ 1345829 w 1733256"/>
                <a:gd name="connsiteY213" fmla="*/ 1511426 h 1758178"/>
                <a:gd name="connsiteX214" fmla="*/ 1343936 w 1733256"/>
                <a:gd name="connsiteY214" fmla="*/ 1519918 h 1758178"/>
                <a:gd name="connsiteX215" fmla="*/ 1318387 w 1733256"/>
                <a:gd name="connsiteY215" fmla="*/ 1551055 h 1758178"/>
                <a:gd name="connsiteX216" fmla="*/ 1320279 w 1733256"/>
                <a:gd name="connsiteY216" fmla="*/ 1559546 h 1758178"/>
                <a:gd name="connsiteX217" fmla="*/ 1302300 w 1733256"/>
                <a:gd name="connsiteY217" fmla="*/ 1639746 h 1758178"/>
                <a:gd name="connsiteX218" fmla="*/ 1290945 w 1733256"/>
                <a:gd name="connsiteY218" fmla="*/ 1653899 h 1758178"/>
                <a:gd name="connsiteX219" fmla="*/ 1280536 w 1733256"/>
                <a:gd name="connsiteY219" fmla="*/ 1644464 h 1758178"/>
                <a:gd name="connsiteX220" fmla="*/ 1289998 w 1733256"/>
                <a:gd name="connsiteY220" fmla="*/ 1626537 h 1758178"/>
                <a:gd name="connsiteX221" fmla="*/ 1292837 w 1733256"/>
                <a:gd name="connsiteY221" fmla="*/ 1618045 h 1758178"/>
                <a:gd name="connsiteX222" fmla="*/ 1294730 w 1733256"/>
                <a:gd name="connsiteY222" fmla="*/ 1575586 h 1758178"/>
                <a:gd name="connsiteX223" fmla="*/ 1291891 w 1733256"/>
                <a:gd name="connsiteY223" fmla="*/ 1574643 h 1758178"/>
                <a:gd name="connsiteX224" fmla="*/ 1281482 w 1733256"/>
                <a:gd name="connsiteY224" fmla="*/ 1584078 h 1758178"/>
                <a:gd name="connsiteX225" fmla="*/ 1272019 w 1733256"/>
                <a:gd name="connsiteY225" fmla="*/ 1590683 h 1758178"/>
                <a:gd name="connsiteX226" fmla="*/ 1265395 w 1733256"/>
                <a:gd name="connsiteY226" fmla="*/ 1564264 h 1758178"/>
                <a:gd name="connsiteX227" fmla="*/ 1274858 w 1733256"/>
                <a:gd name="connsiteY227" fmla="*/ 1556716 h 1758178"/>
                <a:gd name="connsiteX228" fmla="*/ 1286213 w 1733256"/>
                <a:gd name="connsiteY228" fmla="*/ 1545393 h 1758178"/>
                <a:gd name="connsiteX229" fmla="*/ 1290945 w 1733256"/>
                <a:gd name="connsiteY229" fmla="*/ 1538788 h 1758178"/>
                <a:gd name="connsiteX230" fmla="*/ 1289052 w 1733256"/>
                <a:gd name="connsiteY230" fmla="*/ 1517087 h 1758178"/>
                <a:gd name="connsiteX231" fmla="*/ 1294730 w 1733256"/>
                <a:gd name="connsiteY231" fmla="*/ 1482177 h 1758178"/>
                <a:gd name="connsiteX232" fmla="*/ 1306085 w 1733256"/>
                <a:gd name="connsiteY232" fmla="*/ 1474864 h 1758178"/>
                <a:gd name="connsiteX233" fmla="*/ 1519389 w 1733256"/>
                <a:gd name="connsiteY233" fmla="*/ 1339182 h 1758178"/>
                <a:gd name="connsiteX234" fmla="*/ 1525957 w 1733256"/>
                <a:gd name="connsiteY234" fmla="*/ 1345785 h 1758178"/>
                <a:gd name="connsiteX235" fmla="*/ 1526895 w 1733256"/>
                <a:gd name="connsiteY235" fmla="*/ 1355218 h 1758178"/>
                <a:gd name="connsiteX236" fmla="*/ 1526895 w 1733256"/>
                <a:gd name="connsiteY236" fmla="*/ 1361821 h 1758178"/>
                <a:gd name="connsiteX237" fmla="*/ 1540970 w 1733256"/>
                <a:gd name="connsiteY237" fmla="*/ 1357104 h 1758178"/>
                <a:gd name="connsiteX238" fmla="*/ 1563489 w 1733256"/>
                <a:gd name="connsiteY238" fmla="*/ 1342012 h 1758178"/>
                <a:gd name="connsiteX239" fmla="*/ 1563489 w 1733256"/>
                <a:gd name="connsiteY239" fmla="*/ 1362764 h 1758178"/>
                <a:gd name="connsiteX240" fmla="*/ 1551291 w 1733256"/>
                <a:gd name="connsiteY240" fmla="*/ 1377856 h 1758178"/>
                <a:gd name="connsiteX241" fmla="*/ 1548476 w 1733256"/>
                <a:gd name="connsiteY241" fmla="*/ 1384459 h 1758178"/>
                <a:gd name="connsiteX242" fmla="*/ 1550353 w 1733256"/>
                <a:gd name="connsiteY242" fmla="*/ 1387289 h 1758178"/>
                <a:gd name="connsiteX243" fmla="*/ 1558798 w 1733256"/>
                <a:gd name="connsiteY243" fmla="*/ 1402381 h 1758178"/>
                <a:gd name="connsiteX244" fmla="*/ 1559736 w 1733256"/>
                <a:gd name="connsiteY244" fmla="*/ 1408984 h 1758178"/>
                <a:gd name="connsiteX245" fmla="*/ 1555044 w 1733256"/>
                <a:gd name="connsiteY245" fmla="*/ 1441998 h 1758178"/>
                <a:gd name="connsiteX246" fmla="*/ 1538155 w 1733256"/>
                <a:gd name="connsiteY246" fmla="*/ 1434452 h 1758178"/>
                <a:gd name="connsiteX247" fmla="*/ 1543785 w 1733256"/>
                <a:gd name="connsiteY247" fmla="*/ 1429735 h 1758178"/>
                <a:gd name="connsiteX248" fmla="*/ 1547538 w 1733256"/>
                <a:gd name="connsiteY248" fmla="*/ 1415587 h 1758178"/>
                <a:gd name="connsiteX249" fmla="*/ 1543785 w 1733256"/>
                <a:gd name="connsiteY249" fmla="*/ 1407097 h 1758178"/>
                <a:gd name="connsiteX250" fmla="*/ 1534402 w 1733256"/>
                <a:gd name="connsiteY250" fmla="*/ 1398608 h 1758178"/>
                <a:gd name="connsiteX251" fmla="*/ 1529710 w 1733256"/>
                <a:gd name="connsiteY251" fmla="*/ 1403324 h 1758178"/>
                <a:gd name="connsiteX252" fmla="*/ 1511882 w 1733256"/>
                <a:gd name="connsiteY252" fmla="*/ 1429735 h 1758178"/>
                <a:gd name="connsiteX253" fmla="*/ 1503437 w 1733256"/>
                <a:gd name="connsiteY253" fmla="*/ 1433509 h 1758178"/>
                <a:gd name="connsiteX254" fmla="*/ 1497807 w 1733256"/>
                <a:gd name="connsiteY254" fmla="*/ 1426906 h 1758178"/>
                <a:gd name="connsiteX255" fmla="*/ 1514697 w 1733256"/>
                <a:gd name="connsiteY255" fmla="*/ 1392005 h 1758178"/>
                <a:gd name="connsiteX256" fmla="*/ 1518450 w 1733256"/>
                <a:gd name="connsiteY256" fmla="*/ 1386345 h 1758178"/>
                <a:gd name="connsiteX257" fmla="*/ 1510005 w 1733256"/>
                <a:gd name="connsiteY257" fmla="*/ 1374083 h 1758178"/>
                <a:gd name="connsiteX258" fmla="*/ 1483733 w 1733256"/>
                <a:gd name="connsiteY258" fmla="*/ 1393892 h 1758178"/>
                <a:gd name="connsiteX259" fmla="*/ 1481856 w 1733256"/>
                <a:gd name="connsiteY259" fmla="*/ 1375970 h 1758178"/>
                <a:gd name="connsiteX260" fmla="*/ 1499684 w 1733256"/>
                <a:gd name="connsiteY260" fmla="*/ 1351445 h 1758178"/>
                <a:gd name="connsiteX261" fmla="*/ 1519389 w 1733256"/>
                <a:gd name="connsiteY261" fmla="*/ 1339182 h 1758178"/>
                <a:gd name="connsiteX262" fmla="*/ 235423 w 1733256"/>
                <a:gd name="connsiteY262" fmla="*/ 1336095 h 1758178"/>
                <a:gd name="connsiteX263" fmla="*/ 247727 w 1733256"/>
                <a:gd name="connsiteY263" fmla="*/ 1336095 h 1758178"/>
                <a:gd name="connsiteX264" fmla="*/ 257192 w 1733256"/>
                <a:gd name="connsiteY264" fmla="*/ 1343635 h 1758178"/>
                <a:gd name="connsiteX265" fmla="*/ 268550 w 1733256"/>
                <a:gd name="connsiteY265" fmla="*/ 1354944 h 1758178"/>
                <a:gd name="connsiteX266" fmla="*/ 275175 w 1733256"/>
                <a:gd name="connsiteY266" fmla="*/ 1361541 h 1758178"/>
                <a:gd name="connsiteX267" fmla="*/ 290318 w 1733256"/>
                <a:gd name="connsiteY267" fmla="*/ 1400180 h 1758178"/>
                <a:gd name="connsiteX268" fmla="*/ 269496 w 1733256"/>
                <a:gd name="connsiteY268" fmla="*/ 1402065 h 1758178"/>
                <a:gd name="connsiteX269" fmla="*/ 260031 w 1733256"/>
                <a:gd name="connsiteY269" fmla="*/ 1395468 h 1758178"/>
                <a:gd name="connsiteX270" fmla="*/ 249620 w 1733256"/>
                <a:gd name="connsiteY270" fmla="*/ 1388871 h 1758178"/>
                <a:gd name="connsiteX271" fmla="*/ 242995 w 1733256"/>
                <a:gd name="connsiteY271" fmla="*/ 1392641 h 1758178"/>
                <a:gd name="connsiteX272" fmla="*/ 247727 w 1733256"/>
                <a:gd name="connsiteY272" fmla="*/ 1403008 h 1758178"/>
                <a:gd name="connsiteX273" fmla="*/ 239209 w 1733256"/>
                <a:gd name="connsiteY273" fmla="*/ 1422799 h 1758178"/>
                <a:gd name="connsiteX274" fmla="*/ 228798 w 1733256"/>
                <a:gd name="connsiteY274" fmla="*/ 1428453 h 1758178"/>
                <a:gd name="connsiteX275" fmla="*/ 219333 w 1733256"/>
                <a:gd name="connsiteY275" fmla="*/ 1431281 h 1758178"/>
                <a:gd name="connsiteX276" fmla="*/ 215547 w 1733256"/>
                <a:gd name="connsiteY276" fmla="*/ 1448244 h 1758178"/>
                <a:gd name="connsiteX277" fmla="*/ 201350 w 1733256"/>
                <a:gd name="connsiteY277" fmla="*/ 1453899 h 1758178"/>
                <a:gd name="connsiteX278" fmla="*/ 189046 w 1733256"/>
                <a:gd name="connsiteY278" fmla="*/ 1435993 h 1758178"/>
                <a:gd name="connsiteX279" fmla="*/ 157813 w 1733256"/>
                <a:gd name="connsiteY279" fmla="*/ 1406777 h 1758178"/>
                <a:gd name="connsiteX280" fmla="*/ 150241 w 1733256"/>
                <a:gd name="connsiteY280" fmla="*/ 1382274 h 1758178"/>
                <a:gd name="connsiteX281" fmla="*/ 172956 w 1733256"/>
                <a:gd name="connsiteY281" fmla="*/ 1388871 h 1758178"/>
                <a:gd name="connsiteX282" fmla="*/ 179581 w 1733256"/>
                <a:gd name="connsiteY282" fmla="*/ 1394526 h 1758178"/>
                <a:gd name="connsiteX283" fmla="*/ 188100 w 1733256"/>
                <a:gd name="connsiteY283" fmla="*/ 1404893 h 1758178"/>
                <a:gd name="connsiteX284" fmla="*/ 201350 w 1733256"/>
                <a:gd name="connsiteY284" fmla="*/ 1418087 h 1758178"/>
                <a:gd name="connsiteX285" fmla="*/ 211761 w 1733256"/>
                <a:gd name="connsiteY285" fmla="*/ 1420914 h 1758178"/>
                <a:gd name="connsiteX286" fmla="*/ 224066 w 1733256"/>
                <a:gd name="connsiteY286" fmla="*/ 1407720 h 1758178"/>
                <a:gd name="connsiteX287" fmla="*/ 215547 w 1733256"/>
                <a:gd name="connsiteY287" fmla="*/ 1397353 h 1758178"/>
                <a:gd name="connsiteX288" fmla="*/ 213654 w 1733256"/>
                <a:gd name="connsiteY288" fmla="*/ 1380390 h 1758178"/>
                <a:gd name="connsiteX289" fmla="*/ 234477 w 1733256"/>
                <a:gd name="connsiteY289" fmla="*/ 1375677 h 1758178"/>
                <a:gd name="connsiteX290" fmla="*/ 247727 w 1733256"/>
                <a:gd name="connsiteY290" fmla="*/ 1371908 h 1758178"/>
                <a:gd name="connsiteX291" fmla="*/ 240155 w 1733256"/>
                <a:gd name="connsiteY291" fmla="*/ 1364368 h 1758178"/>
                <a:gd name="connsiteX292" fmla="*/ 228798 w 1733256"/>
                <a:gd name="connsiteY292" fmla="*/ 1353059 h 1758178"/>
                <a:gd name="connsiteX293" fmla="*/ 235423 w 1733256"/>
                <a:gd name="connsiteY293" fmla="*/ 1336095 h 1758178"/>
                <a:gd name="connsiteX294" fmla="*/ 142112 w 1733256"/>
                <a:gd name="connsiteY294" fmla="*/ 1327874 h 1758178"/>
                <a:gd name="connsiteX295" fmla="*/ 158143 w 1733256"/>
                <a:gd name="connsiteY295" fmla="*/ 1332535 h 1758178"/>
                <a:gd name="connsiteX296" fmla="*/ 175118 w 1733256"/>
                <a:gd name="connsiteY296" fmla="*/ 1338129 h 1758178"/>
                <a:gd name="connsiteX297" fmla="*/ 181719 w 1733256"/>
                <a:gd name="connsiteY297" fmla="*/ 1340926 h 1758178"/>
                <a:gd name="connsiteX298" fmla="*/ 174175 w 1733256"/>
                <a:gd name="connsiteY298" fmla="*/ 1342790 h 1758178"/>
                <a:gd name="connsiteX299" fmla="*/ 156257 w 1733256"/>
                <a:gd name="connsiteY299" fmla="*/ 1345587 h 1758178"/>
                <a:gd name="connsiteX300" fmla="*/ 149656 w 1733256"/>
                <a:gd name="connsiteY300" fmla="*/ 1348384 h 1758178"/>
                <a:gd name="connsiteX301" fmla="*/ 136454 w 1733256"/>
                <a:gd name="connsiteY301" fmla="*/ 1357706 h 1758178"/>
                <a:gd name="connsiteX302" fmla="*/ 117593 w 1733256"/>
                <a:gd name="connsiteY302" fmla="*/ 1349316 h 1758178"/>
                <a:gd name="connsiteX303" fmla="*/ 128909 w 1733256"/>
                <a:gd name="connsiteY303" fmla="*/ 1336264 h 1758178"/>
                <a:gd name="connsiteX304" fmla="*/ 142112 w 1733256"/>
                <a:gd name="connsiteY304" fmla="*/ 1327874 h 1758178"/>
                <a:gd name="connsiteX305" fmla="*/ 173158 w 1733256"/>
                <a:gd name="connsiteY305" fmla="*/ 1295857 h 1758178"/>
                <a:gd name="connsiteX306" fmla="*/ 182575 w 1733256"/>
                <a:gd name="connsiteY306" fmla="*/ 1298690 h 1758178"/>
                <a:gd name="connsiteX307" fmla="*/ 189167 w 1733256"/>
                <a:gd name="connsiteY307" fmla="*/ 1314745 h 1758178"/>
                <a:gd name="connsiteX308" fmla="*/ 179750 w 1733256"/>
                <a:gd name="connsiteY308" fmla="*/ 1322299 h 1758178"/>
                <a:gd name="connsiteX309" fmla="*/ 166565 w 1733256"/>
                <a:gd name="connsiteY309" fmla="*/ 1311911 h 1758178"/>
                <a:gd name="connsiteX310" fmla="*/ 173158 w 1733256"/>
                <a:gd name="connsiteY310" fmla="*/ 1295857 h 1758178"/>
                <a:gd name="connsiteX311" fmla="*/ 1494806 w 1733256"/>
                <a:gd name="connsiteY311" fmla="*/ 1281896 h 1758178"/>
                <a:gd name="connsiteX312" fmla="*/ 1501421 w 1733256"/>
                <a:gd name="connsiteY312" fmla="*/ 1287543 h 1758178"/>
                <a:gd name="connsiteX313" fmla="*/ 1506146 w 1733256"/>
                <a:gd name="connsiteY313" fmla="*/ 1304485 h 1758178"/>
                <a:gd name="connsiteX314" fmla="*/ 1513707 w 1733256"/>
                <a:gd name="connsiteY314" fmla="*/ 1294132 h 1758178"/>
                <a:gd name="connsiteX315" fmla="*/ 1517487 w 1733256"/>
                <a:gd name="connsiteY315" fmla="*/ 1289426 h 1758178"/>
                <a:gd name="connsiteX316" fmla="*/ 1526938 w 1733256"/>
                <a:gd name="connsiteY316" fmla="*/ 1284719 h 1758178"/>
                <a:gd name="connsiteX317" fmla="*/ 1537334 w 1733256"/>
                <a:gd name="connsiteY317" fmla="*/ 1288484 h 1758178"/>
                <a:gd name="connsiteX318" fmla="*/ 1543004 w 1733256"/>
                <a:gd name="connsiteY318" fmla="*/ 1307309 h 1758178"/>
                <a:gd name="connsiteX319" fmla="*/ 1528828 w 1733256"/>
                <a:gd name="connsiteY319" fmla="*/ 1317662 h 1758178"/>
                <a:gd name="connsiteX320" fmla="*/ 1459838 w 1733256"/>
                <a:gd name="connsiteY320" fmla="*/ 1383548 h 1758178"/>
                <a:gd name="connsiteX321" fmla="*/ 1455112 w 1733256"/>
                <a:gd name="connsiteY321" fmla="*/ 1395784 h 1758178"/>
                <a:gd name="connsiteX322" fmla="*/ 1461728 w 1733256"/>
                <a:gd name="connsiteY322" fmla="*/ 1406138 h 1758178"/>
                <a:gd name="connsiteX323" fmla="*/ 1464563 w 1733256"/>
                <a:gd name="connsiteY323" fmla="*/ 1417432 h 1758178"/>
                <a:gd name="connsiteX324" fmla="*/ 1456057 w 1733256"/>
                <a:gd name="connsiteY324" fmla="*/ 1424021 h 1758178"/>
                <a:gd name="connsiteX325" fmla="*/ 1443772 w 1733256"/>
                <a:gd name="connsiteY325" fmla="*/ 1410844 h 1758178"/>
                <a:gd name="connsiteX326" fmla="*/ 1436211 w 1733256"/>
                <a:gd name="connsiteY326" fmla="*/ 1398608 h 1758178"/>
                <a:gd name="connsiteX327" fmla="*/ 1449442 w 1733256"/>
                <a:gd name="connsiteY327" fmla="*/ 1368489 h 1758178"/>
                <a:gd name="connsiteX328" fmla="*/ 1484410 w 1733256"/>
                <a:gd name="connsiteY328" fmla="*/ 1321427 h 1758178"/>
                <a:gd name="connsiteX329" fmla="*/ 1478739 w 1733256"/>
                <a:gd name="connsiteY329" fmla="*/ 1306368 h 1758178"/>
                <a:gd name="connsiteX330" fmla="*/ 1470233 w 1733256"/>
                <a:gd name="connsiteY330" fmla="*/ 1316721 h 1758178"/>
                <a:gd name="connsiteX331" fmla="*/ 1471179 w 1733256"/>
                <a:gd name="connsiteY331" fmla="*/ 1328016 h 1758178"/>
                <a:gd name="connsiteX332" fmla="*/ 1467398 w 1733256"/>
                <a:gd name="connsiteY332" fmla="*/ 1333663 h 1758178"/>
                <a:gd name="connsiteX333" fmla="*/ 1459838 w 1733256"/>
                <a:gd name="connsiteY333" fmla="*/ 1334605 h 1758178"/>
                <a:gd name="connsiteX334" fmla="*/ 1446607 w 1733256"/>
                <a:gd name="connsiteY334" fmla="*/ 1338369 h 1758178"/>
                <a:gd name="connsiteX335" fmla="*/ 1438101 w 1733256"/>
                <a:gd name="connsiteY335" fmla="*/ 1367547 h 1758178"/>
                <a:gd name="connsiteX336" fmla="*/ 1427705 w 1733256"/>
                <a:gd name="connsiteY336" fmla="*/ 1364724 h 1758178"/>
                <a:gd name="connsiteX337" fmla="*/ 1422035 w 1733256"/>
                <a:gd name="connsiteY337" fmla="*/ 1351547 h 1758178"/>
                <a:gd name="connsiteX338" fmla="*/ 1437156 w 1733256"/>
                <a:gd name="connsiteY338" fmla="*/ 1340252 h 1758178"/>
                <a:gd name="connsiteX339" fmla="*/ 1439991 w 1733256"/>
                <a:gd name="connsiteY339" fmla="*/ 1330839 h 1758178"/>
                <a:gd name="connsiteX340" fmla="*/ 1443772 w 1733256"/>
                <a:gd name="connsiteY340" fmla="*/ 1324251 h 1758178"/>
                <a:gd name="connsiteX341" fmla="*/ 1454167 w 1733256"/>
                <a:gd name="connsiteY341" fmla="*/ 1315780 h 1758178"/>
                <a:gd name="connsiteX342" fmla="*/ 1461728 w 1733256"/>
                <a:gd name="connsiteY342" fmla="*/ 1314839 h 1758178"/>
                <a:gd name="connsiteX343" fmla="*/ 1472124 w 1733256"/>
                <a:gd name="connsiteY343" fmla="*/ 1296014 h 1758178"/>
                <a:gd name="connsiteX344" fmla="*/ 1494806 w 1733256"/>
                <a:gd name="connsiteY344" fmla="*/ 1281896 h 1758178"/>
                <a:gd name="connsiteX345" fmla="*/ 224270 w 1733256"/>
                <a:gd name="connsiteY345" fmla="*/ 1280864 h 1758178"/>
                <a:gd name="connsiteX346" fmla="*/ 235571 w 1733256"/>
                <a:gd name="connsiteY346" fmla="*/ 1285535 h 1758178"/>
                <a:gd name="connsiteX347" fmla="*/ 243105 w 1733256"/>
                <a:gd name="connsiteY347" fmla="*/ 1298615 h 1758178"/>
                <a:gd name="connsiteX348" fmla="*/ 230862 w 1733256"/>
                <a:gd name="connsiteY348" fmla="*/ 1310760 h 1758178"/>
                <a:gd name="connsiteX349" fmla="*/ 211085 w 1733256"/>
                <a:gd name="connsiteY349" fmla="*/ 1292075 h 1758178"/>
                <a:gd name="connsiteX350" fmla="*/ 212027 w 1733256"/>
                <a:gd name="connsiteY350" fmla="*/ 1287404 h 1758178"/>
                <a:gd name="connsiteX351" fmla="*/ 224270 w 1733256"/>
                <a:gd name="connsiteY351" fmla="*/ 1280864 h 1758178"/>
                <a:gd name="connsiteX352" fmla="*/ 60744 w 1733256"/>
                <a:gd name="connsiteY352" fmla="*/ 861357 h 1758178"/>
                <a:gd name="connsiteX353" fmla="*/ 74871 w 1733256"/>
                <a:gd name="connsiteY353" fmla="*/ 862300 h 1758178"/>
                <a:gd name="connsiteX354" fmla="*/ 78638 w 1733256"/>
                <a:gd name="connsiteY354" fmla="*/ 864186 h 1758178"/>
                <a:gd name="connsiteX355" fmla="*/ 89939 w 1733256"/>
                <a:gd name="connsiteY355" fmla="*/ 871730 h 1758178"/>
                <a:gd name="connsiteX356" fmla="*/ 94648 w 1733256"/>
                <a:gd name="connsiteY356" fmla="*/ 905680 h 1758178"/>
                <a:gd name="connsiteX357" fmla="*/ 79580 w 1733256"/>
                <a:gd name="connsiteY357" fmla="*/ 921711 h 1758178"/>
                <a:gd name="connsiteX358" fmla="*/ 75812 w 1733256"/>
                <a:gd name="connsiteY358" fmla="*/ 921711 h 1758178"/>
                <a:gd name="connsiteX359" fmla="*/ 67336 w 1733256"/>
                <a:gd name="connsiteY359" fmla="*/ 922654 h 1758178"/>
                <a:gd name="connsiteX360" fmla="*/ 66395 w 1733256"/>
                <a:gd name="connsiteY360" fmla="*/ 905680 h 1758178"/>
                <a:gd name="connsiteX361" fmla="*/ 83347 w 1733256"/>
                <a:gd name="connsiteY361" fmla="*/ 888705 h 1758178"/>
                <a:gd name="connsiteX362" fmla="*/ 77696 w 1733256"/>
                <a:gd name="connsiteY362" fmla="*/ 882104 h 1758178"/>
                <a:gd name="connsiteX363" fmla="*/ 1412 w 1733256"/>
                <a:gd name="connsiteY363" fmla="*/ 880218 h 1758178"/>
                <a:gd name="connsiteX364" fmla="*/ 1412 w 1733256"/>
                <a:gd name="connsiteY364" fmla="*/ 862300 h 1758178"/>
                <a:gd name="connsiteX365" fmla="*/ 60744 w 1733256"/>
                <a:gd name="connsiteY365" fmla="*/ 861357 h 1758178"/>
                <a:gd name="connsiteX366" fmla="*/ 1731694 w 1733256"/>
                <a:gd name="connsiteY366" fmla="*/ 846630 h 1758178"/>
                <a:gd name="connsiteX367" fmla="*/ 1732639 w 1733256"/>
                <a:gd name="connsiteY367" fmla="*/ 862623 h 1758178"/>
                <a:gd name="connsiteX368" fmla="*/ 1731694 w 1733256"/>
                <a:gd name="connsiteY368" fmla="*/ 868268 h 1758178"/>
                <a:gd name="connsiteX369" fmla="*/ 1724133 w 1733256"/>
                <a:gd name="connsiteY369" fmla="*/ 871090 h 1758178"/>
                <a:gd name="connsiteX370" fmla="*/ 1712793 w 1733256"/>
                <a:gd name="connsiteY370" fmla="*/ 875794 h 1758178"/>
                <a:gd name="connsiteX371" fmla="*/ 1698617 w 1733256"/>
                <a:gd name="connsiteY371" fmla="*/ 881439 h 1758178"/>
                <a:gd name="connsiteX372" fmla="*/ 1689166 w 1733256"/>
                <a:gd name="connsiteY372" fmla="*/ 887084 h 1758178"/>
                <a:gd name="connsiteX373" fmla="*/ 1693891 w 1733256"/>
                <a:gd name="connsiteY373" fmla="*/ 889906 h 1758178"/>
                <a:gd name="connsiteX374" fmla="*/ 1729804 w 1733256"/>
                <a:gd name="connsiteY374" fmla="*/ 909662 h 1758178"/>
                <a:gd name="connsiteX375" fmla="*/ 1729804 w 1733256"/>
                <a:gd name="connsiteY375" fmla="*/ 927537 h 1758178"/>
                <a:gd name="connsiteX376" fmla="*/ 1687276 w 1733256"/>
                <a:gd name="connsiteY376" fmla="*/ 904018 h 1758178"/>
                <a:gd name="connsiteX377" fmla="*/ 1679715 w 1733256"/>
                <a:gd name="connsiteY377" fmla="*/ 900255 h 1758178"/>
                <a:gd name="connsiteX378" fmla="*/ 1675935 w 1733256"/>
                <a:gd name="connsiteY378" fmla="*/ 899314 h 1758178"/>
                <a:gd name="connsiteX379" fmla="*/ 1667429 w 1733256"/>
                <a:gd name="connsiteY379" fmla="*/ 893669 h 1758178"/>
                <a:gd name="connsiteX380" fmla="*/ 1646638 w 1733256"/>
                <a:gd name="connsiteY380" fmla="*/ 892728 h 1758178"/>
                <a:gd name="connsiteX381" fmla="*/ 1636242 w 1733256"/>
                <a:gd name="connsiteY381" fmla="*/ 889906 h 1758178"/>
                <a:gd name="connsiteX382" fmla="*/ 1637187 w 1733256"/>
                <a:gd name="connsiteY382" fmla="*/ 874853 h 1758178"/>
                <a:gd name="connsiteX383" fmla="*/ 1672155 w 1733256"/>
                <a:gd name="connsiteY383" fmla="*/ 872972 h 1758178"/>
                <a:gd name="connsiteX384" fmla="*/ 1691056 w 1733256"/>
                <a:gd name="connsiteY384" fmla="*/ 865446 h 1758178"/>
                <a:gd name="connsiteX385" fmla="*/ 1694836 w 1733256"/>
                <a:gd name="connsiteY385" fmla="*/ 862623 h 1758178"/>
                <a:gd name="connsiteX386" fmla="*/ 1698617 w 1733256"/>
                <a:gd name="connsiteY386" fmla="*/ 862623 h 1758178"/>
                <a:gd name="connsiteX387" fmla="*/ 1702397 w 1733256"/>
                <a:gd name="connsiteY387" fmla="*/ 858860 h 1758178"/>
                <a:gd name="connsiteX388" fmla="*/ 1706177 w 1733256"/>
                <a:gd name="connsiteY388" fmla="*/ 858860 h 1758178"/>
                <a:gd name="connsiteX389" fmla="*/ 1722243 w 1733256"/>
                <a:gd name="connsiteY389" fmla="*/ 852275 h 1758178"/>
                <a:gd name="connsiteX390" fmla="*/ 1731694 w 1733256"/>
                <a:gd name="connsiteY390" fmla="*/ 846630 h 1758178"/>
                <a:gd name="connsiteX391" fmla="*/ 4858 w 1733256"/>
                <a:gd name="connsiteY391" fmla="*/ 798429 h 1758178"/>
                <a:gd name="connsiteX392" fmla="*/ 11480 w 1733256"/>
                <a:gd name="connsiteY392" fmla="*/ 799370 h 1758178"/>
                <a:gd name="connsiteX393" fmla="*/ 54994 w 1733256"/>
                <a:gd name="connsiteY393" fmla="*/ 802196 h 1758178"/>
                <a:gd name="connsiteX394" fmla="*/ 75806 w 1733256"/>
                <a:gd name="connsiteY394" fmla="*/ 803137 h 1758178"/>
                <a:gd name="connsiteX395" fmla="*/ 96617 w 1733256"/>
                <a:gd name="connsiteY395" fmla="*/ 805963 h 1758178"/>
                <a:gd name="connsiteX396" fmla="*/ 94725 w 1733256"/>
                <a:gd name="connsiteY396" fmla="*/ 821972 h 1758178"/>
                <a:gd name="connsiteX397" fmla="*/ 47426 w 1733256"/>
                <a:gd name="connsiteY397" fmla="*/ 820089 h 1758178"/>
                <a:gd name="connsiteX398" fmla="*/ 1074 w 1733256"/>
                <a:gd name="connsiteY398" fmla="*/ 816322 h 1758178"/>
                <a:gd name="connsiteX399" fmla="*/ 4858 w 1733256"/>
                <a:gd name="connsiteY399" fmla="*/ 798429 h 1758178"/>
                <a:gd name="connsiteX400" fmla="*/ 1722435 w 1733256"/>
                <a:gd name="connsiteY400" fmla="*/ 732502 h 1758178"/>
                <a:gd name="connsiteX401" fmla="*/ 1727156 w 1733256"/>
                <a:gd name="connsiteY401" fmla="*/ 770088 h 1758178"/>
                <a:gd name="connsiteX402" fmla="*/ 1728101 w 1733256"/>
                <a:gd name="connsiteY402" fmla="*/ 788881 h 1758178"/>
                <a:gd name="connsiteX403" fmla="*/ 1729045 w 1733256"/>
                <a:gd name="connsiteY403" fmla="*/ 806734 h 1758178"/>
                <a:gd name="connsiteX404" fmla="*/ 1716770 w 1733256"/>
                <a:gd name="connsiteY404" fmla="*/ 807674 h 1758178"/>
                <a:gd name="connsiteX405" fmla="*/ 1711105 w 1733256"/>
                <a:gd name="connsiteY405" fmla="*/ 780424 h 1758178"/>
                <a:gd name="connsiteX406" fmla="*/ 1655397 w 1733256"/>
                <a:gd name="connsiteY406" fmla="*/ 786062 h 1758178"/>
                <a:gd name="connsiteX407" fmla="*/ 1632736 w 1733256"/>
                <a:gd name="connsiteY407" fmla="*/ 787941 h 1758178"/>
                <a:gd name="connsiteX408" fmla="*/ 1631792 w 1733256"/>
                <a:gd name="connsiteY408" fmla="*/ 770088 h 1758178"/>
                <a:gd name="connsiteX409" fmla="*/ 1651620 w 1733256"/>
                <a:gd name="connsiteY409" fmla="*/ 768208 h 1758178"/>
                <a:gd name="connsiteX410" fmla="*/ 1663895 w 1733256"/>
                <a:gd name="connsiteY410" fmla="*/ 766329 h 1758178"/>
                <a:gd name="connsiteX411" fmla="*/ 1680891 w 1733256"/>
                <a:gd name="connsiteY411" fmla="*/ 765389 h 1758178"/>
                <a:gd name="connsiteX412" fmla="*/ 1695998 w 1733256"/>
                <a:gd name="connsiteY412" fmla="*/ 762570 h 1758178"/>
                <a:gd name="connsiteX413" fmla="*/ 1709217 w 1733256"/>
                <a:gd name="connsiteY413" fmla="*/ 761631 h 1758178"/>
                <a:gd name="connsiteX414" fmla="*/ 1709217 w 1733256"/>
                <a:gd name="connsiteY414" fmla="*/ 747536 h 1758178"/>
                <a:gd name="connsiteX415" fmla="*/ 1709217 w 1733256"/>
                <a:gd name="connsiteY415" fmla="*/ 733441 h 1758178"/>
                <a:gd name="connsiteX416" fmla="*/ 1722435 w 1733256"/>
                <a:gd name="connsiteY416" fmla="*/ 732502 h 1758178"/>
                <a:gd name="connsiteX417" fmla="*/ 65938 w 1733256"/>
                <a:gd name="connsiteY417" fmla="*/ 709222 h 1758178"/>
                <a:gd name="connsiteX418" fmla="*/ 58044 w 1733256"/>
                <a:gd name="connsiteY418" fmla="*/ 710637 h 1758178"/>
                <a:gd name="connsiteX419" fmla="*/ 46733 w 1733256"/>
                <a:gd name="connsiteY419" fmla="*/ 711581 h 1758178"/>
                <a:gd name="connsiteX420" fmla="*/ 39193 w 1733256"/>
                <a:gd name="connsiteY420" fmla="*/ 713468 h 1758178"/>
                <a:gd name="connsiteX421" fmla="*/ 31652 w 1733256"/>
                <a:gd name="connsiteY421" fmla="*/ 714412 h 1758178"/>
                <a:gd name="connsiteX422" fmla="*/ 38250 w 1733256"/>
                <a:gd name="connsiteY422" fmla="*/ 721960 h 1758178"/>
                <a:gd name="connsiteX423" fmla="*/ 57101 w 1733256"/>
                <a:gd name="connsiteY423" fmla="*/ 731396 h 1758178"/>
                <a:gd name="connsiteX424" fmla="*/ 66527 w 1733256"/>
                <a:gd name="connsiteY424" fmla="*/ 737058 h 1758178"/>
                <a:gd name="connsiteX425" fmla="*/ 71239 w 1733256"/>
                <a:gd name="connsiteY425" fmla="*/ 725735 h 1758178"/>
                <a:gd name="connsiteX426" fmla="*/ 73125 w 1733256"/>
                <a:gd name="connsiteY426" fmla="*/ 710637 h 1758178"/>
                <a:gd name="connsiteX427" fmla="*/ 65938 w 1733256"/>
                <a:gd name="connsiteY427" fmla="*/ 709222 h 1758178"/>
                <a:gd name="connsiteX428" fmla="*/ 111769 w 1733256"/>
                <a:gd name="connsiteY428" fmla="*/ 684217 h 1758178"/>
                <a:gd name="connsiteX429" fmla="*/ 111769 w 1733256"/>
                <a:gd name="connsiteY429" fmla="*/ 691766 h 1758178"/>
                <a:gd name="connsiteX430" fmla="*/ 109884 w 1733256"/>
                <a:gd name="connsiteY430" fmla="*/ 702145 h 1758178"/>
                <a:gd name="connsiteX431" fmla="*/ 90091 w 1733256"/>
                <a:gd name="connsiteY431" fmla="*/ 705919 h 1758178"/>
                <a:gd name="connsiteX432" fmla="*/ 85378 w 1733256"/>
                <a:gd name="connsiteY432" fmla="*/ 731396 h 1758178"/>
                <a:gd name="connsiteX433" fmla="*/ 83493 w 1733256"/>
                <a:gd name="connsiteY433" fmla="*/ 744606 h 1758178"/>
                <a:gd name="connsiteX434" fmla="*/ 100459 w 1733256"/>
                <a:gd name="connsiteY434" fmla="*/ 756873 h 1758178"/>
                <a:gd name="connsiteX435" fmla="*/ 99516 w 1733256"/>
                <a:gd name="connsiteY435" fmla="*/ 765365 h 1758178"/>
                <a:gd name="connsiteX436" fmla="*/ 97631 w 1733256"/>
                <a:gd name="connsiteY436" fmla="*/ 772914 h 1758178"/>
                <a:gd name="connsiteX437" fmla="*/ 20341 w 1733256"/>
                <a:gd name="connsiteY437" fmla="*/ 729509 h 1758178"/>
                <a:gd name="connsiteX438" fmla="*/ 10916 w 1733256"/>
                <a:gd name="connsiteY438" fmla="*/ 722904 h 1758178"/>
                <a:gd name="connsiteX439" fmla="*/ 14686 w 1733256"/>
                <a:gd name="connsiteY439" fmla="*/ 702145 h 1758178"/>
                <a:gd name="connsiteX440" fmla="*/ 40135 w 1733256"/>
                <a:gd name="connsiteY440" fmla="*/ 696483 h 1758178"/>
                <a:gd name="connsiteX441" fmla="*/ 47676 w 1733256"/>
                <a:gd name="connsiteY441" fmla="*/ 694596 h 1758178"/>
                <a:gd name="connsiteX442" fmla="*/ 85378 w 1733256"/>
                <a:gd name="connsiteY442" fmla="*/ 688935 h 1758178"/>
                <a:gd name="connsiteX443" fmla="*/ 111769 w 1733256"/>
                <a:gd name="connsiteY443" fmla="*/ 684217 h 1758178"/>
                <a:gd name="connsiteX444" fmla="*/ 1710359 w 1733256"/>
                <a:gd name="connsiteY444" fmla="*/ 675826 h 1758178"/>
                <a:gd name="connsiteX445" fmla="*/ 1712256 w 1733256"/>
                <a:gd name="connsiteY445" fmla="*/ 682450 h 1758178"/>
                <a:gd name="connsiteX446" fmla="*/ 1714153 w 1733256"/>
                <a:gd name="connsiteY446" fmla="*/ 692859 h 1758178"/>
                <a:gd name="connsiteX447" fmla="*/ 1678113 w 1733256"/>
                <a:gd name="connsiteY447" fmla="*/ 700429 h 1758178"/>
                <a:gd name="connsiteX448" fmla="*/ 1672422 w 1733256"/>
                <a:gd name="connsiteY448" fmla="*/ 702322 h 1758178"/>
                <a:gd name="connsiteX449" fmla="*/ 1662938 w 1733256"/>
                <a:gd name="connsiteY449" fmla="*/ 703268 h 1758178"/>
                <a:gd name="connsiteX450" fmla="*/ 1655351 w 1733256"/>
                <a:gd name="connsiteY450" fmla="*/ 705161 h 1758178"/>
                <a:gd name="connsiteX451" fmla="*/ 1646815 w 1733256"/>
                <a:gd name="connsiteY451" fmla="*/ 706107 h 1758178"/>
                <a:gd name="connsiteX452" fmla="*/ 1642073 w 1733256"/>
                <a:gd name="connsiteY452" fmla="*/ 708000 h 1758178"/>
                <a:gd name="connsiteX453" fmla="*/ 1630691 w 1733256"/>
                <a:gd name="connsiteY453" fmla="*/ 708946 h 1758178"/>
                <a:gd name="connsiteX454" fmla="*/ 1620259 w 1733256"/>
                <a:gd name="connsiteY454" fmla="*/ 710839 h 1758178"/>
                <a:gd name="connsiteX455" fmla="*/ 1618362 w 1733256"/>
                <a:gd name="connsiteY455" fmla="*/ 692859 h 1758178"/>
                <a:gd name="connsiteX456" fmla="*/ 1625001 w 1733256"/>
                <a:gd name="connsiteY456" fmla="*/ 691913 h 1758178"/>
                <a:gd name="connsiteX457" fmla="*/ 1642073 w 1733256"/>
                <a:gd name="connsiteY457" fmla="*/ 688128 h 1758178"/>
                <a:gd name="connsiteX458" fmla="*/ 1664835 w 1733256"/>
                <a:gd name="connsiteY458" fmla="*/ 683396 h 1758178"/>
                <a:gd name="connsiteX459" fmla="*/ 1675268 w 1733256"/>
                <a:gd name="connsiteY459" fmla="*/ 682450 h 1758178"/>
                <a:gd name="connsiteX460" fmla="*/ 1682855 w 1733256"/>
                <a:gd name="connsiteY460" fmla="*/ 679611 h 1758178"/>
                <a:gd name="connsiteX461" fmla="*/ 1692339 w 1733256"/>
                <a:gd name="connsiteY461" fmla="*/ 678665 h 1758178"/>
                <a:gd name="connsiteX462" fmla="*/ 1697081 w 1733256"/>
                <a:gd name="connsiteY462" fmla="*/ 676772 h 1758178"/>
                <a:gd name="connsiteX463" fmla="*/ 1710359 w 1733256"/>
                <a:gd name="connsiteY463" fmla="*/ 675826 h 1758178"/>
                <a:gd name="connsiteX464" fmla="*/ 1645659 w 1733256"/>
                <a:gd name="connsiteY464" fmla="*/ 571130 h 1758178"/>
                <a:gd name="connsiteX465" fmla="*/ 1673014 w 1733256"/>
                <a:gd name="connsiteY465" fmla="*/ 572075 h 1758178"/>
                <a:gd name="connsiteX466" fmla="*/ 1689049 w 1733256"/>
                <a:gd name="connsiteY466" fmla="*/ 624970 h 1758178"/>
                <a:gd name="connsiteX467" fmla="*/ 1686219 w 1733256"/>
                <a:gd name="connsiteY467" fmla="*/ 627804 h 1758178"/>
                <a:gd name="connsiteX468" fmla="*/ 1673957 w 1733256"/>
                <a:gd name="connsiteY468" fmla="*/ 635361 h 1758178"/>
                <a:gd name="connsiteX469" fmla="*/ 1671127 w 1733256"/>
                <a:gd name="connsiteY469" fmla="*/ 627804 h 1758178"/>
                <a:gd name="connsiteX470" fmla="*/ 1673014 w 1733256"/>
                <a:gd name="connsiteY470" fmla="*/ 618358 h 1758178"/>
                <a:gd name="connsiteX471" fmla="*/ 1677730 w 1733256"/>
                <a:gd name="connsiteY471" fmla="*/ 600412 h 1758178"/>
                <a:gd name="connsiteX472" fmla="*/ 1654148 w 1733256"/>
                <a:gd name="connsiteY472" fmla="*/ 589077 h 1758178"/>
                <a:gd name="connsiteX473" fmla="*/ 1651319 w 1733256"/>
                <a:gd name="connsiteY473" fmla="*/ 610802 h 1758178"/>
                <a:gd name="connsiteX474" fmla="*/ 1641886 w 1733256"/>
                <a:gd name="connsiteY474" fmla="*/ 649529 h 1758178"/>
                <a:gd name="connsiteX475" fmla="*/ 1618304 w 1733256"/>
                <a:gd name="connsiteY475" fmla="*/ 651418 h 1758178"/>
                <a:gd name="connsiteX476" fmla="*/ 1599439 w 1733256"/>
                <a:gd name="connsiteY476" fmla="*/ 630638 h 1758178"/>
                <a:gd name="connsiteX477" fmla="*/ 1592836 w 1733256"/>
                <a:gd name="connsiteY477" fmla="*/ 609857 h 1758178"/>
                <a:gd name="connsiteX478" fmla="*/ 1591893 w 1733256"/>
                <a:gd name="connsiteY478" fmla="*/ 600412 h 1758178"/>
                <a:gd name="connsiteX479" fmla="*/ 1594723 w 1733256"/>
                <a:gd name="connsiteY479" fmla="*/ 596633 h 1758178"/>
                <a:gd name="connsiteX480" fmla="*/ 1595666 w 1733256"/>
                <a:gd name="connsiteY480" fmla="*/ 591911 h 1758178"/>
                <a:gd name="connsiteX481" fmla="*/ 1603212 w 1733256"/>
                <a:gd name="connsiteY481" fmla="*/ 582465 h 1758178"/>
                <a:gd name="connsiteX482" fmla="*/ 1612645 w 1733256"/>
                <a:gd name="connsiteY482" fmla="*/ 578687 h 1758178"/>
                <a:gd name="connsiteX483" fmla="*/ 1615474 w 1733256"/>
                <a:gd name="connsiteY483" fmla="*/ 586243 h 1758178"/>
                <a:gd name="connsiteX484" fmla="*/ 1618304 w 1733256"/>
                <a:gd name="connsiteY484" fmla="*/ 594744 h 1758178"/>
                <a:gd name="connsiteX485" fmla="*/ 1612645 w 1733256"/>
                <a:gd name="connsiteY485" fmla="*/ 599467 h 1758178"/>
                <a:gd name="connsiteX486" fmla="*/ 1606042 w 1733256"/>
                <a:gd name="connsiteY486" fmla="*/ 616469 h 1758178"/>
                <a:gd name="connsiteX487" fmla="*/ 1607928 w 1733256"/>
                <a:gd name="connsiteY487" fmla="*/ 620248 h 1758178"/>
                <a:gd name="connsiteX488" fmla="*/ 1609815 w 1733256"/>
                <a:gd name="connsiteY488" fmla="*/ 624970 h 1758178"/>
                <a:gd name="connsiteX489" fmla="*/ 1628680 w 1733256"/>
                <a:gd name="connsiteY489" fmla="*/ 632527 h 1758178"/>
                <a:gd name="connsiteX490" fmla="*/ 1635283 w 1733256"/>
                <a:gd name="connsiteY490" fmla="*/ 584354 h 1758178"/>
                <a:gd name="connsiteX491" fmla="*/ 1645659 w 1733256"/>
                <a:gd name="connsiteY491" fmla="*/ 571130 h 1758178"/>
                <a:gd name="connsiteX492" fmla="*/ 61022 w 1733256"/>
                <a:gd name="connsiteY492" fmla="*/ 544064 h 1758178"/>
                <a:gd name="connsiteX493" fmla="*/ 69504 w 1733256"/>
                <a:gd name="connsiteY493" fmla="*/ 545948 h 1758178"/>
                <a:gd name="connsiteX494" fmla="*/ 74216 w 1733256"/>
                <a:gd name="connsiteY494" fmla="*/ 546890 h 1758178"/>
                <a:gd name="connsiteX495" fmla="*/ 77986 w 1733256"/>
                <a:gd name="connsiteY495" fmla="*/ 548773 h 1758178"/>
                <a:gd name="connsiteX496" fmla="*/ 81756 w 1733256"/>
                <a:gd name="connsiteY496" fmla="*/ 549715 h 1758178"/>
                <a:gd name="connsiteX497" fmla="*/ 85526 w 1733256"/>
                <a:gd name="connsiteY497" fmla="*/ 551599 h 1758178"/>
                <a:gd name="connsiteX498" fmla="*/ 99663 w 1733256"/>
                <a:gd name="connsiteY498" fmla="*/ 555366 h 1758178"/>
                <a:gd name="connsiteX499" fmla="*/ 103433 w 1733256"/>
                <a:gd name="connsiteY499" fmla="*/ 558191 h 1758178"/>
                <a:gd name="connsiteX500" fmla="*/ 109087 w 1733256"/>
                <a:gd name="connsiteY500" fmla="*/ 559133 h 1758178"/>
                <a:gd name="connsiteX501" fmla="*/ 116627 w 1733256"/>
                <a:gd name="connsiteY501" fmla="*/ 562900 h 1758178"/>
                <a:gd name="connsiteX502" fmla="*/ 126052 w 1733256"/>
                <a:gd name="connsiteY502" fmla="*/ 565725 h 1758178"/>
                <a:gd name="connsiteX503" fmla="*/ 130764 w 1733256"/>
                <a:gd name="connsiteY503" fmla="*/ 567609 h 1758178"/>
                <a:gd name="connsiteX504" fmla="*/ 134534 w 1733256"/>
                <a:gd name="connsiteY504" fmla="*/ 568551 h 1758178"/>
                <a:gd name="connsiteX505" fmla="*/ 144901 w 1733256"/>
                <a:gd name="connsiteY505" fmla="*/ 573259 h 1758178"/>
                <a:gd name="connsiteX506" fmla="*/ 150556 w 1733256"/>
                <a:gd name="connsiteY506" fmla="*/ 575143 h 1758178"/>
                <a:gd name="connsiteX507" fmla="*/ 140189 w 1733256"/>
                <a:gd name="connsiteY507" fmla="*/ 600571 h 1758178"/>
                <a:gd name="connsiteX508" fmla="*/ 102490 w 1733256"/>
                <a:gd name="connsiteY508" fmla="*/ 604338 h 1758178"/>
                <a:gd name="connsiteX509" fmla="*/ 87411 w 1733256"/>
                <a:gd name="connsiteY509" fmla="*/ 606221 h 1758178"/>
                <a:gd name="connsiteX510" fmla="*/ 70446 w 1733256"/>
                <a:gd name="connsiteY510" fmla="*/ 608105 h 1758178"/>
                <a:gd name="connsiteX511" fmla="*/ 55367 w 1733256"/>
                <a:gd name="connsiteY511" fmla="*/ 610930 h 1758178"/>
                <a:gd name="connsiteX512" fmla="*/ 62906 w 1733256"/>
                <a:gd name="connsiteY512" fmla="*/ 614697 h 1758178"/>
                <a:gd name="connsiteX513" fmla="*/ 66676 w 1733256"/>
                <a:gd name="connsiteY513" fmla="*/ 616581 h 1758178"/>
                <a:gd name="connsiteX514" fmla="*/ 71389 w 1733256"/>
                <a:gd name="connsiteY514" fmla="*/ 617523 h 1758178"/>
                <a:gd name="connsiteX515" fmla="*/ 81756 w 1733256"/>
                <a:gd name="connsiteY515" fmla="*/ 621290 h 1758178"/>
                <a:gd name="connsiteX516" fmla="*/ 109087 w 1733256"/>
                <a:gd name="connsiteY516" fmla="*/ 632591 h 1758178"/>
                <a:gd name="connsiteX517" fmla="*/ 126994 w 1733256"/>
                <a:gd name="connsiteY517" fmla="*/ 638242 h 1758178"/>
                <a:gd name="connsiteX518" fmla="*/ 122282 w 1733256"/>
                <a:gd name="connsiteY518" fmla="*/ 654252 h 1758178"/>
                <a:gd name="connsiteX519" fmla="*/ 101548 w 1733256"/>
                <a:gd name="connsiteY519" fmla="*/ 647659 h 1758178"/>
                <a:gd name="connsiteX520" fmla="*/ 87411 w 1733256"/>
                <a:gd name="connsiteY520" fmla="*/ 642009 h 1758178"/>
                <a:gd name="connsiteX521" fmla="*/ 34632 w 1733256"/>
                <a:gd name="connsiteY521" fmla="*/ 624115 h 1758178"/>
                <a:gd name="connsiteX522" fmla="*/ 42172 w 1733256"/>
                <a:gd name="connsiteY522" fmla="*/ 596804 h 1758178"/>
                <a:gd name="connsiteX523" fmla="*/ 81756 w 1733256"/>
                <a:gd name="connsiteY523" fmla="*/ 592095 h 1758178"/>
                <a:gd name="connsiteX524" fmla="*/ 96835 w 1733256"/>
                <a:gd name="connsiteY524" fmla="*/ 589270 h 1758178"/>
                <a:gd name="connsiteX525" fmla="*/ 111915 w 1733256"/>
                <a:gd name="connsiteY525" fmla="*/ 588328 h 1758178"/>
                <a:gd name="connsiteX526" fmla="*/ 125109 w 1733256"/>
                <a:gd name="connsiteY526" fmla="*/ 584561 h 1758178"/>
                <a:gd name="connsiteX527" fmla="*/ 105317 w 1733256"/>
                <a:gd name="connsiteY527" fmla="*/ 576085 h 1758178"/>
                <a:gd name="connsiteX528" fmla="*/ 87411 w 1733256"/>
                <a:gd name="connsiteY528" fmla="*/ 569492 h 1758178"/>
                <a:gd name="connsiteX529" fmla="*/ 71389 w 1733256"/>
                <a:gd name="connsiteY529" fmla="*/ 563842 h 1758178"/>
                <a:gd name="connsiteX530" fmla="*/ 66676 w 1733256"/>
                <a:gd name="connsiteY530" fmla="*/ 563842 h 1758178"/>
                <a:gd name="connsiteX531" fmla="*/ 62906 w 1733256"/>
                <a:gd name="connsiteY531" fmla="*/ 561016 h 1758178"/>
                <a:gd name="connsiteX532" fmla="*/ 57252 w 1733256"/>
                <a:gd name="connsiteY532" fmla="*/ 559133 h 1758178"/>
                <a:gd name="connsiteX533" fmla="*/ 59137 w 1733256"/>
                <a:gd name="connsiteY533" fmla="*/ 551599 h 1758178"/>
                <a:gd name="connsiteX534" fmla="*/ 61022 w 1733256"/>
                <a:gd name="connsiteY534" fmla="*/ 544064 h 1758178"/>
                <a:gd name="connsiteX535" fmla="*/ 1620254 w 1733256"/>
                <a:gd name="connsiteY535" fmla="*/ 475886 h 1758178"/>
                <a:gd name="connsiteX536" fmla="*/ 1599552 w 1733256"/>
                <a:gd name="connsiteY536" fmla="*/ 487215 h 1758178"/>
                <a:gd name="connsiteX537" fmla="*/ 1609903 w 1733256"/>
                <a:gd name="connsiteY537" fmla="*/ 509872 h 1758178"/>
                <a:gd name="connsiteX538" fmla="*/ 1629665 w 1733256"/>
                <a:gd name="connsiteY538" fmla="*/ 508928 h 1758178"/>
                <a:gd name="connsiteX539" fmla="*/ 1632488 w 1733256"/>
                <a:gd name="connsiteY539" fmla="*/ 494767 h 1758178"/>
                <a:gd name="connsiteX540" fmla="*/ 1624959 w 1733256"/>
                <a:gd name="connsiteY540" fmla="*/ 479662 h 1758178"/>
                <a:gd name="connsiteX541" fmla="*/ 1620254 w 1733256"/>
                <a:gd name="connsiteY541" fmla="*/ 475886 h 1758178"/>
                <a:gd name="connsiteX542" fmla="*/ 1625900 w 1733256"/>
                <a:gd name="connsiteY542" fmla="*/ 452285 h 1758178"/>
                <a:gd name="connsiteX543" fmla="*/ 1629665 w 1733256"/>
                <a:gd name="connsiteY543" fmla="*/ 454173 h 1758178"/>
                <a:gd name="connsiteX544" fmla="*/ 1634370 w 1733256"/>
                <a:gd name="connsiteY544" fmla="*/ 465501 h 1758178"/>
                <a:gd name="connsiteX545" fmla="*/ 1636252 w 1733256"/>
                <a:gd name="connsiteY545" fmla="*/ 469278 h 1758178"/>
                <a:gd name="connsiteX546" fmla="*/ 1637193 w 1733256"/>
                <a:gd name="connsiteY546" fmla="*/ 473054 h 1758178"/>
                <a:gd name="connsiteX547" fmla="*/ 1640016 w 1733256"/>
                <a:gd name="connsiteY547" fmla="*/ 476830 h 1758178"/>
                <a:gd name="connsiteX548" fmla="*/ 1640957 w 1733256"/>
                <a:gd name="connsiteY548" fmla="*/ 479662 h 1758178"/>
                <a:gd name="connsiteX549" fmla="*/ 1642839 w 1733256"/>
                <a:gd name="connsiteY549" fmla="*/ 482494 h 1758178"/>
                <a:gd name="connsiteX550" fmla="*/ 1643780 w 1733256"/>
                <a:gd name="connsiteY550" fmla="*/ 487215 h 1758178"/>
                <a:gd name="connsiteX551" fmla="*/ 1647544 w 1733256"/>
                <a:gd name="connsiteY551" fmla="*/ 494767 h 1758178"/>
                <a:gd name="connsiteX552" fmla="*/ 1649426 w 1733256"/>
                <a:gd name="connsiteY552" fmla="*/ 506095 h 1758178"/>
                <a:gd name="connsiteX553" fmla="*/ 1649426 w 1733256"/>
                <a:gd name="connsiteY553" fmla="*/ 513648 h 1758178"/>
                <a:gd name="connsiteX554" fmla="*/ 1641898 w 1733256"/>
                <a:gd name="connsiteY554" fmla="*/ 524976 h 1758178"/>
                <a:gd name="connsiteX555" fmla="*/ 1639075 w 1733256"/>
                <a:gd name="connsiteY555" fmla="*/ 525920 h 1758178"/>
                <a:gd name="connsiteX556" fmla="*/ 1620254 w 1733256"/>
                <a:gd name="connsiteY556" fmla="*/ 529696 h 1758178"/>
                <a:gd name="connsiteX557" fmla="*/ 1607080 w 1733256"/>
                <a:gd name="connsiteY557" fmla="*/ 524032 h 1758178"/>
                <a:gd name="connsiteX558" fmla="*/ 1608021 w 1733256"/>
                <a:gd name="connsiteY558" fmla="*/ 530641 h 1758178"/>
                <a:gd name="connsiteX559" fmla="*/ 1593906 w 1733256"/>
                <a:gd name="connsiteY559" fmla="*/ 544801 h 1758178"/>
                <a:gd name="connsiteX560" fmla="*/ 1589201 w 1733256"/>
                <a:gd name="connsiteY560" fmla="*/ 548577 h 1758178"/>
                <a:gd name="connsiteX561" fmla="*/ 1584496 w 1733256"/>
                <a:gd name="connsiteY561" fmla="*/ 550465 h 1758178"/>
                <a:gd name="connsiteX562" fmla="*/ 1583555 w 1733256"/>
                <a:gd name="connsiteY562" fmla="*/ 552354 h 1758178"/>
                <a:gd name="connsiteX563" fmla="*/ 1575085 w 1733256"/>
                <a:gd name="connsiteY563" fmla="*/ 558962 h 1758178"/>
                <a:gd name="connsiteX564" fmla="*/ 1569439 w 1733256"/>
                <a:gd name="connsiteY564" fmla="*/ 550465 h 1758178"/>
                <a:gd name="connsiteX565" fmla="*/ 1566616 w 1733256"/>
                <a:gd name="connsiteY565" fmla="*/ 542913 h 1758178"/>
                <a:gd name="connsiteX566" fmla="*/ 1576968 w 1733256"/>
                <a:gd name="connsiteY566" fmla="*/ 533473 h 1758178"/>
                <a:gd name="connsiteX567" fmla="*/ 1594847 w 1733256"/>
                <a:gd name="connsiteY567" fmla="*/ 521200 h 1758178"/>
                <a:gd name="connsiteX568" fmla="*/ 1592965 w 1733256"/>
                <a:gd name="connsiteY568" fmla="*/ 509872 h 1758178"/>
                <a:gd name="connsiteX569" fmla="*/ 1584496 w 1733256"/>
                <a:gd name="connsiteY569" fmla="*/ 493823 h 1758178"/>
                <a:gd name="connsiteX570" fmla="*/ 1564734 w 1733256"/>
                <a:gd name="connsiteY570" fmla="*/ 501375 h 1758178"/>
                <a:gd name="connsiteX571" fmla="*/ 1549678 w 1733256"/>
                <a:gd name="connsiteY571" fmla="*/ 507983 h 1758178"/>
                <a:gd name="connsiteX572" fmla="*/ 1545914 w 1733256"/>
                <a:gd name="connsiteY572" fmla="*/ 498543 h 1758178"/>
                <a:gd name="connsiteX573" fmla="*/ 1543091 w 1733256"/>
                <a:gd name="connsiteY573" fmla="*/ 491935 h 1758178"/>
                <a:gd name="connsiteX574" fmla="*/ 1588260 w 1733256"/>
                <a:gd name="connsiteY574" fmla="*/ 469278 h 1758178"/>
                <a:gd name="connsiteX575" fmla="*/ 1592024 w 1733256"/>
                <a:gd name="connsiteY575" fmla="*/ 469278 h 1758178"/>
                <a:gd name="connsiteX576" fmla="*/ 1593906 w 1733256"/>
                <a:gd name="connsiteY576" fmla="*/ 466446 h 1758178"/>
                <a:gd name="connsiteX577" fmla="*/ 1625900 w 1733256"/>
                <a:gd name="connsiteY577" fmla="*/ 452285 h 1758178"/>
                <a:gd name="connsiteX578" fmla="*/ 129954 w 1733256"/>
                <a:gd name="connsiteY578" fmla="*/ 430110 h 1758178"/>
                <a:gd name="connsiteX579" fmla="*/ 146014 w 1733256"/>
                <a:gd name="connsiteY579" fmla="*/ 434803 h 1758178"/>
                <a:gd name="connsiteX580" fmla="*/ 137512 w 1733256"/>
                <a:gd name="connsiteY580" fmla="*/ 450758 h 1758178"/>
                <a:gd name="connsiteX581" fmla="*/ 115784 w 1733256"/>
                <a:gd name="connsiteY581" fmla="*/ 456389 h 1758178"/>
                <a:gd name="connsiteX582" fmla="*/ 111061 w 1733256"/>
                <a:gd name="connsiteY582" fmla="*/ 466713 h 1758178"/>
                <a:gd name="connsiteX583" fmla="*/ 127120 w 1733256"/>
                <a:gd name="connsiteY583" fmla="*/ 501439 h 1758178"/>
                <a:gd name="connsiteX584" fmla="*/ 167741 w 1733256"/>
                <a:gd name="connsiteY584" fmla="*/ 506131 h 1758178"/>
                <a:gd name="connsiteX585" fmla="*/ 180967 w 1733256"/>
                <a:gd name="connsiteY585" fmla="*/ 485484 h 1758178"/>
                <a:gd name="connsiteX586" fmla="*/ 183801 w 1733256"/>
                <a:gd name="connsiteY586" fmla="*/ 478914 h 1758178"/>
                <a:gd name="connsiteX587" fmla="*/ 176243 w 1733256"/>
                <a:gd name="connsiteY587" fmla="*/ 472344 h 1758178"/>
                <a:gd name="connsiteX588" fmla="*/ 166796 w 1733256"/>
                <a:gd name="connsiteY588" fmla="*/ 467651 h 1758178"/>
                <a:gd name="connsiteX589" fmla="*/ 156405 w 1733256"/>
                <a:gd name="connsiteY589" fmla="*/ 482668 h 1758178"/>
                <a:gd name="connsiteX590" fmla="*/ 144124 w 1733256"/>
                <a:gd name="connsiteY590" fmla="*/ 476098 h 1758178"/>
                <a:gd name="connsiteX591" fmla="*/ 150737 w 1733256"/>
                <a:gd name="connsiteY591" fmla="*/ 462959 h 1758178"/>
                <a:gd name="connsiteX592" fmla="*/ 157350 w 1733256"/>
                <a:gd name="connsiteY592" fmla="*/ 450758 h 1758178"/>
                <a:gd name="connsiteX593" fmla="*/ 163018 w 1733256"/>
                <a:gd name="connsiteY593" fmla="*/ 444188 h 1758178"/>
                <a:gd name="connsiteX594" fmla="*/ 167741 w 1733256"/>
                <a:gd name="connsiteY594" fmla="*/ 447942 h 1758178"/>
                <a:gd name="connsiteX595" fmla="*/ 170575 w 1733256"/>
                <a:gd name="connsiteY595" fmla="*/ 447942 h 1758178"/>
                <a:gd name="connsiteX596" fmla="*/ 202694 w 1733256"/>
                <a:gd name="connsiteY596" fmla="*/ 467651 h 1758178"/>
                <a:gd name="connsiteX597" fmla="*/ 180967 w 1733256"/>
                <a:gd name="connsiteY597" fmla="*/ 512701 h 1758178"/>
                <a:gd name="connsiteX598" fmla="*/ 178133 w 1733256"/>
                <a:gd name="connsiteY598" fmla="*/ 513640 h 1758178"/>
                <a:gd name="connsiteX599" fmla="*/ 170575 w 1733256"/>
                <a:gd name="connsiteY599" fmla="*/ 521148 h 1758178"/>
                <a:gd name="connsiteX600" fmla="*/ 145069 w 1733256"/>
                <a:gd name="connsiteY600" fmla="*/ 528656 h 1758178"/>
                <a:gd name="connsiteX601" fmla="*/ 137512 w 1733256"/>
                <a:gd name="connsiteY601" fmla="*/ 525841 h 1758178"/>
                <a:gd name="connsiteX602" fmla="*/ 125231 w 1733256"/>
                <a:gd name="connsiteY602" fmla="*/ 523025 h 1758178"/>
                <a:gd name="connsiteX603" fmla="*/ 119563 w 1733256"/>
                <a:gd name="connsiteY603" fmla="*/ 519271 h 1758178"/>
                <a:gd name="connsiteX604" fmla="*/ 112950 w 1733256"/>
                <a:gd name="connsiteY604" fmla="*/ 513640 h 1758178"/>
                <a:gd name="connsiteX605" fmla="*/ 110116 w 1733256"/>
                <a:gd name="connsiteY605" fmla="*/ 513640 h 1758178"/>
                <a:gd name="connsiteX606" fmla="*/ 103504 w 1733256"/>
                <a:gd name="connsiteY606" fmla="*/ 507070 h 1758178"/>
                <a:gd name="connsiteX607" fmla="*/ 102559 w 1733256"/>
                <a:gd name="connsiteY607" fmla="*/ 505193 h 1758178"/>
                <a:gd name="connsiteX608" fmla="*/ 100670 w 1733256"/>
                <a:gd name="connsiteY608" fmla="*/ 502377 h 1758178"/>
                <a:gd name="connsiteX609" fmla="*/ 94057 w 1733256"/>
                <a:gd name="connsiteY609" fmla="*/ 474221 h 1758178"/>
                <a:gd name="connsiteX610" fmla="*/ 100670 w 1733256"/>
                <a:gd name="connsiteY610" fmla="*/ 457327 h 1758178"/>
                <a:gd name="connsiteX611" fmla="*/ 104448 w 1733256"/>
                <a:gd name="connsiteY611" fmla="*/ 450758 h 1758178"/>
                <a:gd name="connsiteX612" fmla="*/ 129954 w 1733256"/>
                <a:gd name="connsiteY612" fmla="*/ 430110 h 1758178"/>
                <a:gd name="connsiteX613" fmla="*/ 1567578 w 1733256"/>
                <a:gd name="connsiteY613" fmla="*/ 357594 h 1758178"/>
                <a:gd name="connsiteX614" fmla="*/ 1587355 w 1733256"/>
                <a:gd name="connsiteY614" fmla="*/ 385803 h 1758178"/>
                <a:gd name="connsiteX615" fmla="*/ 1601482 w 1733256"/>
                <a:gd name="connsiteY615" fmla="*/ 408370 h 1758178"/>
                <a:gd name="connsiteX616" fmla="*/ 1591122 w 1733256"/>
                <a:gd name="connsiteY616" fmla="*/ 415892 h 1758178"/>
                <a:gd name="connsiteX617" fmla="*/ 1583588 w 1733256"/>
                <a:gd name="connsiteY617" fmla="*/ 407429 h 1758178"/>
                <a:gd name="connsiteX618" fmla="*/ 1575112 w 1733256"/>
                <a:gd name="connsiteY618" fmla="*/ 394265 h 1758178"/>
                <a:gd name="connsiteX619" fmla="*/ 1565694 w 1733256"/>
                <a:gd name="connsiteY619" fmla="*/ 382041 h 1758178"/>
                <a:gd name="connsiteX620" fmla="*/ 1558160 w 1733256"/>
                <a:gd name="connsiteY620" fmla="*/ 386743 h 1758178"/>
                <a:gd name="connsiteX621" fmla="*/ 1546859 w 1733256"/>
                <a:gd name="connsiteY621" fmla="*/ 395206 h 1758178"/>
                <a:gd name="connsiteX622" fmla="*/ 1555335 w 1733256"/>
                <a:gd name="connsiteY622" fmla="*/ 408370 h 1758178"/>
                <a:gd name="connsiteX623" fmla="*/ 1563811 w 1733256"/>
                <a:gd name="connsiteY623" fmla="*/ 421534 h 1758178"/>
                <a:gd name="connsiteX624" fmla="*/ 1566636 w 1733256"/>
                <a:gd name="connsiteY624" fmla="*/ 428116 h 1758178"/>
                <a:gd name="connsiteX625" fmla="*/ 1562869 w 1733256"/>
                <a:gd name="connsiteY625" fmla="*/ 431877 h 1758178"/>
                <a:gd name="connsiteX626" fmla="*/ 1550626 w 1733256"/>
                <a:gd name="connsiteY626" fmla="*/ 427176 h 1758178"/>
                <a:gd name="connsiteX627" fmla="*/ 1540267 w 1733256"/>
                <a:gd name="connsiteY627" fmla="*/ 412131 h 1758178"/>
                <a:gd name="connsiteX628" fmla="*/ 1533674 w 1733256"/>
                <a:gd name="connsiteY628" fmla="*/ 403668 h 1758178"/>
                <a:gd name="connsiteX629" fmla="*/ 1525198 w 1733256"/>
                <a:gd name="connsiteY629" fmla="*/ 408370 h 1758178"/>
                <a:gd name="connsiteX630" fmla="*/ 1515781 w 1733256"/>
                <a:gd name="connsiteY630" fmla="*/ 413071 h 1758178"/>
                <a:gd name="connsiteX631" fmla="*/ 1517664 w 1733256"/>
                <a:gd name="connsiteY631" fmla="*/ 427176 h 1758178"/>
                <a:gd name="connsiteX632" fmla="*/ 1522373 w 1733256"/>
                <a:gd name="connsiteY632" fmla="*/ 434698 h 1758178"/>
                <a:gd name="connsiteX633" fmla="*/ 1525198 w 1733256"/>
                <a:gd name="connsiteY633" fmla="*/ 436578 h 1758178"/>
                <a:gd name="connsiteX634" fmla="*/ 1528024 w 1733256"/>
                <a:gd name="connsiteY634" fmla="*/ 442220 h 1758178"/>
                <a:gd name="connsiteX635" fmla="*/ 1530849 w 1733256"/>
                <a:gd name="connsiteY635" fmla="*/ 446922 h 1758178"/>
                <a:gd name="connsiteX636" fmla="*/ 1531791 w 1733256"/>
                <a:gd name="connsiteY636" fmla="*/ 449743 h 1758178"/>
                <a:gd name="connsiteX637" fmla="*/ 1534616 w 1733256"/>
                <a:gd name="connsiteY637" fmla="*/ 453504 h 1758178"/>
                <a:gd name="connsiteX638" fmla="*/ 1528024 w 1733256"/>
                <a:gd name="connsiteY638" fmla="*/ 458205 h 1758178"/>
                <a:gd name="connsiteX639" fmla="*/ 1516722 w 1733256"/>
                <a:gd name="connsiteY639" fmla="*/ 450683 h 1758178"/>
                <a:gd name="connsiteX640" fmla="*/ 1509188 w 1733256"/>
                <a:gd name="connsiteY640" fmla="*/ 442220 h 1758178"/>
                <a:gd name="connsiteX641" fmla="*/ 1503537 w 1733256"/>
                <a:gd name="connsiteY641" fmla="*/ 432817 h 1758178"/>
                <a:gd name="connsiteX642" fmla="*/ 1498829 w 1733256"/>
                <a:gd name="connsiteY642" fmla="*/ 424355 h 1758178"/>
                <a:gd name="connsiteX643" fmla="*/ 1494120 w 1733256"/>
                <a:gd name="connsiteY643" fmla="*/ 416832 h 1758178"/>
                <a:gd name="connsiteX644" fmla="*/ 1489411 w 1733256"/>
                <a:gd name="connsiteY644" fmla="*/ 409310 h 1758178"/>
                <a:gd name="connsiteX645" fmla="*/ 1498829 w 1733256"/>
                <a:gd name="connsiteY645" fmla="*/ 401788 h 1758178"/>
                <a:gd name="connsiteX646" fmla="*/ 1521431 w 1733256"/>
                <a:gd name="connsiteY646" fmla="*/ 386743 h 1758178"/>
                <a:gd name="connsiteX647" fmla="*/ 1524256 w 1733256"/>
                <a:gd name="connsiteY647" fmla="*/ 385803 h 1758178"/>
                <a:gd name="connsiteX648" fmla="*/ 1557219 w 1733256"/>
                <a:gd name="connsiteY648" fmla="*/ 364176 h 1758178"/>
                <a:gd name="connsiteX649" fmla="*/ 1567578 w 1733256"/>
                <a:gd name="connsiteY649" fmla="*/ 357594 h 1758178"/>
                <a:gd name="connsiteX650" fmla="*/ 196919 w 1733256"/>
                <a:gd name="connsiteY650" fmla="*/ 312046 h 1758178"/>
                <a:gd name="connsiteX651" fmla="*/ 200697 w 1733256"/>
                <a:gd name="connsiteY651" fmla="*/ 321490 h 1758178"/>
                <a:gd name="connsiteX652" fmla="*/ 202586 w 1733256"/>
                <a:gd name="connsiteY652" fmla="*/ 325267 h 1758178"/>
                <a:gd name="connsiteX653" fmla="*/ 203530 w 1733256"/>
                <a:gd name="connsiteY653" fmla="*/ 329044 h 1758178"/>
                <a:gd name="connsiteX654" fmla="*/ 205419 w 1733256"/>
                <a:gd name="connsiteY654" fmla="*/ 334711 h 1758178"/>
                <a:gd name="connsiteX655" fmla="*/ 206363 w 1733256"/>
                <a:gd name="connsiteY655" fmla="*/ 339432 h 1758178"/>
                <a:gd name="connsiteX656" fmla="*/ 212029 w 1733256"/>
                <a:gd name="connsiteY656" fmla="*/ 352654 h 1758178"/>
                <a:gd name="connsiteX657" fmla="*/ 217695 w 1733256"/>
                <a:gd name="connsiteY657" fmla="*/ 363986 h 1758178"/>
                <a:gd name="connsiteX658" fmla="*/ 273413 w 1733256"/>
                <a:gd name="connsiteY658" fmla="*/ 366819 h 1758178"/>
                <a:gd name="connsiteX659" fmla="*/ 261136 w 1733256"/>
                <a:gd name="connsiteY659" fmla="*/ 384762 h 1758178"/>
                <a:gd name="connsiteX660" fmla="*/ 233750 w 1733256"/>
                <a:gd name="connsiteY660" fmla="*/ 381929 h 1758178"/>
                <a:gd name="connsiteX661" fmla="*/ 218640 w 1733256"/>
                <a:gd name="connsiteY661" fmla="*/ 382873 h 1758178"/>
                <a:gd name="connsiteX662" fmla="*/ 225250 w 1733256"/>
                <a:gd name="connsiteY662" fmla="*/ 401760 h 1758178"/>
                <a:gd name="connsiteX663" fmla="*/ 228083 w 1733256"/>
                <a:gd name="connsiteY663" fmla="*/ 409315 h 1758178"/>
                <a:gd name="connsiteX664" fmla="*/ 232805 w 1733256"/>
                <a:gd name="connsiteY664" fmla="*/ 419703 h 1758178"/>
                <a:gd name="connsiteX665" fmla="*/ 226195 w 1733256"/>
                <a:gd name="connsiteY665" fmla="*/ 430091 h 1758178"/>
                <a:gd name="connsiteX666" fmla="*/ 220529 w 1733256"/>
                <a:gd name="connsiteY666" fmla="*/ 436702 h 1758178"/>
                <a:gd name="connsiteX667" fmla="*/ 215807 w 1733256"/>
                <a:gd name="connsiteY667" fmla="*/ 422536 h 1758178"/>
                <a:gd name="connsiteX668" fmla="*/ 213918 w 1733256"/>
                <a:gd name="connsiteY668" fmla="*/ 416870 h 1758178"/>
                <a:gd name="connsiteX669" fmla="*/ 211085 w 1733256"/>
                <a:gd name="connsiteY669" fmla="*/ 405538 h 1758178"/>
                <a:gd name="connsiteX670" fmla="*/ 205419 w 1733256"/>
                <a:gd name="connsiteY670" fmla="*/ 391372 h 1758178"/>
                <a:gd name="connsiteX671" fmla="*/ 199753 w 1733256"/>
                <a:gd name="connsiteY671" fmla="*/ 380984 h 1758178"/>
                <a:gd name="connsiteX672" fmla="*/ 148757 w 1733256"/>
                <a:gd name="connsiteY672" fmla="*/ 378151 h 1758178"/>
                <a:gd name="connsiteX673" fmla="*/ 159145 w 1733256"/>
                <a:gd name="connsiteY673" fmla="*/ 361153 h 1758178"/>
                <a:gd name="connsiteX674" fmla="*/ 183698 w 1733256"/>
                <a:gd name="connsiteY674" fmla="*/ 363042 h 1758178"/>
                <a:gd name="connsiteX675" fmla="*/ 197864 w 1733256"/>
                <a:gd name="connsiteY675" fmla="*/ 363042 h 1758178"/>
                <a:gd name="connsiteX676" fmla="*/ 192198 w 1733256"/>
                <a:gd name="connsiteY676" fmla="*/ 343210 h 1758178"/>
                <a:gd name="connsiteX677" fmla="*/ 189365 w 1733256"/>
                <a:gd name="connsiteY677" fmla="*/ 335655 h 1758178"/>
                <a:gd name="connsiteX678" fmla="*/ 186531 w 1733256"/>
                <a:gd name="connsiteY678" fmla="*/ 327156 h 1758178"/>
                <a:gd name="connsiteX679" fmla="*/ 195031 w 1733256"/>
                <a:gd name="connsiteY679" fmla="*/ 312990 h 1758178"/>
                <a:gd name="connsiteX680" fmla="*/ 196919 w 1733256"/>
                <a:gd name="connsiteY680" fmla="*/ 312046 h 1758178"/>
                <a:gd name="connsiteX681" fmla="*/ 239476 w 1733256"/>
                <a:gd name="connsiteY681" fmla="*/ 267647 h 1758178"/>
                <a:gd name="connsiteX682" fmla="*/ 244925 w 1733256"/>
                <a:gd name="connsiteY682" fmla="*/ 271871 h 1758178"/>
                <a:gd name="connsiteX683" fmla="*/ 252507 w 1733256"/>
                <a:gd name="connsiteY683" fmla="*/ 278441 h 1758178"/>
                <a:gd name="connsiteX684" fmla="*/ 300842 w 1733256"/>
                <a:gd name="connsiteY684" fmla="*/ 321620 h 1758178"/>
                <a:gd name="connsiteX685" fmla="*/ 301790 w 1733256"/>
                <a:gd name="connsiteY685" fmla="*/ 323498 h 1758178"/>
                <a:gd name="connsiteX686" fmla="*/ 308424 w 1733256"/>
                <a:gd name="connsiteY686" fmla="*/ 329130 h 1758178"/>
                <a:gd name="connsiteX687" fmla="*/ 303685 w 1733256"/>
                <a:gd name="connsiteY687" fmla="*/ 337578 h 1758178"/>
                <a:gd name="connsiteX688" fmla="*/ 296103 w 1733256"/>
                <a:gd name="connsiteY688" fmla="*/ 343210 h 1758178"/>
                <a:gd name="connsiteX689" fmla="*/ 292312 w 1733256"/>
                <a:gd name="connsiteY689" fmla="*/ 339455 h 1758178"/>
                <a:gd name="connsiteX690" fmla="*/ 285678 w 1733256"/>
                <a:gd name="connsiteY690" fmla="*/ 333823 h 1758178"/>
                <a:gd name="connsiteX691" fmla="*/ 283783 w 1733256"/>
                <a:gd name="connsiteY691" fmla="*/ 332884 h 1758178"/>
                <a:gd name="connsiteX692" fmla="*/ 260089 w 1733256"/>
                <a:gd name="connsiteY692" fmla="*/ 310356 h 1758178"/>
                <a:gd name="connsiteX693" fmla="*/ 237343 w 1733256"/>
                <a:gd name="connsiteY693" fmla="*/ 290644 h 1758178"/>
                <a:gd name="connsiteX694" fmla="*/ 227866 w 1733256"/>
                <a:gd name="connsiteY694" fmla="*/ 280319 h 1758178"/>
                <a:gd name="connsiteX695" fmla="*/ 231657 w 1733256"/>
                <a:gd name="connsiteY695" fmla="*/ 275625 h 1758178"/>
                <a:gd name="connsiteX696" fmla="*/ 235448 w 1733256"/>
                <a:gd name="connsiteY696" fmla="*/ 271871 h 1758178"/>
                <a:gd name="connsiteX697" fmla="*/ 239476 w 1733256"/>
                <a:gd name="connsiteY697" fmla="*/ 267647 h 1758178"/>
                <a:gd name="connsiteX698" fmla="*/ 1479821 w 1733256"/>
                <a:gd name="connsiteY698" fmla="*/ 254513 h 1758178"/>
                <a:gd name="connsiteX699" fmla="*/ 1488297 w 1733256"/>
                <a:gd name="connsiteY699" fmla="*/ 275249 h 1758178"/>
                <a:gd name="connsiteX700" fmla="*/ 1485472 w 1733256"/>
                <a:gd name="connsiteY700" fmla="*/ 280904 h 1758178"/>
                <a:gd name="connsiteX701" fmla="*/ 1477938 w 1733256"/>
                <a:gd name="connsiteY701" fmla="*/ 295043 h 1758178"/>
                <a:gd name="connsiteX702" fmla="*/ 1466637 w 1733256"/>
                <a:gd name="connsiteY702" fmla="*/ 315779 h 1758178"/>
                <a:gd name="connsiteX703" fmla="*/ 1462870 w 1733256"/>
                <a:gd name="connsiteY703" fmla="*/ 323319 h 1758178"/>
                <a:gd name="connsiteX704" fmla="*/ 1454394 w 1733256"/>
                <a:gd name="connsiteY704" fmla="*/ 335573 h 1758178"/>
                <a:gd name="connsiteX705" fmla="*/ 1468520 w 1733256"/>
                <a:gd name="connsiteY705" fmla="*/ 332745 h 1758178"/>
                <a:gd name="connsiteX706" fmla="*/ 1476996 w 1733256"/>
                <a:gd name="connsiteY706" fmla="*/ 329917 h 1758178"/>
                <a:gd name="connsiteX707" fmla="*/ 1484530 w 1733256"/>
                <a:gd name="connsiteY707" fmla="*/ 326147 h 1758178"/>
                <a:gd name="connsiteX708" fmla="*/ 1494890 w 1733256"/>
                <a:gd name="connsiteY708" fmla="*/ 321434 h 1758178"/>
                <a:gd name="connsiteX709" fmla="*/ 1497715 w 1733256"/>
                <a:gd name="connsiteY709" fmla="*/ 320492 h 1758178"/>
                <a:gd name="connsiteX710" fmla="*/ 1508075 w 1733256"/>
                <a:gd name="connsiteY710" fmla="*/ 314836 h 1758178"/>
                <a:gd name="connsiteX711" fmla="*/ 1519376 w 1733256"/>
                <a:gd name="connsiteY711" fmla="*/ 311066 h 1758178"/>
                <a:gd name="connsiteX712" fmla="*/ 1527852 w 1733256"/>
                <a:gd name="connsiteY712" fmla="*/ 308238 h 1758178"/>
                <a:gd name="connsiteX713" fmla="*/ 1534444 w 1733256"/>
                <a:gd name="connsiteY713" fmla="*/ 312951 h 1758178"/>
                <a:gd name="connsiteX714" fmla="*/ 1539153 w 1733256"/>
                <a:gd name="connsiteY714" fmla="*/ 319549 h 1758178"/>
                <a:gd name="connsiteX715" fmla="*/ 1525968 w 1733256"/>
                <a:gd name="connsiteY715" fmla="*/ 326147 h 1758178"/>
                <a:gd name="connsiteX716" fmla="*/ 1515609 w 1733256"/>
                <a:gd name="connsiteY716" fmla="*/ 330860 h 1758178"/>
                <a:gd name="connsiteX717" fmla="*/ 1493948 w 1733256"/>
                <a:gd name="connsiteY717" fmla="*/ 340285 h 1758178"/>
                <a:gd name="connsiteX718" fmla="*/ 1486414 w 1733256"/>
                <a:gd name="connsiteY718" fmla="*/ 343113 h 1758178"/>
                <a:gd name="connsiteX719" fmla="*/ 1473229 w 1733256"/>
                <a:gd name="connsiteY719" fmla="*/ 346883 h 1758178"/>
                <a:gd name="connsiteX720" fmla="*/ 1470404 w 1733256"/>
                <a:gd name="connsiteY720" fmla="*/ 349711 h 1758178"/>
                <a:gd name="connsiteX721" fmla="*/ 1466637 w 1733256"/>
                <a:gd name="connsiteY721" fmla="*/ 349711 h 1758178"/>
                <a:gd name="connsiteX722" fmla="*/ 1447801 w 1733256"/>
                <a:gd name="connsiteY722" fmla="*/ 358194 h 1758178"/>
                <a:gd name="connsiteX723" fmla="*/ 1437442 w 1733256"/>
                <a:gd name="connsiteY723" fmla="*/ 346883 h 1758178"/>
                <a:gd name="connsiteX724" fmla="*/ 1433675 w 1733256"/>
                <a:gd name="connsiteY724" fmla="*/ 343113 h 1758178"/>
                <a:gd name="connsiteX725" fmla="*/ 1434617 w 1733256"/>
                <a:gd name="connsiteY725" fmla="*/ 337458 h 1758178"/>
                <a:gd name="connsiteX726" fmla="*/ 1441209 w 1733256"/>
                <a:gd name="connsiteY726" fmla="*/ 325204 h 1758178"/>
                <a:gd name="connsiteX727" fmla="*/ 1449685 w 1733256"/>
                <a:gd name="connsiteY727" fmla="*/ 311066 h 1758178"/>
                <a:gd name="connsiteX728" fmla="*/ 1450627 w 1733256"/>
                <a:gd name="connsiteY728" fmla="*/ 307296 h 1758178"/>
                <a:gd name="connsiteX729" fmla="*/ 1452510 w 1733256"/>
                <a:gd name="connsiteY729" fmla="*/ 304468 h 1758178"/>
                <a:gd name="connsiteX730" fmla="*/ 1459103 w 1733256"/>
                <a:gd name="connsiteY730" fmla="*/ 292215 h 1758178"/>
                <a:gd name="connsiteX731" fmla="*/ 1475113 w 1733256"/>
                <a:gd name="connsiteY731" fmla="*/ 260168 h 1758178"/>
                <a:gd name="connsiteX732" fmla="*/ 1478880 w 1733256"/>
                <a:gd name="connsiteY732" fmla="*/ 255455 h 1758178"/>
                <a:gd name="connsiteX733" fmla="*/ 1479821 w 1733256"/>
                <a:gd name="connsiteY733" fmla="*/ 254513 h 1758178"/>
                <a:gd name="connsiteX734" fmla="*/ 1437256 w 1733256"/>
                <a:gd name="connsiteY734" fmla="*/ 214359 h 1758178"/>
                <a:gd name="connsiteX735" fmla="*/ 1450456 w 1733256"/>
                <a:gd name="connsiteY735" fmla="*/ 226550 h 1758178"/>
                <a:gd name="connsiteX736" fmla="*/ 1442913 w 1733256"/>
                <a:gd name="connsiteY736" fmla="*/ 235927 h 1758178"/>
                <a:gd name="connsiteX737" fmla="*/ 1394830 w 1733256"/>
                <a:gd name="connsiteY737" fmla="*/ 286566 h 1758178"/>
                <a:gd name="connsiteX738" fmla="*/ 1386344 w 1733256"/>
                <a:gd name="connsiteY738" fmla="*/ 294068 h 1758178"/>
                <a:gd name="connsiteX739" fmla="*/ 1379745 w 1733256"/>
                <a:gd name="connsiteY739" fmla="*/ 289379 h 1758178"/>
                <a:gd name="connsiteX740" fmla="*/ 1373145 w 1733256"/>
                <a:gd name="connsiteY740" fmla="*/ 283753 h 1758178"/>
                <a:gd name="connsiteX741" fmla="*/ 1388230 w 1733256"/>
                <a:gd name="connsiteY741" fmla="*/ 265935 h 1758178"/>
                <a:gd name="connsiteX742" fmla="*/ 1437256 w 1733256"/>
                <a:gd name="connsiteY742" fmla="*/ 214359 h 1758178"/>
                <a:gd name="connsiteX743" fmla="*/ 1330718 w 1733256"/>
                <a:gd name="connsiteY743" fmla="*/ 134834 h 1758178"/>
                <a:gd name="connsiteX744" fmla="*/ 1344854 w 1733256"/>
                <a:gd name="connsiteY744" fmla="*/ 142394 h 1758178"/>
                <a:gd name="connsiteX745" fmla="*/ 1350509 w 1733256"/>
                <a:gd name="connsiteY745" fmla="*/ 147118 h 1758178"/>
                <a:gd name="connsiteX746" fmla="*/ 1355221 w 1733256"/>
                <a:gd name="connsiteY746" fmla="*/ 151843 h 1758178"/>
                <a:gd name="connsiteX747" fmla="*/ 1352393 w 1733256"/>
                <a:gd name="connsiteY747" fmla="*/ 162237 h 1758178"/>
                <a:gd name="connsiteX748" fmla="*/ 1351451 w 1733256"/>
                <a:gd name="connsiteY748" fmla="*/ 171685 h 1758178"/>
                <a:gd name="connsiteX749" fmla="*/ 1345797 w 1733256"/>
                <a:gd name="connsiteY749" fmla="*/ 194363 h 1758178"/>
                <a:gd name="connsiteX750" fmla="*/ 1345797 w 1733256"/>
                <a:gd name="connsiteY750" fmla="*/ 201922 h 1758178"/>
                <a:gd name="connsiteX751" fmla="*/ 1342969 w 1733256"/>
                <a:gd name="connsiteY751" fmla="*/ 212316 h 1758178"/>
                <a:gd name="connsiteX752" fmla="*/ 1342969 w 1733256"/>
                <a:gd name="connsiteY752" fmla="*/ 217041 h 1758178"/>
                <a:gd name="connsiteX753" fmla="*/ 1341084 w 1733256"/>
                <a:gd name="connsiteY753" fmla="*/ 232159 h 1758178"/>
                <a:gd name="connsiteX754" fmla="*/ 1347681 w 1733256"/>
                <a:gd name="connsiteY754" fmla="*/ 225545 h 1758178"/>
                <a:gd name="connsiteX755" fmla="*/ 1380666 w 1733256"/>
                <a:gd name="connsiteY755" fmla="*/ 182079 h 1758178"/>
                <a:gd name="connsiteX756" fmla="*/ 1386321 w 1733256"/>
                <a:gd name="connsiteY756" fmla="*/ 174520 h 1758178"/>
                <a:gd name="connsiteX757" fmla="*/ 1392918 w 1733256"/>
                <a:gd name="connsiteY757" fmla="*/ 179245 h 1758178"/>
                <a:gd name="connsiteX758" fmla="*/ 1399515 w 1733256"/>
                <a:gd name="connsiteY758" fmla="*/ 184914 h 1758178"/>
                <a:gd name="connsiteX759" fmla="*/ 1392918 w 1733256"/>
                <a:gd name="connsiteY759" fmla="*/ 193418 h 1758178"/>
                <a:gd name="connsiteX760" fmla="*/ 1386321 w 1733256"/>
                <a:gd name="connsiteY760" fmla="*/ 201922 h 1758178"/>
                <a:gd name="connsiteX761" fmla="*/ 1384436 w 1733256"/>
                <a:gd name="connsiteY761" fmla="*/ 205702 h 1758178"/>
                <a:gd name="connsiteX762" fmla="*/ 1354278 w 1733256"/>
                <a:gd name="connsiteY762" fmla="*/ 247277 h 1758178"/>
                <a:gd name="connsiteX763" fmla="*/ 1349566 w 1733256"/>
                <a:gd name="connsiteY763" fmla="*/ 252002 h 1758178"/>
                <a:gd name="connsiteX764" fmla="*/ 1342969 w 1733256"/>
                <a:gd name="connsiteY764" fmla="*/ 259561 h 1758178"/>
                <a:gd name="connsiteX765" fmla="*/ 1335430 w 1733256"/>
                <a:gd name="connsiteY765" fmla="*/ 253892 h 1758178"/>
                <a:gd name="connsiteX766" fmla="*/ 1327890 w 1733256"/>
                <a:gd name="connsiteY766" fmla="*/ 249167 h 1758178"/>
                <a:gd name="connsiteX767" fmla="*/ 1321293 w 1733256"/>
                <a:gd name="connsiteY767" fmla="*/ 242553 h 1758178"/>
                <a:gd name="connsiteX768" fmla="*/ 1322236 w 1733256"/>
                <a:gd name="connsiteY768" fmla="*/ 237828 h 1758178"/>
                <a:gd name="connsiteX769" fmla="*/ 1326948 w 1733256"/>
                <a:gd name="connsiteY769" fmla="*/ 213261 h 1758178"/>
                <a:gd name="connsiteX770" fmla="*/ 1328833 w 1733256"/>
                <a:gd name="connsiteY770" fmla="*/ 209481 h 1758178"/>
                <a:gd name="connsiteX771" fmla="*/ 1329775 w 1733256"/>
                <a:gd name="connsiteY771" fmla="*/ 197198 h 1758178"/>
                <a:gd name="connsiteX772" fmla="*/ 1332603 w 1733256"/>
                <a:gd name="connsiteY772" fmla="*/ 191528 h 1758178"/>
                <a:gd name="connsiteX773" fmla="*/ 1332603 w 1733256"/>
                <a:gd name="connsiteY773" fmla="*/ 185859 h 1758178"/>
                <a:gd name="connsiteX774" fmla="*/ 1334487 w 1733256"/>
                <a:gd name="connsiteY774" fmla="*/ 180190 h 1758178"/>
                <a:gd name="connsiteX775" fmla="*/ 1334487 w 1733256"/>
                <a:gd name="connsiteY775" fmla="*/ 176410 h 1758178"/>
                <a:gd name="connsiteX776" fmla="*/ 1337315 w 1733256"/>
                <a:gd name="connsiteY776" fmla="*/ 158457 h 1758178"/>
                <a:gd name="connsiteX777" fmla="*/ 1332603 w 1733256"/>
                <a:gd name="connsiteY777" fmla="*/ 161292 h 1758178"/>
                <a:gd name="connsiteX778" fmla="*/ 1323178 w 1733256"/>
                <a:gd name="connsiteY778" fmla="*/ 174520 h 1758178"/>
                <a:gd name="connsiteX779" fmla="*/ 1300560 w 1733256"/>
                <a:gd name="connsiteY779" fmla="*/ 204757 h 1758178"/>
                <a:gd name="connsiteX780" fmla="*/ 1293021 w 1733256"/>
                <a:gd name="connsiteY780" fmla="*/ 213261 h 1758178"/>
                <a:gd name="connsiteX781" fmla="*/ 1288308 w 1733256"/>
                <a:gd name="connsiteY781" fmla="*/ 218930 h 1758178"/>
                <a:gd name="connsiteX782" fmla="*/ 1281711 w 1733256"/>
                <a:gd name="connsiteY782" fmla="*/ 214206 h 1758178"/>
                <a:gd name="connsiteX783" fmla="*/ 1276057 w 1733256"/>
                <a:gd name="connsiteY783" fmla="*/ 210426 h 1758178"/>
                <a:gd name="connsiteX784" fmla="*/ 1289251 w 1733256"/>
                <a:gd name="connsiteY784" fmla="*/ 188694 h 1758178"/>
                <a:gd name="connsiteX785" fmla="*/ 1298675 w 1733256"/>
                <a:gd name="connsiteY785" fmla="*/ 177355 h 1758178"/>
                <a:gd name="connsiteX786" fmla="*/ 1330718 w 1733256"/>
                <a:gd name="connsiteY786" fmla="*/ 134834 h 1758178"/>
                <a:gd name="connsiteX787" fmla="*/ 425145 w 1733256"/>
                <a:gd name="connsiteY787" fmla="*/ 118812 h 1758178"/>
                <a:gd name="connsiteX788" fmla="*/ 429873 w 1733256"/>
                <a:gd name="connsiteY788" fmla="*/ 122579 h 1758178"/>
                <a:gd name="connsiteX789" fmla="*/ 432710 w 1733256"/>
                <a:gd name="connsiteY789" fmla="*/ 127288 h 1758178"/>
                <a:gd name="connsiteX790" fmla="*/ 434601 w 1733256"/>
                <a:gd name="connsiteY790" fmla="*/ 131055 h 1758178"/>
                <a:gd name="connsiteX791" fmla="*/ 437438 w 1733256"/>
                <a:gd name="connsiteY791" fmla="*/ 133880 h 1758178"/>
                <a:gd name="connsiteX792" fmla="*/ 444057 w 1733256"/>
                <a:gd name="connsiteY792" fmla="*/ 143298 h 1758178"/>
                <a:gd name="connsiteX793" fmla="*/ 445002 w 1733256"/>
                <a:gd name="connsiteY793" fmla="*/ 146123 h 1758178"/>
                <a:gd name="connsiteX794" fmla="*/ 447839 w 1733256"/>
                <a:gd name="connsiteY794" fmla="*/ 148948 h 1758178"/>
                <a:gd name="connsiteX795" fmla="*/ 475261 w 1733256"/>
                <a:gd name="connsiteY795" fmla="*/ 192270 h 1758178"/>
                <a:gd name="connsiteX796" fmla="*/ 465805 w 1733256"/>
                <a:gd name="connsiteY796" fmla="*/ 205455 h 1758178"/>
                <a:gd name="connsiteX797" fmla="*/ 454458 w 1733256"/>
                <a:gd name="connsiteY797" fmla="*/ 212047 h 1758178"/>
                <a:gd name="connsiteX798" fmla="*/ 437438 w 1733256"/>
                <a:gd name="connsiteY798" fmla="*/ 201688 h 1758178"/>
                <a:gd name="connsiteX799" fmla="*/ 422308 w 1733256"/>
                <a:gd name="connsiteY799" fmla="*/ 193212 h 1758178"/>
                <a:gd name="connsiteX800" fmla="*/ 419472 w 1733256"/>
                <a:gd name="connsiteY800" fmla="*/ 191328 h 1758178"/>
                <a:gd name="connsiteX801" fmla="*/ 408125 w 1733256"/>
                <a:gd name="connsiteY801" fmla="*/ 183794 h 1758178"/>
                <a:gd name="connsiteX802" fmla="*/ 399614 w 1733256"/>
                <a:gd name="connsiteY802" fmla="*/ 179085 h 1758178"/>
                <a:gd name="connsiteX803" fmla="*/ 397723 w 1733256"/>
                <a:gd name="connsiteY803" fmla="*/ 177202 h 1758178"/>
                <a:gd name="connsiteX804" fmla="*/ 381648 w 1733256"/>
                <a:gd name="connsiteY804" fmla="*/ 167784 h 1758178"/>
                <a:gd name="connsiteX805" fmla="*/ 386376 w 1733256"/>
                <a:gd name="connsiteY805" fmla="*/ 180027 h 1758178"/>
                <a:gd name="connsiteX806" fmla="*/ 389213 w 1733256"/>
                <a:gd name="connsiteY806" fmla="*/ 184736 h 1758178"/>
                <a:gd name="connsiteX807" fmla="*/ 392050 w 1733256"/>
                <a:gd name="connsiteY807" fmla="*/ 188503 h 1758178"/>
                <a:gd name="connsiteX808" fmla="*/ 392050 w 1733256"/>
                <a:gd name="connsiteY808" fmla="*/ 190387 h 1758178"/>
                <a:gd name="connsiteX809" fmla="*/ 398669 w 1733256"/>
                <a:gd name="connsiteY809" fmla="*/ 197921 h 1758178"/>
                <a:gd name="connsiteX810" fmla="*/ 400560 w 1733256"/>
                <a:gd name="connsiteY810" fmla="*/ 203571 h 1758178"/>
                <a:gd name="connsiteX811" fmla="*/ 403397 w 1733256"/>
                <a:gd name="connsiteY811" fmla="*/ 206397 h 1758178"/>
                <a:gd name="connsiteX812" fmla="*/ 404342 w 1733256"/>
                <a:gd name="connsiteY812" fmla="*/ 209222 h 1758178"/>
                <a:gd name="connsiteX813" fmla="*/ 421363 w 1733256"/>
                <a:gd name="connsiteY813" fmla="*/ 234650 h 1758178"/>
                <a:gd name="connsiteX814" fmla="*/ 407179 w 1733256"/>
                <a:gd name="connsiteY814" fmla="*/ 243126 h 1758178"/>
                <a:gd name="connsiteX815" fmla="*/ 381648 w 1733256"/>
                <a:gd name="connsiteY815" fmla="*/ 206397 h 1758178"/>
                <a:gd name="connsiteX816" fmla="*/ 368410 w 1733256"/>
                <a:gd name="connsiteY816" fmla="*/ 184736 h 1758178"/>
                <a:gd name="connsiteX817" fmla="*/ 356118 w 1733256"/>
                <a:gd name="connsiteY817" fmla="*/ 163075 h 1758178"/>
                <a:gd name="connsiteX818" fmla="*/ 359900 w 1733256"/>
                <a:gd name="connsiteY818" fmla="*/ 162133 h 1758178"/>
                <a:gd name="connsiteX819" fmla="*/ 379757 w 1733256"/>
                <a:gd name="connsiteY819" fmla="*/ 148948 h 1758178"/>
                <a:gd name="connsiteX820" fmla="*/ 412853 w 1733256"/>
                <a:gd name="connsiteY820" fmla="*/ 168726 h 1758178"/>
                <a:gd name="connsiteX821" fmla="*/ 414744 w 1733256"/>
                <a:gd name="connsiteY821" fmla="*/ 169667 h 1758178"/>
                <a:gd name="connsiteX822" fmla="*/ 440274 w 1733256"/>
                <a:gd name="connsiteY822" fmla="*/ 184736 h 1758178"/>
                <a:gd name="connsiteX823" fmla="*/ 451621 w 1733256"/>
                <a:gd name="connsiteY823" fmla="*/ 189445 h 1758178"/>
                <a:gd name="connsiteX824" fmla="*/ 448784 w 1733256"/>
                <a:gd name="connsiteY824" fmla="*/ 182852 h 1758178"/>
                <a:gd name="connsiteX825" fmla="*/ 446893 w 1733256"/>
                <a:gd name="connsiteY825" fmla="*/ 181911 h 1758178"/>
                <a:gd name="connsiteX826" fmla="*/ 440274 w 1733256"/>
                <a:gd name="connsiteY826" fmla="*/ 169667 h 1758178"/>
                <a:gd name="connsiteX827" fmla="*/ 425145 w 1733256"/>
                <a:gd name="connsiteY827" fmla="*/ 147065 h 1758178"/>
                <a:gd name="connsiteX828" fmla="*/ 412853 w 1733256"/>
                <a:gd name="connsiteY828" fmla="*/ 127288 h 1758178"/>
                <a:gd name="connsiteX829" fmla="*/ 425145 w 1733256"/>
                <a:gd name="connsiteY829" fmla="*/ 118812 h 1758178"/>
                <a:gd name="connsiteX830" fmla="*/ 518612 w 1733256"/>
                <a:gd name="connsiteY830" fmla="*/ 85064 h 1758178"/>
                <a:gd name="connsiteX831" fmla="*/ 504386 w 1733256"/>
                <a:gd name="connsiteY831" fmla="*/ 117998 h 1758178"/>
                <a:gd name="connsiteX832" fmla="*/ 506283 w 1733256"/>
                <a:gd name="connsiteY832" fmla="*/ 121762 h 1758178"/>
                <a:gd name="connsiteX833" fmla="*/ 512922 w 1733256"/>
                <a:gd name="connsiteY833" fmla="*/ 138700 h 1758178"/>
                <a:gd name="connsiteX834" fmla="*/ 541374 w 1733256"/>
                <a:gd name="connsiteY834" fmla="*/ 152814 h 1758178"/>
                <a:gd name="connsiteX835" fmla="*/ 557498 w 1733256"/>
                <a:gd name="connsiteY835" fmla="*/ 141523 h 1758178"/>
                <a:gd name="connsiteX836" fmla="*/ 541374 w 1733256"/>
                <a:gd name="connsiteY836" fmla="*/ 87887 h 1758178"/>
                <a:gd name="connsiteX837" fmla="*/ 518612 w 1733256"/>
                <a:gd name="connsiteY837" fmla="*/ 85064 h 1758178"/>
                <a:gd name="connsiteX838" fmla="*/ 1208619 w 1733256"/>
                <a:gd name="connsiteY838" fmla="*/ 69326 h 1758178"/>
                <a:gd name="connsiteX839" fmla="*/ 1223700 w 1733256"/>
                <a:gd name="connsiteY839" fmla="*/ 77802 h 1758178"/>
                <a:gd name="connsiteX840" fmla="*/ 1218987 w 1733256"/>
                <a:gd name="connsiteY840" fmla="*/ 87220 h 1758178"/>
                <a:gd name="connsiteX841" fmla="*/ 1216159 w 1733256"/>
                <a:gd name="connsiteY841" fmla="*/ 93812 h 1758178"/>
                <a:gd name="connsiteX842" fmla="*/ 1212389 w 1733256"/>
                <a:gd name="connsiteY842" fmla="*/ 104171 h 1758178"/>
                <a:gd name="connsiteX843" fmla="*/ 1209561 w 1733256"/>
                <a:gd name="connsiteY843" fmla="*/ 107939 h 1758178"/>
                <a:gd name="connsiteX844" fmla="*/ 1209561 w 1733256"/>
                <a:gd name="connsiteY844" fmla="*/ 110764 h 1758178"/>
                <a:gd name="connsiteX845" fmla="*/ 1202963 w 1733256"/>
                <a:gd name="connsiteY845" fmla="*/ 123007 h 1758178"/>
                <a:gd name="connsiteX846" fmla="*/ 1197308 w 1733256"/>
                <a:gd name="connsiteY846" fmla="*/ 152202 h 1758178"/>
                <a:gd name="connsiteX847" fmla="*/ 1218987 w 1733256"/>
                <a:gd name="connsiteY847" fmla="*/ 164445 h 1758178"/>
                <a:gd name="connsiteX848" fmla="*/ 1241608 w 1733256"/>
                <a:gd name="connsiteY848" fmla="*/ 143726 h 1758178"/>
                <a:gd name="connsiteX849" fmla="*/ 1251034 w 1733256"/>
                <a:gd name="connsiteY849" fmla="*/ 123949 h 1758178"/>
                <a:gd name="connsiteX850" fmla="*/ 1260459 w 1733256"/>
                <a:gd name="connsiteY850" fmla="*/ 106055 h 1758178"/>
                <a:gd name="connsiteX851" fmla="*/ 1265172 w 1733256"/>
                <a:gd name="connsiteY851" fmla="*/ 97579 h 1758178"/>
                <a:gd name="connsiteX852" fmla="*/ 1272712 w 1733256"/>
                <a:gd name="connsiteY852" fmla="*/ 100404 h 1758178"/>
                <a:gd name="connsiteX853" fmla="*/ 1280253 w 1733256"/>
                <a:gd name="connsiteY853" fmla="*/ 104171 h 1758178"/>
                <a:gd name="connsiteX854" fmla="*/ 1268000 w 1733256"/>
                <a:gd name="connsiteY854" fmla="*/ 131483 h 1758178"/>
                <a:gd name="connsiteX855" fmla="*/ 1267057 w 1733256"/>
                <a:gd name="connsiteY855" fmla="*/ 135250 h 1758178"/>
                <a:gd name="connsiteX856" fmla="*/ 1258574 w 1733256"/>
                <a:gd name="connsiteY856" fmla="*/ 153144 h 1758178"/>
                <a:gd name="connsiteX857" fmla="*/ 1254804 w 1733256"/>
                <a:gd name="connsiteY857" fmla="*/ 157853 h 1758178"/>
                <a:gd name="connsiteX858" fmla="*/ 1246321 w 1733256"/>
                <a:gd name="connsiteY858" fmla="*/ 171037 h 1758178"/>
                <a:gd name="connsiteX859" fmla="*/ 1198251 w 1733256"/>
                <a:gd name="connsiteY859" fmla="*/ 170096 h 1758178"/>
                <a:gd name="connsiteX860" fmla="*/ 1180342 w 1733256"/>
                <a:gd name="connsiteY860" fmla="*/ 154085 h 1758178"/>
                <a:gd name="connsiteX861" fmla="*/ 1177514 w 1733256"/>
                <a:gd name="connsiteY861" fmla="*/ 133366 h 1758178"/>
                <a:gd name="connsiteX862" fmla="*/ 1179400 w 1733256"/>
                <a:gd name="connsiteY862" fmla="*/ 128658 h 1758178"/>
                <a:gd name="connsiteX863" fmla="*/ 1180342 w 1733256"/>
                <a:gd name="connsiteY863" fmla="*/ 123949 h 1758178"/>
                <a:gd name="connsiteX864" fmla="*/ 1183170 w 1733256"/>
                <a:gd name="connsiteY864" fmla="*/ 120182 h 1758178"/>
                <a:gd name="connsiteX865" fmla="*/ 1184112 w 1733256"/>
                <a:gd name="connsiteY865" fmla="*/ 115473 h 1758178"/>
                <a:gd name="connsiteX866" fmla="*/ 1192595 w 1733256"/>
                <a:gd name="connsiteY866" fmla="*/ 101346 h 1758178"/>
                <a:gd name="connsiteX867" fmla="*/ 1193538 w 1733256"/>
                <a:gd name="connsiteY867" fmla="*/ 96637 h 1758178"/>
                <a:gd name="connsiteX868" fmla="*/ 1199193 w 1733256"/>
                <a:gd name="connsiteY868" fmla="*/ 84394 h 1758178"/>
                <a:gd name="connsiteX869" fmla="*/ 1206734 w 1733256"/>
                <a:gd name="connsiteY869" fmla="*/ 70268 h 1758178"/>
                <a:gd name="connsiteX870" fmla="*/ 1208619 w 1733256"/>
                <a:gd name="connsiteY870" fmla="*/ 69326 h 1758178"/>
                <a:gd name="connsiteX871" fmla="*/ 532839 w 1733256"/>
                <a:gd name="connsiteY871" fmla="*/ 68127 h 1758178"/>
                <a:gd name="connsiteX872" fmla="*/ 540426 w 1733256"/>
                <a:gd name="connsiteY872" fmla="*/ 70009 h 1758178"/>
                <a:gd name="connsiteX873" fmla="*/ 551807 w 1733256"/>
                <a:gd name="connsiteY873" fmla="*/ 73773 h 1758178"/>
                <a:gd name="connsiteX874" fmla="*/ 566033 w 1733256"/>
                <a:gd name="connsiteY874" fmla="*/ 87887 h 1758178"/>
                <a:gd name="connsiteX875" fmla="*/ 567930 w 1733256"/>
                <a:gd name="connsiteY875" fmla="*/ 89769 h 1758178"/>
                <a:gd name="connsiteX876" fmla="*/ 567930 w 1733256"/>
                <a:gd name="connsiteY876" fmla="*/ 92592 h 1758178"/>
                <a:gd name="connsiteX877" fmla="*/ 571724 w 1733256"/>
                <a:gd name="connsiteY877" fmla="*/ 96356 h 1758178"/>
                <a:gd name="connsiteX878" fmla="*/ 572672 w 1733256"/>
                <a:gd name="connsiteY878" fmla="*/ 100120 h 1758178"/>
                <a:gd name="connsiteX879" fmla="*/ 574569 w 1733256"/>
                <a:gd name="connsiteY879" fmla="*/ 102943 h 1758178"/>
                <a:gd name="connsiteX880" fmla="*/ 572672 w 1733256"/>
                <a:gd name="connsiteY880" fmla="*/ 145287 h 1758178"/>
                <a:gd name="connsiteX881" fmla="*/ 565085 w 1733256"/>
                <a:gd name="connsiteY881" fmla="*/ 153755 h 1758178"/>
                <a:gd name="connsiteX882" fmla="*/ 546116 w 1733256"/>
                <a:gd name="connsiteY882" fmla="*/ 164106 h 1758178"/>
                <a:gd name="connsiteX883" fmla="*/ 512922 w 1733256"/>
                <a:gd name="connsiteY883" fmla="*/ 164106 h 1758178"/>
                <a:gd name="connsiteX884" fmla="*/ 499644 w 1733256"/>
                <a:gd name="connsiteY884" fmla="*/ 152814 h 1758178"/>
                <a:gd name="connsiteX885" fmla="*/ 488262 w 1733256"/>
                <a:gd name="connsiteY885" fmla="*/ 133995 h 1758178"/>
                <a:gd name="connsiteX886" fmla="*/ 486366 w 1733256"/>
                <a:gd name="connsiteY886" fmla="*/ 128349 h 1758178"/>
                <a:gd name="connsiteX887" fmla="*/ 485417 w 1733256"/>
                <a:gd name="connsiteY887" fmla="*/ 121762 h 1758178"/>
                <a:gd name="connsiteX888" fmla="*/ 483520 w 1733256"/>
                <a:gd name="connsiteY888" fmla="*/ 105766 h 1758178"/>
                <a:gd name="connsiteX889" fmla="*/ 485417 w 1733256"/>
                <a:gd name="connsiteY889" fmla="*/ 101061 h 1758178"/>
                <a:gd name="connsiteX890" fmla="*/ 486366 w 1733256"/>
                <a:gd name="connsiteY890" fmla="*/ 96356 h 1758178"/>
                <a:gd name="connsiteX891" fmla="*/ 490159 w 1733256"/>
                <a:gd name="connsiteY891" fmla="*/ 88828 h 1758178"/>
                <a:gd name="connsiteX892" fmla="*/ 496798 w 1733256"/>
                <a:gd name="connsiteY892" fmla="*/ 82241 h 1758178"/>
                <a:gd name="connsiteX893" fmla="*/ 500592 w 1733256"/>
                <a:gd name="connsiteY893" fmla="*/ 79419 h 1758178"/>
                <a:gd name="connsiteX894" fmla="*/ 504386 w 1733256"/>
                <a:gd name="connsiteY894" fmla="*/ 76596 h 1758178"/>
                <a:gd name="connsiteX895" fmla="*/ 508179 w 1733256"/>
                <a:gd name="connsiteY895" fmla="*/ 75655 h 1758178"/>
                <a:gd name="connsiteX896" fmla="*/ 511973 w 1733256"/>
                <a:gd name="connsiteY896" fmla="*/ 72832 h 1758178"/>
                <a:gd name="connsiteX897" fmla="*/ 532839 w 1733256"/>
                <a:gd name="connsiteY897" fmla="*/ 68127 h 1758178"/>
                <a:gd name="connsiteX898" fmla="*/ 639318 w 1733256"/>
                <a:gd name="connsiteY898" fmla="*/ 44264 h 1758178"/>
                <a:gd name="connsiteX899" fmla="*/ 627053 w 1733256"/>
                <a:gd name="connsiteY899" fmla="*/ 46272 h 1758178"/>
                <a:gd name="connsiteX900" fmla="*/ 623279 w 1733256"/>
                <a:gd name="connsiteY900" fmla="*/ 51941 h 1758178"/>
                <a:gd name="connsiteX901" fmla="*/ 627053 w 1733256"/>
                <a:gd name="connsiteY901" fmla="*/ 65169 h 1758178"/>
                <a:gd name="connsiteX902" fmla="*/ 628940 w 1733256"/>
                <a:gd name="connsiteY902" fmla="*/ 73673 h 1758178"/>
                <a:gd name="connsiteX903" fmla="*/ 651583 w 1733256"/>
                <a:gd name="connsiteY903" fmla="*/ 69893 h 1758178"/>
                <a:gd name="connsiteX904" fmla="*/ 659131 w 1733256"/>
                <a:gd name="connsiteY904" fmla="*/ 60445 h 1758178"/>
                <a:gd name="connsiteX905" fmla="*/ 651583 w 1733256"/>
                <a:gd name="connsiteY905" fmla="*/ 44382 h 1758178"/>
                <a:gd name="connsiteX906" fmla="*/ 639318 w 1733256"/>
                <a:gd name="connsiteY906" fmla="*/ 44264 h 1758178"/>
                <a:gd name="connsiteX907" fmla="*/ 654413 w 1733256"/>
                <a:gd name="connsiteY907" fmla="*/ 28320 h 1758178"/>
                <a:gd name="connsiteX908" fmla="*/ 671396 w 1733256"/>
                <a:gd name="connsiteY908" fmla="*/ 35879 h 1758178"/>
                <a:gd name="connsiteX909" fmla="*/ 676113 w 1733256"/>
                <a:gd name="connsiteY909" fmla="*/ 60445 h 1758178"/>
                <a:gd name="connsiteX910" fmla="*/ 666678 w 1733256"/>
                <a:gd name="connsiteY910" fmla="*/ 71783 h 1758178"/>
                <a:gd name="connsiteX911" fmla="*/ 675170 w 1733256"/>
                <a:gd name="connsiteY911" fmla="*/ 75563 h 1758178"/>
                <a:gd name="connsiteX912" fmla="*/ 681774 w 1733256"/>
                <a:gd name="connsiteY912" fmla="*/ 81232 h 1758178"/>
                <a:gd name="connsiteX913" fmla="*/ 685548 w 1733256"/>
                <a:gd name="connsiteY913" fmla="*/ 89735 h 1758178"/>
                <a:gd name="connsiteX914" fmla="*/ 692152 w 1733256"/>
                <a:gd name="connsiteY914" fmla="*/ 106743 h 1758178"/>
                <a:gd name="connsiteX915" fmla="*/ 694982 w 1733256"/>
                <a:gd name="connsiteY915" fmla="*/ 112412 h 1758178"/>
                <a:gd name="connsiteX916" fmla="*/ 685548 w 1733256"/>
                <a:gd name="connsiteY916" fmla="*/ 115246 h 1758178"/>
                <a:gd name="connsiteX917" fmla="*/ 675170 w 1733256"/>
                <a:gd name="connsiteY917" fmla="*/ 114302 h 1758178"/>
                <a:gd name="connsiteX918" fmla="*/ 664792 w 1733256"/>
                <a:gd name="connsiteY918" fmla="*/ 87846 h 1758178"/>
                <a:gd name="connsiteX919" fmla="*/ 636488 w 1733256"/>
                <a:gd name="connsiteY919" fmla="*/ 87846 h 1758178"/>
                <a:gd name="connsiteX920" fmla="*/ 635544 w 1733256"/>
                <a:gd name="connsiteY920" fmla="*/ 102018 h 1758178"/>
                <a:gd name="connsiteX921" fmla="*/ 636488 w 1733256"/>
                <a:gd name="connsiteY921" fmla="*/ 107688 h 1758178"/>
                <a:gd name="connsiteX922" fmla="*/ 638374 w 1733256"/>
                <a:gd name="connsiteY922" fmla="*/ 113357 h 1758178"/>
                <a:gd name="connsiteX923" fmla="*/ 642148 w 1733256"/>
                <a:gd name="connsiteY923" fmla="*/ 126585 h 1758178"/>
                <a:gd name="connsiteX924" fmla="*/ 623279 w 1733256"/>
                <a:gd name="connsiteY924" fmla="*/ 130364 h 1758178"/>
                <a:gd name="connsiteX925" fmla="*/ 611014 w 1733256"/>
                <a:gd name="connsiteY925" fmla="*/ 85956 h 1758178"/>
                <a:gd name="connsiteX926" fmla="*/ 600636 w 1733256"/>
                <a:gd name="connsiteY926" fmla="*/ 39658 h 1758178"/>
                <a:gd name="connsiteX927" fmla="*/ 619505 w 1733256"/>
                <a:gd name="connsiteY927" fmla="*/ 34934 h 1758178"/>
                <a:gd name="connsiteX928" fmla="*/ 624223 w 1733256"/>
                <a:gd name="connsiteY928" fmla="*/ 33044 h 1758178"/>
                <a:gd name="connsiteX929" fmla="*/ 631770 w 1733256"/>
                <a:gd name="connsiteY929" fmla="*/ 32099 h 1758178"/>
                <a:gd name="connsiteX930" fmla="*/ 636488 w 1733256"/>
                <a:gd name="connsiteY930" fmla="*/ 30209 h 1758178"/>
                <a:gd name="connsiteX931" fmla="*/ 645922 w 1733256"/>
                <a:gd name="connsiteY931" fmla="*/ 29265 h 1758178"/>
                <a:gd name="connsiteX932" fmla="*/ 654413 w 1733256"/>
                <a:gd name="connsiteY932" fmla="*/ 28320 h 1758178"/>
                <a:gd name="connsiteX933" fmla="*/ 914461 w 1733256"/>
                <a:gd name="connsiteY933" fmla="*/ 19857 h 1758178"/>
                <a:gd name="connsiteX934" fmla="*/ 913519 w 1733256"/>
                <a:gd name="connsiteY934" fmla="*/ 21742 h 1758178"/>
                <a:gd name="connsiteX935" fmla="*/ 905977 w 1733256"/>
                <a:gd name="connsiteY935" fmla="*/ 40594 h 1758178"/>
                <a:gd name="connsiteX936" fmla="*/ 904092 w 1733256"/>
                <a:gd name="connsiteY936" fmla="*/ 43422 h 1758178"/>
                <a:gd name="connsiteX937" fmla="*/ 903149 w 1733256"/>
                <a:gd name="connsiteY937" fmla="*/ 48135 h 1758178"/>
                <a:gd name="connsiteX938" fmla="*/ 900321 w 1733256"/>
                <a:gd name="connsiteY938" fmla="*/ 60389 h 1758178"/>
                <a:gd name="connsiteX939" fmla="*/ 925773 w 1733256"/>
                <a:gd name="connsiteY939" fmla="*/ 61331 h 1758178"/>
                <a:gd name="connsiteX940" fmla="*/ 923888 w 1733256"/>
                <a:gd name="connsiteY940" fmla="*/ 48135 h 1758178"/>
                <a:gd name="connsiteX941" fmla="*/ 920117 w 1733256"/>
                <a:gd name="connsiteY941" fmla="*/ 28340 h 1758178"/>
                <a:gd name="connsiteX942" fmla="*/ 914461 w 1733256"/>
                <a:gd name="connsiteY942" fmla="*/ 19857 h 1758178"/>
                <a:gd name="connsiteX943" fmla="*/ 1007622 w 1733256"/>
                <a:gd name="connsiteY943" fmla="*/ 11536 h 1758178"/>
                <a:gd name="connsiteX944" fmla="*/ 1022731 w 1733256"/>
                <a:gd name="connsiteY944" fmla="*/ 15303 h 1758178"/>
                <a:gd name="connsiteX945" fmla="*/ 1020843 w 1733256"/>
                <a:gd name="connsiteY945" fmla="*/ 24720 h 1758178"/>
                <a:gd name="connsiteX946" fmla="*/ 1019898 w 1733256"/>
                <a:gd name="connsiteY946" fmla="*/ 36022 h 1758178"/>
                <a:gd name="connsiteX947" fmla="*/ 1018010 w 1733256"/>
                <a:gd name="connsiteY947" fmla="*/ 40730 h 1758178"/>
                <a:gd name="connsiteX948" fmla="*/ 1017065 w 1733256"/>
                <a:gd name="connsiteY948" fmla="*/ 51090 h 1758178"/>
                <a:gd name="connsiteX949" fmla="*/ 1012343 w 1733256"/>
                <a:gd name="connsiteY949" fmla="*/ 71809 h 1758178"/>
                <a:gd name="connsiteX950" fmla="*/ 1010455 w 1733256"/>
                <a:gd name="connsiteY950" fmla="*/ 84994 h 1758178"/>
                <a:gd name="connsiteX951" fmla="*/ 1008566 w 1733256"/>
                <a:gd name="connsiteY951" fmla="*/ 89702 h 1758178"/>
                <a:gd name="connsiteX952" fmla="*/ 1024620 w 1733256"/>
                <a:gd name="connsiteY952" fmla="*/ 95353 h 1758178"/>
                <a:gd name="connsiteX953" fmla="*/ 1030286 w 1733256"/>
                <a:gd name="connsiteY953" fmla="*/ 97237 h 1758178"/>
                <a:gd name="connsiteX954" fmla="*/ 1048229 w 1733256"/>
                <a:gd name="connsiteY954" fmla="*/ 101004 h 1758178"/>
                <a:gd name="connsiteX955" fmla="*/ 1047285 w 1733256"/>
                <a:gd name="connsiteY955" fmla="*/ 114188 h 1758178"/>
                <a:gd name="connsiteX956" fmla="*/ 1035008 w 1733256"/>
                <a:gd name="connsiteY956" fmla="*/ 112305 h 1758178"/>
                <a:gd name="connsiteX957" fmla="*/ 1026509 w 1733256"/>
                <a:gd name="connsiteY957" fmla="*/ 111363 h 1758178"/>
                <a:gd name="connsiteX958" fmla="*/ 1022731 w 1733256"/>
                <a:gd name="connsiteY958" fmla="*/ 109479 h 1758178"/>
                <a:gd name="connsiteX959" fmla="*/ 1009510 w 1733256"/>
                <a:gd name="connsiteY959" fmla="*/ 107596 h 1758178"/>
                <a:gd name="connsiteX960" fmla="*/ 988734 w 1733256"/>
                <a:gd name="connsiteY960" fmla="*/ 103829 h 1758178"/>
                <a:gd name="connsiteX961" fmla="*/ 992512 w 1733256"/>
                <a:gd name="connsiteY961" fmla="*/ 79343 h 1758178"/>
                <a:gd name="connsiteX962" fmla="*/ 1002900 w 1733256"/>
                <a:gd name="connsiteY962" fmla="*/ 27546 h 1758178"/>
                <a:gd name="connsiteX963" fmla="*/ 1007622 w 1733256"/>
                <a:gd name="connsiteY963" fmla="*/ 11536 h 1758178"/>
                <a:gd name="connsiteX964" fmla="*/ 907863 w 1733256"/>
                <a:gd name="connsiteY964" fmla="*/ 1005 h 1758178"/>
                <a:gd name="connsiteX965" fmla="*/ 926716 w 1733256"/>
                <a:gd name="connsiteY965" fmla="*/ 1947 h 1758178"/>
                <a:gd name="connsiteX966" fmla="*/ 934257 w 1733256"/>
                <a:gd name="connsiteY966" fmla="*/ 19857 h 1758178"/>
                <a:gd name="connsiteX967" fmla="*/ 939913 w 1733256"/>
                <a:gd name="connsiteY967" fmla="*/ 39652 h 1758178"/>
                <a:gd name="connsiteX968" fmla="*/ 943684 w 1733256"/>
                <a:gd name="connsiteY968" fmla="*/ 54733 h 1758178"/>
                <a:gd name="connsiteX969" fmla="*/ 946512 w 1733256"/>
                <a:gd name="connsiteY969" fmla="*/ 59446 h 1758178"/>
                <a:gd name="connsiteX970" fmla="*/ 947455 w 1733256"/>
                <a:gd name="connsiteY970" fmla="*/ 66044 h 1758178"/>
                <a:gd name="connsiteX971" fmla="*/ 949340 w 1733256"/>
                <a:gd name="connsiteY971" fmla="*/ 70757 h 1758178"/>
                <a:gd name="connsiteX972" fmla="*/ 950283 w 1733256"/>
                <a:gd name="connsiteY972" fmla="*/ 75470 h 1758178"/>
                <a:gd name="connsiteX973" fmla="*/ 954996 w 1733256"/>
                <a:gd name="connsiteY973" fmla="*/ 98093 h 1758178"/>
                <a:gd name="connsiteX974" fmla="*/ 939913 w 1733256"/>
                <a:gd name="connsiteY974" fmla="*/ 97150 h 1758178"/>
                <a:gd name="connsiteX975" fmla="*/ 936143 w 1733256"/>
                <a:gd name="connsiteY975" fmla="*/ 87724 h 1758178"/>
                <a:gd name="connsiteX976" fmla="*/ 924831 w 1733256"/>
                <a:gd name="connsiteY976" fmla="*/ 75470 h 1758178"/>
                <a:gd name="connsiteX977" fmla="*/ 917289 w 1733256"/>
                <a:gd name="connsiteY977" fmla="*/ 75470 h 1758178"/>
                <a:gd name="connsiteX978" fmla="*/ 896551 w 1733256"/>
                <a:gd name="connsiteY978" fmla="*/ 74528 h 1758178"/>
                <a:gd name="connsiteX979" fmla="*/ 890895 w 1733256"/>
                <a:gd name="connsiteY979" fmla="*/ 81126 h 1758178"/>
                <a:gd name="connsiteX980" fmla="*/ 883353 w 1733256"/>
                <a:gd name="connsiteY980" fmla="*/ 93380 h 1758178"/>
                <a:gd name="connsiteX981" fmla="*/ 867328 w 1733256"/>
                <a:gd name="connsiteY981" fmla="*/ 92437 h 1758178"/>
                <a:gd name="connsiteX982" fmla="*/ 876755 w 1733256"/>
                <a:gd name="connsiteY982" fmla="*/ 70757 h 1758178"/>
                <a:gd name="connsiteX983" fmla="*/ 891837 w 1733256"/>
                <a:gd name="connsiteY983" fmla="*/ 33996 h 1758178"/>
                <a:gd name="connsiteX984" fmla="*/ 901264 w 1733256"/>
                <a:gd name="connsiteY984" fmla="*/ 12316 h 1758178"/>
                <a:gd name="connsiteX985" fmla="*/ 907863 w 1733256"/>
                <a:gd name="connsiteY985" fmla="*/ 1005 h 1758178"/>
                <a:gd name="connsiteX986" fmla="*/ 823735 w 1733256"/>
                <a:gd name="connsiteY986" fmla="*/ 151 h 1758178"/>
                <a:gd name="connsiteX987" fmla="*/ 828451 w 1733256"/>
                <a:gd name="connsiteY987" fmla="*/ 34137 h 1758178"/>
                <a:gd name="connsiteX988" fmla="*/ 830337 w 1733256"/>
                <a:gd name="connsiteY988" fmla="*/ 60570 h 1758178"/>
                <a:gd name="connsiteX989" fmla="*/ 831281 w 1733256"/>
                <a:gd name="connsiteY989" fmla="*/ 64346 h 1758178"/>
                <a:gd name="connsiteX990" fmla="*/ 833167 w 1733256"/>
                <a:gd name="connsiteY990" fmla="*/ 92667 h 1758178"/>
                <a:gd name="connsiteX991" fmla="*/ 816190 w 1733256"/>
                <a:gd name="connsiteY991" fmla="*/ 93611 h 1758178"/>
                <a:gd name="connsiteX992" fmla="*/ 813360 w 1733256"/>
                <a:gd name="connsiteY992" fmla="*/ 65290 h 1758178"/>
                <a:gd name="connsiteX993" fmla="*/ 812417 w 1733256"/>
                <a:gd name="connsiteY993" fmla="*/ 61514 h 1758178"/>
                <a:gd name="connsiteX994" fmla="*/ 811474 w 1733256"/>
                <a:gd name="connsiteY994" fmla="*/ 38857 h 1758178"/>
                <a:gd name="connsiteX995" fmla="*/ 808644 w 1733256"/>
                <a:gd name="connsiteY995" fmla="*/ 28472 h 1758178"/>
                <a:gd name="connsiteX996" fmla="*/ 806758 w 1733256"/>
                <a:gd name="connsiteY996" fmla="*/ 18088 h 1758178"/>
                <a:gd name="connsiteX997" fmla="*/ 803929 w 1733256"/>
                <a:gd name="connsiteY997" fmla="*/ 28472 h 1758178"/>
                <a:gd name="connsiteX998" fmla="*/ 801099 w 1733256"/>
                <a:gd name="connsiteY998" fmla="*/ 34137 h 1758178"/>
                <a:gd name="connsiteX999" fmla="*/ 801099 w 1733256"/>
                <a:gd name="connsiteY999" fmla="*/ 41689 h 1758178"/>
                <a:gd name="connsiteX1000" fmla="*/ 798270 w 1733256"/>
                <a:gd name="connsiteY1000" fmla="*/ 47353 h 1758178"/>
                <a:gd name="connsiteX1001" fmla="*/ 797326 w 1733256"/>
                <a:gd name="connsiteY1001" fmla="*/ 55850 h 1758178"/>
                <a:gd name="connsiteX1002" fmla="*/ 795440 w 1733256"/>
                <a:gd name="connsiteY1002" fmla="*/ 62458 h 1758178"/>
                <a:gd name="connsiteX1003" fmla="*/ 794497 w 1733256"/>
                <a:gd name="connsiteY1003" fmla="*/ 72842 h 1758178"/>
                <a:gd name="connsiteX1004" fmla="*/ 791667 w 1733256"/>
                <a:gd name="connsiteY1004" fmla="*/ 80395 h 1758178"/>
                <a:gd name="connsiteX1005" fmla="*/ 790724 w 1733256"/>
                <a:gd name="connsiteY1005" fmla="*/ 86059 h 1758178"/>
                <a:gd name="connsiteX1006" fmla="*/ 786951 w 1733256"/>
                <a:gd name="connsiteY1006" fmla="*/ 99276 h 1758178"/>
                <a:gd name="connsiteX1007" fmla="*/ 771861 w 1733256"/>
                <a:gd name="connsiteY1007" fmla="*/ 99276 h 1758178"/>
                <a:gd name="connsiteX1008" fmla="*/ 766202 w 1733256"/>
                <a:gd name="connsiteY1008" fmla="*/ 87003 h 1758178"/>
                <a:gd name="connsiteX1009" fmla="*/ 746395 w 1733256"/>
                <a:gd name="connsiteY1009" fmla="*/ 39801 h 1758178"/>
                <a:gd name="connsiteX1010" fmla="*/ 744509 w 1733256"/>
                <a:gd name="connsiteY1010" fmla="*/ 36025 h 1758178"/>
                <a:gd name="connsiteX1011" fmla="*/ 738850 w 1733256"/>
                <a:gd name="connsiteY1011" fmla="*/ 23752 h 1758178"/>
                <a:gd name="connsiteX1012" fmla="*/ 738850 w 1733256"/>
                <a:gd name="connsiteY1012" fmla="*/ 36969 h 1758178"/>
                <a:gd name="connsiteX1013" fmla="*/ 737906 w 1733256"/>
                <a:gd name="connsiteY1013" fmla="*/ 40745 h 1758178"/>
                <a:gd name="connsiteX1014" fmla="*/ 742622 w 1733256"/>
                <a:gd name="connsiteY1014" fmla="*/ 78507 h 1758178"/>
                <a:gd name="connsiteX1015" fmla="*/ 742622 w 1733256"/>
                <a:gd name="connsiteY1015" fmla="*/ 88891 h 1758178"/>
                <a:gd name="connsiteX1016" fmla="*/ 744509 w 1733256"/>
                <a:gd name="connsiteY1016" fmla="*/ 103052 h 1758178"/>
                <a:gd name="connsiteX1017" fmla="*/ 729418 w 1733256"/>
                <a:gd name="connsiteY1017" fmla="*/ 104940 h 1758178"/>
                <a:gd name="connsiteX1018" fmla="*/ 725645 w 1733256"/>
                <a:gd name="connsiteY1018" fmla="*/ 90779 h 1758178"/>
                <a:gd name="connsiteX1019" fmla="*/ 724702 w 1733256"/>
                <a:gd name="connsiteY1019" fmla="*/ 74730 h 1758178"/>
                <a:gd name="connsiteX1020" fmla="*/ 722816 w 1733256"/>
                <a:gd name="connsiteY1020" fmla="*/ 62458 h 1758178"/>
                <a:gd name="connsiteX1021" fmla="*/ 720929 w 1733256"/>
                <a:gd name="connsiteY1021" fmla="*/ 40745 h 1758178"/>
                <a:gd name="connsiteX1022" fmla="*/ 719043 w 1733256"/>
                <a:gd name="connsiteY1022" fmla="*/ 36025 h 1758178"/>
                <a:gd name="connsiteX1023" fmla="*/ 718100 w 1733256"/>
                <a:gd name="connsiteY1023" fmla="*/ 13368 h 1758178"/>
                <a:gd name="connsiteX1024" fmla="*/ 726588 w 1733256"/>
                <a:gd name="connsiteY1024" fmla="*/ 10535 h 1758178"/>
                <a:gd name="connsiteX1025" fmla="*/ 751111 w 1733256"/>
                <a:gd name="connsiteY1025" fmla="*/ 8647 h 1758178"/>
                <a:gd name="connsiteX1026" fmla="*/ 760543 w 1733256"/>
                <a:gd name="connsiteY1026" fmla="*/ 34137 h 1758178"/>
                <a:gd name="connsiteX1027" fmla="*/ 763372 w 1733256"/>
                <a:gd name="connsiteY1027" fmla="*/ 39801 h 1758178"/>
                <a:gd name="connsiteX1028" fmla="*/ 763372 w 1733256"/>
                <a:gd name="connsiteY1028" fmla="*/ 43577 h 1758178"/>
                <a:gd name="connsiteX1029" fmla="*/ 766202 w 1733256"/>
                <a:gd name="connsiteY1029" fmla="*/ 47353 h 1758178"/>
                <a:gd name="connsiteX1030" fmla="*/ 770918 w 1733256"/>
                <a:gd name="connsiteY1030" fmla="*/ 60570 h 1758178"/>
                <a:gd name="connsiteX1031" fmla="*/ 772804 w 1733256"/>
                <a:gd name="connsiteY1031" fmla="*/ 64346 h 1758178"/>
                <a:gd name="connsiteX1032" fmla="*/ 778463 w 1733256"/>
                <a:gd name="connsiteY1032" fmla="*/ 72842 h 1758178"/>
                <a:gd name="connsiteX1033" fmla="*/ 781292 w 1733256"/>
                <a:gd name="connsiteY1033" fmla="*/ 63402 h 1758178"/>
                <a:gd name="connsiteX1034" fmla="*/ 784122 w 1733256"/>
                <a:gd name="connsiteY1034" fmla="*/ 54905 h 1758178"/>
                <a:gd name="connsiteX1035" fmla="*/ 784122 w 1733256"/>
                <a:gd name="connsiteY1035" fmla="*/ 47353 h 1758178"/>
                <a:gd name="connsiteX1036" fmla="*/ 786951 w 1733256"/>
                <a:gd name="connsiteY1036" fmla="*/ 36025 h 1758178"/>
                <a:gd name="connsiteX1037" fmla="*/ 794497 w 1733256"/>
                <a:gd name="connsiteY1037" fmla="*/ 2983 h 1758178"/>
                <a:gd name="connsiteX1038" fmla="*/ 823735 w 1733256"/>
                <a:gd name="connsiteY1038" fmla="*/ 151 h 175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1733256" h="1758178">
                  <a:moveTo>
                    <a:pt x="780239" y="1681855"/>
                  </a:moveTo>
                  <a:cubicBezTo>
                    <a:pt x="777401" y="1684682"/>
                    <a:pt x="772669" y="1692220"/>
                    <a:pt x="772669" y="1695989"/>
                  </a:cubicBezTo>
                  <a:cubicBezTo>
                    <a:pt x="773615" y="1699758"/>
                    <a:pt x="780239" y="1703527"/>
                    <a:pt x="784971" y="1702585"/>
                  </a:cubicBezTo>
                  <a:cubicBezTo>
                    <a:pt x="788756" y="1698815"/>
                    <a:pt x="796326" y="1696931"/>
                    <a:pt x="796326" y="1690335"/>
                  </a:cubicBezTo>
                  <a:cubicBezTo>
                    <a:pt x="795380" y="1683739"/>
                    <a:pt x="785917" y="1683739"/>
                    <a:pt x="780239" y="1681855"/>
                  </a:cubicBezTo>
                  <a:close/>
                  <a:moveTo>
                    <a:pt x="761314" y="1649818"/>
                  </a:moveTo>
                  <a:cubicBezTo>
                    <a:pt x="757529" y="1652644"/>
                    <a:pt x="751851" y="1654529"/>
                    <a:pt x="749012" y="1657356"/>
                  </a:cubicBezTo>
                  <a:cubicBezTo>
                    <a:pt x="749959" y="1663952"/>
                    <a:pt x="758475" y="1662067"/>
                    <a:pt x="764153" y="1660183"/>
                  </a:cubicBezTo>
                  <a:cubicBezTo>
                    <a:pt x="766045" y="1657356"/>
                    <a:pt x="766991" y="1654529"/>
                    <a:pt x="766991" y="1650760"/>
                  </a:cubicBezTo>
                  <a:cubicBezTo>
                    <a:pt x="766045" y="1649818"/>
                    <a:pt x="762260" y="1648875"/>
                    <a:pt x="761314" y="1649818"/>
                  </a:cubicBezTo>
                  <a:close/>
                  <a:moveTo>
                    <a:pt x="755636" y="1637568"/>
                  </a:moveTo>
                  <a:cubicBezTo>
                    <a:pt x="749012" y="1630972"/>
                    <a:pt x="742388" y="1642280"/>
                    <a:pt x="738603" y="1647933"/>
                  </a:cubicBezTo>
                  <a:cubicBezTo>
                    <a:pt x="736711" y="1649818"/>
                    <a:pt x="731979" y="1656414"/>
                    <a:pt x="736711" y="1657356"/>
                  </a:cubicBezTo>
                  <a:cubicBezTo>
                    <a:pt x="739550" y="1658298"/>
                    <a:pt x="744281" y="1652644"/>
                    <a:pt x="747120" y="1650760"/>
                  </a:cubicBezTo>
                  <a:cubicBezTo>
                    <a:pt x="749012" y="1649818"/>
                    <a:pt x="749959" y="1648875"/>
                    <a:pt x="750905" y="1647933"/>
                  </a:cubicBezTo>
                  <a:cubicBezTo>
                    <a:pt x="752797" y="1644164"/>
                    <a:pt x="755636" y="1643222"/>
                    <a:pt x="755636" y="1637568"/>
                  </a:cubicBezTo>
                  <a:close/>
                  <a:moveTo>
                    <a:pt x="1094306" y="1635298"/>
                  </a:moveTo>
                  <a:cubicBezTo>
                    <a:pt x="1097656" y="1635386"/>
                    <a:pt x="1100490" y="1636386"/>
                    <a:pt x="1102379" y="1638739"/>
                  </a:cubicBezTo>
                  <a:cubicBezTo>
                    <a:pt x="1105213" y="1641562"/>
                    <a:pt x="1105213" y="1645327"/>
                    <a:pt x="1105213" y="1650973"/>
                  </a:cubicBezTo>
                  <a:cubicBezTo>
                    <a:pt x="1104268" y="1654738"/>
                    <a:pt x="1100490" y="1659444"/>
                    <a:pt x="1101435" y="1663208"/>
                  </a:cubicBezTo>
                  <a:cubicBezTo>
                    <a:pt x="1102379" y="1666031"/>
                    <a:pt x="1105213" y="1666031"/>
                    <a:pt x="1106157" y="1668855"/>
                  </a:cubicBezTo>
                  <a:cubicBezTo>
                    <a:pt x="1108046" y="1671678"/>
                    <a:pt x="1100490" y="1677325"/>
                    <a:pt x="1096712" y="1679207"/>
                  </a:cubicBezTo>
                  <a:cubicBezTo>
                    <a:pt x="1086323" y="1682972"/>
                    <a:pt x="1066489" y="1686736"/>
                    <a:pt x="1066489" y="1702736"/>
                  </a:cubicBezTo>
                  <a:cubicBezTo>
                    <a:pt x="1066489" y="1705559"/>
                    <a:pt x="1068378" y="1710265"/>
                    <a:pt x="1069322" y="1712147"/>
                  </a:cubicBezTo>
                  <a:cubicBezTo>
                    <a:pt x="1071211" y="1714970"/>
                    <a:pt x="1074989" y="1717794"/>
                    <a:pt x="1077823" y="1718735"/>
                  </a:cubicBezTo>
                  <a:cubicBezTo>
                    <a:pt x="1086323" y="1722499"/>
                    <a:pt x="1095768" y="1719676"/>
                    <a:pt x="1103324" y="1717794"/>
                  </a:cubicBezTo>
                  <a:cubicBezTo>
                    <a:pt x="1111824" y="1714029"/>
                    <a:pt x="1130714" y="1706500"/>
                    <a:pt x="1133547" y="1696148"/>
                  </a:cubicBezTo>
                  <a:cubicBezTo>
                    <a:pt x="1135436" y="1690501"/>
                    <a:pt x="1136380" y="1682972"/>
                    <a:pt x="1136380" y="1676384"/>
                  </a:cubicBezTo>
                  <a:cubicBezTo>
                    <a:pt x="1141103" y="1674502"/>
                    <a:pt x="1142992" y="1680148"/>
                    <a:pt x="1145825" y="1682031"/>
                  </a:cubicBezTo>
                  <a:cubicBezTo>
                    <a:pt x="1146770" y="1686736"/>
                    <a:pt x="1149603" y="1690501"/>
                    <a:pt x="1149603" y="1696148"/>
                  </a:cubicBezTo>
                  <a:cubicBezTo>
                    <a:pt x="1137325" y="1716853"/>
                    <a:pt x="1113713" y="1737558"/>
                    <a:pt x="1082545" y="1736616"/>
                  </a:cubicBezTo>
                  <a:cubicBezTo>
                    <a:pt x="1074045" y="1736616"/>
                    <a:pt x="1067433" y="1736616"/>
                    <a:pt x="1058933" y="1727205"/>
                  </a:cubicBezTo>
                  <a:cubicBezTo>
                    <a:pt x="1056100" y="1721558"/>
                    <a:pt x="1054211" y="1714029"/>
                    <a:pt x="1055155" y="1705559"/>
                  </a:cubicBezTo>
                  <a:cubicBezTo>
                    <a:pt x="1057044" y="1697089"/>
                    <a:pt x="1060822" y="1683913"/>
                    <a:pt x="1067433" y="1679207"/>
                  </a:cubicBezTo>
                  <a:cubicBezTo>
                    <a:pt x="1074045" y="1675443"/>
                    <a:pt x="1083489" y="1675443"/>
                    <a:pt x="1087267" y="1666973"/>
                  </a:cubicBezTo>
                  <a:cubicBezTo>
                    <a:pt x="1088212" y="1666031"/>
                    <a:pt x="1087267" y="1664149"/>
                    <a:pt x="1087267" y="1663208"/>
                  </a:cubicBezTo>
                  <a:cubicBezTo>
                    <a:pt x="1087267" y="1661326"/>
                    <a:pt x="1088212" y="1659444"/>
                    <a:pt x="1087267" y="1657561"/>
                  </a:cubicBezTo>
                  <a:cubicBezTo>
                    <a:pt x="1082545" y="1653797"/>
                    <a:pt x="1074989" y="1657561"/>
                    <a:pt x="1070267" y="1660385"/>
                  </a:cubicBezTo>
                  <a:cubicBezTo>
                    <a:pt x="1064600" y="1663208"/>
                    <a:pt x="1059877" y="1665090"/>
                    <a:pt x="1055155" y="1669796"/>
                  </a:cubicBezTo>
                  <a:cubicBezTo>
                    <a:pt x="1053266" y="1670737"/>
                    <a:pt x="1051377" y="1672619"/>
                    <a:pt x="1050433" y="1673561"/>
                  </a:cubicBezTo>
                  <a:cubicBezTo>
                    <a:pt x="1041932" y="1686736"/>
                    <a:pt x="1034376" y="1719676"/>
                    <a:pt x="1032487" y="1734734"/>
                  </a:cubicBezTo>
                  <a:cubicBezTo>
                    <a:pt x="1032487" y="1740381"/>
                    <a:pt x="1034376" y="1746028"/>
                    <a:pt x="1031543" y="1750733"/>
                  </a:cubicBezTo>
                  <a:cubicBezTo>
                    <a:pt x="1028710" y="1753557"/>
                    <a:pt x="1025876" y="1756380"/>
                    <a:pt x="1021154" y="1754498"/>
                  </a:cubicBezTo>
                  <a:cubicBezTo>
                    <a:pt x="1020209" y="1753557"/>
                    <a:pt x="1015487" y="1747910"/>
                    <a:pt x="1013598" y="1745087"/>
                  </a:cubicBezTo>
                  <a:cubicBezTo>
                    <a:pt x="1011709" y="1741322"/>
                    <a:pt x="1013598" y="1739440"/>
                    <a:pt x="1012653" y="1735675"/>
                  </a:cubicBezTo>
                  <a:cubicBezTo>
                    <a:pt x="1011709" y="1730029"/>
                    <a:pt x="1006042" y="1727205"/>
                    <a:pt x="1003209" y="1724382"/>
                  </a:cubicBezTo>
                  <a:cubicBezTo>
                    <a:pt x="1000375" y="1718735"/>
                    <a:pt x="1001320" y="1714029"/>
                    <a:pt x="1001320" y="1706500"/>
                  </a:cubicBezTo>
                  <a:cubicBezTo>
                    <a:pt x="1001320" y="1699912"/>
                    <a:pt x="1001320" y="1696148"/>
                    <a:pt x="1003209" y="1691442"/>
                  </a:cubicBezTo>
                  <a:cubicBezTo>
                    <a:pt x="1005098" y="1683913"/>
                    <a:pt x="1005098" y="1681090"/>
                    <a:pt x="1006042" y="1674502"/>
                  </a:cubicBezTo>
                  <a:cubicBezTo>
                    <a:pt x="1006986" y="1668855"/>
                    <a:pt x="1014542" y="1665090"/>
                    <a:pt x="1019265" y="1665090"/>
                  </a:cubicBezTo>
                  <a:cubicBezTo>
                    <a:pt x="1022098" y="1667914"/>
                    <a:pt x="1021154" y="1674502"/>
                    <a:pt x="1019265" y="1677325"/>
                  </a:cubicBezTo>
                  <a:cubicBezTo>
                    <a:pt x="1019265" y="1679207"/>
                    <a:pt x="1011709" y="1688619"/>
                    <a:pt x="1010764" y="1688619"/>
                  </a:cubicBezTo>
                  <a:cubicBezTo>
                    <a:pt x="1009820" y="1691442"/>
                    <a:pt x="1006986" y="1695207"/>
                    <a:pt x="1006986" y="1699912"/>
                  </a:cubicBezTo>
                  <a:cubicBezTo>
                    <a:pt x="1007931" y="1702736"/>
                    <a:pt x="1013598" y="1704618"/>
                    <a:pt x="1014542" y="1709324"/>
                  </a:cubicBezTo>
                  <a:cubicBezTo>
                    <a:pt x="1015487" y="1714029"/>
                    <a:pt x="1015487" y="1732852"/>
                    <a:pt x="1022098" y="1732852"/>
                  </a:cubicBezTo>
                  <a:cubicBezTo>
                    <a:pt x="1026821" y="1733793"/>
                    <a:pt x="1026821" y="1727205"/>
                    <a:pt x="1028710" y="1722499"/>
                  </a:cubicBezTo>
                  <a:cubicBezTo>
                    <a:pt x="1032487" y="1707441"/>
                    <a:pt x="1038154" y="1692383"/>
                    <a:pt x="1042877" y="1677325"/>
                  </a:cubicBezTo>
                  <a:cubicBezTo>
                    <a:pt x="1045710" y="1667914"/>
                    <a:pt x="1053266" y="1651914"/>
                    <a:pt x="1061766" y="1647209"/>
                  </a:cubicBezTo>
                  <a:cubicBezTo>
                    <a:pt x="1066961" y="1644385"/>
                    <a:pt x="1075225" y="1639915"/>
                    <a:pt x="1083135" y="1637327"/>
                  </a:cubicBezTo>
                  <a:cubicBezTo>
                    <a:pt x="1087090" y="1636033"/>
                    <a:pt x="1090956" y="1635210"/>
                    <a:pt x="1094306" y="1635298"/>
                  </a:cubicBezTo>
                  <a:close/>
                  <a:moveTo>
                    <a:pt x="693182" y="1598935"/>
                  </a:moveTo>
                  <a:cubicBezTo>
                    <a:pt x="700752" y="1595166"/>
                    <a:pt x="713054" y="1600820"/>
                    <a:pt x="710215" y="1614011"/>
                  </a:cubicBezTo>
                  <a:cubicBezTo>
                    <a:pt x="716839" y="1617781"/>
                    <a:pt x="734818" y="1609300"/>
                    <a:pt x="735764" y="1620607"/>
                  </a:cubicBezTo>
                  <a:cubicBezTo>
                    <a:pt x="735764" y="1622492"/>
                    <a:pt x="731979" y="1631914"/>
                    <a:pt x="730087" y="1634741"/>
                  </a:cubicBezTo>
                  <a:cubicBezTo>
                    <a:pt x="728194" y="1638510"/>
                    <a:pt x="724409" y="1641337"/>
                    <a:pt x="723463" y="1645106"/>
                  </a:cubicBezTo>
                  <a:cubicBezTo>
                    <a:pt x="722517" y="1648875"/>
                    <a:pt x="722517" y="1654529"/>
                    <a:pt x="724409" y="1658298"/>
                  </a:cubicBezTo>
                  <a:cubicBezTo>
                    <a:pt x="729140" y="1656414"/>
                    <a:pt x="731979" y="1651702"/>
                    <a:pt x="735764" y="1646049"/>
                  </a:cubicBezTo>
                  <a:cubicBezTo>
                    <a:pt x="738603" y="1641337"/>
                    <a:pt x="741442" y="1637568"/>
                    <a:pt x="742388" y="1629088"/>
                  </a:cubicBezTo>
                  <a:cubicBezTo>
                    <a:pt x="742388" y="1624376"/>
                    <a:pt x="747120" y="1619665"/>
                    <a:pt x="750905" y="1617781"/>
                  </a:cubicBezTo>
                  <a:cubicBezTo>
                    <a:pt x="754690" y="1616838"/>
                    <a:pt x="757529" y="1619665"/>
                    <a:pt x="760368" y="1620607"/>
                  </a:cubicBezTo>
                  <a:cubicBezTo>
                    <a:pt x="780239" y="1623434"/>
                    <a:pt x="798219" y="1622492"/>
                    <a:pt x="816198" y="1630972"/>
                  </a:cubicBezTo>
                  <a:cubicBezTo>
                    <a:pt x="819983" y="1632857"/>
                    <a:pt x="819983" y="1637568"/>
                    <a:pt x="817144" y="1639453"/>
                  </a:cubicBezTo>
                  <a:cubicBezTo>
                    <a:pt x="812413" y="1643222"/>
                    <a:pt x="803896" y="1646049"/>
                    <a:pt x="796326" y="1646049"/>
                  </a:cubicBezTo>
                  <a:cubicBezTo>
                    <a:pt x="794433" y="1645106"/>
                    <a:pt x="781186" y="1637568"/>
                    <a:pt x="779293" y="1645106"/>
                  </a:cubicBezTo>
                  <a:cubicBezTo>
                    <a:pt x="779293" y="1646049"/>
                    <a:pt x="784024" y="1659240"/>
                    <a:pt x="784971" y="1660183"/>
                  </a:cubicBezTo>
                  <a:cubicBezTo>
                    <a:pt x="787810" y="1662067"/>
                    <a:pt x="795380" y="1662067"/>
                    <a:pt x="801057" y="1663009"/>
                  </a:cubicBezTo>
                  <a:cubicBezTo>
                    <a:pt x="805789" y="1664894"/>
                    <a:pt x="809574" y="1666778"/>
                    <a:pt x="812413" y="1669605"/>
                  </a:cubicBezTo>
                  <a:cubicBezTo>
                    <a:pt x="815251" y="1670548"/>
                    <a:pt x="818090" y="1672432"/>
                    <a:pt x="819037" y="1676201"/>
                  </a:cubicBezTo>
                  <a:cubicBezTo>
                    <a:pt x="819037" y="1682797"/>
                    <a:pt x="814305" y="1693162"/>
                    <a:pt x="810520" y="1697873"/>
                  </a:cubicBezTo>
                  <a:cubicBezTo>
                    <a:pt x="808628" y="1700700"/>
                    <a:pt x="802950" y="1703527"/>
                    <a:pt x="799165" y="1706354"/>
                  </a:cubicBezTo>
                  <a:cubicBezTo>
                    <a:pt x="796326" y="1709180"/>
                    <a:pt x="795380" y="1709180"/>
                    <a:pt x="792541" y="1711065"/>
                  </a:cubicBezTo>
                  <a:cubicBezTo>
                    <a:pt x="786863" y="1713892"/>
                    <a:pt x="783078" y="1718603"/>
                    <a:pt x="775508" y="1716719"/>
                  </a:cubicBezTo>
                  <a:cubicBezTo>
                    <a:pt x="773615" y="1715776"/>
                    <a:pt x="773615" y="1714834"/>
                    <a:pt x="770777" y="1713892"/>
                  </a:cubicBezTo>
                  <a:cubicBezTo>
                    <a:pt x="767938" y="1716719"/>
                    <a:pt x="764153" y="1721430"/>
                    <a:pt x="762260" y="1727083"/>
                  </a:cubicBezTo>
                  <a:cubicBezTo>
                    <a:pt x="759421" y="1736506"/>
                    <a:pt x="756582" y="1757236"/>
                    <a:pt x="745227" y="1758178"/>
                  </a:cubicBezTo>
                  <a:cubicBezTo>
                    <a:pt x="739550" y="1755351"/>
                    <a:pt x="753744" y="1713892"/>
                    <a:pt x="754690" y="1710123"/>
                  </a:cubicBezTo>
                  <a:cubicBezTo>
                    <a:pt x="755636" y="1705411"/>
                    <a:pt x="755636" y="1700700"/>
                    <a:pt x="756582" y="1695989"/>
                  </a:cubicBezTo>
                  <a:cubicBezTo>
                    <a:pt x="757529" y="1693162"/>
                    <a:pt x="759421" y="1688451"/>
                    <a:pt x="759421" y="1683739"/>
                  </a:cubicBezTo>
                  <a:cubicBezTo>
                    <a:pt x="756582" y="1679970"/>
                    <a:pt x="747120" y="1679028"/>
                    <a:pt x="743335" y="1681855"/>
                  </a:cubicBezTo>
                  <a:cubicBezTo>
                    <a:pt x="740496" y="1683739"/>
                    <a:pt x="741442" y="1689393"/>
                    <a:pt x="739550" y="1694104"/>
                  </a:cubicBezTo>
                  <a:cubicBezTo>
                    <a:pt x="739550" y="1694104"/>
                    <a:pt x="735764" y="1699758"/>
                    <a:pt x="734818" y="1700700"/>
                  </a:cubicBezTo>
                  <a:cubicBezTo>
                    <a:pt x="732926" y="1701642"/>
                    <a:pt x="730087" y="1701642"/>
                    <a:pt x="727248" y="1700700"/>
                  </a:cubicBezTo>
                  <a:cubicBezTo>
                    <a:pt x="724409" y="1697873"/>
                    <a:pt x="725355" y="1692220"/>
                    <a:pt x="724409" y="1688451"/>
                  </a:cubicBezTo>
                  <a:cubicBezTo>
                    <a:pt x="724409" y="1684682"/>
                    <a:pt x="725355" y="1674317"/>
                    <a:pt x="721570" y="1674317"/>
                  </a:cubicBezTo>
                  <a:cubicBezTo>
                    <a:pt x="720624" y="1674317"/>
                    <a:pt x="719678" y="1676201"/>
                    <a:pt x="717785" y="1679028"/>
                  </a:cubicBezTo>
                  <a:cubicBezTo>
                    <a:pt x="715893" y="1682797"/>
                    <a:pt x="711161" y="1690335"/>
                    <a:pt x="709269" y="1693162"/>
                  </a:cubicBezTo>
                  <a:cubicBezTo>
                    <a:pt x="707376" y="1695046"/>
                    <a:pt x="703591" y="1698815"/>
                    <a:pt x="701699" y="1699758"/>
                  </a:cubicBezTo>
                  <a:cubicBezTo>
                    <a:pt x="700752" y="1701642"/>
                    <a:pt x="694128" y="1704469"/>
                    <a:pt x="692236" y="1704469"/>
                  </a:cubicBezTo>
                  <a:cubicBezTo>
                    <a:pt x="682773" y="1705411"/>
                    <a:pt x="686558" y="1693162"/>
                    <a:pt x="691289" y="1689393"/>
                  </a:cubicBezTo>
                  <a:cubicBezTo>
                    <a:pt x="694128" y="1687508"/>
                    <a:pt x="697913" y="1687508"/>
                    <a:pt x="700752" y="1685624"/>
                  </a:cubicBezTo>
                  <a:cubicBezTo>
                    <a:pt x="703591" y="1683739"/>
                    <a:pt x="708322" y="1679028"/>
                    <a:pt x="704537" y="1675259"/>
                  </a:cubicBezTo>
                  <a:cubicBezTo>
                    <a:pt x="700752" y="1674317"/>
                    <a:pt x="695075" y="1676201"/>
                    <a:pt x="692236" y="1673374"/>
                  </a:cubicBezTo>
                  <a:cubicBezTo>
                    <a:pt x="688451" y="1668663"/>
                    <a:pt x="693182" y="1662067"/>
                    <a:pt x="697913" y="1660183"/>
                  </a:cubicBezTo>
                  <a:cubicBezTo>
                    <a:pt x="702645" y="1659240"/>
                    <a:pt x="706430" y="1656414"/>
                    <a:pt x="707376" y="1651702"/>
                  </a:cubicBezTo>
                  <a:cubicBezTo>
                    <a:pt x="708322" y="1646991"/>
                    <a:pt x="703591" y="1642280"/>
                    <a:pt x="703591" y="1636626"/>
                  </a:cubicBezTo>
                  <a:cubicBezTo>
                    <a:pt x="700752" y="1634741"/>
                    <a:pt x="696967" y="1635684"/>
                    <a:pt x="693182" y="1637568"/>
                  </a:cubicBezTo>
                  <a:cubicBezTo>
                    <a:pt x="689397" y="1639453"/>
                    <a:pt x="685612" y="1641337"/>
                    <a:pt x="683719" y="1646049"/>
                  </a:cubicBezTo>
                  <a:cubicBezTo>
                    <a:pt x="675203" y="1659240"/>
                    <a:pt x="675203" y="1673374"/>
                    <a:pt x="674257" y="1689393"/>
                  </a:cubicBezTo>
                  <a:cubicBezTo>
                    <a:pt x="673310" y="1695989"/>
                    <a:pt x="674257" y="1705411"/>
                    <a:pt x="672364" y="1712007"/>
                  </a:cubicBezTo>
                  <a:cubicBezTo>
                    <a:pt x="672364" y="1713892"/>
                    <a:pt x="669525" y="1714834"/>
                    <a:pt x="669525" y="1716719"/>
                  </a:cubicBezTo>
                  <a:cubicBezTo>
                    <a:pt x="658170" y="1710123"/>
                    <a:pt x="661009" y="1686566"/>
                    <a:pt x="663848" y="1673374"/>
                  </a:cubicBezTo>
                  <a:cubicBezTo>
                    <a:pt x="670471" y="1646049"/>
                    <a:pt x="672364" y="1618723"/>
                    <a:pt x="693182" y="1598935"/>
                  </a:cubicBezTo>
                  <a:close/>
                  <a:moveTo>
                    <a:pt x="462129" y="1598113"/>
                  </a:moveTo>
                  <a:cubicBezTo>
                    <a:pt x="459301" y="1598113"/>
                    <a:pt x="457416" y="1599052"/>
                    <a:pt x="454588" y="1599991"/>
                  </a:cubicBezTo>
                  <a:cubicBezTo>
                    <a:pt x="450818" y="1600930"/>
                    <a:pt x="444219" y="1601869"/>
                    <a:pt x="439506" y="1600930"/>
                  </a:cubicBezTo>
                  <a:cubicBezTo>
                    <a:pt x="431022" y="1600930"/>
                    <a:pt x="418768" y="1595295"/>
                    <a:pt x="416883" y="1603748"/>
                  </a:cubicBezTo>
                  <a:cubicBezTo>
                    <a:pt x="414997" y="1614078"/>
                    <a:pt x="424424" y="1615957"/>
                    <a:pt x="431965" y="1617835"/>
                  </a:cubicBezTo>
                  <a:cubicBezTo>
                    <a:pt x="433850" y="1617835"/>
                    <a:pt x="433850" y="1618774"/>
                    <a:pt x="434793" y="1619713"/>
                  </a:cubicBezTo>
                  <a:cubicBezTo>
                    <a:pt x="439506" y="1624409"/>
                    <a:pt x="445162" y="1628166"/>
                    <a:pt x="457416" y="1627227"/>
                  </a:cubicBezTo>
                  <a:cubicBezTo>
                    <a:pt x="460244" y="1627227"/>
                    <a:pt x="464014" y="1625348"/>
                    <a:pt x="467785" y="1624409"/>
                  </a:cubicBezTo>
                  <a:cubicBezTo>
                    <a:pt x="475326" y="1621592"/>
                    <a:pt x="480039" y="1619713"/>
                    <a:pt x="479097" y="1612200"/>
                  </a:cubicBezTo>
                  <a:cubicBezTo>
                    <a:pt x="479097" y="1610322"/>
                    <a:pt x="477211" y="1605626"/>
                    <a:pt x="476269" y="1603748"/>
                  </a:cubicBezTo>
                  <a:cubicBezTo>
                    <a:pt x="475326" y="1602808"/>
                    <a:pt x="473441" y="1601869"/>
                    <a:pt x="472498" y="1600930"/>
                  </a:cubicBezTo>
                  <a:cubicBezTo>
                    <a:pt x="468728" y="1597173"/>
                    <a:pt x="467785" y="1597173"/>
                    <a:pt x="462129" y="1598113"/>
                  </a:cubicBezTo>
                  <a:close/>
                  <a:moveTo>
                    <a:pt x="1085135" y="1583180"/>
                  </a:moveTo>
                  <a:cubicBezTo>
                    <a:pt x="1089844" y="1584119"/>
                    <a:pt x="1091727" y="1589751"/>
                    <a:pt x="1091727" y="1594444"/>
                  </a:cubicBezTo>
                  <a:cubicBezTo>
                    <a:pt x="1092669" y="1605708"/>
                    <a:pt x="1086077" y="1615095"/>
                    <a:pt x="1077601" y="1617911"/>
                  </a:cubicBezTo>
                  <a:cubicBezTo>
                    <a:pt x="1057824" y="1626359"/>
                    <a:pt x="1046522" y="1654520"/>
                    <a:pt x="1037105" y="1661090"/>
                  </a:cubicBezTo>
                  <a:cubicBezTo>
                    <a:pt x="1023920" y="1656397"/>
                    <a:pt x="1055940" y="1633869"/>
                    <a:pt x="1050289" y="1624482"/>
                  </a:cubicBezTo>
                  <a:cubicBezTo>
                    <a:pt x="1040872" y="1625420"/>
                    <a:pt x="1032396" y="1631053"/>
                    <a:pt x="1024862" y="1635746"/>
                  </a:cubicBezTo>
                  <a:cubicBezTo>
                    <a:pt x="1025803" y="1642317"/>
                    <a:pt x="1024862" y="1648887"/>
                    <a:pt x="1021094" y="1652642"/>
                  </a:cubicBezTo>
                  <a:cubicBezTo>
                    <a:pt x="1018269" y="1656397"/>
                    <a:pt x="1017327" y="1656397"/>
                    <a:pt x="1013560" y="1653581"/>
                  </a:cubicBezTo>
                  <a:cubicBezTo>
                    <a:pt x="1012619" y="1652642"/>
                    <a:pt x="1011677" y="1650765"/>
                    <a:pt x="1009793" y="1650765"/>
                  </a:cubicBezTo>
                  <a:cubicBezTo>
                    <a:pt x="1005084" y="1649826"/>
                    <a:pt x="1003201" y="1658274"/>
                    <a:pt x="999434" y="1658274"/>
                  </a:cubicBezTo>
                  <a:cubicBezTo>
                    <a:pt x="995666" y="1658274"/>
                    <a:pt x="993783" y="1652642"/>
                    <a:pt x="994725" y="1647949"/>
                  </a:cubicBezTo>
                  <a:cubicBezTo>
                    <a:pt x="994725" y="1641378"/>
                    <a:pt x="1002259" y="1634807"/>
                    <a:pt x="1006968" y="1634807"/>
                  </a:cubicBezTo>
                  <a:cubicBezTo>
                    <a:pt x="1011677" y="1630114"/>
                    <a:pt x="1006026" y="1622604"/>
                    <a:pt x="1005084" y="1613217"/>
                  </a:cubicBezTo>
                  <a:cubicBezTo>
                    <a:pt x="1004143" y="1605708"/>
                    <a:pt x="1005084" y="1596321"/>
                    <a:pt x="1007910" y="1592567"/>
                  </a:cubicBezTo>
                  <a:cubicBezTo>
                    <a:pt x="1011677" y="1587873"/>
                    <a:pt x="1015444" y="1586935"/>
                    <a:pt x="1019211" y="1592567"/>
                  </a:cubicBezTo>
                  <a:cubicBezTo>
                    <a:pt x="1020153" y="1594444"/>
                    <a:pt x="1022036" y="1597260"/>
                    <a:pt x="1022036" y="1599137"/>
                  </a:cubicBezTo>
                  <a:cubicBezTo>
                    <a:pt x="1022978" y="1607585"/>
                    <a:pt x="1019211" y="1626359"/>
                    <a:pt x="1025803" y="1627298"/>
                  </a:cubicBezTo>
                  <a:cubicBezTo>
                    <a:pt x="1031454" y="1628236"/>
                    <a:pt x="1052173" y="1616972"/>
                    <a:pt x="1055940" y="1613217"/>
                  </a:cubicBezTo>
                  <a:cubicBezTo>
                    <a:pt x="1066300" y="1606647"/>
                    <a:pt x="1075717" y="1585996"/>
                    <a:pt x="1085135" y="1583180"/>
                  </a:cubicBezTo>
                  <a:close/>
                  <a:moveTo>
                    <a:pt x="424424" y="1575573"/>
                  </a:moveTo>
                  <a:cubicBezTo>
                    <a:pt x="420653" y="1578390"/>
                    <a:pt x="419711" y="1582147"/>
                    <a:pt x="420653" y="1587782"/>
                  </a:cubicBezTo>
                  <a:cubicBezTo>
                    <a:pt x="423481" y="1593417"/>
                    <a:pt x="428194" y="1592478"/>
                    <a:pt x="435735" y="1592478"/>
                  </a:cubicBezTo>
                  <a:cubicBezTo>
                    <a:pt x="443276" y="1593417"/>
                    <a:pt x="451760" y="1594356"/>
                    <a:pt x="453645" y="1586843"/>
                  </a:cubicBezTo>
                  <a:cubicBezTo>
                    <a:pt x="454588" y="1579329"/>
                    <a:pt x="445162" y="1580268"/>
                    <a:pt x="437621" y="1578390"/>
                  </a:cubicBezTo>
                  <a:cubicBezTo>
                    <a:pt x="431965" y="1577451"/>
                    <a:pt x="428194" y="1575573"/>
                    <a:pt x="424424" y="1575573"/>
                  </a:cubicBezTo>
                  <a:close/>
                  <a:moveTo>
                    <a:pt x="1414657" y="1545172"/>
                  </a:moveTo>
                  <a:cubicBezTo>
                    <a:pt x="1417484" y="1544225"/>
                    <a:pt x="1419369" y="1545172"/>
                    <a:pt x="1421255" y="1545172"/>
                  </a:cubicBezTo>
                  <a:cubicBezTo>
                    <a:pt x="1425967" y="1547067"/>
                    <a:pt x="1429738" y="1548014"/>
                    <a:pt x="1429738" y="1553698"/>
                  </a:cubicBezTo>
                  <a:cubicBezTo>
                    <a:pt x="1430680" y="1555593"/>
                    <a:pt x="1428795" y="1557488"/>
                    <a:pt x="1427852" y="1559382"/>
                  </a:cubicBezTo>
                  <a:cubicBezTo>
                    <a:pt x="1425025" y="1565066"/>
                    <a:pt x="1420312" y="1568856"/>
                    <a:pt x="1411829" y="1571697"/>
                  </a:cubicBezTo>
                  <a:cubicBezTo>
                    <a:pt x="1403346" y="1572645"/>
                    <a:pt x="1392978" y="1571697"/>
                    <a:pt x="1384495" y="1572645"/>
                  </a:cubicBezTo>
                  <a:cubicBezTo>
                    <a:pt x="1370357" y="1573592"/>
                    <a:pt x="1355276" y="1573592"/>
                    <a:pt x="1343023" y="1569803"/>
                  </a:cubicBezTo>
                  <a:cubicBezTo>
                    <a:pt x="1340195" y="1568856"/>
                    <a:pt x="1336425" y="1566961"/>
                    <a:pt x="1333597" y="1565066"/>
                  </a:cubicBezTo>
                  <a:cubicBezTo>
                    <a:pt x="1329827" y="1563172"/>
                    <a:pt x="1326999" y="1560330"/>
                    <a:pt x="1326999" y="1557488"/>
                  </a:cubicBezTo>
                  <a:cubicBezTo>
                    <a:pt x="1326999" y="1553698"/>
                    <a:pt x="1332654" y="1549909"/>
                    <a:pt x="1336425" y="1548962"/>
                  </a:cubicBezTo>
                  <a:cubicBezTo>
                    <a:pt x="1341137" y="1548014"/>
                    <a:pt x="1347735" y="1548014"/>
                    <a:pt x="1351506" y="1549909"/>
                  </a:cubicBezTo>
                  <a:cubicBezTo>
                    <a:pt x="1360931" y="1551804"/>
                    <a:pt x="1362816" y="1552751"/>
                    <a:pt x="1372242" y="1551804"/>
                  </a:cubicBezTo>
                  <a:cubicBezTo>
                    <a:pt x="1388265" y="1551804"/>
                    <a:pt x="1401461" y="1548014"/>
                    <a:pt x="1414657" y="1545172"/>
                  </a:cubicBezTo>
                  <a:close/>
                  <a:moveTo>
                    <a:pt x="372579" y="1487291"/>
                  </a:moveTo>
                  <a:cubicBezTo>
                    <a:pt x="446104" y="1501379"/>
                    <a:pt x="494179" y="1536128"/>
                    <a:pt x="523400" y="1565242"/>
                  </a:cubicBezTo>
                  <a:cubicBezTo>
                    <a:pt x="526228" y="1568059"/>
                    <a:pt x="529056" y="1569938"/>
                    <a:pt x="530941" y="1573694"/>
                  </a:cubicBezTo>
                  <a:cubicBezTo>
                    <a:pt x="532827" y="1575573"/>
                    <a:pt x="534712" y="1581208"/>
                    <a:pt x="534712" y="1583086"/>
                  </a:cubicBezTo>
                  <a:cubicBezTo>
                    <a:pt x="533769" y="1590599"/>
                    <a:pt x="523400" y="1590599"/>
                    <a:pt x="519630" y="1586843"/>
                  </a:cubicBezTo>
                  <a:cubicBezTo>
                    <a:pt x="513031" y="1581208"/>
                    <a:pt x="508318" y="1573694"/>
                    <a:pt x="500777" y="1568998"/>
                  </a:cubicBezTo>
                  <a:cubicBezTo>
                    <a:pt x="490408" y="1561485"/>
                    <a:pt x="478154" y="1554911"/>
                    <a:pt x="465900" y="1550215"/>
                  </a:cubicBezTo>
                  <a:cubicBezTo>
                    <a:pt x="452703" y="1544580"/>
                    <a:pt x="442334" y="1540824"/>
                    <a:pt x="426309" y="1539884"/>
                  </a:cubicBezTo>
                  <a:cubicBezTo>
                    <a:pt x="413112" y="1538945"/>
                    <a:pt x="400858" y="1536128"/>
                    <a:pt x="387661" y="1537067"/>
                  </a:cubicBezTo>
                  <a:cubicBezTo>
                    <a:pt x="382005" y="1537067"/>
                    <a:pt x="378235" y="1538945"/>
                    <a:pt x="377292" y="1543641"/>
                  </a:cubicBezTo>
                  <a:cubicBezTo>
                    <a:pt x="383891" y="1548337"/>
                    <a:pt x="394260" y="1547398"/>
                    <a:pt x="402743" y="1550215"/>
                  </a:cubicBezTo>
                  <a:cubicBezTo>
                    <a:pt x="407456" y="1551154"/>
                    <a:pt x="410284" y="1553033"/>
                    <a:pt x="414055" y="1553033"/>
                  </a:cubicBezTo>
                  <a:cubicBezTo>
                    <a:pt x="417825" y="1553033"/>
                    <a:pt x="421596" y="1553033"/>
                    <a:pt x="424424" y="1552093"/>
                  </a:cubicBezTo>
                  <a:cubicBezTo>
                    <a:pt x="428194" y="1551154"/>
                    <a:pt x="436678" y="1547398"/>
                    <a:pt x="437621" y="1553033"/>
                  </a:cubicBezTo>
                  <a:cubicBezTo>
                    <a:pt x="437621" y="1555850"/>
                    <a:pt x="435735" y="1557728"/>
                    <a:pt x="435735" y="1559607"/>
                  </a:cubicBezTo>
                  <a:cubicBezTo>
                    <a:pt x="435735" y="1562424"/>
                    <a:pt x="440449" y="1564303"/>
                    <a:pt x="444219" y="1565242"/>
                  </a:cubicBezTo>
                  <a:cubicBezTo>
                    <a:pt x="446104" y="1566181"/>
                    <a:pt x="447047" y="1567120"/>
                    <a:pt x="447990" y="1567120"/>
                  </a:cubicBezTo>
                  <a:cubicBezTo>
                    <a:pt x="453645" y="1568059"/>
                    <a:pt x="459301" y="1566181"/>
                    <a:pt x="464957" y="1568059"/>
                  </a:cubicBezTo>
                  <a:cubicBezTo>
                    <a:pt x="469670" y="1568998"/>
                    <a:pt x="475326" y="1572755"/>
                    <a:pt x="476269" y="1577451"/>
                  </a:cubicBezTo>
                  <a:cubicBezTo>
                    <a:pt x="476269" y="1585903"/>
                    <a:pt x="482867" y="1588721"/>
                    <a:pt x="487580" y="1592478"/>
                  </a:cubicBezTo>
                  <a:cubicBezTo>
                    <a:pt x="493236" y="1596234"/>
                    <a:pt x="497007" y="1609383"/>
                    <a:pt x="492293" y="1615957"/>
                  </a:cubicBezTo>
                  <a:cubicBezTo>
                    <a:pt x="486638" y="1622531"/>
                    <a:pt x="475326" y="1626287"/>
                    <a:pt x="465900" y="1629105"/>
                  </a:cubicBezTo>
                  <a:cubicBezTo>
                    <a:pt x="463072" y="1630983"/>
                    <a:pt x="459301" y="1631922"/>
                    <a:pt x="457416" y="1632862"/>
                  </a:cubicBezTo>
                  <a:cubicBezTo>
                    <a:pt x="453645" y="1632862"/>
                    <a:pt x="449875" y="1632862"/>
                    <a:pt x="446104" y="1633801"/>
                  </a:cubicBezTo>
                  <a:cubicBezTo>
                    <a:pt x="440449" y="1635679"/>
                    <a:pt x="434793" y="1641314"/>
                    <a:pt x="431022" y="1641314"/>
                  </a:cubicBezTo>
                  <a:cubicBezTo>
                    <a:pt x="419711" y="1641314"/>
                    <a:pt x="387661" y="1617835"/>
                    <a:pt x="381063" y="1608443"/>
                  </a:cubicBezTo>
                  <a:cubicBezTo>
                    <a:pt x="380120" y="1605626"/>
                    <a:pt x="379177" y="1601869"/>
                    <a:pt x="380120" y="1599052"/>
                  </a:cubicBezTo>
                  <a:cubicBezTo>
                    <a:pt x="380120" y="1596234"/>
                    <a:pt x="381063" y="1595295"/>
                    <a:pt x="383891" y="1593417"/>
                  </a:cubicBezTo>
                  <a:cubicBezTo>
                    <a:pt x="384833" y="1592478"/>
                    <a:pt x="387661" y="1591538"/>
                    <a:pt x="388604" y="1590599"/>
                  </a:cubicBezTo>
                  <a:cubicBezTo>
                    <a:pt x="393317" y="1588721"/>
                    <a:pt x="399915" y="1590599"/>
                    <a:pt x="405571" y="1589660"/>
                  </a:cubicBezTo>
                  <a:cubicBezTo>
                    <a:pt x="407456" y="1589660"/>
                    <a:pt x="412170" y="1588721"/>
                    <a:pt x="414055" y="1587782"/>
                  </a:cubicBezTo>
                  <a:cubicBezTo>
                    <a:pt x="414997" y="1586843"/>
                    <a:pt x="415940" y="1586843"/>
                    <a:pt x="416883" y="1584964"/>
                  </a:cubicBezTo>
                  <a:cubicBezTo>
                    <a:pt x="416883" y="1579329"/>
                    <a:pt x="404628" y="1584025"/>
                    <a:pt x="400858" y="1581208"/>
                  </a:cubicBezTo>
                  <a:cubicBezTo>
                    <a:pt x="398030" y="1577451"/>
                    <a:pt x="398030" y="1573694"/>
                    <a:pt x="398973" y="1569938"/>
                  </a:cubicBezTo>
                  <a:cubicBezTo>
                    <a:pt x="398973" y="1567120"/>
                    <a:pt x="400858" y="1564303"/>
                    <a:pt x="400858" y="1562424"/>
                  </a:cubicBezTo>
                  <a:cubicBezTo>
                    <a:pt x="399915" y="1557728"/>
                    <a:pt x="388604" y="1558668"/>
                    <a:pt x="384833" y="1558668"/>
                  </a:cubicBezTo>
                  <a:cubicBezTo>
                    <a:pt x="379177" y="1559607"/>
                    <a:pt x="370694" y="1562424"/>
                    <a:pt x="369751" y="1568059"/>
                  </a:cubicBezTo>
                  <a:cubicBezTo>
                    <a:pt x="368808" y="1573694"/>
                    <a:pt x="371636" y="1581208"/>
                    <a:pt x="368808" y="1585903"/>
                  </a:cubicBezTo>
                  <a:cubicBezTo>
                    <a:pt x="365981" y="1591538"/>
                    <a:pt x="359382" y="1593417"/>
                    <a:pt x="355612" y="1586843"/>
                  </a:cubicBezTo>
                  <a:cubicBezTo>
                    <a:pt x="347128" y="1573694"/>
                    <a:pt x="353726" y="1545519"/>
                    <a:pt x="365038" y="1536128"/>
                  </a:cubicBezTo>
                  <a:cubicBezTo>
                    <a:pt x="368808" y="1533310"/>
                    <a:pt x="373522" y="1530493"/>
                    <a:pt x="379177" y="1529554"/>
                  </a:cubicBezTo>
                  <a:cubicBezTo>
                    <a:pt x="394260" y="1526736"/>
                    <a:pt x="426309" y="1538006"/>
                    <a:pt x="436678" y="1531432"/>
                  </a:cubicBezTo>
                  <a:cubicBezTo>
                    <a:pt x="435735" y="1524858"/>
                    <a:pt x="385776" y="1509831"/>
                    <a:pt x="372579" y="1506074"/>
                  </a:cubicBezTo>
                  <a:cubicBezTo>
                    <a:pt x="365038" y="1503257"/>
                    <a:pt x="365038" y="1490109"/>
                    <a:pt x="372579" y="1487291"/>
                  </a:cubicBezTo>
                  <a:close/>
                  <a:moveTo>
                    <a:pt x="1306085" y="1474864"/>
                  </a:moveTo>
                  <a:cubicBezTo>
                    <a:pt x="1310817" y="1473449"/>
                    <a:pt x="1315548" y="1473685"/>
                    <a:pt x="1317440" y="1477459"/>
                  </a:cubicBezTo>
                  <a:cubicBezTo>
                    <a:pt x="1320279" y="1481233"/>
                    <a:pt x="1318387" y="1491612"/>
                    <a:pt x="1316494" y="1497273"/>
                  </a:cubicBezTo>
                  <a:cubicBezTo>
                    <a:pt x="1315548" y="1500104"/>
                    <a:pt x="1313655" y="1501047"/>
                    <a:pt x="1315548" y="1503878"/>
                  </a:cubicBezTo>
                  <a:cubicBezTo>
                    <a:pt x="1316494" y="1504821"/>
                    <a:pt x="1317440" y="1505765"/>
                    <a:pt x="1318387" y="1505765"/>
                  </a:cubicBezTo>
                  <a:cubicBezTo>
                    <a:pt x="1321225" y="1506708"/>
                    <a:pt x="1326903" y="1498217"/>
                    <a:pt x="1329742" y="1497273"/>
                  </a:cubicBezTo>
                  <a:cubicBezTo>
                    <a:pt x="1333527" y="1494443"/>
                    <a:pt x="1337312" y="1495386"/>
                    <a:pt x="1341097" y="1497273"/>
                  </a:cubicBezTo>
                  <a:cubicBezTo>
                    <a:pt x="1345829" y="1500104"/>
                    <a:pt x="1346775" y="1505765"/>
                    <a:pt x="1345829" y="1511426"/>
                  </a:cubicBezTo>
                  <a:cubicBezTo>
                    <a:pt x="1345829" y="1514257"/>
                    <a:pt x="1344883" y="1518031"/>
                    <a:pt x="1343936" y="1519918"/>
                  </a:cubicBezTo>
                  <a:cubicBezTo>
                    <a:pt x="1339205" y="1531240"/>
                    <a:pt x="1318387" y="1538788"/>
                    <a:pt x="1318387" y="1551055"/>
                  </a:cubicBezTo>
                  <a:cubicBezTo>
                    <a:pt x="1318387" y="1553885"/>
                    <a:pt x="1320279" y="1556716"/>
                    <a:pt x="1320279" y="1559546"/>
                  </a:cubicBezTo>
                  <a:cubicBezTo>
                    <a:pt x="1321225" y="1574643"/>
                    <a:pt x="1310816" y="1618045"/>
                    <a:pt x="1302300" y="1639746"/>
                  </a:cubicBezTo>
                  <a:cubicBezTo>
                    <a:pt x="1300407" y="1646351"/>
                    <a:pt x="1298515" y="1653899"/>
                    <a:pt x="1290945" y="1653899"/>
                  </a:cubicBezTo>
                  <a:cubicBezTo>
                    <a:pt x="1286213" y="1653899"/>
                    <a:pt x="1280536" y="1647295"/>
                    <a:pt x="1280536" y="1644464"/>
                  </a:cubicBezTo>
                  <a:cubicBezTo>
                    <a:pt x="1279589" y="1639746"/>
                    <a:pt x="1287160" y="1634085"/>
                    <a:pt x="1289998" y="1626537"/>
                  </a:cubicBezTo>
                  <a:cubicBezTo>
                    <a:pt x="1290945" y="1624650"/>
                    <a:pt x="1291891" y="1621819"/>
                    <a:pt x="1292837" y="1618045"/>
                  </a:cubicBezTo>
                  <a:cubicBezTo>
                    <a:pt x="1295676" y="1604836"/>
                    <a:pt x="1298515" y="1583135"/>
                    <a:pt x="1294730" y="1575586"/>
                  </a:cubicBezTo>
                  <a:cubicBezTo>
                    <a:pt x="1294730" y="1573699"/>
                    <a:pt x="1293784" y="1574643"/>
                    <a:pt x="1291891" y="1574643"/>
                  </a:cubicBezTo>
                  <a:cubicBezTo>
                    <a:pt x="1287160" y="1577473"/>
                    <a:pt x="1284321" y="1581247"/>
                    <a:pt x="1281482" y="1584078"/>
                  </a:cubicBezTo>
                  <a:cubicBezTo>
                    <a:pt x="1278643" y="1585965"/>
                    <a:pt x="1274858" y="1589739"/>
                    <a:pt x="1272019" y="1590683"/>
                  </a:cubicBezTo>
                  <a:cubicBezTo>
                    <a:pt x="1256879" y="1596344"/>
                    <a:pt x="1259718" y="1571812"/>
                    <a:pt x="1265395" y="1564264"/>
                  </a:cubicBezTo>
                  <a:cubicBezTo>
                    <a:pt x="1266342" y="1562377"/>
                    <a:pt x="1272966" y="1559546"/>
                    <a:pt x="1274858" y="1556716"/>
                  </a:cubicBezTo>
                  <a:cubicBezTo>
                    <a:pt x="1279589" y="1553885"/>
                    <a:pt x="1282428" y="1550111"/>
                    <a:pt x="1286213" y="1545393"/>
                  </a:cubicBezTo>
                  <a:cubicBezTo>
                    <a:pt x="1287160" y="1543506"/>
                    <a:pt x="1289998" y="1539732"/>
                    <a:pt x="1290945" y="1538788"/>
                  </a:cubicBezTo>
                  <a:cubicBezTo>
                    <a:pt x="1291891" y="1532184"/>
                    <a:pt x="1289052" y="1524636"/>
                    <a:pt x="1289052" y="1517087"/>
                  </a:cubicBezTo>
                  <a:cubicBezTo>
                    <a:pt x="1288106" y="1505765"/>
                    <a:pt x="1289052" y="1491612"/>
                    <a:pt x="1294730" y="1482177"/>
                  </a:cubicBezTo>
                  <a:cubicBezTo>
                    <a:pt x="1296622" y="1479346"/>
                    <a:pt x="1301354" y="1476280"/>
                    <a:pt x="1306085" y="1474864"/>
                  </a:cubicBezTo>
                  <a:close/>
                  <a:moveTo>
                    <a:pt x="1519389" y="1339182"/>
                  </a:moveTo>
                  <a:cubicBezTo>
                    <a:pt x="1522203" y="1341069"/>
                    <a:pt x="1525018" y="1343899"/>
                    <a:pt x="1525957" y="1345785"/>
                  </a:cubicBezTo>
                  <a:cubicBezTo>
                    <a:pt x="1526895" y="1348615"/>
                    <a:pt x="1526895" y="1352388"/>
                    <a:pt x="1526895" y="1355218"/>
                  </a:cubicBezTo>
                  <a:cubicBezTo>
                    <a:pt x="1526895" y="1358048"/>
                    <a:pt x="1525957" y="1359934"/>
                    <a:pt x="1526895" y="1361821"/>
                  </a:cubicBezTo>
                  <a:cubicBezTo>
                    <a:pt x="1529710" y="1369367"/>
                    <a:pt x="1538155" y="1360877"/>
                    <a:pt x="1540970" y="1357104"/>
                  </a:cubicBezTo>
                  <a:cubicBezTo>
                    <a:pt x="1546600" y="1349558"/>
                    <a:pt x="1551291" y="1336353"/>
                    <a:pt x="1563489" y="1342012"/>
                  </a:cubicBezTo>
                  <a:cubicBezTo>
                    <a:pt x="1569119" y="1344842"/>
                    <a:pt x="1566304" y="1357104"/>
                    <a:pt x="1563489" y="1362764"/>
                  </a:cubicBezTo>
                  <a:cubicBezTo>
                    <a:pt x="1560674" y="1368424"/>
                    <a:pt x="1555044" y="1372197"/>
                    <a:pt x="1551291" y="1377856"/>
                  </a:cubicBezTo>
                  <a:cubicBezTo>
                    <a:pt x="1549415" y="1380686"/>
                    <a:pt x="1548476" y="1382572"/>
                    <a:pt x="1548476" y="1384459"/>
                  </a:cubicBezTo>
                  <a:cubicBezTo>
                    <a:pt x="1548476" y="1386345"/>
                    <a:pt x="1549415" y="1387289"/>
                    <a:pt x="1550353" y="1387289"/>
                  </a:cubicBezTo>
                  <a:cubicBezTo>
                    <a:pt x="1554106" y="1390119"/>
                    <a:pt x="1556921" y="1397665"/>
                    <a:pt x="1558798" y="1402381"/>
                  </a:cubicBezTo>
                  <a:cubicBezTo>
                    <a:pt x="1558798" y="1403324"/>
                    <a:pt x="1558798" y="1406154"/>
                    <a:pt x="1559736" y="1408984"/>
                  </a:cubicBezTo>
                  <a:cubicBezTo>
                    <a:pt x="1560674" y="1419360"/>
                    <a:pt x="1563489" y="1434452"/>
                    <a:pt x="1555044" y="1441998"/>
                  </a:cubicBezTo>
                  <a:cubicBezTo>
                    <a:pt x="1550353" y="1442941"/>
                    <a:pt x="1538155" y="1438225"/>
                    <a:pt x="1538155" y="1434452"/>
                  </a:cubicBezTo>
                  <a:cubicBezTo>
                    <a:pt x="1539093" y="1431622"/>
                    <a:pt x="1541908" y="1430679"/>
                    <a:pt x="1543785" y="1429735"/>
                  </a:cubicBezTo>
                  <a:cubicBezTo>
                    <a:pt x="1548476" y="1425962"/>
                    <a:pt x="1549415" y="1423133"/>
                    <a:pt x="1547538" y="1415587"/>
                  </a:cubicBezTo>
                  <a:cubicBezTo>
                    <a:pt x="1546600" y="1412757"/>
                    <a:pt x="1545661" y="1409927"/>
                    <a:pt x="1543785" y="1407097"/>
                  </a:cubicBezTo>
                  <a:cubicBezTo>
                    <a:pt x="1542846" y="1405211"/>
                    <a:pt x="1538155" y="1398608"/>
                    <a:pt x="1534402" y="1398608"/>
                  </a:cubicBezTo>
                  <a:cubicBezTo>
                    <a:pt x="1533463" y="1398608"/>
                    <a:pt x="1531587" y="1400494"/>
                    <a:pt x="1529710" y="1403324"/>
                  </a:cubicBezTo>
                  <a:cubicBezTo>
                    <a:pt x="1522203" y="1410870"/>
                    <a:pt x="1519389" y="1421246"/>
                    <a:pt x="1511882" y="1429735"/>
                  </a:cubicBezTo>
                  <a:cubicBezTo>
                    <a:pt x="1510005" y="1431622"/>
                    <a:pt x="1507190" y="1434452"/>
                    <a:pt x="1503437" y="1433509"/>
                  </a:cubicBezTo>
                  <a:cubicBezTo>
                    <a:pt x="1501561" y="1433509"/>
                    <a:pt x="1497807" y="1429735"/>
                    <a:pt x="1497807" y="1426906"/>
                  </a:cubicBezTo>
                  <a:cubicBezTo>
                    <a:pt x="1496869" y="1420303"/>
                    <a:pt x="1510944" y="1395778"/>
                    <a:pt x="1514697" y="1392005"/>
                  </a:cubicBezTo>
                  <a:cubicBezTo>
                    <a:pt x="1516574" y="1390119"/>
                    <a:pt x="1518450" y="1390119"/>
                    <a:pt x="1518450" y="1386345"/>
                  </a:cubicBezTo>
                  <a:cubicBezTo>
                    <a:pt x="1518450" y="1382572"/>
                    <a:pt x="1512820" y="1378799"/>
                    <a:pt x="1510005" y="1374083"/>
                  </a:cubicBezTo>
                  <a:cubicBezTo>
                    <a:pt x="1500622" y="1380686"/>
                    <a:pt x="1496869" y="1396721"/>
                    <a:pt x="1483733" y="1393892"/>
                  </a:cubicBezTo>
                  <a:cubicBezTo>
                    <a:pt x="1476226" y="1392948"/>
                    <a:pt x="1479041" y="1380686"/>
                    <a:pt x="1481856" y="1375970"/>
                  </a:cubicBezTo>
                  <a:cubicBezTo>
                    <a:pt x="1488424" y="1364650"/>
                    <a:pt x="1492177" y="1359934"/>
                    <a:pt x="1499684" y="1351445"/>
                  </a:cubicBezTo>
                  <a:cubicBezTo>
                    <a:pt x="1504376" y="1346729"/>
                    <a:pt x="1512820" y="1334466"/>
                    <a:pt x="1519389" y="1339182"/>
                  </a:cubicBezTo>
                  <a:close/>
                  <a:moveTo>
                    <a:pt x="235423" y="1336095"/>
                  </a:moveTo>
                  <a:cubicBezTo>
                    <a:pt x="240155" y="1333268"/>
                    <a:pt x="242995" y="1334211"/>
                    <a:pt x="247727" y="1336095"/>
                  </a:cubicBezTo>
                  <a:cubicBezTo>
                    <a:pt x="252460" y="1338923"/>
                    <a:pt x="254353" y="1339865"/>
                    <a:pt x="257192" y="1343635"/>
                  </a:cubicBezTo>
                  <a:cubicBezTo>
                    <a:pt x="261924" y="1346462"/>
                    <a:pt x="264764" y="1350232"/>
                    <a:pt x="268550" y="1354944"/>
                  </a:cubicBezTo>
                  <a:cubicBezTo>
                    <a:pt x="270443" y="1356829"/>
                    <a:pt x="273282" y="1358714"/>
                    <a:pt x="275175" y="1361541"/>
                  </a:cubicBezTo>
                  <a:cubicBezTo>
                    <a:pt x="279907" y="1368138"/>
                    <a:pt x="299783" y="1392641"/>
                    <a:pt x="290318" y="1400180"/>
                  </a:cubicBezTo>
                  <a:cubicBezTo>
                    <a:pt x="287479" y="1403008"/>
                    <a:pt x="276121" y="1404893"/>
                    <a:pt x="269496" y="1402065"/>
                  </a:cubicBezTo>
                  <a:cubicBezTo>
                    <a:pt x="266657" y="1401123"/>
                    <a:pt x="262871" y="1397353"/>
                    <a:pt x="260031" y="1395468"/>
                  </a:cubicBezTo>
                  <a:cubicBezTo>
                    <a:pt x="257192" y="1392641"/>
                    <a:pt x="254353" y="1388871"/>
                    <a:pt x="249620" y="1388871"/>
                  </a:cubicBezTo>
                  <a:cubicBezTo>
                    <a:pt x="246781" y="1388871"/>
                    <a:pt x="242995" y="1391699"/>
                    <a:pt x="242995" y="1392641"/>
                  </a:cubicBezTo>
                  <a:cubicBezTo>
                    <a:pt x="242048" y="1395468"/>
                    <a:pt x="246781" y="1399238"/>
                    <a:pt x="247727" y="1403008"/>
                  </a:cubicBezTo>
                  <a:cubicBezTo>
                    <a:pt x="249620" y="1412432"/>
                    <a:pt x="245834" y="1419029"/>
                    <a:pt x="239209" y="1422799"/>
                  </a:cubicBezTo>
                  <a:cubicBezTo>
                    <a:pt x="235423" y="1425626"/>
                    <a:pt x="233530" y="1427511"/>
                    <a:pt x="228798" y="1428453"/>
                  </a:cubicBezTo>
                  <a:cubicBezTo>
                    <a:pt x="225958" y="1429396"/>
                    <a:pt x="223119" y="1429396"/>
                    <a:pt x="219333" y="1431281"/>
                  </a:cubicBezTo>
                  <a:cubicBezTo>
                    <a:pt x="214601" y="1435993"/>
                    <a:pt x="219333" y="1443532"/>
                    <a:pt x="215547" y="1448244"/>
                  </a:cubicBezTo>
                  <a:cubicBezTo>
                    <a:pt x="212708" y="1452956"/>
                    <a:pt x="207029" y="1456726"/>
                    <a:pt x="201350" y="1453899"/>
                  </a:cubicBezTo>
                  <a:cubicBezTo>
                    <a:pt x="195671" y="1450129"/>
                    <a:pt x="191886" y="1440705"/>
                    <a:pt x="189046" y="1435993"/>
                  </a:cubicBezTo>
                  <a:cubicBezTo>
                    <a:pt x="181474" y="1421856"/>
                    <a:pt x="169170" y="1416202"/>
                    <a:pt x="157813" y="1406777"/>
                  </a:cubicBezTo>
                  <a:cubicBezTo>
                    <a:pt x="151187" y="1401123"/>
                    <a:pt x="144562" y="1390756"/>
                    <a:pt x="150241" y="1382274"/>
                  </a:cubicBezTo>
                  <a:cubicBezTo>
                    <a:pt x="156866" y="1382274"/>
                    <a:pt x="168224" y="1385102"/>
                    <a:pt x="172956" y="1388871"/>
                  </a:cubicBezTo>
                  <a:cubicBezTo>
                    <a:pt x="175796" y="1390756"/>
                    <a:pt x="177688" y="1391699"/>
                    <a:pt x="179581" y="1394526"/>
                  </a:cubicBezTo>
                  <a:cubicBezTo>
                    <a:pt x="183367" y="1397353"/>
                    <a:pt x="185260" y="1401123"/>
                    <a:pt x="188100" y="1404893"/>
                  </a:cubicBezTo>
                  <a:cubicBezTo>
                    <a:pt x="190939" y="1409605"/>
                    <a:pt x="195671" y="1416202"/>
                    <a:pt x="201350" y="1418087"/>
                  </a:cubicBezTo>
                  <a:cubicBezTo>
                    <a:pt x="204190" y="1418087"/>
                    <a:pt x="208922" y="1420914"/>
                    <a:pt x="211761" y="1420914"/>
                  </a:cubicBezTo>
                  <a:cubicBezTo>
                    <a:pt x="218387" y="1421856"/>
                    <a:pt x="225012" y="1415259"/>
                    <a:pt x="224066" y="1407720"/>
                  </a:cubicBezTo>
                  <a:cubicBezTo>
                    <a:pt x="224066" y="1403950"/>
                    <a:pt x="218387" y="1400180"/>
                    <a:pt x="215547" y="1397353"/>
                  </a:cubicBezTo>
                  <a:cubicBezTo>
                    <a:pt x="211761" y="1392641"/>
                    <a:pt x="210815" y="1386044"/>
                    <a:pt x="213654" y="1380390"/>
                  </a:cubicBezTo>
                  <a:cubicBezTo>
                    <a:pt x="218387" y="1376620"/>
                    <a:pt x="226905" y="1376620"/>
                    <a:pt x="234477" y="1375677"/>
                  </a:cubicBezTo>
                  <a:cubicBezTo>
                    <a:pt x="237316" y="1374735"/>
                    <a:pt x="246781" y="1373793"/>
                    <a:pt x="247727" y="1371908"/>
                  </a:cubicBezTo>
                  <a:cubicBezTo>
                    <a:pt x="249620" y="1368138"/>
                    <a:pt x="242995" y="1366253"/>
                    <a:pt x="240155" y="1364368"/>
                  </a:cubicBezTo>
                  <a:cubicBezTo>
                    <a:pt x="235423" y="1361541"/>
                    <a:pt x="229744" y="1359656"/>
                    <a:pt x="228798" y="1353059"/>
                  </a:cubicBezTo>
                  <a:cubicBezTo>
                    <a:pt x="228798" y="1346462"/>
                    <a:pt x="231637" y="1341750"/>
                    <a:pt x="235423" y="1336095"/>
                  </a:cubicBezTo>
                  <a:close/>
                  <a:moveTo>
                    <a:pt x="142112" y="1327874"/>
                  </a:moveTo>
                  <a:cubicBezTo>
                    <a:pt x="148713" y="1327874"/>
                    <a:pt x="152485" y="1330671"/>
                    <a:pt x="158143" y="1332535"/>
                  </a:cubicBezTo>
                  <a:cubicBezTo>
                    <a:pt x="163802" y="1334400"/>
                    <a:pt x="169460" y="1336264"/>
                    <a:pt x="175118" y="1338129"/>
                  </a:cubicBezTo>
                  <a:cubicBezTo>
                    <a:pt x="177947" y="1339061"/>
                    <a:pt x="181719" y="1339061"/>
                    <a:pt x="181719" y="1340926"/>
                  </a:cubicBezTo>
                  <a:cubicBezTo>
                    <a:pt x="181719" y="1343722"/>
                    <a:pt x="177004" y="1342790"/>
                    <a:pt x="174175" y="1342790"/>
                  </a:cubicBezTo>
                  <a:cubicBezTo>
                    <a:pt x="173232" y="1342790"/>
                    <a:pt x="159086" y="1344655"/>
                    <a:pt x="156257" y="1345587"/>
                  </a:cubicBezTo>
                  <a:cubicBezTo>
                    <a:pt x="154371" y="1345587"/>
                    <a:pt x="151542" y="1347451"/>
                    <a:pt x="149656" y="1348384"/>
                  </a:cubicBezTo>
                  <a:cubicBezTo>
                    <a:pt x="144941" y="1351180"/>
                    <a:pt x="140226" y="1356774"/>
                    <a:pt x="136454" y="1357706"/>
                  </a:cubicBezTo>
                  <a:cubicBezTo>
                    <a:pt x="127023" y="1361435"/>
                    <a:pt x="117593" y="1356774"/>
                    <a:pt x="117593" y="1349316"/>
                  </a:cubicBezTo>
                  <a:cubicBezTo>
                    <a:pt x="117593" y="1342790"/>
                    <a:pt x="124194" y="1339061"/>
                    <a:pt x="128909" y="1336264"/>
                  </a:cubicBezTo>
                  <a:cubicBezTo>
                    <a:pt x="133624" y="1331603"/>
                    <a:pt x="134567" y="1328806"/>
                    <a:pt x="142112" y="1327874"/>
                  </a:cubicBezTo>
                  <a:close/>
                  <a:moveTo>
                    <a:pt x="173158" y="1295857"/>
                  </a:moveTo>
                  <a:cubicBezTo>
                    <a:pt x="175983" y="1294913"/>
                    <a:pt x="178808" y="1296802"/>
                    <a:pt x="182575" y="1298690"/>
                  </a:cubicBezTo>
                  <a:cubicBezTo>
                    <a:pt x="187284" y="1302468"/>
                    <a:pt x="190109" y="1307190"/>
                    <a:pt x="189167" y="1314745"/>
                  </a:cubicBezTo>
                  <a:cubicBezTo>
                    <a:pt x="187284" y="1318522"/>
                    <a:pt x="182575" y="1321355"/>
                    <a:pt x="179750" y="1322299"/>
                  </a:cubicBezTo>
                  <a:cubicBezTo>
                    <a:pt x="171274" y="1326077"/>
                    <a:pt x="168449" y="1317578"/>
                    <a:pt x="166565" y="1311911"/>
                  </a:cubicBezTo>
                  <a:cubicBezTo>
                    <a:pt x="163740" y="1307190"/>
                    <a:pt x="166565" y="1297746"/>
                    <a:pt x="173158" y="1295857"/>
                  </a:cubicBezTo>
                  <a:close/>
                  <a:moveTo>
                    <a:pt x="1494806" y="1281896"/>
                  </a:moveTo>
                  <a:cubicBezTo>
                    <a:pt x="1496696" y="1282837"/>
                    <a:pt x="1500476" y="1284719"/>
                    <a:pt x="1501421" y="1287543"/>
                  </a:cubicBezTo>
                  <a:cubicBezTo>
                    <a:pt x="1504256" y="1292249"/>
                    <a:pt x="1501421" y="1300720"/>
                    <a:pt x="1506146" y="1304485"/>
                  </a:cubicBezTo>
                  <a:cubicBezTo>
                    <a:pt x="1508036" y="1303544"/>
                    <a:pt x="1511817" y="1296955"/>
                    <a:pt x="1513707" y="1294132"/>
                  </a:cubicBezTo>
                  <a:cubicBezTo>
                    <a:pt x="1514652" y="1291308"/>
                    <a:pt x="1515597" y="1290367"/>
                    <a:pt x="1517487" y="1289426"/>
                  </a:cubicBezTo>
                  <a:cubicBezTo>
                    <a:pt x="1520322" y="1287543"/>
                    <a:pt x="1523158" y="1285661"/>
                    <a:pt x="1526938" y="1284719"/>
                  </a:cubicBezTo>
                  <a:cubicBezTo>
                    <a:pt x="1532608" y="1282837"/>
                    <a:pt x="1534498" y="1283778"/>
                    <a:pt x="1537334" y="1288484"/>
                  </a:cubicBezTo>
                  <a:cubicBezTo>
                    <a:pt x="1541114" y="1293190"/>
                    <a:pt x="1543949" y="1300720"/>
                    <a:pt x="1543004" y="1307309"/>
                  </a:cubicBezTo>
                  <a:cubicBezTo>
                    <a:pt x="1542059" y="1314839"/>
                    <a:pt x="1535444" y="1317662"/>
                    <a:pt x="1528828" y="1317662"/>
                  </a:cubicBezTo>
                  <a:cubicBezTo>
                    <a:pt x="1502366" y="1318604"/>
                    <a:pt x="1473069" y="1366606"/>
                    <a:pt x="1459838" y="1383548"/>
                  </a:cubicBezTo>
                  <a:cubicBezTo>
                    <a:pt x="1457948" y="1386372"/>
                    <a:pt x="1455112" y="1390137"/>
                    <a:pt x="1455112" y="1395784"/>
                  </a:cubicBezTo>
                  <a:cubicBezTo>
                    <a:pt x="1456057" y="1400490"/>
                    <a:pt x="1459838" y="1402373"/>
                    <a:pt x="1461728" y="1406138"/>
                  </a:cubicBezTo>
                  <a:cubicBezTo>
                    <a:pt x="1463618" y="1408961"/>
                    <a:pt x="1465508" y="1414609"/>
                    <a:pt x="1464563" y="1417432"/>
                  </a:cubicBezTo>
                  <a:cubicBezTo>
                    <a:pt x="1464563" y="1420256"/>
                    <a:pt x="1460783" y="1424962"/>
                    <a:pt x="1456057" y="1424021"/>
                  </a:cubicBezTo>
                  <a:cubicBezTo>
                    <a:pt x="1450387" y="1423080"/>
                    <a:pt x="1446607" y="1414609"/>
                    <a:pt x="1443772" y="1410844"/>
                  </a:cubicBezTo>
                  <a:cubicBezTo>
                    <a:pt x="1441881" y="1408020"/>
                    <a:pt x="1437156" y="1401432"/>
                    <a:pt x="1436211" y="1398608"/>
                  </a:cubicBezTo>
                  <a:cubicBezTo>
                    <a:pt x="1432431" y="1384489"/>
                    <a:pt x="1443772" y="1376018"/>
                    <a:pt x="1449442" y="1368489"/>
                  </a:cubicBezTo>
                  <a:cubicBezTo>
                    <a:pt x="1457948" y="1357194"/>
                    <a:pt x="1484410" y="1334605"/>
                    <a:pt x="1484410" y="1321427"/>
                  </a:cubicBezTo>
                  <a:cubicBezTo>
                    <a:pt x="1485355" y="1315780"/>
                    <a:pt x="1482520" y="1306368"/>
                    <a:pt x="1478739" y="1306368"/>
                  </a:cubicBezTo>
                  <a:cubicBezTo>
                    <a:pt x="1474959" y="1305426"/>
                    <a:pt x="1471179" y="1312015"/>
                    <a:pt x="1470233" y="1316721"/>
                  </a:cubicBezTo>
                  <a:cubicBezTo>
                    <a:pt x="1470233" y="1320486"/>
                    <a:pt x="1472124" y="1324251"/>
                    <a:pt x="1471179" y="1328016"/>
                  </a:cubicBezTo>
                  <a:cubicBezTo>
                    <a:pt x="1471179" y="1329898"/>
                    <a:pt x="1469288" y="1332722"/>
                    <a:pt x="1467398" y="1333663"/>
                  </a:cubicBezTo>
                  <a:cubicBezTo>
                    <a:pt x="1464563" y="1334605"/>
                    <a:pt x="1462673" y="1334605"/>
                    <a:pt x="1459838" y="1334605"/>
                  </a:cubicBezTo>
                  <a:cubicBezTo>
                    <a:pt x="1455112" y="1334605"/>
                    <a:pt x="1451332" y="1337428"/>
                    <a:pt x="1446607" y="1338369"/>
                  </a:cubicBezTo>
                  <a:cubicBezTo>
                    <a:pt x="1439046" y="1346841"/>
                    <a:pt x="1448497" y="1362841"/>
                    <a:pt x="1438101" y="1367547"/>
                  </a:cubicBezTo>
                  <a:cubicBezTo>
                    <a:pt x="1433376" y="1369430"/>
                    <a:pt x="1430541" y="1366606"/>
                    <a:pt x="1427705" y="1364724"/>
                  </a:cubicBezTo>
                  <a:cubicBezTo>
                    <a:pt x="1423925" y="1361900"/>
                    <a:pt x="1421090" y="1358135"/>
                    <a:pt x="1422035" y="1351547"/>
                  </a:cubicBezTo>
                  <a:cubicBezTo>
                    <a:pt x="1422980" y="1344958"/>
                    <a:pt x="1428650" y="1339311"/>
                    <a:pt x="1437156" y="1340252"/>
                  </a:cubicBezTo>
                  <a:cubicBezTo>
                    <a:pt x="1440936" y="1338369"/>
                    <a:pt x="1439046" y="1334605"/>
                    <a:pt x="1439991" y="1330839"/>
                  </a:cubicBezTo>
                  <a:cubicBezTo>
                    <a:pt x="1440936" y="1328957"/>
                    <a:pt x="1442826" y="1326133"/>
                    <a:pt x="1443772" y="1324251"/>
                  </a:cubicBezTo>
                  <a:cubicBezTo>
                    <a:pt x="1446607" y="1320486"/>
                    <a:pt x="1450387" y="1316721"/>
                    <a:pt x="1454167" y="1315780"/>
                  </a:cubicBezTo>
                  <a:cubicBezTo>
                    <a:pt x="1456057" y="1314839"/>
                    <a:pt x="1458893" y="1315780"/>
                    <a:pt x="1461728" y="1314839"/>
                  </a:cubicBezTo>
                  <a:cubicBezTo>
                    <a:pt x="1466453" y="1312956"/>
                    <a:pt x="1471179" y="1303544"/>
                    <a:pt x="1472124" y="1296014"/>
                  </a:cubicBezTo>
                  <a:cubicBezTo>
                    <a:pt x="1474014" y="1287543"/>
                    <a:pt x="1485355" y="1278131"/>
                    <a:pt x="1494806" y="1281896"/>
                  </a:cubicBezTo>
                  <a:close/>
                  <a:moveTo>
                    <a:pt x="224270" y="1280864"/>
                  </a:moveTo>
                  <a:cubicBezTo>
                    <a:pt x="227095" y="1280864"/>
                    <a:pt x="233688" y="1283667"/>
                    <a:pt x="235571" y="1285535"/>
                  </a:cubicBezTo>
                  <a:cubicBezTo>
                    <a:pt x="238396" y="1286470"/>
                    <a:pt x="244047" y="1294878"/>
                    <a:pt x="243105" y="1298615"/>
                  </a:cubicBezTo>
                  <a:cubicBezTo>
                    <a:pt x="243105" y="1305154"/>
                    <a:pt x="237455" y="1309825"/>
                    <a:pt x="230862" y="1310760"/>
                  </a:cubicBezTo>
                  <a:cubicBezTo>
                    <a:pt x="220503" y="1311694"/>
                    <a:pt x="212027" y="1299549"/>
                    <a:pt x="211085" y="1292075"/>
                  </a:cubicBezTo>
                  <a:cubicBezTo>
                    <a:pt x="211085" y="1290206"/>
                    <a:pt x="211085" y="1288338"/>
                    <a:pt x="212027" y="1287404"/>
                  </a:cubicBezTo>
                  <a:cubicBezTo>
                    <a:pt x="212969" y="1284601"/>
                    <a:pt x="219561" y="1279930"/>
                    <a:pt x="224270" y="1280864"/>
                  </a:cubicBezTo>
                  <a:close/>
                  <a:moveTo>
                    <a:pt x="60744" y="861357"/>
                  </a:moveTo>
                  <a:cubicBezTo>
                    <a:pt x="65453" y="861357"/>
                    <a:pt x="70162" y="860414"/>
                    <a:pt x="74871" y="862300"/>
                  </a:cubicBezTo>
                  <a:cubicBezTo>
                    <a:pt x="75812" y="862300"/>
                    <a:pt x="77696" y="863243"/>
                    <a:pt x="78638" y="864186"/>
                  </a:cubicBezTo>
                  <a:cubicBezTo>
                    <a:pt x="83347" y="866072"/>
                    <a:pt x="87114" y="867015"/>
                    <a:pt x="89939" y="871730"/>
                  </a:cubicBezTo>
                  <a:cubicBezTo>
                    <a:pt x="94648" y="879275"/>
                    <a:pt x="98415" y="893420"/>
                    <a:pt x="94648" y="905680"/>
                  </a:cubicBezTo>
                  <a:cubicBezTo>
                    <a:pt x="93706" y="910395"/>
                    <a:pt x="85230" y="918882"/>
                    <a:pt x="79580" y="921711"/>
                  </a:cubicBezTo>
                  <a:cubicBezTo>
                    <a:pt x="78638" y="921711"/>
                    <a:pt x="76754" y="921711"/>
                    <a:pt x="75812" y="921711"/>
                  </a:cubicBezTo>
                  <a:cubicBezTo>
                    <a:pt x="72045" y="922654"/>
                    <a:pt x="70162" y="924540"/>
                    <a:pt x="67336" y="922654"/>
                  </a:cubicBezTo>
                  <a:cubicBezTo>
                    <a:pt x="64511" y="919825"/>
                    <a:pt x="67336" y="911338"/>
                    <a:pt x="66395" y="905680"/>
                  </a:cubicBezTo>
                  <a:cubicBezTo>
                    <a:pt x="74871" y="903793"/>
                    <a:pt x="87114" y="900021"/>
                    <a:pt x="83347" y="888705"/>
                  </a:cubicBezTo>
                  <a:cubicBezTo>
                    <a:pt x="82405" y="885876"/>
                    <a:pt x="79580" y="884933"/>
                    <a:pt x="77696" y="882104"/>
                  </a:cubicBezTo>
                  <a:cubicBezTo>
                    <a:pt x="57919" y="875503"/>
                    <a:pt x="25899" y="883047"/>
                    <a:pt x="1412" y="880218"/>
                  </a:cubicBezTo>
                  <a:cubicBezTo>
                    <a:pt x="-471" y="875503"/>
                    <a:pt x="-471" y="867015"/>
                    <a:pt x="1412" y="862300"/>
                  </a:cubicBezTo>
                  <a:cubicBezTo>
                    <a:pt x="20248" y="861357"/>
                    <a:pt x="41909" y="861357"/>
                    <a:pt x="60744" y="861357"/>
                  </a:cubicBezTo>
                  <a:close/>
                  <a:moveTo>
                    <a:pt x="1731694" y="846630"/>
                  </a:moveTo>
                  <a:cubicBezTo>
                    <a:pt x="1734529" y="849452"/>
                    <a:pt x="1732639" y="856979"/>
                    <a:pt x="1732639" y="862623"/>
                  </a:cubicBezTo>
                  <a:cubicBezTo>
                    <a:pt x="1732639" y="864505"/>
                    <a:pt x="1733584" y="867327"/>
                    <a:pt x="1731694" y="868268"/>
                  </a:cubicBezTo>
                  <a:cubicBezTo>
                    <a:pt x="1728859" y="869209"/>
                    <a:pt x="1726969" y="870150"/>
                    <a:pt x="1724133" y="871090"/>
                  </a:cubicBezTo>
                  <a:cubicBezTo>
                    <a:pt x="1720353" y="872972"/>
                    <a:pt x="1717518" y="873913"/>
                    <a:pt x="1712793" y="875794"/>
                  </a:cubicBezTo>
                  <a:cubicBezTo>
                    <a:pt x="1708067" y="877676"/>
                    <a:pt x="1703342" y="879557"/>
                    <a:pt x="1698617" y="881439"/>
                  </a:cubicBezTo>
                  <a:cubicBezTo>
                    <a:pt x="1694836" y="883321"/>
                    <a:pt x="1691056" y="883321"/>
                    <a:pt x="1689166" y="887084"/>
                  </a:cubicBezTo>
                  <a:cubicBezTo>
                    <a:pt x="1690111" y="888965"/>
                    <a:pt x="1691056" y="889906"/>
                    <a:pt x="1693891" y="889906"/>
                  </a:cubicBezTo>
                  <a:cubicBezTo>
                    <a:pt x="1705232" y="897432"/>
                    <a:pt x="1717518" y="903077"/>
                    <a:pt x="1729804" y="909662"/>
                  </a:cubicBezTo>
                  <a:cubicBezTo>
                    <a:pt x="1729804" y="915307"/>
                    <a:pt x="1730749" y="922833"/>
                    <a:pt x="1729804" y="927537"/>
                  </a:cubicBezTo>
                  <a:cubicBezTo>
                    <a:pt x="1714683" y="920952"/>
                    <a:pt x="1700507" y="912485"/>
                    <a:pt x="1687276" y="904018"/>
                  </a:cubicBezTo>
                  <a:cubicBezTo>
                    <a:pt x="1683495" y="904958"/>
                    <a:pt x="1682550" y="901195"/>
                    <a:pt x="1679715" y="900255"/>
                  </a:cubicBezTo>
                  <a:cubicBezTo>
                    <a:pt x="1678770" y="899314"/>
                    <a:pt x="1676880" y="899314"/>
                    <a:pt x="1675935" y="899314"/>
                  </a:cubicBezTo>
                  <a:cubicBezTo>
                    <a:pt x="1673100" y="897432"/>
                    <a:pt x="1670265" y="894610"/>
                    <a:pt x="1667429" y="893669"/>
                  </a:cubicBezTo>
                  <a:cubicBezTo>
                    <a:pt x="1661759" y="892728"/>
                    <a:pt x="1653253" y="892728"/>
                    <a:pt x="1646638" y="892728"/>
                  </a:cubicBezTo>
                  <a:cubicBezTo>
                    <a:pt x="1642858" y="892728"/>
                    <a:pt x="1639077" y="891788"/>
                    <a:pt x="1636242" y="889906"/>
                  </a:cubicBezTo>
                  <a:cubicBezTo>
                    <a:pt x="1636242" y="885202"/>
                    <a:pt x="1637187" y="880498"/>
                    <a:pt x="1637187" y="874853"/>
                  </a:cubicBezTo>
                  <a:cubicBezTo>
                    <a:pt x="1647583" y="872031"/>
                    <a:pt x="1663649" y="876735"/>
                    <a:pt x="1672155" y="872972"/>
                  </a:cubicBezTo>
                  <a:cubicBezTo>
                    <a:pt x="1677825" y="870150"/>
                    <a:pt x="1685386" y="868268"/>
                    <a:pt x="1691056" y="865446"/>
                  </a:cubicBezTo>
                  <a:cubicBezTo>
                    <a:pt x="1692946" y="864505"/>
                    <a:pt x="1693891" y="863564"/>
                    <a:pt x="1694836" y="862623"/>
                  </a:cubicBezTo>
                  <a:cubicBezTo>
                    <a:pt x="1695781" y="862623"/>
                    <a:pt x="1697672" y="862623"/>
                    <a:pt x="1698617" y="862623"/>
                  </a:cubicBezTo>
                  <a:cubicBezTo>
                    <a:pt x="1699562" y="861683"/>
                    <a:pt x="1700507" y="859801"/>
                    <a:pt x="1702397" y="858860"/>
                  </a:cubicBezTo>
                  <a:cubicBezTo>
                    <a:pt x="1703342" y="858860"/>
                    <a:pt x="1705232" y="858860"/>
                    <a:pt x="1706177" y="858860"/>
                  </a:cubicBezTo>
                  <a:cubicBezTo>
                    <a:pt x="1710902" y="856038"/>
                    <a:pt x="1715628" y="852275"/>
                    <a:pt x="1722243" y="852275"/>
                  </a:cubicBezTo>
                  <a:cubicBezTo>
                    <a:pt x="1725078" y="849452"/>
                    <a:pt x="1728859" y="848512"/>
                    <a:pt x="1731694" y="846630"/>
                  </a:cubicBezTo>
                  <a:close/>
                  <a:moveTo>
                    <a:pt x="4858" y="798429"/>
                  </a:moveTo>
                  <a:cubicBezTo>
                    <a:pt x="6750" y="797487"/>
                    <a:pt x="9588" y="799370"/>
                    <a:pt x="11480" y="799370"/>
                  </a:cubicBezTo>
                  <a:cubicBezTo>
                    <a:pt x="24723" y="800312"/>
                    <a:pt x="39859" y="800312"/>
                    <a:pt x="54994" y="802196"/>
                  </a:cubicBezTo>
                  <a:cubicBezTo>
                    <a:pt x="61616" y="803137"/>
                    <a:pt x="69184" y="802196"/>
                    <a:pt x="75806" y="803137"/>
                  </a:cubicBezTo>
                  <a:cubicBezTo>
                    <a:pt x="83373" y="803137"/>
                    <a:pt x="90941" y="803137"/>
                    <a:pt x="96617" y="805963"/>
                  </a:cubicBezTo>
                  <a:cubicBezTo>
                    <a:pt x="96617" y="810671"/>
                    <a:pt x="95671" y="817264"/>
                    <a:pt x="94725" y="821972"/>
                  </a:cubicBezTo>
                  <a:cubicBezTo>
                    <a:pt x="79589" y="823856"/>
                    <a:pt x="63508" y="821031"/>
                    <a:pt x="47426" y="820089"/>
                  </a:cubicBezTo>
                  <a:cubicBezTo>
                    <a:pt x="31345" y="819147"/>
                    <a:pt x="15263" y="818205"/>
                    <a:pt x="1074" y="816322"/>
                  </a:cubicBezTo>
                  <a:cubicBezTo>
                    <a:pt x="128" y="812555"/>
                    <a:pt x="128" y="799370"/>
                    <a:pt x="4858" y="798429"/>
                  </a:cubicBezTo>
                  <a:close/>
                  <a:moveTo>
                    <a:pt x="1722435" y="732502"/>
                  </a:moveTo>
                  <a:cubicBezTo>
                    <a:pt x="1722435" y="745657"/>
                    <a:pt x="1725268" y="757872"/>
                    <a:pt x="1727156" y="770088"/>
                  </a:cubicBezTo>
                  <a:cubicBezTo>
                    <a:pt x="1727156" y="776665"/>
                    <a:pt x="1727156" y="783243"/>
                    <a:pt x="1728101" y="788881"/>
                  </a:cubicBezTo>
                  <a:cubicBezTo>
                    <a:pt x="1729045" y="795458"/>
                    <a:pt x="1730933" y="801096"/>
                    <a:pt x="1729045" y="806734"/>
                  </a:cubicBezTo>
                  <a:cubicBezTo>
                    <a:pt x="1725268" y="807674"/>
                    <a:pt x="1720547" y="807674"/>
                    <a:pt x="1716770" y="807674"/>
                  </a:cubicBezTo>
                  <a:cubicBezTo>
                    <a:pt x="1714882" y="799217"/>
                    <a:pt x="1714882" y="787001"/>
                    <a:pt x="1711105" y="780424"/>
                  </a:cubicBezTo>
                  <a:cubicBezTo>
                    <a:pt x="1695054" y="782303"/>
                    <a:pt x="1674281" y="785122"/>
                    <a:pt x="1655397" y="786062"/>
                  </a:cubicBezTo>
                  <a:cubicBezTo>
                    <a:pt x="1648788" y="786062"/>
                    <a:pt x="1641234" y="789820"/>
                    <a:pt x="1632736" y="787941"/>
                  </a:cubicBezTo>
                  <a:cubicBezTo>
                    <a:pt x="1632736" y="782303"/>
                    <a:pt x="1630848" y="776665"/>
                    <a:pt x="1631792" y="770088"/>
                  </a:cubicBezTo>
                  <a:cubicBezTo>
                    <a:pt x="1636513" y="768208"/>
                    <a:pt x="1645011" y="769148"/>
                    <a:pt x="1651620" y="768208"/>
                  </a:cubicBezTo>
                  <a:cubicBezTo>
                    <a:pt x="1655397" y="768208"/>
                    <a:pt x="1659174" y="766329"/>
                    <a:pt x="1663895" y="766329"/>
                  </a:cubicBezTo>
                  <a:cubicBezTo>
                    <a:pt x="1669560" y="765389"/>
                    <a:pt x="1675225" y="765389"/>
                    <a:pt x="1680891" y="765389"/>
                  </a:cubicBezTo>
                  <a:cubicBezTo>
                    <a:pt x="1686556" y="764450"/>
                    <a:pt x="1691277" y="762570"/>
                    <a:pt x="1695998" y="762570"/>
                  </a:cubicBezTo>
                  <a:cubicBezTo>
                    <a:pt x="1699775" y="762570"/>
                    <a:pt x="1707328" y="763510"/>
                    <a:pt x="1709217" y="761631"/>
                  </a:cubicBezTo>
                  <a:cubicBezTo>
                    <a:pt x="1712049" y="758812"/>
                    <a:pt x="1710161" y="751295"/>
                    <a:pt x="1709217" y="747536"/>
                  </a:cubicBezTo>
                  <a:cubicBezTo>
                    <a:pt x="1709217" y="741898"/>
                    <a:pt x="1708272" y="738139"/>
                    <a:pt x="1709217" y="733441"/>
                  </a:cubicBezTo>
                  <a:cubicBezTo>
                    <a:pt x="1712993" y="731562"/>
                    <a:pt x="1718659" y="731562"/>
                    <a:pt x="1722435" y="732502"/>
                  </a:cubicBezTo>
                  <a:close/>
                  <a:moveTo>
                    <a:pt x="65938" y="709222"/>
                  </a:moveTo>
                  <a:cubicBezTo>
                    <a:pt x="62992" y="709694"/>
                    <a:pt x="59929" y="710637"/>
                    <a:pt x="58044" y="710637"/>
                  </a:cubicBezTo>
                  <a:cubicBezTo>
                    <a:pt x="54273" y="711581"/>
                    <a:pt x="50503" y="711581"/>
                    <a:pt x="46733" y="711581"/>
                  </a:cubicBezTo>
                  <a:cubicBezTo>
                    <a:pt x="43905" y="711581"/>
                    <a:pt x="41078" y="713468"/>
                    <a:pt x="39193" y="713468"/>
                  </a:cubicBezTo>
                  <a:cubicBezTo>
                    <a:pt x="36365" y="713468"/>
                    <a:pt x="33537" y="712524"/>
                    <a:pt x="31652" y="714412"/>
                  </a:cubicBezTo>
                  <a:cubicBezTo>
                    <a:pt x="30710" y="719130"/>
                    <a:pt x="35422" y="720073"/>
                    <a:pt x="38250" y="721960"/>
                  </a:cubicBezTo>
                  <a:cubicBezTo>
                    <a:pt x="45790" y="724791"/>
                    <a:pt x="50503" y="727622"/>
                    <a:pt x="57101" y="731396"/>
                  </a:cubicBezTo>
                  <a:cubicBezTo>
                    <a:pt x="59929" y="733283"/>
                    <a:pt x="63699" y="737058"/>
                    <a:pt x="66527" y="737058"/>
                  </a:cubicBezTo>
                  <a:cubicBezTo>
                    <a:pt x="71239" y="736114"/>
                    <a:pt x="70297" y="730453"/>
                    <a:pt x="71239" y="725735"/>
                  </a:cubicBezTo>
                  <a:cubicBezTo>
                    <a:pt x="71239" y="720073"/>
                    <a:pt x="73125" y="715355"/>
                    <a:pt x="73125" y="710637"/>
                  </a:cubicBezTo>
                  <a:cubicBezTo>
                    <a:pt x="71711" y="708750"/>
                    <a:pt x="68883" y="708750"/>
                    <a:pt x="65938" y="709222"/>
                  </a:cubicBezTo>
                  <a:close/>
                  <a:moveTo>
                    <a:pt x="111769" y="684217"/>
                  </a:moveTo>
                  <a:cubicBezTo>
                    <a:pt x="114597" y="685160"/>
                    <a:pt x="111769" y="688935"/>
                    <a:pt x="111769" y="691766"/>
                  </a:cubicBezTo>
                  <a:cubicBezTo>
                    <a:pt x="110827" y="695540"/>
                    <a:pt x="110827" y="699314"/>
                    <a:pt x="109884" y="702145"/>
                  </a:cubicBezTo>
                  <a:cubicBezTo>
                    <a:pt x="103286" y="704032"/>
                    <a:pt x="97631" y="705919"/>
                    <a:pt x="90091" y="705919"/>
                  </a:cubicBezTo>
                  <a:cubicBezTo>
                    <a:pt x="86320" y="712524"/>
                    <a:pt x="87263" y="721960"/>
                    <a:pt x="85378" y="731396"/>
                  </a:cubicBezTo>
                  <a:cubicBezTo>
                    <a:pt x="84435" y="735170"/>
                    <a:pt x="81608" y="739888"/>
                    <a:pt x="83493" y="744606"/>
                  </a:cubicBezTo>
                  <a:cubicBezTo>
                    <a:pt x="85378" y="749324"/>
                    <a:pt x="99516" y="752155"/>
                    <a:pt x="100459" y="756873"/>
                  </a:cubicBezTo>
                  <a:cubicBezTo>
                    <a:pt x="101401" y="759704"/>
                    <a:pt x="99516" y="762534"/>
                    <a:pt x="99516" y="765365"/>
                  </a:cubicBezTo>
                  <a:cubicBezTo>
                    <a:pt x="98574" y="768196"/>
                    <a:pt x="98574" y="771027"/>
                    <a:pt x="97631" y="772914"/>
                  </a:cubicBezTo>
                  <a:cubicBezTo>
                    <a:pt x="71239" y="758760"/>
                    <a:pt x="45790" y="743663"/>
                    <a:pt x="20341" y="729509"/>
                  </a:cubicBezTo>
                  <a:cubicBezTo>
                    <a:pt x="18456" y="725735"/>
                    <a:pt x="12801" y="725735"/>
                    <a:pt x="10916" y="722904"/>
                  </a:cubicBezTo>
                  <a:cubicBezTo>
                    <a:pt x="11858" y="716299"/>
                    <a:pt x="12801" y="707807"/>
                    <a:pt x="14686" y="702145"/>
                  </a:cubicBezTo>
                  <a:cubicBezTo>
                    <a:pt x="20341" y="698371"/>
                    <a:pt x="29767" y="699314"/>
                    <a:pt x="40135" y="696483"/>
                  </a:cubicBezTo>
                  <a:cubicBezTo>
                    <a:pt x="42020" y="696483"/>
                    <a:pt x="44848" y="694596"/>
                    <a:pt x="47676" y="694596"/>
                  </a:cubicBezTo>
                  <a:cubicBezTo>
                    <a:pt x="59929" y="692709"/>
                    <a:pt x="73125" y="690822"/>
                    <a:pt x="85378" y="688935"/>
                  </a:cubicBezTo>
                  <a:cubicBezTo>
                    <a:pt x="93861" y="687048"/>
                    <a:pt x="103286" y="686104"/>
                    <a:pt x="111769" y="684217"/>
                  </a:cubicBezTo>
                  <a:close/>
                  <a:moveTo>
                    <a:pt x="1710359" y="675826"/>
                  </a:moveTo>
                  <a:cubicBezTo>
                    <a:pt x="1712256" y="676772"/>
                    <a:pt x="1711308" y="679611"/>
                    <a:pt x="1712256" y="682450"/>
                  </a:cubicBezTo>
                  <a:cubicBezTo>
                    <a:pt x="1712256" y="685289"/>
                    <a:pt x="1714153" y="689074"/>
                    <a:pt x="1714153" y="692859"/>
                  </a:cubicBezTo>
                  <a:cubicBezTo>
                    <a:pt x="1702772" y="696644"/>
                    <a:pt x="1690442" y="696644"/>
                    <a:pt x="1678113" y="700429"/>
                  </a:cubicBezTo>
                  <a:cubicBezTo>
                    <a:pt x="1676216" y="700429"/>
                    <a:pt x="1674319" y="702322"/>
                    <a:pt x="1672422" y="702322"/>
                  </a:cubicBezTo>
                  <a:cubicBezTo>
                    <a:pt x="1669577" y="702322"/>
                    <a:pt x="1665783" y="702322"/>
                    <a:pt x="1662938" y="703268"/>
                  </a:cubicBezTo>
                  <a:cubicBezTo>
                    <a:pt x="1661041" y="703268"/>
                    <a:pt x="1658196" y="705161"/>
                    <a:pt x="1655351" y="705161"/>
                  </a:cubicBezTo>
                  <a:cubicBezTo>
                    <a:pt x="1652505" y="706107"/>
                    <a:pt x="1649660" y="705161"/>
                    <a:pt x="1646815" y="706107"/>
                  </a:cubicBezTo>
                  <a:cubicBezTo>
                    <a:pt x="1644918" y="706107"/>
                    <a:pt x="1643970" y="708000"/>
                    <a:pt x="1642073" y="708000"/>
                  </a:cubicBezTo>
                  <a:cubicBezTo>
                    <a:pt x="1638279" y="708946"/>
                    <a:pt x="1634485" y="708946"/>
                    <a:pt x="1630691" y="708946"/>
                  </a:cubicBezTo>
                  <a:cubicBezTo>
                    <a:pt x="1626898" y="709892"/>
                    <a:pt x="1624052" y="711785"/>
                    <a:pt x="1620259" y="710839"/>
                  </a:cubicBezTo>
                  <a:cubicBezTo>
                    <a:pt x="1621207" y="707053"/>
                    <a:pt x="1616465" y="696644"/>
                    <a:pt x="1618362" y="692859"/>
                  </a:cubicBezTo>
                  <a:cubicBezTo>
                    <a:pt x="1620259" y="691913"/>
                    <a:pt x="1621207" y="691913"/>
                    <a:pt x="1625001" y="691913"/>
                  </a:cubicBezTo>
                  <a:cubicBezTo>
                    <a:pt x="1630691" y="690967"/>
                    <a:pt x="1635433" y="689074"/>
                    <a:pt x="1642073" y="688128"/>
                  </a:cubicBezTo>
                  <a:cubicBezTo>
                    <a:pt x="1649660" y="687181"/>
                    <a:pt x="1658196" y="685289"/>
                    <a:pt x="1664835" y="683396"/>
                  </a:cubicBezTo>
                  <a:cubicBezTo>
                    <a:pt x="1668629" y="682450"/>
                    <a:pt x="1672422" y="682450"/>
                    <a:pt x="1675268" y="682450"/>
                  </a:cubicBezTo>
                  <a:cubicBezTo>
                    <a:pt x="1677164" y="681504"/>
                    <a:pt x="1680010" y="680557"/>
                    <a:pt x="1682855" y="679611"/>
                  </a:cubicBezTo>
                  <a:cubicBezTo>
                    <a:pt x="1685700" y="679611"/>
                    <a:pt x="1689494" y="679611"/>
                    <a:pt x="1692339" y="678665"/>
                  </a:cubicBezTo>
                  <a:cubicBezTo>
                    <a:pt x="1694236" y="678665"/>
                    <a:pt x="1695185" y="676772"/>
                    <a:pt x="1697081" y="676772"/>
                  </a:cubicBezTo>
                  <a:cubicBezTo>
                    <a:pt x="1701824" y="675826"/>
                    <a:pt x="1706566" y="676772"/>
                    <a:pt x="1710359" y="675826"/>
                  </a:cubicBezTo>
                  <a:close/>
                  <a:moveTo>
                    <a:pt x="1645659" y="571130"/>
                  </a:moveTo>
                  <a:cubicBezTo>
                    <a:pt x="1652262" y="567352"/>
                    <a:pt x="1662638" y="567352"/>
                    <a:pt x="1673014" y="572075"/>
                  </a:cubicBezTo>
                  <a:cubicBezTo>
                    <a:pt x="1684333" y="580576"/>
                    <a:pt x="1700368" y="607024"/>
                    <a:pt x="1689049" y="624970"/>
                  </a:cubicBezTo>
                  <a:cubicBezTo>
                    <a:pt x="1688106" y="625915"/>
                    <a:pt x="1687162" y="626859"/>
                    <a:pt x="1686219" y="627804"/>
                  </a:cubicBezTo>
                  <a:cubicBezTo>
                    <a:pt x="1683389" y="630638"/>
                    <a:pt x="1679616" y="634416"/>
                    <a:pt x="1673957" y="635361"/>
                  </a:cubicBezTo>
                  <a:cubicBezTo>
                    <a:pt x="1672070" y="635361"/>
                    <a:pt x="1672070" y="631582"/>
                    <a:pt x="1671127" y="627804"/>
                  </a:cubicBezTo>
                  <a:cubicBezTo>
                    <a:pt x="1670184" y="624026"/>
                    <a:pt x="1665467" y="618358"/>
                    <a:pt x="1673014" y="618358"/>
                  </a:cubicBezTo>
                  <a:cubicBezTo>
                    <a:pt x="1675843" y="613636"/>
                    <a:pt x="1680560" y="608913"/>
                    <a:pt x="1677730" y="600412"/>
                  </a:cubicBezTo>
                  <a:cubicBezTo>
                    <a:pt x="1675843" y="590966"/>
                    <a:pt x="1666411" y="583409"/>
                    <a:pt x="1654148" y="589077"/>
                  </a:cubicBezTo>
                  <a:cubicBezTo>
                    <a:pt x="1649432" y="594744"/>
                    <a:pt x="1650375" y="601356"/>
                    <a:pt x="1651319" y="610802"/>
                  </a:cubicBezTo>
                  <a:cubicBezTo>
                    <a:pt x="1653205" y="625915"/>
                    <a:pt x="1651319" y="641973"/>
                    <a:pt x="1641886" y="649529"/>
                  </a:cubicBezTo>
                  <a:cubicBezTo>
                    <a:pt x="1633396" y="651418"/>
                    <a:pt x="1626794" y="654252"/>
                    <a:pt x="1618304" y="651418"/>
                  </a:cubicBezTo>
                  <a:cubicBezTo>
                    <a:pt x="1610758" y="648584"/>
                    <a:pt x="1603212" y="639139"/>
                    <a:pt x="1599439" y="630638"/>
                  </a:cubicBezTo>
                  <a:cubicBezTo>
                    <a:pt x="1595666" y="624026"/>
                    <a:pt x="1594723" y="619303"/>
                    <a:pt x="1592836" y="609857"/>
                  </a:cubicBezTo>
                  <a:cubicBezTo>
                    <a:pt x="1591893" y="607968"/>
                    <a:pt x="1591893" y="603245"/>
                    <a:pt x="1591893" y="600412"/>
                  </a:cubicBezTo>
                  <a:cubicBezTo>
                    <a:pt x="1592836" y="599467"/>
                    <a:pt x="1593779" y="598523"/>
                    <a:pt x="1594723" y="596633"/>
                  </a:cubicBezTo>
                  <a:cubicBezTo>
                    <a:pt x="1594723" y="594744"/>
                    <a:pt x="1594723" y="592855"/>
                    <a:pt x="1595666" y="591911"/>
                  </a:cubicBezTo>
                  <a:cubicBezTo>
                    <a:pt x="1596609" y="589077"/>
                    <a:pt x="1600382" y="584354"/>
                    <a:pt x="1603212" y="582465"/>
                  </a:cubicBezTo>
                  <a:cubicBezTo>
                    <a:pt x="1605099" y="581520"/>
                    <a:pt x="1610758" y="578687"/>
                    <a:pt x="1612645" y="578687"/>
                  </a:cubicBezTo>
                  <a:cubicBezTo>
                    <a:pt x="1615474" y="579631"/>
                    <a:pt x="1614531" y="583409"/>
                    <a:pt x="1615474" y="586243"/>
                  </a:cubicBezTo>
                  <a:cubicBezTo>
                    <a:pt x="1616418" y="589077"/>
                    <a:pt x="1619247" y="590966"/>
                    <a:pt x="1618304" y="594744"/>
                  </a:cubicBezTo>
                  <a:cubicBezTo>
                    <a:pt x="1618304" y="597578"/>
                    <a:pt x="1614531" y="597578"/>
                    <a:pt x="1612645" y="599467"/>
                  </a:cubicBezTo>
                  <a:cubicBezTo>
                    <a:pt x="1608872" y="601356"/>
                    <a:pt x="1605099" y="608913"/>
                    <a:pt x="1606042" y="616469"/>
                  </a:cubicBezTo>
                  <a:cubicBezTo>
                    <a:pt x="1606985" y="617414"/>
                    <a:pt x="1607928" y="618358"/>
                    <a:pt x="1607928" y="620248"/>
                  </a:cubicBezTo>
                  <a:cubicBezTo>
                    <a:pt x="1608872" y="622137"/>
                    <a:pt x="1609815" y="623081"/>
                    <a:pt x="1609815" y="624970"/>
                  </a:cubicBezTo>
                  <a:cubicBezTo>
                    <a:pt x="1612645" y="630638"/>
                    <a:pt x="1620191" y="636305"/>
                    <a:pt x="1628680" y="632527"/>
                  </a:cubicBezTo>
                  <a:cubicBezTo>
                    <a:pt x="1640943" y="626859"/>
                    <a:pt x="1631510" y="598523"/>
                    <a:pt x="1635283" y="584354"/>
                  </a:cubicBezTo>
                  <a:cubicBezTo>
                    <a:pt x="1637170" y="580576"/>
                    <a:pt x="1641886" y="573019"/>
                    <a:pt x="1645659" y="571130"/>
                  </a:cubicBezTo>
                  <a:close/>
                  <a:moveTo>
                    <a:pt x="61022" y="544064"/>
                  </a:moveTo>
                  <a:cubicBezTo>
                    <a:pt x="63849" y="542181"/>
                    <a:pt x="66676" y="545006"/>
                    <a:pt x="69504" y="545948"/>
                  </a:cubicBezTo>
                  <a:cubicBezTo>
                    <a:pt x="71389" y="546890"/>
                    <a:pt x="73274" y="545948"/>
                    <a:pt x="74216" y="546890"/>
                  </a:cubicBezTo>
                  <a:cubicBezTo>
                    <a:pt x="76101" y="546890"/>
                    <a:pt x="77043" y="548773"/>
                    <a:pt x="77986" y="548773"/>
                  </a:cubicBezTo>
                  <a:cubicBezTo>
                    <a:pt x="78928" y="549715"/>
                    <a:pt x="80813" y="548773"/>
                    <a:pt x="81756" y="549715"/>
                  </a:cubicBezTo>
                  <a:cubicBezTo>
                    <a:pt x="83641" y="549715"/>
                    <a:pt x="84583" y="551599"/>
                    <a:pt x="85526" y="551599"/>
                  </a:cubicBezTo>
                  <a:cubicBezTo>
                    <a:pt x="90238" y="553482"/>
                    <a:pt x="94950" y="554424"/>
                    <a:pt x="99663" y="555366"/>
                  </a:cubicBezTo>
                  <a:cubicBezTo>
                    <a:pt x="100605" y="556307"/>
                    <a:pt x="102490" y="558191"/>
                    <a:pt x="103433" y="558191"/>
                  </a:cubicBezTo>
                  <a:cubicBezTo>
                    <a:pt x="105317" y="559133"/>
                    <a:pt x="107202" y="558191"/>
                    <a:pt x="109087" y="559133"/>
                  </a:cubicBezTo>
                  <a:cubicBezTo>
                    <a:pt x="110972" y="560075"/>
                    <a:pt x="113800" y="561016"/>
                    <a:pt x="116627" y="562900"/>
                  </a:cubicBezTo>
                  <a:cubicBezTo>
                    <a:pt x="120397" y="563842"/>
                    <a:pt x="123224" y="564783"/>
                    <a:pt x="126052" y="565725"/>
                  </a:cubicBezTo>
                  <a:cubicBezTo>
                    <a:pt x="127937" y="565725"/>
                    <a:pt x="128879" y="567609"/>
                    <a:pt x="130764" y="567609"/>
                  </a:cubicBezTo>
                  <a:cubicBezTo>
                    <a:pt x="131707" y="568551"/>
                    <a:pt x="133592" y="567609"/>
                    <a:pt x="134534" y="568551"/>
                  </a:cubicBezTo>
                  <a:cubicBezTo>
                    <a:pt x="138304" y="569492"/>
                    <a:pt x="141131" y="571376"/>
                    <a:pt x="144901" y="573259"/>
                  </a:cubicBezTo>
                  <a:cubicBezTo>
                    <a:pt x="146786" y="573259"/>
                    <a:pt x="148671" y="573259"/>
                    <a:pt x="150556" y="575143"/>
                  </a:cubicBezTo>
                  <a:cubicBezTo>
                    <a:pt x="147729" y="583619"/>
                    <a:pt x="144901" y="593037"/>
                    <a:pt x="140189" y="600571"/>
                  </a:cubicBezTo>
                  <a:cubicBezTo>
                    <a:pt x="130764" y="603396"/>
                    <a:pt x="114742" y="603396"/>
                    <a:pt x="102490" y="604338"/>
                  </a:cubicBezTo>
                  <a:cubicBezTo>
                    <a:pt x="97778" y="605280"/>
                    <a:pt x="94008" y="606221"/>
                    <a:pt x="87411" y="606221"/>
                  </a:cubicBezTo>
                  <a:cubicBezTo>
                    <a:pt x="82698" y="606221"/>
                    <a:pt x="76101" y="607163"/>
                    <a:pt x="70446" y="608105"/>
                  </a:cubicBezTo>
                  <a:cubicBezTo>
                    <a:pt x="65734" y="608105"/>
                    <a:pt x="56309" y="608105"/>
                    <a:pt x="55367" y="610930"/>
                  </a:cubicBezTo>
                  <a:cubicBezTo>
                    <a:pt x="55367" y="614697"/>
                    <a:pt x="59137" y="613756"/>
                    <a:pt x="62906" y="614697"/>
                  </a:cubicBezTo>
                  <a:cubicBezTo>
                    <a:pt x="63849" y="614697"/>
                    <a:pt x="64791" y="616581"/>
                    <a:pt x="66676" y="616581"/>
                  </a:cubicBezTo>
                  <a:cubicBezTo>
                    <a:pt x="68561" y="617523"/>
                    <a:pt x="70446" y="617523"/>
                    <a:pt x="71389" y="617523"/>
                  </a:cubicBezTo>
                  <a:cubicBezTo>
                    <a:pt x="75159" y="618464"/>
                    <a:pt x="76101" y="621290"/>
                    <a:pt x="81756" y="621290"/>
                  </a:cubicBezTo>
                  <a:cubicBezTo>
                    <a:pt x="89296" y="626940"/>
                    <a:pt x="101548" y="627882"/>
                    <a:pt x="109087" y="632591"/>
                  </a:cubicBezTo>
                  <a:cubicBezTo>
                    <a:pt x="116627" y="633533"/>
                    <a:pt x="121339" y="636358"/>
                    <a:pt x="126994" y="638242"/>
                  </a:cubicBezTo>
                  <a:cubicBezTo>
                    <a:pt x="126052" y="644834"/>
                    <a:pt x="124167" y="648601"/>
                    <a:pt x="122282" y="654252"/>
                  </a:cubicBezTo>
                  <a:cubicBezTo>
                    <a:pt x="113800" y="653310"/>
                    <a:pt x="108145" y="649543"/>
                    <a:pt x="101548" y="647659"/>
                  </a:cubicBezTo>
                  <a:cubicBezTo>
                    <a:pt x="96835" y="645776"/>
                    <a:pt x="91180" y="644834"/>
                    <a:pt x="87411" y="642009"/>
                  </a:cubicBezTo>
                  <a:cubicBezTo>
                    <a:pt x="68561" y="637300"/>
                    <a:pt x="53482" y="628824"/>
                    <a:pt x="34632" y="624115"/>
                  </a:cubicBezTo>
                  <a:cubicBezTo>
                    <a:pt x="33690" y="613756"/>
                    <a:pt x="40287" y="606221"/>
                    <a:pt x="42172" y="596804"/>
                  </a:cubicBezTo>
                  <a:cubicBezTo>
                    <a:pt x="52539" y="592095"/>
                    <a:pt x="67619" y="594920"/>
                    <a:pt x="81756" y="592095"/>
                  </a:cubicBezTo>
                  <a:cubicBezTo>
                    <a:pt x="85526" y="591153"/>
                    <a:pt x="91180" y="590211"/>
                    <a:pt x="96835" y="589270"/>
                  </a:cubicBezTo>
                  <a:cubicBezTo>
                    <a:pt x="102490" y="589270"/>
                    <a:pt x="107202" y="589270"/>
                    <a:pt x="111915" y="588328"/>
                  </a:cubicBezTo>
                  <a:cubicBezTo>
                    <a:pt x="116627" y="587386"/>
                    <a:pt x="122282" y="588328"/>
                    <a:pt x="125109" y="584561"/>
                  </a:cubicBezTo>
                  <a:cubicBezTo>
                    <a:pt x="119454" y="580794"/>
                    <a:pt x="110972" y="580794"/>
                    <a:pt x="105317" y="576085"/>
                  </a:cubicBezTo>
                  <a:cubicBezTo>
                    <a:pt x="98720" y="575143"/>
                    <a:pt x="93065" y="573259"/>
                    <a:pt x="87411" y="569492"/>
                  </a:cubicBezTo>
                  <a:cubicBezTo>
                    <a:pt x="81756" y="569492"/>
                    <a:pt x="77043" y="566667"/>
                    <a:pt x="71389" y="563842"/>
                  </a:cubicBezTo>
                  <a:cubicBezTo>
                    <a:pt x="70446" y="563842"/>
                    <a:pt x="68561" y="563842"/>
                    <a:pt x="66676" y="563842"/>
                  </a:cubicBezTo>
                  <a:cubicBezTo>
                    <a:pt x="65734" y="562900"/>
                    <a:pt x="64791" y="561958"/>
                    <a:pt x="62906" y="561016"/>
                  </a:cubicBezTo>
                  <a:cubicBezTo>
                    <a:pt x="60079" y="560075"/>
                    <a:pt x="58194" y="561016"/>
                    <a:pt x="57252" y="559133"/>
                  </a:cubicBezTo>
                  <a:cubicBezTo>
                    <a:pt x="55367" y="556307"/>
                    <a:pt x="58194" y="553482"/>
                    <a:pt x="59137" y="551599"/>
                  </a:cubicBezTo>
                  <a:cubicBezTo>
                    <a:pt x="60079" y="548773"/>
                    <a:pt x="60079" y="545948"/>
                    <a:pt x="61022" y="544064"/>
                  </a:cubicBezTo>
                  <a:close/>
                  <a:moveTo>
                    <a:pt x="1620254" y="475886"/>
                  </a:moveTo>
                  <a:cubicBezTo>
                    <a:pt x="1613667" y="479662"/>
                    <a:pt x="1605198" y="482494"/>
                    <a:pt x="1599552" y="487215"/>
                  </a:cubicBezTo>
                  <a:cubicBezTo>
                    <a:pt x="1601434" y="495711"/>
                    <a:pt x="1606139" y="502319"/>
                    <a:pt x="1609903" y="509872"/>
                  </a:cubicBezTo>
                  <a:cubicBezTo>
                    <a:pt x="1614608" y="514592"/>
                    <a:pt x="1624959" y="511760"/>
                    <a:pt x="1629665" y="508928"/>
                  </a:cubicBezTo>
                  <a:cubicBezTo>
                    <a:pt x="1632488" y="506095"/>
                    <a:pt x="1633429" y="499487"/>
                    <a:pt x="1632488" y="494767"/>
                  </a:cubicBezTo>
                  <a:cubicBezTo>
                    <a:pt x="1630606" y="490047"/>
                    <a:pt x="1626841" y="481550"/>
                    <a:pt x="1624959" y="479662"/>
                  </a:cubicBezTo>
                  <a:cubicBezTo>
                    <a:pt x="1624018" y="477774"/>
                    <a:pt x="1621195" y="474942"/>
                    <a:pt x="1620254" y="475886"/>
                  </a:cubicBezTo>
                  <a:close/>
                  <a:moveTo>
                    <a:pt x="1625900" y="452285"/>
                  </a:moveTo>
                  <a:cubicBezTo>
                    <a:pt x="1626841" y="452285"/>
                    <a:pt x="1628723" y="454173"/>
                    <a:pt x="1629665" y="454173"/>
                  </a:cubicBezTo>
                  <a:cubicBezTo>
                    <a:pt x="1630606" y="458893"/>
                    <a:pt x="1631547" y="461725"/>
                    <a:pt x="1634370" y="465501"/>
                  </a:cubicBezTo>
                  <a:cubicBezTo>
                    <a:pt x="1634370" y="467390"/>
                    <a:pt x="1636252" y="467390"/>
                    <a:pt x="1636252" y="469278"/>
                  </a:cubicBezTo>
                  <a:cubicBezTo>
                    <a:pt x="1637193" y="470222"/>
                    <a:pt x="1637193" y="471166"/>
                    <a:pt x="1637193" y="473054"/>
                  </a:cubicBezTo>
                  <a:cubicBezTo>
                    <a:pt x="1638134" y="473998"/>
                    <a:pt x="1639075" y="474942"/>
                    <a:pt x="1640016" y="476830"/>
                  </a:cubicBezTo>
                  <a:cubicBezTo>
                    <a:pt x="1640016" y="477774"/>
                    <a:pt x="1640016" y="478718"/>
                    <a:pt x="1640957" y="479662"/>
                  </a:cubicBezTo>
                  <a:cubicBezTo>
                    <a:pt x="1640957" y="480606"/>
                    <a:pt x="1641898" y="481550"/>
                    <a:pt x="1642839" y="482494"/>
                  </a:cubicBezTo>
                  <a:cubicBezTo>
                    <a:pt x="1643780" y="484382"/>
                    <a:pt x="1643780" y="485326"/>
                    <a:pt x="1643780" y="487215"/>
                  </a:cubicBezTo>
                  <a:cubicBezTo>
                    <a:pt x="1644721" y="489103"/>
                    <a:pt x="1645662" y="491935"/>
                    <a:pt x="1647544" y="494767"/>
                  </a:cubicBezTo>
                  <a:cubicBezTo>
                    <a:pt x="1649426" y="499487"/>
                    <a:pt x="1649426" y="500431"/>
                    <a:pt x="1649426" y="506095"/>
                  </a:cubicBezTo>
                  <a:cubicBezTo>
                    <a:pt x="1649426" y="508928"/>
                    <a:pt x="1649426" y="511760"/>
                    <a:pt x="1649426" y="513648"/>
                  </a:cubicBezTo>
                  <a:cubicBezTo>
                    <a:pt x="1648485" y="518368"/>
                    <a:pt x="1644721" y="522144"/>
                    <a:pt x="1641898" y="524976"/>
                  </a:cubicBezTo>
                  <a:cubicBezTo>
                    <a:pt x="1640957" y="524976"/>
                    <a:pt x="1640957" y="525920"/>
                    <a:pt x="1639075" y="525920"/>
                  </a:cubicBezTo>
                  <a:cubicBezTo>
                    <a:pt x="1635311" y="528752"/>
                    <a:pt x="1627782" y="531585"/>
                    <a:pt x="1620254" y="529696"/>
                  </a:cubicBezTo>
                  <a:cubicBezTo>
                    <a:pt x="1615549" y="528752"/>
                    <a:pt x="1612726" y="521200"/>
                    <a:pt x="1607080" y="524032"/>
                  </a:cubicBezTo>
                  <a:cubicBezTo>
                    <a:pt x="1607080" y="525920"/>
                    <a:pt x="1607080" y="528752"/>
                    <a:pt x="1608021" y="530641"/>
                  </a:cubicBezTo>
                  <a:cubicBezTo>
                    <a:pt x="1605198" y="537249"/>
                    <a:pt x="1599552" y="541025"/>
                    <a:pt x="1593906" y="544801"/>
                  </a:cubicBezTo>
                  <a:cubicBezTo>
                    <a:pt x="1592024" y="545745"/>
                    <a:pt x="1591083" y="547633"/>
                    <a:pt x="1589201" y="548577"/>
                  </a:cubicBezTo>
                  <a:cubicBezTo>
                    <a:pt x="1588260" y="549521"/>
                    <a:pt x="1586378" y="549521"/>
                    <a:pt x="1584496" y="550465"/>
                  </a:cubicBezTo>
                  <a:cubicBezTo>
                    <a:pt x="1584496" y="551410"/>
                    <a:pt x="1583555" y="552354"/>
                    <a:pt x="1583555" y="552354"/>
                  </a:cubicBezTo>
                  <a:cubicBezTo>
                    <a:pt x="1580732" y="555186"/>
                    <a:pt x="1576968" y="556130"/>
                    <a:pt x="1575085" y="558962"/>
                  </a:cubicBezTo>
                  <a:cubicBezTo>
                    <a:pt x="1571321" y="558018"/>
                    <a:pt x="1571321" y="553298"/>
                    <a:pt x="1569439" y="550465"/>
                  </a:cubicBezTo>
                  <a:cubicBezTo>
                    <a:pt x="1568498" y="547633"/>
                    <a:pt x="1565675" y="545745"/>
                    <a:pt x="1566616" y="542913"/>
                  </a:cubicBezTo>
                  <a:cubicBezTo>
                    <a:pt x="1566616" y="539137"/>
                    <a:pt x="1573203" y="536305"/>
                    <a:pt x="1576968" y="533473"/>
                  </a:cubicBezTo>
                  <a:cubicBezTo>
                    <a:pt x="1583555" y="529696"/>
                    <a:pt x="1590142" y="526864"/>
                    <a:pt x="1594847" y="521200"/>
                  </a:cubicBezTo>
                  <a:cubicBezTo>
                    <a:pt x="1596729" y="516480"/>
                    <a:pt x="1593906" y="512704"/>
                    <a:pt x="1592965" y="509872"/>
                  </a:cubicBezTo>
                  <a:cubicBezTo>
                    <a:pt x="1590142" y="504207"/>
                    <a:pt x="1588260" y="497599"/>
                    <a:pt x="1584496" y="493823"/>
                  </a:cubicBezTo>
                  <a:cubicBezTo>
                    <a:pt x="1576968" y="495711"/>
                    <a:pt x="1572262" y="499487"/>
                    <a:pt x="1564734" y="501375"/>
                  </a:cubicBezTo>
                  <a:cubicBezTo>
                    <a:pt x="1560029" y="503263"/>
                    <a:pt x="1556265" y="507983"/>
                    <a:pt x="1549678" y="507983"/>
                  </a:cubicBezTo>
                  <a:cubicBezTo>
                    <a:pt x="1547796" y="505151"/>
                    <a:pt x="1546855" y="502319"/>
                    <a:pt x="1545914" y="498543"/>
                  </a:cubicBezTo>
                  <a:cubicBezTo>
                    <a:pt x="1544973" y="496655"/>
                    <a:pt x="1542150" y="494767"/>
                    <a:pt x="1543091" y="491935"/>
                  </a:cubicBezTo>
                  <a:cubicBezTo>
                    <a:pt x="1557206" y="484382"/>
                    <a:pt x="1574144" y="477774"/>
                    <a:pt x="1588260" y="469278"/>
                  </a:cubicBezTo>
                  <a:cubicBezTo>
                    <a:pt x="1590142" y="469278"/>
                    <a:pt x="1590142" y="468334"/>
                    <a:pt x="1592024" y="469278"/>
                  </a:cubicBezTo>
                  <a:cubicBezTo>
                    <a:pt x="1592965" y="468334"/>
                    <a:pt x="1593906" y="467390"/>
                    <a:pt x="1593906" y="466446"/>
                  </a:cubicBezTo>
                  <a:cubicBezTo>
                    <a:pt x="1604257" y="463613"/>
                    <a:pt x="1616490" y="457005"/>
                    <a:pt x="1625900" y="452285"/>
                  </a:cubicBezTo>
                  <a:close/>
                  <a:moveTo>
                    <a:pt x="129954" y="430110"/>
                  </a:moveTo>
                  <a:cubicBezTo>
                    <a:pt x="135622" y="430110"/>
                    <a:pt x="142235" y="431048"/>
                    <a:pt x="146014" y="434803"/>
                  </a:cubicBezTo>
                  <a:cubicBezTo>
                    <a:pt x="143180" y="440434"/>
                    <a:pt x="140346" y="446065"/>
                    <a:pt x="137512" y="450758"/>
                  </a:cubicBezTo>
                  <a:cubicBezTo>
                    <a:pt x="129010" y="446065"/>
                    <a:pt x="121452" y="450758"/>
                    <a:pt x="115784" y="456389"/>
                  </a:cubicBezTo>
                  <a:cubicBezTo>
                    <a:pt x="114840" y="458266"/>
                    <a:pt x="112006" y="463897"/>
                    <a:pt x="111061" y="466713"/>
                  </a:cubicBezTo>
                  <a:cubicBezTo>
                    <a:pt x="105393" y="482668"/>
                    <a:pt x="116729" y="493930"/>
                    <a:pt x="127120" y="501439"/>
                  </a:cubicBezTo>
                  <a:cubicBezTo>
                    <a:pt x="137512" y="508009"/>
                    <a:pt x="154516" y="513640"/>
                    <a:pt x="167741" y="506131"/>
                  </a:cubicBezTo>
                  <a:cubicBezTo>
                    <a:pt x="174354" y="502377"/>
                    <a:pt x="177188" y="494869"/>
                    <a:pt x="180967" y="485484"/>
                  </a:cubicBezTo>
                  <a:cubicBezTo>
                    <a:pt x="181911" y="483607"/>
                    <a:pt x="183801" y="481729"/>
                    <a:pt x="183801" y="478914"/>
                  </a:cubicBezTo>
                  <a:cubicBezTo>
                    <a:pt x="182856" y="476098"/>
                    <a:pt x="178133" y="474221"/>
                    <a:pt x="176243" y="472344"/>
                  </a:cubicBezTo>
                  <a:cubicBezTo>
                    <a:pt x="172465" y="470467"/>
                    <a:pt x="168686" y="467651"/>
                    <a:pt x="166796" y="467651"/>
                  </a:cubicBezTo>
                  <a:cubicBezTo>
                    <a:pt x="160184" y="467651"/>
                    <a:pt x="160184" y="479852"/>
                    <a:pt x="156405" y="482668"/>
                  </a:cubicBezTo>
                  <a:cubicBezTo>
                    <a:pt x="153571" y="480791"/>
                    <a:pt x="145069" y="479852"/>
                    <a:pt x="144124" y="476098"/>
                  </a:cubicBezTo>
                  <a:cubicBezTo>
                    <a:pt x="144124" y="473283"/>
                    <a:pt x="148848" y="467651"/>
                    <a:pt x="150737" y="462959"/>
                  </a:cubicBezTo>
                  <a:cubicBezTo>
                    <a:pt x="153571" y="459205"/>
                    <a:pt x="156405" y="453573"/>
                    <a:pt x="157350" y="450758"/>
                  </a:cubicBezTo>
                  <a:cubicBezTo>
                    <a:pt x="158294" y="448881"/>
                    <a:pt x="159239" y="444188"/>
                    <a:pt x="163018" y="444188"/>
                  </a:cubicBezTo>
                  <a:cubicBezTo>
                    <a:pt x="165852" y="444188"/>
                    <a:pt x="166796" y="447004"/>
                    <a:pt x="167741" y="447942"/>
                  </a:cubicBezTo>
                  <a:cubicBezTo>
                    <a:pt x="168686" y="447942"/>
                    <a:pt x="169631" y="447942"/>
                    <a:pt x="170575" y="447942"/>
                  </a:cubicBezTo>
                  <a:cubicBezTo>
                    <a:pt x="180022" y="455450"/>
                    <a:pt x="193247" y="459205"/>
                    <a:pt x="202694" y="467651"/>
                  </a:cubicBezTo>
                  <a:cubicBezTo>
                    <a:pt x="197026" y="484545"/>
                    <a:pt x="189469" y="498623"/>
                    <a:pt x="180967" y="512701"/>
                  </a:cubicBezTo>
                  <a:cubicBezTo>
                    <a:pt x="180022" y="512701"/>
                    <a:pt x="180022" y="513640"/>
                    <a:pt x="178133" y="513640"/>
                  </a:cubicBezTo>
                  <a:cubicBezTo>
                    <a:pt x="177188" y="516455"/>
                    <a:pt x="174354" y="518332"/>
                    <a:pt x="170575" y="521148"/>
                  </a:cubicBezTo>
                  <a:cubicBezTo>
                    <a:pt x="164907" y="525841"/>
                    <a:pt x="155460" y="529595"/>
                    <a:pt x="145069" y="528656"/>
                  </a:cubicBezTo>
                  <a:cubicBezTo>
                    <a:pt x="142235" y="528656"/>
                    <a:pt x="140346" y="526779"/>
                    <a:pt x="137512" y="525841"/>
                  </a:cubicBezTo>
                  <a:cubicBezTo>
                    <a:pt x="132788" y="524902"/>
                    <a:pt x="129010" y="524902"/>
                    <a:pt x="125231" y="523025"/>
                  </a:cubicBezTo>
                  <a:cubicBezTo>
                    <a:pt x="123342" y="522087"/>
                    <a:pt x="121452" y="520209"/>
                    <a:pt x="119563" y="519271"/>
                  </a:cubicBezTo>
                  <a:cubicBezTo>
                    <a:pt x="115784" y="517394"/>
                    <a:pt x="113895" y="516455"/>
                    <a:pt x="112950" y="513640"/>
                  </a:cubicBezTo>
                  <a:cubicBezTo>
                    <a:pt x="112006" y="513640"/>
                    <a:pt x="110116" y="513640"/>
                    <a:pt x="110116" y="513640"/>
                  </a:cubicBezTo>
                  <a:cubicBezTo>
                    <a:pt x="109172" y="509886"/>
                    <a:pt x="105393" y="509886"/>
                    <a:pt x="103504" y="507070"/>
                  </a:cubicBezTo>
                  <a:cubicBezTo>
                    <a:pt x="103504" y="507070"/>
                    <a:pt x="103504" y="505193"/>
                    <a:pt x="102559" y="505193"/>
                  </a:cubicBezTo>
                  <a:cubicBezTo>
                    <a:pt x="102559" y="503316"/>
                    <a:pt x="100670" y="503316"/>
                    <a:pt x="100670" y="502377"/>
                  </a:cubicBezTo>
                  <a:cubicBezTo>
                    <a:pt x="96891" y="496746"/>
                    <a:pt x="91223" y="484545"/>
                    <a:pt x="94057" y="474221"/>
                  </a:cubicBezTo>
                  <a:cubicBezTo>
                    <a:pt x="95946" y="468590"/>
                    <a:pt x="97836" y="462959"/>
                    <a:pt x="100670" y="457327"/>
                  </a:cubicBezTo>
                  <a:cubicBezTo>
                    <a:pt x="101614" y="455450"/>
                    <a:pt x="103504" y="452635"/>
                    <a:pt x="104448" y="450758"/>
                  </a:cubicBezTo>
                  <a:cubicBezTo>
                    <a:pt x="110116" y="442311"/>
                    <a:pt x="118618" y="431987"/>
                    <a:pt x="129954" y="430110"/>
                  </a:cubicBezTo>
                  <a:close/>
                  <a:moveTo>
                    <a:pt x="1567578" y="357594"/>
                  </a:moveTo>
                  <a:cubicBezTo>
                    <a:pt x="1575112" y="366057"/>
                    <a:pt x="1579821" y="377340"/>
                    <a:pt x="1587355" y="385803"/>
                  </a:cubicBezTo>
                  <a:cubicBezTo>
                    <a:pt x="1591122" y="393325"/>
                    <a:pt x="1596773" y="400847"/>
                    <a:pt x="1601482" y="408370"/>
                  </a:cubicBezTo>
                  <a:cubicBezTo>
                    <a:pt x="1599598" y="412131"/>
                    <a:pt x="1594889" y="413071"/>
                    <a:pt x="1591122" y="415892"/>
                  </a:cubicBezTo>
                  <a:cubicBezTo>
                    <a:pt x="1586414" y="414952"/>
                    <a:pt x="1586414" y="409310"/>
                    <a:pt x="1583588" y="407429"/>
                  </a:cubicBezTo>
                  <a:cubicBezTo>
                    <a:pt x="1581705" y="402728"/>
                    <a:pt x="1577938" y="398026"/>
                    <a:pt x="1575112" y="394265"/>
                  </a:cubicBezTo>
                  <a:cubicBezTo>
                    <a:pt x="1572287" y="389564"/>
                    <a:pt x="1570403" y="384862"/>
                    <a:pt x="1565694" y="382041"/>
                  </a:cubicBezTo>
                  <a:cubicBezTo>
                    <a:pt x="1562869" y="382982"/>
                    <a:pt x="1560044" y="383922"/>
                    <a:pt x="1558160" y="386743"/>
                  </a:cubicBezTo>
                  <a:cubicBezTo>
                    <a:pt x="1554393" y="389564"/>
                    <a:pt x="1547801" y="390504"/>
                    <a:pt x="1546859" y="395206"/>
                  </a:cubicBezTo>
                  <a:cubicBezTo>
                    <a:pt x="1546859" y="398026"/>
                    <a:pt x="1552510" y="404609"/>
                    <a:pt x="1555335" y="408370"/>
                  </a:cubicBezTo>
                  <a:cubicBezTo>
                    <a:pt x="1559102" y="414011"/>
                    <a:pt x="1561927" y="418713"/>
                    <a:pt x="1563811" y="421534"/>
                  </a:cubicBezTo>
                  <a:cubicBezTo>
                    <a:pt x="1564753" y="423414"/>
                    <a:pt x="1567578" y="425295"/>
                    <a:pt x="1566636" y="428116"/>
                  </a:cubicBezTo>
                  <a:cubicBezTo>
                    <a:pt x="1566636" y="429056"/>
                    <a:pt x="1563811" y="430937"/>
                    <a:pt x="1562869" y="431877"/>
                  </a:cubicBezTo>
                  <a:cubicBezTo>
                    <a:pt x="1556277" y="436578"/>
                    <a:pt x="1555335" y="433758"/>
                    <a:pt x="1550626" y="427176"/>
                  </a:cubicBezTo>
                  <a:cubicBezTo>
                    <a:pt x="1548743" y="423414"/>
                    <a:pt x="1542150" y="415892"/>
                    <a:pt x="1540267" y="412131"/>
                  </a:cubicBezTo>
                  <a:cubicBezTo>
                    <a:pt x="1538383" y="408370"/>
                    <a:pt x="1537441" y="403668"/>
                    <a:pt x="1533674" y="403668"/>
                  </a:cubicBezTo>
                  <a:cubicBezTo>
                    <a:pt x="1529907" y="402728"/>
                    <a:pt x="1527082" y="405549"/>
                    <a:pt x="1525198" y="408370"/>
                  </a:cubicBezTo>
                  <a:cubicBezTo>
                    <a:pt x="1521431" y="409310"/>
                    <a:pt x="1518606" y="411191"/>
                    <a:pt x="1515781" y="413071"/>
                  </a:cubicBezTo>
                  <a:cubicBezTo>
                    <a:pt x="1510130" y="416832"/>
                    <a:pt x="1513897" y="421534"/>
                    <a:pt x="1517664" y="427176"/>
                  </a:cubicBezTo>
                  <a:cubicBezTo>
                    <a:pt x="1519548" y="429056"/>
                    <a:pt x="1520489" y="432817"/>
                    <a:pt x="1522373" y="434698"/>
                  </a:cubicBezTo>
                  <a:cubicBezTo>
                    <a:pt x="1523315" y="435638"/>
                    <a:pt x="1524256" y="436578"/>
                    <a:pt x="1525198" y="436578"/>
                  </a:cubicBezTo>
                  <a:cubicBezTo>
                    <a:pt x="1526140" y="438459"/>
                    <a:pt x="1527082" y="440340"/>
                    <a:pt x="1528024" y="442220"/>
                  </a:cubicBezTo>
                  <a:cubicBezTo>
                    <a:pt x="1528965" y="444101"/>
                    <a:pt x="1529907" y="445041"/>
                    <a:pt x="1530849" y="446922"/>
                  </a:cubicBezTo>
                  <a:cubicBezTo>
                    <a:pt x="1531791" y="447862"/>
                    <a:pt x="1531791" y="448802"/>
                    <a:pt x="1531791" y="449743"/>
                  </a:cubicBezTo>
                  <a:cubicBezTo>
                    <a:pt x="1532732" y="450683"/>
                    <a:pt x="1534616" y="451623"/>
                    <a:pt x="1534616" y="453504"/>
                  </a:cubicBezTo>
                  <a:cubicBezTo>
                    <a:pt x="1535558" y="456325"/>
                    <a:pt x="1531791" y="459146"/>
                    <a:pt x="1528024" y="458205"/>
                  </a:cubicBezTo>
                  <a:cubicBezTo>
                    <a:pt x="1523315" y="466668"/>
                    <a:pt x="1519548" y="456325"/>
                    <a:pt x="1516722" y="450683"/>
                  </a:cubicBezTo>
                  <a:cubicBezTo>
                    <a:pt x="1513897" y="446922"/>
                    <a:pt x="1511072" y="444101"/>
                    <a:pt x="1509188" y="442220"/>
                  </a:cubicBezTo>
                  <a:cubicBezTo>
                    <a:pt x="1508246" y="438459"/>
                    <a:pt x="1506363" y="434698"/>
                    <a:pt x="1503537" y="432817"/>
                  </a:cubicBezTo>
                  <a:cubicBezTo>
                    <a:pt x="1503537" y="429056"/>
                    <a:pt x="1499770" y="428116"/>
                    <a:pt x="1498829" y="424355"/>
                  </a:cubicBezTo>
                  <a:cubicBezTo>
                    <a:pt x="1496945" y="422474"/>
                    <a:pt x="1496003" y="419653"/>
                    <a:pt x="1494120" y="416832"/>
                  </a:cubicBezTo>
                  <a:cubicBezTo>
                    <a:pt x="1492236" y="414952"/>
                    <a:pt x="1489411" y="412131"/>
                    <a:pt x="1489411" y="409310"/>
                  </a:cubicBezTo>
                  <a:cubicBezTo>
                    <a:pt x="1489411" y="406489"/>
                    <a:pt x="1496003" y="403668"/>
                    <a:pt x="1498829" y="401788"/>
                  </a:cubicBezTo>
                  <a:cubicBezTo>
                    <a:pt x="1506363" y="397086"/>
                    <a:pt x="1515781" y="391444"/>
                    <a:pt x="1521431" y="386743"/>
                  </a:cubicBezTo>
                  <a:cubicBezTo>
                    <a:pt x="1522373" y="385803"/>
                    <a:pt x="1523315" y="385803"/>
                    <a:pt x="1524256" y="385803"/>
                  </a:cubicBezTo>
                  <a:cubicBezTo>
                    <a:pt x="1533674" y="378280"/>
                    <a:pt x="1547801" y="371698"/>
                    <a:pt x="1557219" y="364176"/>
                  </a:cubicBezTo>
                  <a:cubicBezTo>
                    <a:pt x="1560044" y="361355"/>
                    <a:pt x="1562869" y="359474"/>
                    <a:pt x="1567578" y="357594"/>
                  </a:cubicBezTo>
                  <a:close/>
                  <a:moveTo>
                    <a:pt x="196919" y="312046"/>
                  </a:moveTo>
                  <a:cubicBezTo>
                    <a:pt x="200697" y="313935"/>
                    <a:pt x="199753" y="317712"/>
                    <a:pt x="200697" y="321490"/>
                  </a:cubicBezTo>
                  <a:cubicBezTo>
                    <a:pt x="200697" y="322434"/>
                    <a:pt x="201641" y="323378"/>
                    <a:pt x="202586" y="325267"/>
                  </a:cubicBezTo>
                  <a:cubicBezTo>
                    <a:pt x="202586" y="326211"/>
                    <a:pt x="202586" y="328100"/>
                    <a:pt x="203530" y="329044"/>
                  </a:cubicBezTo>
                  <a:cubicBezTo>
                    <a:pt x="203530" y="330933"/>
                    <a:pt x="205419" y="332822"/>
                    <a:pt x="205419" y="334711"/>
                  </a:cubicBezTo>
                  <a:cubicBezTo>
                    <a:pt x="206363" y="335655"/>
                    <a:pt x="206363" y="337544"/>
                    <a:pt x="206363" y="339432"/>
                  </a:cubicBezTo>
                  <a:cubicBezTo>
                    <a:pt x="207307" y="344154"/>
                    <a:pt x="211085" y="347932"/>
                    <a:pt x="212029" y="352654"/>
                  </a:cubicBezTo>
                  <a:cubicBezTo>
                    <a:pt x="213918" y="357375"/>
                    <a:pt x="212974" y="362097"/>
                    <a:pt x="217695" y="363986"/>
                  </a:cubicBezTo>
                  <a:cubicBezTo>
                    <a:pt x="235638" y="363986"/>
                    <a:pt x="257359" y="364930"/>
                    <a:pt x="273413" y="366819"/>
                  </a:cubicBezTo>
                  <a:cubicBezTo>
                    <a:pt x="270580" y="374374"/>
                    <a:pt x="264914" y="378151"/>
                    <a:pt x="261136" y="384762"/>
                  </a:cubicBezTo>
                  <a:cubicBezTo>
                    <a:pt x="251693" y="384762"/>
                    <a:pt x="242249" y="382873"/>
                    <a:pt x="233750" y="381929"/>
                  </a:cubicBezTo>
                  <a:cubicBezTo>
                    <a:pt x="229028" y="380984"/>
                    <a:pt x="222417" y="379096"/>
                    <a:pt x="218640" y="382873"/>
                  </a:cubicBezTo>
                  <a:cubicBezTo>
                    <a:pt x="220529" y="388539"/>
                    <a:pt x="223362" y="395150"/>
                    <a:pt x="225250" y="401760"/>
                  </a:cubicBezTo>
                  <a:cubicBezTo>
                    <a:pt x="226195" y="404594"/>
                    <a:pt x="227139" y="405538"/>
                    <a:pt x="228083" y="409315"/>
                  </a:cubicBezTo>
                  <a:cubicBezTo>
                    <a:pt x="229972" y="414037"/>
                    <a:pt x="232805" y="416870"/>
                    <a:pt x="232805" y="419703"/>
                  </a:cubicBezTo>
                  <a:cubicBezTo>
                    <a:pt x="232805" y="424425"/>
                    <a:pt x="228083" y="427258"/>
                    <a:pt x="226195" y="430091"/>
                  </a:cubicBezTo>
                  <a:cubicBezTo>
                    <a:pt x="225250" y="432924"/>
                    <a:pt x="223362" y="435758"/>
                    <a:pt x="220529" y="436702"/>
                  </a:cubicBezTo>
                  <a:cubicBezTo>
                    <a:pt x="218640" y="431036"/>
                    <a:pt x="217695" y="427258"/>
                    <a:pt x="215807" y="422536"/>
                  </a:cubicBezTo>
                  <a:cubicBezTo>
                    <a:pt x="215807" y="420648"/>
                    <a:pt x="213918" y="418759"/>
                    <a:pt x="213918" y="416870"/>
                  </a:cubicBezTo>
                  <a:cubicBezTo>
                    <a:pt x="212029" y="413093"/>
                    <a:pt x="212029" y="409315"/>
                    <a:pt x="211085" y="405538"/>
                  </a:cubicBezTo>
                  <a:cubicBezTo>
                    <a:pt x="209196" y="400816"/>
                    <a:pt x="206363" y="396094"/>
                    <a:pt x="205419" y="391372"/>
                  </a:cubicBezTo>
                  <a:cubicBezTo>
                    <a:pt x="203530" y="387595"/>
                    <a:pt x="204474" y="382873"/>
                    <a:pt x="199753" y="380984"/>
                  </a:cubicBezTo>
                  <a:cubicBezTo>
                    <a:pt x="183698" y="380984"/>
                    <a:pt x="162922" y="380040"/>
                    <a:pt x="148757" y="378151"/>
                  </a:cubicBezTo>
                  <a:cubicBezTo>
                    <a:pt x="150646" y="370596"/>
                    <a:pt x="156312" y="367763"/>
                    <a:pt x="159145" y="361153"/>
                  </a:cubicBezTo>
                  <a:cubicBezTo>
                    <a:pt x="168589" y="359264"/>
                    <a:pt x="176143" y="362097"/>
                    <a:pt x="183698" y="363042"/>
                  </a:cubicBezTo>
                  <a:cubicBezTo>
                    <a:pt x="188420" y="363986"/>
                    <a:pt x="194086" y="363986"/>
                    <a:pt x="197864" y="363042"/>
                  </a:cubicBezTo>
                  <a:cubicBezTo>
                    <a:pt x="197864" y="356431"/>
                    <a:pt x="194086" y="350765"/>
                    <a:pt x="192198" y="343210"/>
                  </a:cubicBezTo>
                  <a:cubicBezTo>
                    <a:pt x="191253" y="341321"/>
                    <a:pt x="190309" y="337544"/>
                    <a:pt x="189365" y="335655"/>
                  </a:cubicBezTo>
                  <a:cubicBezTo>
                    <a:pt x="188420" y="332822"/>
                    <a:pt x="186531" y="329044"/>
                    <a:pt x="186531" y="327156"/>
                  </a:cubicBezTo>
                  <a:cubicBezTo>
                    <a:pt x="186531" y="323378"/>
                    <a:pt x="194086" y="317712"/>
                    <a:pt x="195031" y="312990"/>
                  </a:cubicBezTo>
                  <a:cubicBezTo>
                    <a:pt x="195975" y="312046"/>
                    <a:pt x="195975" y="312046"/>
                    <a:pt x="196919" y="312046"/>
                  </a:cubicBezTo>
                  <a:close/>
                  <a:moveTo>
                    <a:pt x="239476" y="267647"/>
                  </a:moveTo>
                  <a:cubicBezTo>
                    <a:pt x="240897" y="267881"/>
                    <a:pt x="242556" y="269524"/>
                    <a:pt x="244925" y="271871"/>
                  </a:cubicBezTo>
                  <a:cubicBezTo>
                    <a:pt x="247769" y="274687"/>
                    <a:pt x="250612" y="275625"/>
                    <a:pt x="252507" y="278441"/>
                  </a:cubicBezTo>
                  <a:cubicBezTo>
                    <a:pt x="269567" y="291583"/>
                    <a:pt x="283783" y="308479"/>
                    <a:pt x="300842" y="321620"/>
                  </a:cubicBezTo>
                  <a:cubicBezTo>
                    <a:pt x="300842" y="322559"/>
                    <a:pt x="301790" y="322559"/>
                    <a:pt x="301790" y="323498"/>
                  </a:cubicBezTo>
                  <a:cubicBezTo>
                    <a:pt x="303685" y="325375"/>
                    <a:pt x="307476" y="326314"/>
                    <a:pt x="308424" y="329130"/>
                  </a:cubicBezTo>
                  <a:cubicBezTo>
                    <a:pt x="309372" y="332884"/>
                    <a:pt x="305581" y="333823"/>
                    <a:pt x="303685" y="337578"/>
                  </a:cubicBezTo>
                  <a:cubicBezTo>
                    <a:pt x="299894" y="338516"/>
                    <a:pt x="299894" y="343210"/>
                    <a:pt x="296103" y="343210"/>
                  </a:cubicBezTo>
                  <a:cubicBezTo>
                    <a:pt x="294208" y="343210"/>
                    <a:pt x="293260" y="341333"/>
                    <a:pt x="292312" y="339455"/>
                  </a:cubicBezTo>
                  <a:cubicBezTo>
                    <a:pt x="290417" y="337578"/>
                    <a:pt x="286626" y="336639"/>
                    <a:pt x="285678" y="333823"/>
                  </a:cubicBezTo>
                  <a:cubicBezTo>
                    <a:pt x="285678" y="333823"/>
                    <a:pt x="284731" y="333823"/>
                    <a:pt x="283783" y="332884"/>
                  </a:cubicBezTo>
                  <a:cubicBezTo>
                    <a:pt x="276201" y="324436"/>
                    <a:pt x="267671" y="318804"/>
                    <a:pt x="260089" y="310356"/>
                  </a:cubicBezTo>
                  <a:cubicBezTo>
                    <a:pt x="251560" y="304724"/>
                    <a:pt x="245873" y="296276"/>
                    <a:pt x="237343" y="290644"/>
                  </a:cubicBezTo>
                  <a:cubicBezTo>
                    <a:pt x="235448" y="285951"/>
                    <a:pt x="227866" y="285012"/>
                    <a:pt x="227866" y="280319"/>
                  </a:cubicBezTo>
                  <a:cubicBezTo>
                    <a:pt x="227866" y="277503"/>
                    <a:pt x="229761" y="277503"/>
                    <a:pt x="231657" y="275625"/>
                  </a:cubicBezTo>
                  <a:cubicBezTo>
                    <a:pt x="233552" y="273748"/>
                    <a:pt x="232605" y="271871"/>
                    <a:pt x="235448" y="271871"/>
                  </a:cubicBezTo>
                  <a:cubicBezTo>
                    <a:pt x="236870" y="268585"/>
                    <a:pt x="238054" y="267412"/>
                    <a:pt x="239476" y="267647"/>
                  </a:cubicBezTo>
                  <a:close/>
                  <a:moveTo>
                    <a:pt x="1479821" y="254513"/>
                  </a:moveTo>
                  <a:cubicBezTo>
                    <a:pt x="1483589" y="258283"/>
                    <a:pt x="1498657" y="268651"/>
                    <a:pt x="1488297" y="275249"/>
                  </a:cubicBezTo>
                  <a:cubicBezTo>
                    <a:pt x="1489239" y="278077"/>
                    <a:pt x="1486414" y="279019"/>
                    <a:pt x="1485472" y="280904"/>
                  </a:cubicBezTo>
                  <a:cubicBezTo>
                    <a:pt x="1483589" y="285617"/>
                    <a:pt x="1480763" y="290330"/>
                    <a:pt x="1477938" y="295043"/>
                  </a:cubicBezTo>
                  <a:cubicBezTo>
                    <a:pt x="1474171" y="301641"/>
                    <a:pt x="1470404" y="309181"/>
                    <a:pt x="1466637" y="315779"/>
                  </a:cubicBezTo>
                  <a:cubicBezTo>
                    <a:pt x="1464753" y="317664"/>
                    <a:pt x="1463811" y="320492"/>
                    <a:pt x="1462870" y="323319"/>
                  </a:cubicBezTo>
                  <a:cubicBezTo>
                    <a:pt x="1460044" y="327090"/>
                    <a:pt x="1456277" y="330860"/>
                    <a:pt x="1454394" y="335573"/>
                  </a:cubicBezTo>
                  <a:cubicBezTo>
                    <a:pt x="1459103" y="339343"/>
                    <a:pt x="1463811" y="334630"/>
                    <a:pt x="1468520" y="332745"/>
                  </a:cubicBezTo>
                  <a:cubicBezTo>
                    <a:pt x="1471346" y="331802"/>
                    <a:pt x="1474171" y="330860"/>
                    <a:pt x="1476996" y="329917"/>
                  </a:cubicBezTo>
                  <a:cubicBezTo>
                    <a:pt x="1479821" y="328032"/>
                    <a:pt x="1481705" y="328032"/>
                    <a:pt x="1484530" y="326147"/>
                  </a:cubicBezTo>
                  <a:cubicBezTo>
                    <a:pt x="1487356" y="325204"/>
                    <a:pt x="1491123" y="322377"/>
                    <a:pt x="1494890" y="321434"/>
                  </a:cubicBezTo>
                  <a:cubicBezTo>
                    <a:pt x="1494890" y="320492"/>
                    <a:pt x="1496773" y="321434"/>
                    <a:pt x="1497715" y="320492"/>
                  </a:cubicBezTo>
                  <a:cubicBezTo>
                    <a:pt x="1500540" y="319549"/>
                    <a:pt x="1504307" y="316721"/>
                    <a:pt x="1508075" y="314836"/>
                  </a:cubicBezTo>
                  <a:cubicBezTo>
                    <a:pt x="1511842" y="312951"/>
                    <a:pt x="1515609" y="312951"/>
                    <a:pt x="1519376" y="311066"/>
                  </a:cubicBezTo>
                  <a:cubicBezTo>
                    <a:pt x="1522201" y="310124"/>
                    <a:pt x="1524085" y="307296"/>
                    <a:pt x="1527852" y="308238"/>
                  </a:cubicBezTo>
                  <a:cubicBezTo>
                    <a:pt x="1529735" y="308238"/>
                    <a:pt x="1532560" y="311066"/>
                    <a:pt x="1534444" y="312951"/>
                  </a:cubicBezTo>
                  <a:cubicBezTo>
                    <a:pt x="1536328" y="315779"/>
                    <a:pt x="1538211" y="317664"/>
                    <a:pt x="1539153" y="319549"/>
                  </a:cubicBezTo>
                  <a:cubicBezTo>
                    <a:pt x="1536328" y="323319"/>
                    <a:pt x="1530677" y="324262"/>
                    <a:pt x="1525968" y="326147"/>
                  </a:cubicBezTo>
                  <a:cubicBezTo>
                    <a:pt x="1522201" y="327090"/>
                    <a:pt x="1518434" y="329917"/>
                    <a:pt x="1515609" y="330860"/>
                  </a:cubicBezTo>
                  <a:cubicBezTo>
                    <a:pt x="1508075" y="333687"/>
                    <a:pt x="1499599" y="335573"/>
                    <a:pt x="1493948" y="340285"/>
                  </a:cubicBezTo>
                  <a:cubicBezTo>
                    <a:pt x="1490181" y="339343"/>
                    <a:pt x="1488297" y="341228"/>
                    <a:pt x="1486414" y="343113"/>
                  </a:cubicBezTo>
                  <a:cubicBezTo>
                    <a:pt x="1482647" y="344998"/>
                    <a:pt x="1476996" y="344998"/>
                    <a:pt x="1473229" y="346883"/>
                  </a:cubicBezTo>
                  <a:cubicBezTo>
                    <a:pt x="1472287" y="347826"/>
                    <a:pt x="1471346" y="348768"/>
                    <a:pt x="1470404" y="349711"/>
                  </a:cubicBezTo>
                  <a:cubicBezTo>
                    <a:pt x="1469462" y="349711"/>
                    <a:pt x="1467579" y="349711"/>
                    <a:pt x="1466637" y="349711"/>
                  </a:cubicBezTo>
                  <a:cubicBezTo>
                    <a:pt x="1460986" y="351596"/>
                    <a:pt x="1454394" y="355366"/>
                    <a:pt x="1447801" y="358194"/>
                  </a:cubicBezTo>
                  <a:cubicBezTo>
                    <a:pt x="1444034" y="357251"/>
                    <a:pt x="1440267" y="349711"/>
                    <a:pt x="1437442" y="346883"/>
                  </a:cubicBezTo>
                  <a:cubicBezTo>
                    <a:pt x="1436500" y="345941"/>
                    <a:pt x="1433675" y="344998"/>
                    <a:pt x="1433675" y="343113"/>
                  </a:cubicBezTo>
                  <a:cubicBezTo>
                    <a:pt x="1433675" y="341228"/>
                    <a:pt x="1435558" y="339343"/>
                    <a:pt x="1434617" y="337458"/>
                  </a:cubicBezTo>
                  <a:cubicBezTo>
                    <a:pt x="1438384" y="333687"/>
                    <a:pt x="1439325" y="328975"/>
                    <a:pt x="1441209" y="325204"/>
                  </a:cubicBezTo>
                  <a:cubicBezTo>
                    <a:pt x="1443093" y="320492"/>
                    <a:pt x="1446860" y="316721"/>
                    <a:pt x="1449685" y="311066"/>
                  </a:cubicBezTo>
                  <a:cubicBezTo>
                    <a:pt x="1449685" y="310124"/>
                    <a:pt x="1449685" y="308238"/>
                    <a:pt x="1450627" y="307296"/>
                  </a:cubicBezTo>
                  <a:cubicBezTo>
                    <a:pt x="1450627" y="306353"/>
                    <a:pt x="1451568" y="305411"/>
                    <a:pt x="1452510" y="304468"/>
                  </a:cubicBezTo>
                  <a:cubicBezTo>
                    <a:pt x="1454394" y="300698"/>
                    <a:pt x="1456277" y="296928"/>
                    <a:pt x="1459103" y="292215"/>
                  </a:cubicBezTo>
                  <a:cubicBezTo>
                    <a:pt x="1464753" y="282790"/>
                    <a:pt x="1470404" y="271479"/>
                    <a:pt x="1475113" y="260168"/>
                  </a:cubicBezTo>
                  <a:cubicBezTo>
                    <a:pt x="1476054" y="258283"/>
                    <a:pt x="1477938" y="256398"/>
                    <a:pt x="1478880" y="255455"/>
                  </a:cubicBezTo>
                  <a:cubicBezTo>
                    <a:pt x="1478880" y="254513"/>
                    <a:pt x="1479821" y="254513"/>
                    <a:pt x="1479821" y="254513"/>
                  </a:cubicBezTo>
                  <a:close/>
                  <a:moveTo>
                    <a:pt x="1437256" y="214359"/>
                  </a:moveTo>
                  <a:cubicBezTo>
                    <a:pt x="1439142" y="215297"/>
                    <a:pt x="1449513" y="222799"/>
                    <a:pt x="1450456" y="226550"/>
                  </a:cubicBezTo>
                  <a:cubicBezTo>
                    <a:pt x="1450456" y="228425"/>
                    <a:pt x="1444799" y="233114"/>
                    <a:pt x="1442913" y="235927"/>
                  </a:cubicBezTo>
                  <a:cubicBezTo>
                    <a:pt x="1425943" y="252807"/>
                    <a:pt x="1411800" y="269686"/>
                    <a:pt x="1394830" y="286566"/>
                  </a:cubicBezTo>
                  <a:cubicBezTo>
                    <a:pt x="1392944" y="289379"/>
                    <a:pt x="1389173" y="294068"/>
                    <a:pt x="1386344" y="294068"/>
                  </a:cubicBezTo>
                  <a:cubicBezTo>
                    <a:pt x="1384459" y="294068"/>
                    <a:pt x="1381630" y="291255"/>
                    <a:pt x="1379745" y="289379"/>
                  </a:cubicBezTo>
                  <a:cubicBezTo>
                    <a:pt x="1376916" y="286566"/>
                    <a:pt x="1375031" y="284690"/>
                    <a:pt x="1373145" y="283753"/>
                  </a:cubicBezTo>
                  <a:cubicBezTo>
                    <a:pt x="1376916" y="276251"/>
                    <a:pt x="1382573" y="271562"/>
                    <a:pt x="1388230" y="265935"/>
                  </a:cubicBezTo>
                  <a:cubicBezTo>
                    <a:pt x="1404258" y="249056"/>
                    <a:pt x="1420286" y="231238"/>
                    <a:pt x="1437256" y="214359"/>
                  </a:cubicBezTo>
                  <a:close/>
                  <a:moveTo>
                    <a:pt x="1330718" y="134834"/>
                  </a:moveTo>
                  <a:cubicBezTo>
                    <a:pt x="1333545" y="131055"/>
                    <a:pt x="1340142" y="141449"/>
                    <a:pt x="1344854" y="142394"/>
                  </a:cubicBezTo>
                  <a:cubicBezTo>
                    <a:pt x="1345797" y="144283"/>
                    <a:pt x="1347681" y="145228"/>
                    <a:pt x="1350509" y="147118"/>
                  </a:cubicBezTo>
                  <a:cubicBezTo>
                    <a:pt x="1352393" y="148063"/>
                    <a:pt x="1355221" y="149953"/>
                    <a:pt x="1355221" y="151843"/>
                  </a:cubicBezTo>
                  <a:cubicBezTo>
                    <a:pt x="1356163" y="155622"/>
                    <a:pt x="1353336" y="159402"/>
                    <a:pt x="1352393" y="162237"/>
                  </a:cubicBezTo>
                  <a:cubicBezTo>
                    <a:pt x="1352393" y="165071"/>
                    <a:pt x="1352393" y="168851"/>
                    <a:pt x="1351451" y="171685"/>
                  </a:cubicBezTo>
                  <a:cubicBezTo>
                    <a:pt x="1350509" y="179245"/>
                    <a:pt x="1347681" y="187749"/>
                    <a:pt x="1345797" y="194363"/>
                  </a:cubicBezTo>
                  <a:cubicBezTo>
                    <a:pt x="1345797" y="197198"/>
                    <a:pt x="1345797" y="200032"/>
                    <a:pt x="1345797" y="201922"/>
                  </a:cubicBezTo>
                  <a:cubicBezTo>
                    <a:pt x="1344854" y="205702"/>
                    <a:pt x="1342969" y="209481"/>
                    <a:pt x="1342969" y="212316"/>
                  </a:cubicBezTo>
                  <a:cubicBezTo>
                    <a:pt x="1342969" y="214206"/>
                    <a:pt x="1342969" y="216096"/>
                    <a:pt x="1342969" y="217041"/>
                  </a:cubicBezTo>
                  <a:cubicBezTo>
                    <a:pt x="1342027" y="222710"/>
                    <a:pt x="1337315" y="227434"/>
                    <a:pt x="1341084" y="232159"/>
                  </a:cubicBezTo>
                  <a:cubicBezTo>
                    <a:pt x="1344854" y="231214"/>
                    <a:pt x="1345797" y="227434"/>
                    <a:pt x="1347681" y="225545"/>
                  </a:cubicBezTo>
                  <a:cubicBezTo>
                    <a:pt x="1358048" y="211371"/>
                    <a:pt x="1369357" y="197198"/>
                    <a:pt x="1380666" y="182079"/>
                  </a:cubicBezTo>
                  <a:cubicBezTo>
                    <a:pt x="1382551" y="179245"/>
                    <a:pt x="1384436" y="174520"/>
                    <a:pt x="1386321" y="174520"/>
                  </a:cubicBezTo>
                  <a:cubicBezTo>
                    <a:pt x="1389148" y="174520"/>
                    <a:pt x="1391033" y="178300"/>
                    <a:pt x="1392918" y="179245"/>
                  </a:cubicBezTo>
                  <a:cubicBezTo>
                    <a:pt x="1394803" y="181134"/>
                    <a:pt x="1399515" y="183024"/>
                    <a:pt x="1399515" y="184914"/>
                  </a:cubicBezTo>
                  <a:cubicBezTo>
                    <a:pt x="1399515" y="187749"/>
                    <a:pt x="1394803" y="191528"/>
                    <a:pt x="1392918" y="193418"/>
                  </a:cubicBezTo>
                  <a:cubicBezTo>
                    <a:pt x="1391033" y="197198"/>
                    <a:pt x="1389148" y="200032"/>
                    <a:pt x="1386321" y="201922"/>
                  </a:cubicBezTo>
                  <a:cubicBezTo>
                    <a:pt x="1386321" y="202867"/>
                    <a:pt x="1385378" y="203812"/>
                    <a:pt x="1384436" y="205702"/>
                  </a:cubicBezTo>
                  <a:cubicBezTo>
                    <a:pt x="1375012" y="217041"/>
                    <a:pt x="1363703" y="234049"/>
                    <a:pt x="1354278" y="247277"/>
                  </a:cubicBezTo>
                  <a:cubicBezTo>
                    <a:pt x="1352393" y="249167"/>
                    <a:pt x="1350509" y="250112"/>
                    <a:pt x="1349566" y="252002"/>
                  </a:cubicBezTo>
                  <a:cubicBezTo>
                    <a:pt x="1347681" y="253892"/>
                    <a:pt x="1345797" y="259561"/>
                    <a:pt x="1342969" y="259561"/>
                  </a:cubicBezTo>
                  <a:cubicBezTo>
                    <a:pt x="1340142" y="260506"/>
                    <a:pt x="1337315" y="255781"/>
                    <a:pt x="1335430" y="253892"/>
                  </a:cubicBezTo>
                  <a:cubicBezTo>
                    <a:pt x="1333545" y="252947"/>
                    <a:pt x="1330718" y="251057"/>
                    <a:pt x="1327890" y="249167"/>
                  </a:cubicBezTo>
                  <a:cubicBezTo>
                    <a:pt x="1326006" y="247277"/>
                    <a:pt x="1322236" y="245388"/>
                    <a:pt x="1321293" y="242553"/>
                  </a:cubicBezTo>
                  <a:cubicBezTo>
                    <a:pt x="1321293" y="240663"/>
                    <a:pt x="1322236" y="239718"/>
                    <a:pt x="1322236" y="237828"/>
                  </a:cubicBezTo>
                  <a:cubicBezTo>
                    <a:pt x="1324121" y="230269"/>
                    <a:pt x="1325063" y="221765"/>
                    <a:pt x="1326948" y="213261"/>
                  </a:cubicBezTo>
                  <a:cubicBezTo>
                    <a:pt x="1326948" y="212316"/>
                    <a:pt x="1327890" y="210426"/>
                    <a:pt x="1328833" y="209481"/>
                  </a:cubicBezTo>
                  <a:cubicBezTo>
                    <a:pt x="1329775" y="205702"/>
                    <a:pt x="1328833" y="200977"/>
                    <a:pt x="1329775" y="197198"/>
                  </a:cubicBezTo>
                  <a:cubicBezTo>
                    <a:pt x="1330718" y="194363"/>
                    <a:pt x="1331660" y="192473"/>
                    <a:pt x="1332603" y="191528"/>
                  </a:cubicBezTo>
                  <a:cubicBezTo>
                    <a:pt x="1332603" y="188694"/>
                    <a:pt x="1331660" y="186804"/>
                    <a:pt x="1332603" y="185859"/>
                  </a:cubicBezTo>
                  <a:cubicBezTo>
                    <a:pt x="1332603" y="183969"/>
                    <a:pt x="1334487" y="182079"/>
                    <a:pt x="1334487" y="180190"/>
                  </a:cubicBezTo>
                  <a:cubicBezTo>
                    <a:pt x="1335430" y="179245"/>
                    <a:pt x="1334487" y="178300"/>
                    <a:pt x="1334487" y="176410"/>
                  </a:cubicBezTo>
                  <a:cubicBezTo>
                    <a:pt x="1335430" y="169796"/>
                    <a:pt x="1340142" y="163181"/>
                    <a:pt x="1337315" y="158457"/>
                  </a:cubicBezTo>
                  <a:cubicBezTo>
                    <a:pt x="1334487" y="158457"/>
                    <a:pt x="1333545" y="160347"/>
                    <a:pt x="1332603" y="161292"/>
                  </a:cubicBezTo>
                  <a:cubicBezTo>
                    <a:pt x="1328833" y="166016"/>
                    <a:pt x="1326948" y="169796"/>
                    <a:pt x="1323178" y="174520"/>
                  </a:cubicBezTo>
                  <a:cubicBezTo>
                    <a:pt x="1316581" y="183969"/>
                    <a:pt x="1308099" y="194363"/>
                    <a:pt x="1300560" y="204757"/>
                  </a:cubicBezTo>
                  <a:cubicBezTo>
                    <a:pt x="1298675" y="207592"/>
                    <a:pt x="1296790" y="211371"/>
                    <a:pt x="1293021" y="213261"/>
                  </a:cubicBezTo>
                  <a:cubicBezTo>
                    <a:pt x="1292078" y="216096"/>
                    <a:pt x="1290193" y="218930"/>
                    <a:pt x="1288308" y="218930"/>
                  </a:cubicBezTo>
                  <a:cubicBezTo>
                    <a:pt x="1287366" y="218930"/>
                    <a:pt x="1284539" y="216096"/>
                    <a:pt x="1281711" y="214206"/>
                  </a:cubicBezTo>
                  <a:cubicBezTo>
                    <a:pt x="1279827" y="212316"/>
                    <a:pt x="1277942" y="211371"/>
                    <a:pt x="1276057" y="210426"/>
                  </a:cubicBezTo>
                  <a:cubicBezTo>
                    <a:pt x="1277942" y="200977"/>
                    <a:pt x="1286424" y="197198"/>
                    <a:pt x="1289251" y="188694"/>
                  </a:cubicBezTo>
                  <a:cubicBezTo>
                    <a:pt x="1293021" y="185859"/>
                    <a:pt x="1296790" y="182079"/>
                    <a:pt x="1298675" y="177355"/>
                  </a:cubicBezTo>
                  <a:cubicBezTo>
                    <a:pt x="1309042" y="166016"/>
                    <a:pt x="1321293" y="147118"/>
                    <a:pt x="1330718" y="134834"/>
                  </a:cubicBezTo>
                  <a:close/>
                  <a:moveTo>
                    <a:pt x="425145" y="118812"/>
                  </a:moveTo>
                  <a:cubicBezTo>
                    <a:pt x="427982" y="117870"/>
                    <a:pt x="427982" y="120695"/>
                    <a:pt x="429873" y="122579"/>
                  </a:cubicBezTo>
                  <a:cubicBezTo>
                    <a:pt x="430819" y="124462"/>
                    <a:pt x="432710" y="126346"/>
                    <a:pt x="432710" y="127288"/>
                  </a:cubicBezTo>
                  <a:cubicBezTo>
                    <a:pt x="433655" y="128229"/>
                    <a:pt x="433655" y="130113"/>
                    <a:pt x="434601" y="131055"/>
                  </a:cubicBezTo>
                  <a:cubicBezTo>
                    <a:pt x="434601" y="131996"/>
                    <a:pt x="436492" y="132938"/>
                    <a:pt x="437438" y="133880"/>
                  </a:cubicBezTo>
                  <a:cubicBezTo>
                    <a:pt x="439329" y="136705"/>
                    <a:pt x="440274" y="141414"/>
                    <a:pt x="444057" y="143298"/>
                  </a:cubicBezTo>
                  <a:cubicBezTo>
                    <a:pt x="444057" y="144240"/>
                    <a:pt x="444057" y="145181"/>
                    <a:pt x="445002" y="146123"/>
                  </a:cubicBezTo>
                  <a:cubicBezTo>
                    <a:pt x="445948" y="147065"/>
                    <a:pt x="446893" y="148007"/>
                    <a:pt x="447839" y="148948"/>
                  </a:cubicBezTo>
                  <a:cubicBezTo>
                    <a:pt x="455404" y="164017"/>
                    <a:pt x="466750" y="177202"/>
                    <a:pt x="475261" y="192270"/>
                  </a:cubicBezTo>
                  <a:cubicBezTo>
                    <a:pt x="483771" y="196979"/>
                    <a:pt x="469587" y="202630"/>
                    <a:pt x="465805" y="205455"/>
                  </a:cubicBezTo>
                  <a:cubicBezTo>
                    <a:pt x="462023" y="207338"/>
                    <a:pt x="459186" y="212047"/>
                    <a:pt x="454458" y="212047"/>
                  </a:cubicBezTo>
                  <a:cubicBezTo>
                    <a:pt x="448784" y="211106"/>
                    <a:pt x="442165" y="204513"/>
                    <a:pt x="437438" y="201688"/>
                  </a:cubicBezTo>
                  <a:cubicBezTo>
                    <a:pt x="432710" y="198862"/>
                    <a:pt x="427036" y="196037"/>
                    <a:pt x="422308" y="193212"/>
                  </a:cubicBezTo>
                  <a:cubicBezTo>
                    <a:pt x="421363" y="192270"/>
                    <a:pt x="420417" y="191328"/>
                    <a:pt x="419472" y="191328"/>
                  </a:cubicBezTo>
                  <a:cubicBezTo>
                    <a:pt x="415689" y="188503"/>
                    <a:pt x="411907" y="185678"/>
                    <a:pt x="408125" y="183794"/>
                  </a:cubicBezTo>
                  <a:cubicBezTo>
                    <a:pt x="405288" y="181911"/>
                    <a:pt x="402451" y="180969"/>
                    <a:pt x="399614" y="179085"/>
                  </a:cubicBezTo>
                  <a:cubicBezTo>
                    <a:pt x="398669" y="178143"/>
                    <a:pt x="397723" y="178143"/>
                    <a:pt x="397723" y="177202"/>
                  </a:cubicBezTo>
                  <a:cubicBezTo>
                    <a:pt x="391104" y="175318"/>
                    <a:pt x="387322" y="170609"/>
                    <a:pt x="381648" y="167784"/>
                  </a:cubicBezTo>
                  <a:cubicBezTo>
                    <a:pt x="376921" y="169667"/>
                    <a:pt x="383540" y="176260"/>
                    <a:pt x="386376" y="180027"/>
                  </a:cubicBezTo>
                  <a:cubicBezTo>
                    <a:pt x="387322" y="181911"/>
                    <a:pt x="387322" y="182852"/>
                    <a:pt x="389213" y="184736"/>
                  </a:cubicBezTo>
                  <a:cubicBezTo>
                    <a:pt x="389213" y="185678"/>
                    <a:pt x="391104" y="186619"/>
                    <a:pt x="392050" y="188503"/>
                  </a:cubicBezTo>
                  <a:cubicBezTo>
                    <a:pt x="392050" y="188503"/>
                    <a:pt x="392050" y="189445"/>
                    <a:pt x="392050" y="190387"/>
                  </a:cubicBezTo>
                  <a:cubicBezTo>
                    <a:pt x="393941" y="192270"/>
                    <a:pt x="396778" y="196037"/>
                    <a:pt x="398669" y="197921"/>
                  </a:cubicBezTo>
                  <a:cubicBezTo>
                    <a:pt x="399614" y="199804"/>
                    <a:pt x="399614" y="201688"/>
                    <a:pt x="400560" y="203571"/>
                  </a:cubicBezTo>
                  <a:cubicBezTo>
                    <a:pt x="401506" y="203571"/>
                    <a:pt x="403397" y="205455"/>
                    <a:pt x="403397" y="206397"/>
                  </a:cubicBezTo>
                  <a:cubicBezTo>
                    <a:pt x="404342" y="207338"/>
                    <a:pt x="404342" y="208280"/>
                    <a:pt x="404342" y="209222"/>
                  </a:cubicBezTo>
                  <a:cubicBezTo>
                    <a:pt x="410016" y="218640"/>
                    <a:pt x="417580" y="225232"/>
                    <a:pt x="421363" y="234650"/>
                  </a:cubicBezTo>
                  <a:cubicBezTo>
                    <a:pt x="417580" y="238417"/>
                    <a:pt x="411907" y="240301"/>
                    <a:pt x="407179" y="243126"/>
                  </a:cubicBezTo>
                  <a:cubicBezTo>
                    <a:pt x="397723" y="231825"/>
                    <a:pt x="391104" y="217698"/>
                    <a:pt x="381648" y="206397"/>
                  </a:cubicBezTo>
                  <a:cubicBezTo>
                    <a:pt x="377866" y="197921"/>
                    <a:pt x="372193" y="192270"/>
                    <a:pt x="368410" y="184736"/>
                  </a:cubicBezTo>
                  <a:cubicBezTo>
                    <a:pt x="364628" y="178143"/>
                    <a:pt x="358009" y="172493"/>
                    <a:pt x="356118" y="163075"/>
                  </a:cubicBezTo>
                  <a:cubicBezTo>
                    <a:pt x="357063" y="163075"/>
                    <a:pt x="358009" y="162133"/>
                    <a:pt x="359900" y="162133"/>
                  </a:cubicBezTo>
                  <a:cubicBezTo>
                    <a:pt x="365574" y="157424"/>
                    <a:pt x="372193" y="153657"/>
                    <a:pt x="379757" y="148948"/>
                  </a:cubicBezTo>
                  <a:cubicBezTo>
                    <a:pt x="391104" y="154599"/>
                    <a:pt x="401506" y="162133"/>
                    <a:pt x="412853" y="168726"/>
                  </a:cubicBezTo>
                  <a:cubicBezTo>
                    <a:pt x="412853" y="169667"/>
                    <a:pt x="414744" y="168726"/>
                    <a:pt x="414744" y="169667"/>
                  </a:cubicBezTo>
                  <a:cubicBezTo>
                    <a:pt x="423254" y="175318"/>
                    <a:pt x="431764" y="180027"/>
                    <a:pt x="440274" y="184736"/>
                  </a:cubicBezTo>
                  <a:cubicBezTo>
                    <a:pt x="443111" y="186619"/>
                    <a:pt x="446893" y="191328"/>
                    <a:pt x="451621" y="189445"/>
                  </a:cubicBezTo>
                  <a:cubicBezTo>
                    <a:pt x="451621" y="186619"/>
                    <a:pt x="448784" y="186619"/>
                    <a:pt x="448784" y="182852"/>
                  </a:cubicBezTo>
                  <a:cubicBezTo>
                    <a:pt x="447839" y="182852"/>
                    <a:pt x="446893" y="181911"/>
                    <a:pt x="446893" y="181911"/>
                  </a:cubicBezTo>
                  <a:cubicBezTo>
                    <a:pt x="445948" y="176260"/>
                    <a:pt x="441220" y="175318"/>
                    <a:pt x="440274" y="169667"/>
                  </a:cubicBezTo>
                  <a:cubicBezTo>
                    <a:pt x="434601" y="163075"/>
                    <a:pt x="429873" y="154599"/>
                    <a:pt x="425145" y="147065"/>
                  </a:cubicBezTo>
                  <a:cubicBezTo>
                    <a:pt x="420417" y="140472"/>
                    <a:pt x="415689" y="134822"/>
                    <a:pt x="412853" y="127288"/>
                  </a:cubicBezTo>
                  <a:cubicBezTo>
                    <a:pt x="417580" y="125404"/>
                    <a:pt x="421363" y="120695"/>
                    <a:pt x="425145" y="118812"/>
                  </a:cubicBezTo>
                  <a:close/>
                  <a:moveTo>
                    <a:pt x="518612" y="85064"/>
                  </a:moveTo>
                  <a:cubicBezTo>
                    <a:pt x="505334" y="88828"/>
                    <a:pt x="499644" y="102002"/>
                    <a:pt x="504386" y="117998"/>
                  </a:cubicBezTo>
                  <a:cubicBezTo>
                    <a:pt x="504386" y="118939"/>
                    <a:pt x="505334" y="119880"/>
                    <a:pt x="506283" y="121762"/>
                  </a:cubicBezTo>
                  <a:cubicBezTo>
                    <a:pt x="508179" y="127408"/>
                    <a:pt x="510076" y="133995"/>
                    <a:pt x="512922" y="138700"/>
                  </a:cubicBezTo>
                  <a:cubicBezTo>
                    <a:pt x="516715" y="146228"/>
                    <a:pt x="527148" y="156578"/>
                    <a:pt x="541374" y="152814"/>
                  </a:cubicBezTo>
                  <a:cubicBezTo>
                    <a:pt x="548962" y="150932"/>
                    <a:pt x="552755" y="147169"/>
                    <a:pt x="557498" y="141523"/>
                  </a:cubicBezTo>
                  <a:cubicBezTo>
                    <a:pt x="564137" y="122703"/>
                    <a:pt x="551807" y="95415"/>
                    <a:pt x="541374" y="87887"/>
                  </a:cubicBezTo>
                  <a:cubicBezTo>
                    <a:pt x="534735" y="83182"/>
                    <a:pt x="526200" y="82241"/>
                    <a:pt x="518612" y="85064"/>
                  </a:cubicBezTo>
                  <a:close/>
                  <a:moveTo>
                    <a:pt x="1208619" y="69326"/>
                  </a:moveTo>
                  <a:cubicBezTo>
                    <a:pt x="1212389" y="70268"/>
                    <a:pt x="1222757" y="75918"/>
                    <a:pt x="1223700" y="77802"/>
                  </a:cubicBezTo>
                  <a:cubicBezTo>
                    <a:pt x="1224642" y="80627"/>
                    <a:pt x="1220872" y="84394"/>
                    <a:pt x="1218987" y="87220"/>
                  </a:cubicBezTo>
                  <a:cubicBezTo>
                    <a:pt x="1218044" y="89103"/>
                    <a:pt x="1217102" y="91928"/>
                    <a:pt x="1216159" y="93812"/>
                  </a:cubicBezTo>
                  <a:cubicBezTo>
                    <a:pt x="1214274" y="97579"/>
                    <a:pt x="1213332" y="99463"/>
                    <a:pt x="1212389" y="104171"/>
                  </a:cubicBezTo>
                  <a:cubicBezTo>
                    <a:pt x="1211446" y="105113"/>
                    <a:pt x="1210504" y="106055"/>
                    <a:pt x="1209561" y="107939"/>
                  </a:cubicBezTo>
                  <a:cubicBezTo>
                    <a:pt x="1208619" y="108880"/>
                    <a:pt x="1209561" y="109822"/>
                    <a:pt x="1209561" y="110764"/>
                  </a:cubicBezTo>
                  <a:cubicBezTo>
                    <a:pt x="1206734" y="113589"/>
                    <a:pt x="1204849" y="118298"/>
                    <a:pt x="1202963" y="123007"/>
                  </a:cubicBezTo>
                  <a:cubicBezTo>
                    <a:pt x="1199193" y="130541"/>
                    <a:pt x="1192595" y="140901"/>
                    <a:pt x="1197308" y="152202"/>
                  </a:cubicBezTo>
                  <a:cubicBezTo>
                    <a:pt x="1199193" y="157853"/>
                    <a:pt x="1210504" y="164445"/>
                    <a:pt x="1218987" y="164445"/>
                  </a:cubicBezTo>
                  <a:cubicBezTo>
                    <a:pt x="1233125" y="164445"/>
                    <a:pt x="1235010" y="152202"/>
                    <a:pt x="1241608" y="143726"/>
                  </a:cubicBezTo>
                  <a:cubicBezTo>
                    <a:pt x="1244436" y="136192"/>
                    <a:pt x="1247263" y="129599"/>
                    <a:pt x="1251034" y="123949"/>
                  </a:cubicBezTo>
                  <a:cubicBezTo>
                    <a:pt x="1252919" y="118298"/>
                    <a:pt x="1257632" y="111706"/>
                    <a:pt x="1260459" y="106055"/>
                  </a:cubicBezTo>
                  <a:cubicBezTo>
                    <a:pt x="1261402" y="102288"/>
                    <a:pt x="1262344" y="97579"/>
                    <a:pt x="1265172" y="97579"/>
                  </a:cubicBezTo>
                  <a:cubicBezTo>
                    <a:pt x="1268000" y="96637"/>
                    <a:pt x="1270827" y="99463"/>
                    <a:pt x="1272712" y="100404"/>
                  </a:cubicBezTo>
                  <a:cubicBezTo>
                    <a:pt x="1275540" y="102288"/>
                    <a:pt x="1278368" y="102288"/>
                    <a:pt x="1280253" y="104171"/>
                  </a:cubicBezTo>
                  <a:cubicBezTo>
                    <a:pt x="1278368" y="114531"/>
                    <a:pt x="1272712" y="123007"/>
                    <a:pt x="1268000" y="131483"/>
                  </a:cubicBezTo>
                  <a:cubicBezTo>
                    <a:pt x="1268000" y="132425"/>
                    <a:pt x="1268000" y="134308"/>
                    <a:pt x="1267057" y="135250"/>
                  </a:cubicBezTo>
                  <a:cubicBezTo>
                    <a:pt x="1264229" y="139959"/>
                    <a:pt x="1261402" y="147493"/>
                    <a:pt x="1258574" y="153144"/>
                  </a:cubicBezTo>
                  <a:cubicBezTo>
                    <a:pt x="1257632" y="155027"/>
                    <a:pt x="1255746" y="155969"/>
                    <a:pt x="1254804" y="157853"/>
                  </a:cubicBezTo>
                  <a:cubicBezTo>
                    <a:pt x="1252919" y="161620"/>
                    <a:pt x="1250091" y="167270"/>
                    <a:pt x="1246321" y="171037"/>
                  </a:cubicBezTo>
                  <a:cubicBezTo>
                    <a:pt x="1233125" y="181397"/>
                    <a:pt x="1211446" y="178572"/>
                    <a:pt x="1198251" y="170096"/>
                  </a:cubicBezTo>
                  <a:cubicBezTo>
                    <a:pt x="1190710" y="166329"/>
                    <a:pt x="1185997" y="159736"/>
                    <a:pt x="1180342" y="154085"/>
                  </a:cubicBezTo>
                  <a:cubicBezTo>
                    <a:pt x="1177514" y="148435"/>
                    <a:pt x="1176572" y="139959"/>
                    <a:pt x="1177514" y="133366"/>
                  </a:cubicBezTo>
                  <a:cubicBezTo>
                    <a:pt x="1177514" y="131483"/>
                    <a:pt x="1179400" y="130541"/>
                    <a:pt x="1179400" y="128658"/>
                  </a:cubicBezTo>
                  <a:cubicBezTo>
                    <a:pt x="1180342" y="127716"/>
                    <a:pt x="1179400" y="125832"/>
                    <a:pt x="1180342" y="123949"/>
                  </a:cubicBezTo>
                  <a:cubicBezTo>
                    <a:pt x="1180342" y="123007"/>
                    <a:pt x="1182227" y="121123"/>
                    <a:pt x="1183170" y="120182"/>
                  </a:cubicBezTo>
                  <a:cubicBezTo>
                    <a:pt x="1183170" y="118298"/>
                    <a:pt x="1184112" y="116415"/>
                    <a:pt x="1184112" y="115473"/>
                  </a:cubicBezTo>
                  <a:cubicBezTo>
                    <a:pt x="1185997" y="110764"/>
                    <a:pt x="1189768" y="106055"/>
                    <a:pt x="1192595" y="101346"/>
                  </a:cubicBezTo>
                  <a:cubicBezTo>
                    <a:pt x="1192595" y="100404"/>
                    <a:pt x="1192595" y="98521"/>
                    <a:pt x="1193538" y="96637"/>
                  </a:cubicBezTo>
                  <a:cubicBezTo>
                    <a:pt x="1195423" y="92870"/>
                    <a:pt x="1199193" y="89103"/>
                    <a:pt x="1199193" y="84394"/>
                  </a:cubicBezTo>
                  <a:cubicBezTo>
                    <a:pt x="1202963" y="80627"/>
                    <a:pt x="1203906" y="74977"/>
                    <a:pt x="1206734" y="70268"/>
                  </a:cubicBezTo>
                  <a:cubicBezTo>
                    <a:pt x="1206734" y="69326"/>
                    <a:pt x="1207676" y="69326"/>
                    <a:pt x="1208619" y="69326"/>
                  </a:cubicBezTo>
                  <a:close/>
                  <a:moveTo>
                    <a:pt x="532839" y="68127"/>
                  </a:moveTo>
                  <a:cubicBezTo>
                    <a:pt x="536632" y="68127"/>
                    <a:pt x="537581" y="69068"/>
                    <a:pt x="540426" y="70009"/>
                  </a:cubicBezTo>
                  <a:cubicBezTo>
                    <a:pt x="545168" y="70950"/>
                    <a:pt x="548013" y="70950"/>
                    <a:pt x="551807" y="73773"/>
                  </a:cubicBezTo>
                  <a:cubicBezTo>
                    <a:pt x="556549" y="76596"/>
                    <a:pt x="562240" y="83182"/>
                    <a:pt x="566033" y="87887"/>
                  </a:cubicBezTo>
                  <a:cubicBezTo>
                    <a:pt x="566982" y="88828"/>
                    <a:pt x="567930" y="89769"/>
                    <a:pt x="567930" y="89769"/>
                  </a:cubicBezTo>
                  <a:cubicBezTo>
                    <a:pt x="567930" y="90710"/>
                    <a:pt x="567930" y="91651"/>
                    <a:pt x="567930" y="92592"/>
                  </a:cubicBezTo>
                  <a:cubicBezTo>
                    <a:pt x="568879" y="93533"/>
                    <a:pt x="570776" y="94474"/>
                    <a:pt x="571724" y="96356"/>
                  </a:cubicBezTo>
                  <a:cubicBezTo>
                    <a:pt x="571724" y="97297"/>
                    <a:pt x="571724" y="99179"/>
                    <a:pt x="572672" y="100120"/>
                  </a:cubicBezTo>
                  <a:cubicBezTo>
                    <a:pt x="572672" y="101061"/>
                    <a:pt x="574569" y="102002"/>
                    <a:pt x="574569" y="102943"/>
                  </a:cubicBezTo>
                  <a:cubicBezTo>
                    <a:pt x="579311" y="115175"/>
                    <a:pt x="580260" y="134936"/>
                    <a:pt x="572672" y="145287"/>
                  </a:cubicBezTo>
                  <a:cubicBezTo>
                    <a:pt x="570776" y="148109"/>
                    <a:pt x="568879" y="150932"/>
                    <a:pt x="565085" y="153755"/>
                  </a:cubicBezTo>
                  <a:cubicBezTo>
                    <a:pt x="559394" y="158460"/>
                    <a:pt x="554652" y="161283"/>
                    <a:pt x="546116" y="164106"/>
                  </a:cubicBezTo>
                  <a:cubicBezTo>
                    <a:pt x="536632" y="167870"/>
                    <a:pt x="522406" y="168811"/>
                    <a:pt x="512922" y="164106"/>
                  </a:cubicBezTo>
                  <a:cubicBezTo>
                    <a:pt x="508179" y="161283"/>
                    <a:pt x="503437" y="157519"/>
                    <a:pt x="499644" y="152814"/>
                  </a:cubicBezTo>
                  <a:cubicBezTo>
                    <a:pt x="495850" y="148109"/>
                    <a:pt x="491108" y="140582"/>
                    <a:pt x="488262" y="133995"/>
                  </a:cubicBezTo>
                  <a:cubicBezTo>
                    <a:pt x="488262" y="132113"/>
                    <a:pt x="486366" y="130231"/>
                    <a:pt x="486366" y="128349"/>
                  </a:cubicBezTo>
                  <a:cubicBezTo>
                    <a:pt x="485417" y="126467"/>
                    <a:pt x="486366" y="123644"/>
                    <a:pt x="485417" y="121762"/>
                  </a:cubicBezTo>
                  <a:cubicBezTo>
                    <a:pt x="484469" y="117998"/>
                    <a:pt x="482572" y="111412"/>
                    <a:pt x="483520" y="105766"/>
                  </a:cubicBezTo>
                  <a:cubicBezTo>
                    <a:pt x="484469" y="104825"/>
                    <a:pt x="485417" y="102943"/>
                    <a:pt x="485417" y="101061"/>
                  </a:cubicBezTo>
                  <a:cubicBezTo>
                    <a:pt x="486366" y="100120"/>
                    <a:pt x="485417" y="98238"/>
                    <a:pt x="486366" y="96356"/>
                  </a:cubicBezTo>
                  <a:cubicBezTo>
                    <a:pt x="486366" y="93533"/>
                    <a:pt x="490159" y="91651"/>
                    <a:pt x="490159" y="88828"/>
                  </a:cubicBezTo>
                  <a:cubicBezTo>
                    <a:pt x="493005" y="87887"/>
                    <a:pt x="493953" y="84123"/>
                    <a:pt x="496798" y="82241"/>
                  </a:cubicBezTo>
                  <a:cubicBezTo>
                    <a:pt x="497747" y="81300"/>
                    <a:pt x="499644" y="81300"/>
                    <a:pt x="500592" y="79419"/>
                  </a:cubicBezTo>
                  <a:cubicBezTo>
                    <a:pt x="502489" y="78478"/>
                    <a:pt x="503437" y="77537"/>
                    <a:pt x="504386" y="76596"/>
                  </a:cubicBezTo>
                  <a:cubicBezTo>
                    <a:pt x="505334" y="75655"/>
                    <a:pt x="507231" y="75655"/>
                    <a:pt x="508179" y="75655"/>
                  </a:cubicBezTo>
                  <a:cubicBezTo>
                    <a:pt x="510076" y="74714"/>
                    <a:pt x="510076" y="73773"/>
                    <a:pt x="511973" y="72832"/>
                  </a:cubicBezTo>
                  <a:cubicBezTo>
                    <a:pt x="517664" y="70009"/>
                    <a:pt x="526200" y="69068"/>
                    <a:pt x="532839" y="68127"/>
                  </a:cubicBezTo>
                  <a:close/>
                  <a:moveTo>
                    <a:pt x="639318" y="44264"/>
                  </a:moveTo>
                  <a:cubicBezTo>
                    <a:pt x="635308" y="45327"/>
                    <a:pt x="631299" y="46744"/>
                    <a:pt x="627053" y="46272"/>
                  </a:cubicBezTo>
                  <a:cubicBezTo>
                    <a:pt x="625166" y="48162"/>
                    <a:pt x="623279" y="49107"/>
                    <a:pt x="623279" y="51941"/>
                  </a:cubicBezTo>
                  <a:cubicBezTo>
                    <a:pt x="622336" y="55721"/>
                    <a:pt x="626109" y="60445"/>
                    <a:pt x="627053" y="65169"/>
                  </a:cubicBezTo>
                  <a:cubicBezTo>
                    <a:pt x="627996" y="68949"/>
                    <a:pt x="626109" y="71783"/>
                    <a:pt x="628940" y="73673"/>
                  </a:cubicBezTo>
                  <a:cubicBezTo>
                    <a:pt x="637431" y="75563"/>
                    <a:pt x="644035" y="70838"/>
                    <a:pt x="651583" y="69893"/>
                  </a:cubicBezTo>
                  <a:cubicBezTo>
                    <a:pt x="653470" y="67059"/>
                    <a:pt x="658187" y="65169"/>
                    <a:pt x="659131" y="60445"/>
                  </a:cubicBezTo>
                  <a:cubicBezTo>
                    <a:pt x="660074" y="54776"/>
                    <a:pt x="656300" y="46272"/>
                    <a:pt x="651583" y="44382"/>
                  </a:cubicBezTo>
                  <a:cubicBezTo>
                    <a:pt x="647338" y="42493"/>
                    <a:pt x="643328" y="43201"/>
                    <a:pt x="639318" y="44264"/>
                  </a:cubicBezTo>
                  <a:close/>
                  <a:moveTo>
                    <a:pt x="654413" y="28320"/>
                  </a:moveTo>
                  <a:cubicBezTo>
                    <a:pt x="662905" y="30209"/>
                    <a:pt x="666678" y="30209"/>
                    <a:pt x="671396" y="35879"/>
                  </a:cubicBezTo>
                  <a:cubicBezTo>
                    <a:pt x="676113" y="39658"/>
                    <a:pt x="679887" y="51941"/>
                    <a:pt x="676113" y="60445"/>
                  </a:cubicBezTo>
                  <a:cubicBezTo>
                    <a:pt x="673283" y="65169"/>
                    <a:pt x="668565" y="67059"/>
                    <a:pt x="666678" y="71783"/>
                  </a:cubicBezTo>
                  <a:cubicBezTo>
                    <a:pt x="668565" y="73673"/>
                    <a:pt x="672339" y="73673"/>
                    <a:pt x="675170" y="75563"/>
                  </a:cubicBezTo>
                  <a:cubicBezTo>
                    <a:pt x="678000" y="76507"/>
                    <a:pt x="678943" y="79342"/>
                    <a:pt x="681774" y="81232"/>
                  </a:cubicBezTo>
                  <a:cubicBezTo>
                    <a:pt x="682717" y="84066"/>
                    <a:pt x="683661" y="86901"/>
                    <a:pt x="685548" y="89735"/>
                  </a:cubicBezTo>
                  <a:cubicBezTo>
                    <a:pt x="687435" y="95404"/>
                    <a:pt x="689322" y="101074"/>
                    <a:pt x="692152" y="106743"/>
                  </a:cubicBezTo>
                  <a:cubicBezTo>
                    <a:pt x="693095" y="109577"/>
                    <a:pt x="695926" y="110522"/>
                    <a:pt x="694982" y="112412"/>
                  </a:cubicBezTo>
                  <a:cubicBezTo>
                    <a:pt x="694039" y="116191"/>
                    <a:pt x="689322" y="114302"/>
                    <a:pt x="685548" y="115246"/>
                  </a:cubicBezTo>
                  <a:cubicBezTo>
                    <a:pt x="679887" y="117136"/>
                    <a:pt x="678000" y="119971"/>
                    <a:pt x="675170" y="114302"/>
                  </a:cubicBezTo>
                  <a:cubicBezTo>
                    <a:pt x="670452" y="106743"/>
                    <a:pt x="669509" y="94460"/>
                    <a:pt x="664792" y="87846"/>
                  </a:cubicBezTo>
                  <a:cubicBezTo>
                    <a:pt x="658187" y="79342"/>
                    <a:pt x="647809" y="87846"/>
                    <a:pt x="636488" y="87846"/>
                  </a:cubicBezTo>
                  <a:cubicBezTo>
                    <a:pt x="630827" y="90680"/>
                    <a:pt x="633657" y="95404"/>
                    <a:pt x="635544" y="102018"/>
                  </a:cubicBezTo>
                  <a:cubicBezTo>
                    <a:pt x="636488" y="103908"/>
                    <a:pt x="636488" y="105798"/>
                    <a:pt x="636488" y="107688"/>
                  </a:cubicBezTo>
                  <a:cubicBezTo>
                    <a:pt x="637431" y="109577"/>
                    <a:pt x="638374" y="111467"/>
                    <a:pt x="638374" y="113357"/>
                  </a:cubicBezTo>
                  <a:cubicBezTo>
                    <a:pt x="640261" y="118081"/>
                    <a:pt x="640261" y="122805"/>
                    <a:pt x="642148" y="126585"/>
                  </a:cubicBezTo>
                  <a:cubicBezTo>
                    <a:pt x="635544" y="127530"/>
                    <a:pt x="630827" y="132254"/>
                    <a:pt x="623279" y="130364"/>
                  </a:cubicBezTo>
                  <a:cubicBezTo>
                    <a:pt x="619505" y="115246"/>
                    <a:pt x="615731" y="100129"/>
                    <a:pt x="611014" y="85956"/>
                  </a:cubicBezTo>
                  <a:cubicBezTo>
                    <a:pt x="609127" y="69893"/>
                    <a:pt x="602523" y="55721"/>
                    <a:pt x="600636" y="39658"/>
                  </a:cubicBezTo>
                  <a:cubicBezTo>
                    <a:pt x="607240" y="37768"/>
                    <a:pt x="611957" y="36823"/>
                    <a:pt x="619505" y="34934"/>
                  </a:cubicBezTo>
                  <a:cubicBezTo>
                    <a:pt x="620449" y="34934"/>
                    <a:pt x="622336" y="33044"/>
                    <a:pt x="624223" y="33044"/>
                  </a:cubicBezTo>
                  <a:cubicBezTo>
                    <a:pt x="626109" y="32099"/>
                    <a:pt x="628940" y="33044"/>
                    <a:pt x="631770" y="32099"/>
                  </a:cubicBezTo>
                  <a:cubicBezTo>
                    <a:pt x="632714" y="32099"/>
                    <a:pt x="634601" y="30209"/>
                    <a:pt x="636488" y="30209"/>
                  </a:cubicBezTo>
                  <a:cubicBezTo>
                    <a:pt x="639318" y="29265"/>
                    <a:pt x="643092" y="29265"/>
                    <a:pt x="645922" y="29265"/>
                  </a:cubicBezTo>
                  <a:cubicBezTo>
                    <a:pt x="649696" y="28320"/>
                    <a:pt x="650640" y="27375"/>
                    <a:pt x="654413" y="28320"/>
                  </a:cubicBezTo>
                  <a:close/>
                  <a:moveTo>
                    <a:pt x="914461" y="19857"/>
                  </a:moveTo>
                  <a:cubicBezTo>
                    <a:pt x="914461" y="20800"/>
                    <a:pt x="913519" y="20800"/>
                    <a:pt x="913519" y="21742"/>
                  </a:cubicBezTo>
                  <a:cubicBezTo>
                    <a:pt x="910691" y="27398"/>
                    <a:pt x="908805" y="33996"/>
                    <a:pt x="905977" y="40594"/>
                  </a:cubicBezTo>
                  <a:cubicBezTo>
                    <a:pt x="905977" y="41537"/>
                    <a:pt x="904092" y="42479"/>
                    <a:pt x="904092" y="43422"/>
                  </a:cubicBezTo>
                  <a:cubicBezTo>
                    <a:pt x="903149" y="45307"/>
                    <a:pt x="903149" y="47192"/>
                    <a:pt x="903149" y="48135"/>
                  </a:cubicBezTo>
                  <a:cubicBezTo>
                    <a:pt x="901264" y="51905"/>
                    <a:pt x="898436" y="55676"/>
                    <a:pt x="900321" y="60389"/>
                  </a:cubicBezTo>
                  <a:cubicBezTo>
                    <a:pt x="907863" y="61331"/>
                    <a:pt x="919175" y="61331"/>
                    <a:pt x="925773" y="61331"/>
                  </a:cubicBezTo>
                  <a:cubicBezTo>
                    <a:pt x="928601" y="57561"/>
                    <a:pt x="924831" y="51905"/>
                    <a:pt x="923888" y="48135"/>
                  </a:cubicBezTo>
                  <a:cubicBezTo>
                    <a:pt x="922945" y="42479"/>
                    <a:pt x="921060" y="33996"/>
                    <a:pt x="920117" y="28340"/>
                  </a:cubicBezTo>
                  <a:cubicBezTo>
                    <a:pt x="919175" y="25513"/>
                    <a:pt x="916347" y="19857"/>
                    <a:pt x="914461" y="19857"/>
                  </a:cubicBezTo>
                  <a:close/>
                  <a:moveTo>
                    <a:pt x="1007622" y="11536"/>
                  </a:moveTo>
                  <a:cubicBezTo>
                    <a:pt x="1013288" y="11536"/>
                    <a:pt x="1018954" y="12477"/>
                    <a:pt x="1022731" y="15303"/>
                  </a:cubicBezTo>
                  <a:cubicBezTo>
                    <a:pt x="1023676" y="18128"/>
                    <a:pt x="1021787" y="20953"/>
                    <a:pt x="1020843" y="24720"/>
                  </a:cubicBezTo>
                  <a:cubicBezTo>
                    <a:pt x="1020843" y="28487"/>
                    <a:pt x="1020843" y="32255"/>
                    <a:pt x="1019898" y="36022"/>
                  </a:cubicBezTo>
                  <a:cubicBezTo>
                    <a:pt x="1019898" y="37905"/>
                    <a:pt x="1018010" y="38847"/>
                    <a:pt x="1018010" y="40730"/>
                  </a:cubicBezTo>
                  <a:cubicBezTo>
                    <a:pt x="1017065" y="43556"/>
                    <a:pt x="1017065" y="47323"/>
                    <a:pt x="1017065" y="51090"/>
                  </a:cubicBezTo>
                  <a:cubicBezTo>
                    <a:pt x="1015176" y="56740"/>
                    <a:pt x="1013288" y="65216"/>
                    <a:pt x="1012343" y="71809"/>
                  </a:cubicBezTo>
                  <a:cubicBezTo>
                    <a:pt x="1011399" y="76518"/>
                    <a:pt x="1011399" y="81226"/>
                    <a:pt x="1010455" y="84994"/>
                  </a:cubicBezTo>
                  <a:cubicBezTo>
                    <a:pt x="1009510" y="86877"/>
                    <a:pt x="1008566" y="87819"/>
                    <a:pt x="1008566" y="89702"/>
                  </a:cubicBezTo>
                  <a:cubicBezTo>
                    <a:pt x="1008566" y="95353"/>
                    <a:pt x="1018010" y="94411"/>
                    <a:pt x="1024620" y="95353"/>
                  </a:cubicBezTo>
                  <a:cubicBezTo>
                    <a:pt x="1026509" y="95353"/>
                    <a:pt x="1028398" y="97237"/>
                    <a:pt x="1030286" y="97237"/>
                  </a:cubicBezTo>
                  <a:cubicBezTo>
                    <a:pt x="1036897" y="99120"/>
                    <a:pt x="1043507" y="98178"/>
                    <a:pt x="1048229" y="101004"/>
                  </a:cubicBezTo>
                  <a:cubicBezTo>
                    <a:pt x="1050118" y="105712"/>
                    <a:pt x="1047285" y="109479"/>
                    <a:pt x="1047285" y="114188"/>
                  </a:cubicBezTo>
                  <a:cubicBezTo>
                    <a:pt x="1043507" y="116072"/>
                    <a:pt x="1038786" y="112305"/>
                    <a:pt x="1035008" y="112305"/>
                  </a:cubicBezTo>
                  <a:cubicBezTo>
                    <a:pt x="1032175" y="111363"/>
                    <a:pt x="1029342" y="112305"/>
                    <a:pt x="1026509" y="111363"/>
                  </a:cubicBezTo>
                  <a:cubicBezTo>
                    <a:pt x="1025564" y="111363"/>
                    <a:pt x="1023676" y="110421"/>
                    <a:pt x="1022731" y="109479"/>
                  </a:cubicBezTo>
                  <a:cubicBezTo>
                    <a:pt x="1018010" y="108538"/>
                    <a:pt x="1013288" y="108538"/>
                    <a:pt x="1009510" y="107596"/>
                  </a:cubicBezTo>
                  <a:cubicBezTo>
                    <a:pt x="1003844" y="106654"/>
                    <a:pt x="996289" y="104771"/>
                    <a:pt x="988734" y="103829"/>
                  </a:cubicBezTo>
                  <a:cubicBezTo>
                    <a:pt x="987790" y="96295"/>
                    <a:pt x="990623" y="87819"/>
                    <a:pt x="992512" y="79343"/>
                  </a:cubicBezTo>
                  <a:cubicBezTo>
                    <a:pt x="996289" y="63333"/>
                    <a:pt x="999122" y="44498"/>
                    <a:pt x="1002900" y="27546"/>
                  </a:cubicBezTo>
                  <a:cubicBezTo>
                    <a:pt x="1003844" y="22837"/>
                    <a:pt x="1002900" y="10594"/>
                    <a:pt x="1007622" y="11536"/>
                  </a:cubicBezTo>
                  <a:close/>
                  <a:moveTo>
                    <a:pt x="907863" y="1005"/>
                  </a:moveTo>
                  <a:cubicBezTo>
                    <a:pt x="912576" y="1005"/>
                    <a:pt x="923888" y="1005"/>
                    <a:pt x="926716" y="1947"/>
                  </a:cubicBezTo>
                  <a:cubicBezTo>
                    <a:pt x="930487" y="3833"/>
                    <a:pt x="932372" y="15144"/>
                    <a:pt x="934257" y="19857"/>
                  </a:cubicBezTo>
                  <a:cubicBezTo>
                    <a:pt x="936143" y="27398"/>
                    <a:pt x="938028" y="33053"/>
                    <a:pt x="939913" y="39652"/>
                  </a:cubicBezTo>
                  <a:cubicBezTo>
                    <a:pt x="941799" y="44365"/>
                    <a:pt x="942741" y="50020"/>
                    <a:pt x="943684" y="54733"/>
                  </a:cubicBezTo>
                  <a:cubicBezTo>
                    <a:pt x="944627" y="56618"/>
                    <a:pt x="945569" y="57561"/>
                    <a:pt x="946512" y="59446"/>
                  </a:cubicBezTo>
                  <a:cubicBezTo>
                    <a:pt x="946512" y="61331"/>
                    <a:pt x="946512" y="64159"/>
                    <a:pt x="947455" y="66044"/>
                  </a:cubicBezTo>
                  <a:cubicBezTo>
                    <a:pt x="947455" y="67930"/>
                    <a:pt x="949340" y="69815"/>
                    <a:pt x="949340" y="70757"/>
                  </a:cubicBezTo>
                  <a:cubicBezTo>
                    <a:pt x="950283" y="72643"/>
                    <a:pt x="949340" y="74528"/>
                    <a:pt x="950283" y="75470"/>
                  </a:cubicBezTo>
                  <a:cubicBezTo>
                    <a:pt x="952168" y="83954"/>
                    <a:pt x="957824" y="91495"/>
                    <a:pt x="954996" y="98093"/>
                  </a:cubicBezTo>
                  <a:cubicBezTo>
                    <a:pt x="951225" y="98093"/>
                    <a:pt x="944627" y="97150"/>
                    <a:pt x="939913" y="97150"/>
                  </a:cubicBezTo>
                  <a:cubicBezTo>
                    <a:pt x="936143" y="95265"/>
                    <a:pt x="937085" y="91495"/>
                    <a:pt x="936143" y="87724"/>
                  </a:cubicBezTo>
                  <a:cubicBezTo>
                    <a:pt x="934257" y="81126"/>
                    <a:pt x="932372" y="76413"/>
                    <a:pt x="924831" y="75470"/>
                  </a:cubicBezTo>
                  <a:cubicBezTo>
                    <a:pt x="922945" y="75470"/>
                    <a:pt x="920117" y="75470"/>
                    <a:pt x="917289" y="75470"/>
                  </a:cubicBezTo>
                  <a:cubicBezTo>
                    <a:pt x="910691" y="75470"/>
                    <a:pt x="902207" y="73585"/>
                    <a:pt x="896551" y="74528"/>
                  </a:cubicBezTo>
                  <a:cubicBezTo>
                    <a:pt x="891837" y="74528"/>
                    <a:pt x="891837" y="77356"/>
                    <a:pt x="890895" y="81126"/>
                  </a:cubicBezTo>
                  <a:cubicBezTo>
                    <a:pt x="888067" y="85839"/>
                    <a:pt x="886181" y="90552"/>
                    <a:pt x="883353" y="93380"/>
                  </a:cubicBezTo>
                  <a:cubicBezTo>
                    <a:pt x="877697" y="94322"/>
                    <a:pt x="871099" y="94322"/>
                    <a:pt x="867328" y="92437"/>
                  </a:cubicBezTo>
                  <a:cubicBezTo>
                    <a:pt x="869213" y="84896"/>
                    <a:pt x="873927" y="77356"/>
                    <a:pt x="876755" y="70757"/>
                  </a:cubicBezTo>
                  <a:cubicBezTo>
                    <a:pt x="881468" y="57561"/>
                    <a:pt x="887124" y="46250"/>
                    <a:pt x="891837" y="33996"/>
                  </a:cubicBezTo>
                  <a:cubicBezTo>
                    <a:pt x="894665" y="26455"/>
                    <a:pt x="897493" y="17972"/>
                    <a:pt x="901264" y="12316"/>
                  </a:cubicBezTo>
                  <a:cubicBezTo>
                    <a:pt x="902207" y="9488"/>
                    <a:pt x="904092" y="1005"/>
                    <a:pt x="907863" y="1005"/>
                  </a:cubicBezTo>
                  <a:close/>
                  <a:moveTo>
                    <a:pt x="823735" y="151"/>
                  </a:moveTo>
                  <a:cubicBezTo>
                    <a:pt x="824678" y="12423"/>
                    <a:pt x="826565" y="22808"/>
                    <a:pt x="828451" y="34137"/>
                  </a:cubicBezTo>
                  <a:cubicBezTo>
                    <a:pt x="829394" y="43577"/>
                    <a:pt x="828451" y="53017"/>
                    <a:pt x="830337" y="60570"/>
                  </a:cubicBezTo>
                  <a:cubicBezTo>
                    <a:pt x="830337" y="62458"/>
                    <a:pt x="831281" y="63402"/>
                    <a:pt x="831281" y="64346"/>
                  </a:cubicBezTo>
                  <a:cubicBezTo>
                    <a:pt x="833167" y="73786"/>
                    <a:pt x="832224" y="84171"/>
                    <a:pt x="833167" y="92667"/>
                  </a:cubicBezTo>
                  <a:cubicBezTo>
                    <a:pt x="828451" y="93611"/>
                    <a:pt x="819962" y="96443"/>
                    <a:pt x="816190" y="93611"/>
                  </a:cubicBezTo>
                  <a:cubicBezTo>
                    <a:pt x="814303" y="84171"/>
                    <a:pt x="816190" y="73786"/>
                    <a:pt x="813360" y="65290"/>
                  </a:cubicBezTo>
                  <a:cubicBezTo>
                    <a:pt x="813360" y="64346"/>
                    <a:pt x="812417" y="62458"/>
                    <a:pt x="812417" y="61514"/>
                  </a:cubicBezTo>
                  <a:cubicBezTo>
                    <a:pt x="811474" y="53961"/>
                    <a:pt x="812417" y="45465"/>
                    <a:pt x="811474" y="38857"/>
                  </a:cubicBezTo>
                  <a:cubicBezTo>
                    <a:pt x="810531" y="35081"/>
                    <a:pt x="809588" y="31304"/>
                    <a:pt x="808644" y="28472"/>
                  </a:cubicBezTo>
                  <a:cubicBezTo>
                    <a:pt x="808644" y="24696"/>
                    <a:pt x="809588" y="20920"/>
                    <a:pt x="806758" y="18088"/>
                  </a:cubicBezTo>
                  <a:cubicBezTo>
                    <a:pt x="802985" y="19976"/>
                    <a:pt x="804872" y="24696"/>
                    <a:pt x="803929" y="28472"/>
                  </a:cubicBezTo>
                  <a:cubicBezTo>
                    <a:pt x="802985" y="30360"/>
                    <a:pt x="801099" y="32248"/>
                    <a:pt x="801099" y="34137"/>
                  </a:cubicBezTo>
                  <a:cubicBezTo>
                    <a:pt x="801099" y="36969"/>
                    <a:pt x="801099" y="39801"/>
                    <a:pt x="801099" y="41689"/>
                  </a:cubicBezTo>
                  <a:cubicBezTo>
                    <a:pt x="800156" y="43577"/>
                    <a:pt x="799213" y="45465"/>
                    <a:pt x="798270" y="47353"/>
                  </a:cubicBezTo>
                  <a:cubicBezTo>
                    <a:pt x="798270" y="50185"/>
                    <a:pt x="798270" y="53017"/>
                    <a:pt x="797326" y="55850"/>
                  </a:cubicBezTo>
                  <a:cubicBezTo>
                    <a:pt x="797326" y="57738"/>
                    <a:pt x="795440" y="60570"/>
                    <a:pt x="795440" y="62458"/>
                  </a:cubicBezTo>
                  <a:cubicBezTo>
                    <a:pt x="794497" y="66234"/>
                    <a:pt x="794497" y="69066"/>
                    <a:pt x="794497" y="72842"/>
                  </a:cubicBezTo>
                  <a:cubicBezTo>
                    <a:pt x="793554" y="74730"/>
                    <a:pt x="791667" y="77563"/>
                    <a:pt x="791667" y="80395"/>
                  </a:cubicBezTo>
                  <a:cubicBezTo>
                    <a:pt x="790724" y="82283"/>
                    <a:pt x="791667" y="84171"/>
                    <a:pt x="790724" y="86059"/>
                  </a:cubicBezTo>
                  <a:cubicBezTo>
                    <a:pt x="789781" y="90779"/>
                    <a:pt x="787895" y="94555"/>
                    <a:pt x="786951" y="99276"/>
                  </a:cubicBezTo>
                  <a:cubicBezTo>
                    <a:pt x="783179" y="100220"/>
                    <a:pt x="776577" y="99276"/>
                    <a:pt x="771861" y="99276"/>
                  </a:cubicBezTo>
                  <a:cubicBezTo>
                    <a:pt x="770918" y="94555"/>
                    <a:pt x="768088" y="90779"/>
                    <a:pt x="766202" y="87003"/>
                  </a:cubicBezTo>
                  <a:cubicBezTo>
                    <a:pt x="760543" y="70010"/>
                    <a:pt x="752054" y="55850"/>
                    <a:pt x="746395" y="39801"/>
                  </a:cubicBezTo>
                  <a:cubicBezTo>
                    <a:pt x="746395" y="37913"/>
                    <a:pt x="744509" y="37913"/>
                    <a:pt x="744509" y="36025"/>
                  </a:cubicBezTo>
                  <a:cubicBezTo>
                    <a:pt x="743566" y="31304"/>
                    <a:pt x="740736" y="27528"/>
                    <a:pt x="738850" y="23752"/>
                  </a:cubicBezTo>
                  <a:cubicBezTo>
                    <a:pt x="733191" y="26584"/>
                    <a:pt x="737906" y="33192"/>
                    <a:pt x="738850" y="36969"/>
                  </a:cubicBezTo>
                  <a:cubicBezTo>
                    <a:pt x="738850" y="37913"/>
                    <a:pt x="737906" y="39801"/>
                    <a:pt x="737906" y="40745"/>
                  </a:cubicBezTo>
                  <a:cubicBezTo>
                    <a:pt x="737906" y="52073"/>
                    <a:pt x="741679" y="66234"/>
                    <a:pt x="742622" y="78507"/>
                  </a:cubicBezTo>
                  <a:cubicBezTo>
                    <a:pt x="742622" y="82283"/>
                    <a:pt x="741679" y="85115"/>
                    <a:pt x="742622" y="88891"/>
                  </a:cubicBezTo>
                  <a:cubicBezTo>
                    <a:pt x="743566" y="93611"/>
                    <a:pt x="746395" y="98332"/>
                    <a:pt x="744509" y="103052"/>
                  </a:cubicBezTo>
                  <a:cubicBezTo>
                    <a:pt x="739793" y="103996"/>
                    <a:pt x="734134" y="105884"/>
                    <a:pt x="729418" y="104940"/>
                  </a:cubicBezTo>
                  <a:cubicBezTo>
                    <a:pt x="725645" y="101164"/>
                    <a:pt x="725645" y="95499"/>
                    <a:pt x="725645" y="90779"/>
                  </a:cubicBezTo>
                  <a:cubicBezTo>
                    <a:pt x="725645" y="86059"/>
                    <a:pt x="725645" y="80395"/>
                    <a:pt x="724702" y="74730"/>
                  </a:cubicBezTo>
                  <a:cubicBezTo>
                    <a:pt x="723759" y="70954"/>
                    <a:pt x="722816" y="66234"/>
                    <a:pt x="722816" y="62458"/>
                  </a:cubicBezTo>
                  <a:cubicBezTo>
                    <a:pt x="721873" y="54905"/>
                    <a:pt x="721873" y="47353"/>
                    <a:pt x="720929" y="40745"/>
                  </a:cubicBezTo>
                  <a:cubicBezTo>
                    <a:pt x="720929" y="38857"/>
                    <a:pt x="719986" y="37913"/>
                    <a:pt x="719043" y="36025"/>
                  </a:cubicBezTo>
                  <a:cubicBezTo>
                    <a:pt x="718100" y="28472"/>
                    <a:pt x="719043" y="20920"/>
                    <a:pt x="718100" y="13368"/>
                  </a:cubicBezTo>
                  <a:cubicBezTo>
                    <a:pt x="719986" y="9591"/>
                    <a:pt x="723759" y="10535"/>
                    <a:pt x="726588" y="10535"/>
                  </a:cubicBezTo>
                  <a:cubicBezTo>
                    <a:pt x="734134" y="9591"/>
                    <a:pt x="743566" y="6759"/>
                    <a:pt x="751111" y="8647"/>
                  </a:cubicBezTo>
                  <a:cubicBezTo>
                    <a:pt x="752997" y="18088"/>
                    <a:pt x="756770" y="25640"/>
                    <a:pt x="760543" y="34137"/>
                  </a:cubicBezTo>
                  <a:cubicBezTo>
                    <a:pt x="761486" y="36025"/>
                    <a:pt x="762429" y="37913"/>
                    <a:pt x="763372" y="39801"/>
                  </a:cubicBezTo>
                  <a:cubicBezTo>
                    <a:pt x="763372" y="41689"/>
                    <a:pt x="763372" y="42633"/>
                    <a:pt x="763372" y="43577"/>
                  </a:cubicBezTo>
                  <a:cubicBezTo>
                    <a:pt x="764315" y="45465"/>
                    <a:pt x="765258" y="46409"/>
                    <a:pt x="766202" y="47353"/>
                  </a:cubicBezTo>
                  <a:cubicBezTo>
                    <a:pt x="768088" y="51129"/>
                    <a:pt x="769031" y="56794"/>
                    <a:pt x="770918" y="60570"/>
                  </a:cubicBezTo>
                  <a:cubicBezTo>
                    <a:pt x="770918" y="61514"/>
                    <a:pt x="772804" y="62458"/>
                    <a:pt x="772804" y="64346"/>
                  </a:cubicBezTo>
                  <a:cubicBezTo>
                    <a:pt x="774690" y="67178"/>
                    <a:pt x="774690" y="71898"/>
                    <a:pt x="778463" y="72842"/>
                  </a:cubicBezTo>
                  <a:cubicBezTo>
                    <a:pt x="782236" y="70954"/>
                    <a:pt x="780349" y="66234"/>
                    <a:pt x="781292" y="63402"/>
                  </a:cubicBezTo>
                  <a:cubicBezTo>
                    <a:pt x="781292" y="60570"/>
                    <a:pt x="783179" y="57738"/>
                    <a:pt x="784122" y="54905"/>
                  </a:cubicBezTo>
                  <a:cubicBezTo>
                    <a:pt x="784122" y="52073"/>
                    <a:pt x="784122" y="50185"/>
                    <a:pt x="784122" y="47353"/>
                  </a:cubicBezTo>
                  <a:cubicBezTo>
                    <a:pt x="785065" y="43577"/>
                    <a:pt x="786008" y="39801"/>
                    <a:pt x="786951" y="36025"/>
                  </a:cubicBezTo>
                  <a:cubicBezTo>
                    <a:pt x="788838" y="24696"/>
                    <a:pt x="790724" y="13368"/>
                    <a:pt x="794497" y="2983"/>
                  </a:cubicBezTo>
                  <a:cubicBezTo>
                    <a:pt x="802985" y="2983"/>
                    <a:pt x="815247" y="-793"/>
                    <a:pt x="823735" y="151"/>
                  </a:cubicBezTo>
                  <a:close/>
                </a:path>
              </a:pathLst>
            </a:custGeom>
            <a:solidFill>
              <a:schemeClr val="accent1">
                <a:alpha val="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</p:grpSp>
      <p:sp>
        <p:nvSpPr>
          <p:cNvPr id="17" name="平行四边形 16"/>
          <p:cNvSpPr/>
          <p:nvPr userDrawn="1"/>
        </p:nvSpPr>
        <p:spPr>
          <a:xfrm>
            <a:off x="-90801" y="3299840"/>
            <a:ext cx="1213477" cy="1017381"/>
          </a:xfrm>
          <a:prstGeom prst="parallelogram">
            <a:avLst>
              <a:gd name="adj" fmla="val 100151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0" t="40063" r="41723" b="23660"/>
          <a:stretch>
            <a:fillRect/>
          </a:stretch>
        </p:blipFill>
        <p:spPr>
          <a:xfrm>
            <a:off x="7555683" y="1696049"/>
            <a:ext cx="4289457" cy="5161951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image" Target="../media/image4.png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image" Target="../media/image7.jpeg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3C52E-3FEC-4587-9C7B-1274FB011EB8}" type="datetimeFigureOut">
              <a:rPr lang="zh-CN" altLang="en-US" smtClean="0"/>
              <a:t>2023/10/7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60807-3466-442E-984D-2A417D002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" t="15663" r="28"/>
          <a:stretch>
            <a:fillRect/>
          </a:stretch>
        </p:blipFill>
        <p:spPr>
          <a:xfrm>
            <a:off x="-2722" y="0"/>
            <a:ext cx="12197444" cy="6858001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0">
                <a:schemeClr val="bg1">
                  <a:alpha val="70000"/>
                </a:schemeClr>
              </a:gs>
              <a:gs pos="100000">
                <a:schemeClr val="bg1">
                  <a:alpha val="74000"/>
                </a:schemeClr>
              </a:gs>
            </a:gsLst>
            <a:lin ang="540000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lt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495300" y="897466"/>
            <a:ext cx="11201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495300" y="6283894"/>
            <a:ext cx="11201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 userDrawn="1"/>
        </p:nvGrpSpPr>
        <p:grpSpPr>
          <a:xfrm>
            <a:off x="9350545" y="292994"/>
            <a:ext cx="2338110" cy="483602"/>
            <a:chOff x="-4110608" y="3429000"/>
            <a:chExt cx="3776395" cy="781090"/>
          </a:xfrm>
        </p:grpSpPr>
        <p:sp>
          <p:nvSpPr>
            <p:cNvPr id="12" name="iṡḻîḍe"/>
            <p:cNvSpPr/>
            <p:nvPr/>
          </p:nvSpPr>
          <p:spPr bwMode="auto">
            <a:xfrm>
              <a:off x="-4110608" y="4115868"/>
              <a:ext cx="3776395" cy="94222"/>
            </a:xfrm>
            <a:custGeom>
              <a:avLst/>
              <a:gdLst>
                <a:gd name="connsiteX0" fmla="*/ 3339520 w 6594582"/>
                <a:gd name="connsiteY0" fmla="*/ 41369 h 164536"/>
                <a:gd name="connsiteX1" fmla="*/ 3312098 w 6594582"/>
                <a:gd name="connsiteY1" fmla="*/ 96528 h 164536"/>
                <a:gd name="connsiteX2" fmla="*/ 3360087 w 6594582"/>
                <a:gd name="connsiteY2" fmla="*/ 96528 h 164536"/>
                <a:gd name="connsiteX3" fmla="*/ 3339520 w 6594582"/>
                <a:gd name="connsiteY3" fmla="*/ 41369 h 164536"/>
                <a:gd name="connsiteX4" fmla="*/ 519384 w 6594582"/>
                <a:gd name="connsiteY4" fmla="*/ 41369 h 164536"/>
                <a:gd name="connsiteX5" fmla="*/ 498817 w 6594582"/>
                <a:gd name="connsiteY5" fmla="*/ 96528 h 164536"/>
                <a:gd name="connsiteX6" fmla="*/ 539951 w 6594582"/>
                <a:gd name="connsiteY6" fmla="*/ 96528 h 164536"/>
                <a:gd name="connsiteX7" fmla="*/ 519384 w 6594582"/>
                <a:gd name="connsiteY7" fmla="*/ 41369 h 164536"/>
                <a:gd name="connsiteX8" fmla="*/ 5473957 w 6594582"/>
                <a:gd name="connsiteY8" fmla="*/ 6895 h 164536"/>
                <a:gd name="connsiteX9" fmla="*/ 5460520 w 6594582"/>
                <a:gd name="connsiteY9" fmla="*/ 13790 h 164536"/>
                <a:gd name="connsiteX10" fmla="*/ 5460520 w 6594582"/>
                <a:gd name="connsiteY10" fmla="*/ 68949 h 164536"/>
                <a:gd name="connsiteX11" fmla="*/ 5494113 w 6594582"/>
                <a:gd name="connsiteY11" fmla="*/ 68949 h 164536"/>
                <a:gd name="connsiteX12" fmla="*/ 5500832 w 6594582"/>
                <a:gd name="connsiteY12" fmla="*/ 41369 h 164536"/>
                <a:gd name="connsiteX13" fmla="*/ 5473957 w 6594582"/>
                <a:gd name="connsiteY13" fmla="*/ 6895 h 164536"/>
                <a:gd name="connsiteX14" fmla="*/ 2711270 w 6594582"/>
                <a:gd name="connsiteY14" fmla="*/ 6895 h 164536"/>
                <a:gd name="connsiteX15" fmla="*/ 2697558 w 6594582"/>
                <a:gd name="connsiteY15" fmla="*/ 13790 h 164536"/>
                <a:gd name="connsiteX16" fmla="*/ 2697558 w 6594582"/>
                <a:gd name="connsiteY16" fmla="*/ 68949 h 164536"/>
                <a:gd name="connsiteX17" fmla="*/ 2731837 w 6594582"/>
                <a:gd name="connsiteY17" fmla="*/ 68949 h 164536"/>
                <a:gd name="connsiteX18" fmla="*/ 2738692 w 6594582"/>
                <a:gd name="connsiteY18" fmla="*/ 41369 h 164536"/>
                <a:gd name="connsiteX19" fmla="*/ 2711270 w 6594582"/>
                <a:gd name="connsiteY19" fmla="*/ 6895 h 164536"/>
                <a:gd name="connsiteX20" fmla="*/ 2415249 w 6594582"/>
                <a:gd name="connsiteY20" fmla="*/ 6881 h 164536"/>
                <a:gd name="connsiteX21" fmla="*/ 2374181 w 6594582"/>
                <a:gd name="connsiteY21" fmla="*/ 75687 h 164536"/>
                <a:gd name="connsiteX22" fmla="*/ 2415249 w 6594582"/>
                <a:gd name="connsiteY22" fmla="*/ 144493 h 164536"/>
                <a:gd name="connsiteX23" fmla="*/ 2456317 w 6594582"/>
                <a:gd name="connsiteY23" fmla="*/ 75687 h 164536"/>
                <a:gd name="connsiteX24" fmla="*/ 2415249 w 6594582"/>
                <a:gd name="connsiteY24" fmla="*/ 6881 h 164536"/>
                <a:gd name="connsiteX25" fmla="*/ 6433336 w 6594582"/>
                <a:gd name="connsiteY25" fmla="*/ 0 h 164536"/>
                <a:gd name="connsiteX26" fmla="*/ 6513959 w 6594582"/>
                <a:gd name="connsiteY26" fmla="*/ 0 h 164536"/>
                <a:gd name="connsiteX27" fmla="*/ 6513959 w 6594582"/>
                <a:gd name="connsiteY27" fmla="*/ 6895 h 164536"/>
                <a:gd name="connsiteX28" fmla="*/ 6493803 w 6594582"/>
                <a:gd name="connsiteY28" fmla="*/ 13790 h 164536"/>
                <a:gd name="connsiteX29" fmla="*/ 6500522 w 6594582"/>
                <a:gd name="connsiteY29" fmla="*/ 20685 h 164536"/>
                <a:gd name="connsiteX30" fmla="*/ 6500522 w 6594582"/>
                <a:gd name="connsiteY30" fmla="*/ 27580 h 164536"/>
                <a:gd name="connsiteX31" fmla="*/ 6527396 w 6594582"/>
                <a:gd name="connsiteY31" fmla="*/ 75844 h 164536"/>
                <a:gd name="connsiteX32" fmla="*/ 6554270 w 6594582"/>
                <a:gd name="connsiteY32" fmla="*/ 34474 h 164536"/>
                <a:gd name="connsiteX33" fmla="*/ 6567708 w 6594582"/>
                <a:gd name="connsiteY33" fmla="*/ 13790 h 164536"/>
                <a:gd name="connsiteX34" fmla="*/ 6547552 w 6594582"/>
                <a:gd name="connsiteY34" fmla="*/ 6895 h 164536"/>
                <a:gd name="connsiteX35" fmla="*/ 6547552 w 6594582"/>
                <a:gd name="connsiteY35" fmla="*/ 0 h 164536"/>
                <a:gd name="connsiteX36" fmla="*/ 6594582 w 6594582"/>
                <a:gd name="connsiteY36" fmla="*/ 0 h 164536"/>
                <a:gd name="connsiteX37" fmla="*/ 6594582 w 6594582"/>
                <a:gd name="connsiteY37" fmla="*/ 6895 h 164536"/>
                <a:gd name="connsiteX38" fmla="*/ 6581145 w 6594582"/>
                <a:gd name="connsiteY38" fmla="*/ 13790 h 164536"/>
                <a:gd name="connsiteX39" fmla="*/ 6534115 w 6594582"/>
                <a:gd name="connsiteY39" fmla="*/ 82738 h 164536"/>
                <a:gd name="connsiteX40" fmla="*/ 6534115 w 6594582"/>
                <a:gd name="connsiteY40" fmla="*/ 124108 h 164536"/>
                <a:gd name="connsiteX41" fmla="*/ 6540833 w 6594582"/>
                <a:gd name="connsiteY41" fmla="*/ 137897 h 164536"/>
                <a:gd name="connsiteX42" fmla="*/ 6554270 w 6594582"/>
                <a:gd name="connsiteY42" fmla="*/ 144792 h 164536"/>
                <a:gd name="connsiteX43" fmla="*/ 6473648 w 6594582"/>
                <a:gd name="connsiteY43" fmla="*/ 144792 h 164536"/>
                <a:gd name="connsiteX44" fmla="*/ 6493803 w 6594582"/>
                <a:gd name="connsiteY44" fmla="*/ 137897 h 164536"/>
                <a:gd name="connsiteX45" fmla="*/ 6493803 w 6594582"/>
                <a:gd name="connsiteY45" fmla="*/ 124108 h 164536"/>
                <a:gd name="connsiteX46" fmla="*/ 6493803 w 6594582"/>
                <a:gd name="connsiteY46" fmla="*/ 89633 h 164536"/>
                <a:gd name="connsiteX47" fmla="*/ 6453492 w 6594582"/>
                <a:gd name="connsiteY47" fmla="*/ 20685 h 164536"/>
                <a:gd name="connsiteX48" fmla="*/ 6433336 w 6594582"/>
                <a:gd name="connsiteY48" fmla="*/ 6895 h 164536"/>
                <a:gd name="connsiteX49" fmla="*/ 6433336 w 6594582"/>
                <a:gd name="connsiteY49" fmla="*/ 0 h 164536"/>
                <a:gd name="connsiteX50" fmla="*/ 6156916 w 6594582"/>
                <a:gd name="connsiteY50" fmla="*/ 0 h 164536"/>
                <a:gd name="connsiteX51" fmla="*/ 6301707 w 6594582"/>
                <a:gd name="connsiteY51" fmla="*/ 0 h 164536"/>
                <a:gd name="connsiteX52" fmla="*/ 6301707 w 6594582"/>
                <a:gd name="connsiteY52" fmla="*/ 41369 h 164536"/>
                <a:gd name="connsiteX53" fmla="*/ 6294812 w 6594582"/>
                <a:gd name="connsiteY53" fmla="*/ 41369 h 164536"/>
                <a:gd name="connsiteX54" fmla="*/ 6246549 w 6594582"/>
                <a:gd name="connsiteY54" fmla="*/ 6895 h 164536"/>
                <a:gd name="connsiteX55" fmla="*/ 6246549 w 6594582"/>
                <a:gd name="connsiteY55" fmla="*/ 124108 h 164536"/>
                <a:gd name="connsiteX56" fmla="*/ 6253443 w 6594582"/>
                <a:gd name="connsiteY56" fmla="*/ 137897 h 164536"/>
                <a:gd name="connsiteX57" fmla="*/ 6274128 w 6594582"/>
                <a:gd name="connsiteY57" fmla="*/ 144792 h 164536"/>
                <a:gd name="connsiteX58" fmla="*/ 6184495 w 6594582"/>
                <a:gd name="connsiteY58" fmla="*/ 144792 h 164536"/>
                <a:gd name="connsiteX59" fmla="*/ 6205180 w 6594582"/>
                <a:gd name="connsiteY59" fmla="*/ 137897 h 164536"/>
                <a:gd name="connsiteX60" fmla="*/ 6212074 w 6594582"/>
                <a:gd name="connsiteY60" fmla="*/ 124108 h 164536"/>
                <a:gd name="connsiteX61" fmla="*/ 6212074 w 6594582"/>
                <a:gd name="connsiteY61" fmla="*/ 6895 h 164536"/>
                <a:gd name="connsiteX62" fmla="*/ 6163811 w 6594582"/>
                <a:gd name="connsiteY62" fmla="*/ 41369 h 164536"/>
                <a:gd name="connsiteX63" fmla="*/ 6156916 w 6594582"/>
                <a:gd name="connsiteY63" fmla="*/ 41369 h 164536"/>
                <a:gd name="connsiteX64" fmla="*/ 6156916 w 6594582"/>
                <a:gd name="connsiteY64" fmla="*/ 0 h 164536"/>
                <a:gd name="connsiteX65" fmla="*/ 5939730 w 6594582"/>
                <a:gd name="connsiteY65" fmla="*/ 0 h 164536"/>
                <a:gd name="connsiteX66" fmla="*/ 6028580 w 6594582"/>
                <a:gd name="connsiteY66" fmla="*/ 0 h 164536"/>
                <a:gd name="connsiteX67" fmla="*/ 6028580 w 6594582"/>
                <a:gd name="connsiteY67" fmla="*/ 6895 h 164536"/>
                <a:gd name="connsiteX68" fmla="*/ 6001242 w 6594582"/>
                <a:gd name="connsiteY68" fmla="*/ 20685 h 164536"/>
                <a:gd name="connsiteX69" fmla="*/ 6001242 w 6594582"/>
                <a:gd name="connsiteY69" fmla="*/ 124108 h 164536"/>
                <a:gd name="connsiteX70" fmla="*/ 6028580 w 6594582"/>
                <a:gd name="connsiteY70" fmla="*/ 144792 h 164536"/>
                <a:gd name="connsiteX71" fmla="*/ 5939730 w 6594582"/>
                <a:gd name="connsiteY71" fmla="*/ 144792 h 164536"/>
                <a:gd name="connsiteX72" fmla="*/ 5960234 w 6594582"/>
                <a:gd name="connsiteY72" fmla="*/ 137897 h 164536"/>
                <a:gd name="connsiteX73" fmla="*/ 5967068 w 6594582"/>
                <a:gd name="connsiteY73" fmla="*/ 124108 h 164536"/>
                <a:gd name="connsiteX74" fmla="*/ 5967068 w 6594582"/>
                <a:gd name="connsiteY74" fmla="*/ 20685 h 164536"/>
                <a:gd name="connsiteX75" fmla="*/ 5939730 w 6594582"/>
                <a:gd name="connsiteY75" fmla="*/ 6895 h 164536"/>
                <a:gd name="connsiteX76" fmla="*/ 5939730 w 6594582"/>
                <a:gd name="connsiteY76" fmla="*/ 0 h 164536"/>
                <a:gd name="connsiteX77" fmla="*/ 5747125 w 6594582"/>
                <a:gd name="connsiteY77" fmla="*/ 0 h 164536"/>
                <a:gd name="connsiteX78" fmla="*/ 5774226 w 6594582"/>
                <a:gd name="connsiteY78" fmla="*/ 0 h 164536"/>
                <a:gd name="connsiteX79" fmla="*/ 5787776 w 6594582"/>
                <a:gd name="connsiteY79" fmla="*/ 6881 h 164536"/>
                <a:gd name="connsiteX80" fmla="*/ 5794551 w 6594582"/>
                <a:gd name="connsiteY80" fmla="*/ 0 h 164536"/>
                <a:gd name="connsiteX81" fmla="*/ 5801326 w 6594582"/>
                <a:gd name="connsiteY81" fmla="*/ 0 h 164536"/>
                <a:gd name="connsiteX82" fmla="*/ 5801326 w 6594582"/>
                <a:gd name="connsiteY82" fmla="*/ 41284 h 164536"/>
                <a:gd name="connsiteX83" fmla="*/ 5794551 w 6594582"/>
                <a:gd name="connsiteY83" fmla="*/ 41284 h 164536"/>
                <a:gd name="connsiteX84" fmla="*/ 5747125 w 6594582"/>
                <a:gd name="connsiteY84" fmla="*/ 6881 h 164536"/>
                <a:gd name="connsiteX85" fmla="*/ 5720025 w 6594582"/>
                <a:gd name="connsiteY85" fmla="*/ 20642 h 164536"/>
                <a:gd name="connsiteX86" fmla="*/ 5726800 w 6594582"/>
                <a:gd name="connsiteY86" fmla="*/ 41284 h 164536"/>
                <a:gd name="connsiteX87" fmla="*/ 5747125 w 6594582"/>
                <a:gd name="connsiteY87" fmla="*/ 48164 h 164536"/>
                <a:gd name="connsiteX88" fmla="*/ 5781001 w 6594582"/>
                <a:gd name="connsiteY88" fmla="*/ 68806 h 164536"/>
                <a:gd name="connsiteX89" fmla="*/ 5808101 w 6594582"/>
                <a:gd name="connsiteY89" fmla="*/ 103209 h 164536"/>
                <a:gd name="connsiteX90" fmla="*/ 5747125 w 6594582"/>
                <a:gd name="connsiteY90" fmla="*/ 151373 h 164536"/>
                <a:gd name="connsiteX91" fmla="*/ 5720025 w 6594582"/>
                <a:gd name="connsiteY91" fmla="*/ 144493 h 164536"/>
                <a:gd name="connsiteX92" fmla="*/ 5706475 w 6594582"/>
                <a:gd name="connsiteY92" fmla="*/ 144493 h 164536"/>
                <a:gd name="connsiteX93" fmla="*/ 5699700 w 6594582"/>
                <a:gd name="connsiteY93" fmla="*/ 151373 h 164536"/>
                <a:gd name="connsiteX94" fmla="*/ 5692925 w 6594582"/>
                <a:gd name="connsiteY94" fmla="*/ 151373 h 164536"/>
                <a:gd name="connsiteX95" fmla="*/ 5692925 w 6594582"/>
                <a:gd name="connsiteY95" fmla="*/ 96328 h 164536"/>
                <a:gd name="connsiteX96" fmla="*/ 5699700 w 6594582"/>
                <a:gd name="connsiteY96" fmla="*/ 96328 h 164536"/>
                <a:gd name="connsiteX97" fmla="*/ 5747125 w 6594582"/>
                <a:gd name="connsiteY97" fmla="*/ 144493 h 164536"/>
                <a:gd name="connsiteX98" fmla="*/ 5781001 w 6594582"/>
                <a:gd name="connsiteY98" fmla="*/ 116970 h 164536"/>
                <a:gd name="connsiteX99" fmla="*/ 5753901 w 6594582"/>
                <a:gd name="connsiteY99" fmla="*/ 96328 h 164536"/>
                <a:gd name="connsiteX100" fmla="*/ 5733575 w 6594582"/>
                <a:gd name="connsiteY100" fmla="*/ 82567 h 164536"/>
                <a:gd name="connsiteX101" fmla="*/ 5692925 w 6594582"/>
                <a:gd name="connsiteY101" fmla="*/ 41284 h 164536"/>
                <a:gd name="connsiteX102" fmla="*/ 5747125 w 6594582"/>
                <a:gd name="connsiteY102" fmla="*/ 0 h 164536"/>
                <a:gd name="connsiteX103" fmla="*/ 5400053 w 6594582"/>
                <a:gd name="connsiteY103" fmla="*/ 0 h 164536"/>
                <a:gd name="connsiteX104" fmla="*/ 5473957 w 6594582"/>
                <a:gd name="connsiteY104" fmla="*/ 0 h 164536"/>
                <a:gd name="connsiteX105" fmla="*/ 5541143 w 6594582"/>
                <a:gd name="connsiteY105" fmla="*/ 41369 h 164536"/>
                <a:gd name="connsiteX106" fmla="*/ 5507550 w 6594582"/>
                <a:gd name="connsiteY106" fmla="*/ 75844 h 164536"/>
                <a:gd name="connsiteX107" fmla="*/ 5554580 w 6594582"/>
                <a:gd name="connsiteY107" fmla="*/ 137897 h 164536"/>
                <a:gd name="connsiteX108" fmla="*/ 5561299 w 6594582"/>
                <a:gd name="connsiteY108" fmla="*/ 144792 h 164536"/>
                <a:gd name="connsiteX109" fmla="*/ 5514269 w 6594582"/>
                <a:gd name="connsiteY109" fmla="*/ 144792 h 164536"/>
                <a:gd name="connsiteX110" fmla="*/ 5467239 w 6594582"/>
                <a:gd name="connsiteY110" fmla="*/ 75844 h 164536"/>
                <a:gd name="connsiteX111" fmla="*/ 5460520 w 6594582"/>
                <a:gd name="connsiteY111" fmla="*/ 75844 h 164536"/>
                <a:gd name="connsiteX112" fmla="*/ 5460520 w 6594582"/>
                <a:gd name="connsiteY112" fmla="*/ 124108 h 164536"/>
                <a:gd name="connsiteX113" fmla="*/ 5460520 w 6594582"/>
                <a:gd name="connsiteY113" fmla="*/ 137897 h 164536"/>
                <a:gd name="connsiteX114" fmla="*/ 5480676 w 6594582"/>
                <a:gd name="connsiteY114" fmla="*/ 144792 h 164536"/>
                <a:gd name="connsiteX115" fmla="*/ 5400053 w 6594582"/>
                <a:gd name="connsiteY115" fmla="*/ 144792 h 164536"/>
                <a:gd name="connsiteX116" fmla="*/ 5413490 w 6594582"/>
                <a:gd name="connsiteY116" fmla="*/ 137897 h 164536"/>
                <a:gd name="connsiteX117" fmla="*/ 5420209 w 6594582"/>
                <a:gd name="connsiteY117" fmla="*/ 124108 h 164536"/>
                <a:gd name="connsiteX118" fmla="*/ 5420209 w 6594582"/>
                <a:gd name="connsiteY118" fmla="*/ 27580 h 164536"/>
                <a:gd name="connsiteX119" fmla="*/ 5413490 w 6594582"/>
                <a:gd name="connsiteY119" fmla="*/ 6895 h 164536"/>
                <a:gd name="connsiteX120" fmla="*/ 5400053 w 6594582"/>
                <a:gd name="connsiteY120" fmla="*/ 6895 h 164536"/>
                <a:gd name="connsiteX121" fmla="*/ 5400053 w 6594582"/>
                <a:gd name="connsiteY121" fmla="*/ 0 h 164536"/>
                <a:gd name="connsiteX122" fmla="*/ 5117052 w 6594582"/>
                <a:gd name="connsiteY122" fmla="*/ 0 h 164536"/>
                <a:gd name="connsiteX123" fmla="*/ 5254664 w 6594582"/>
                <a:gd name="connsiteY123" fmla="*/ 0 h 164536"/>
                <a:gd name="connsiteX124" fmla="*/ 5254664 w 6594582"/>
                <a:gd name="connsiteY124" fmla="*/ 41369 h 164536"/>
                <a:gd name="connsiteX125" fmla="*/ 5247783 w 6594582"/>
                <a:gd name="connsiteY125" fmla="*/ 41369 h 164536"/>
                <a:gd name="connsiteX126" fmla="*/ 5234022 w 6594582"/>
                <a:gd name="connsiteY126" fmla="*/ 13790 h 164536"/>
                <a:gd name="connsiteX127" fmla="*/ 5192738 w 6594582"/>
                <a:gd name="connsiteY127" fmla="*/ 6895 h 164536"/>
                <a:gd name="connsiteX128" fmla="*/ 5172097 w 6594582"/>
                <a:gd name="connsiteY128" fmla="*/ 20685 h 164536"/>
                <a:gd name="connsiteX129" fmla="*/ 5172097 w 6594582"/>
                <a:gd name="connsiteY129" fmla="*/ 68949 h 164536"/>
                <a:gd name="connsiteX130" fmla="*/ 5206500 w 6594582"/>
                <a:gd name="connsiteY130" fmla="*/ 62054 h 164536"/>
                <a:gd name="connsiteX131" fmla="*/ 5213380 w 6594582"/>
                <a:gd name="connsiteY131" fmla="*/ 34474 h 164536"/>
                <a:gd name="connsiteX132" fmla="*/ 5220261 w 6594582"/>
                <a:gd name="connsiteY132" fmla="*/ 34474 h 164536"/>
                <a:gd name="connsiteX133" fmla="*/ 5220261 w 6594582"/>
                <a:gd name="connsiteY133" fmla="*/ 110318 h 164536"/>
                <a:gd name="connsiteX134" fmla="*/ 5213380 w 6594582"/>
                <a:gd name="connsiteY134" fmla="*/ 110318 h 164536"/>
                <a:gd name="connsiteX135" fmla="*/ 5206500 w 6594582"/>
                <a:gd name="connsiteY135" fmla="*/ 82738 h 164536"/>
                <a:gd name="connsiteX136" fmla="*/ 5172097 w 6594582"/>
                <a:gd name="connsiteY136" fmla="*/ 75844 h 164536"/>
                <a:gd name="connsiteX137" fmla="*/ 5172097 w 6594582"/>
                <a:gd name="connsiteY137" fmla="*/ 131002 h 164536"/>
                <a:gd name="connsiteX138" fmla="*/ 5192738 w 6594582"/>
                <a:gd name="connsiteY138" fmla="*/ 137897 h 164536"/>
                <a:gd name="connsiteX139" fmla="*/ 5261544 w 6594582"/>
                <a:gd name="connsiteY139" fmla="*/ 103423 h 164536"/>
                <a:gd name="connsiteX140" fmla="*/ 5268425 w 6594582"/>
                <a:gd name="connsiteY140" fmla="*/ 103423 h 164536"/>
                <a:gd name="connsiteX141" fmla="*/ 5254664 w 6594582"/>
                <a:gd name="connsiteY141" fmla="*/ 144792 h 164536"/>
                <a:gd name="connsiteX142" fmla="*/ 5117052 w 6594582"/>
                <a:gd name="connsiteY142" fmla="*/ 144792 h 164536"/>
                <a:gd name="connsiteX143" fmla="*/ 5130813 w 6594582"/>
                <a:gd name="connsiteY143" fmla="*/ 137897 h 164536"/>
                <a:gd name="connsiteX144" fmla="*/ 5137694 w 6594582"/>
                <a:gd name="connsiteY144" fmla="*/ 124108 h 164536"/>
                <a:gd name="connsiteX145" fmla="*/ 5137694 w 6594582"/>
                <a:gd name="connsiteY145" fmla="*/ 20685 h 164536"/>
                <a:gd name="connsiteX146" fmla="*/ 5117052 w 6594582"/>
                <a:gd name="connsiteY146" fmla="*/ 6895 h 164536"/>
                <a:gd name="connsiteX147" fmla="*/ 4824179 w 6594582"/>
                <a:gd name="connsiteY147" fmla="*/ 0 h 164536"/>
                <a:gd name="connsiteX148" fmla="*/ 4906446 w 6594582"/>
                <a:gd name="connsiteY148" fmla="*/ 0 h 164536"/>
                <a:gd name="connsiteX149" fmla="*/ 4906446 w 6594582"/>
                <a:gd name="connsiteY149" fmla="*/ 6881 h 164536"/>
                <a:gd name="connsiteX150" fmla="*/ 4885880 w 6594582"/>
                <a:gd name="connsiteY150" fmla="*/ 6881 h 164536"/>
                <a:gd name="connsiteX151" fmla="*/ 4885880 w 6594582"/>
                <a:gd name="connsiteY151" fmla="*/ 13761 h 164536"/>
                <a:gd name="connsiteX152" fmla="*/ 4892735 w 6594582"/>
                <a:gd name="connsiteY152" fmla="*/ 34403 h 164536"/>
                <a:gd name="connsiteX153" fmla="*/ 4920158 w 6594582"/>
                <a:gd name="connsiteY153" fmla="*/ 103209 h 164536"/>
                <a:gd name="connsiteX154" fmla="*/ 4954436 w 6594582"/>
                <a:gd name="connsiteY154" fmla="*/ 27522 h 164536"/>
                <a:gd name="connsiteX155" fmla="*/ 4961292 w 6594582"/>
                <a:gd name="connsiteY155" fmla="*/ 13761 h 164536"/>
                <a:gd name="connsiteX156" fmla="*/ 4954436 w 6594582"/>
                <a:gd name="connsiteY156" fmla="*/ 6881 h 164536"/>
                <a:gd name="connsiteX157" fmla="*/ 4933869 w 6594582"/>
                <a:gd name="connsiteY157" fmla="*/ 6881 h 164536"/>
                <a:gd name="connsiteX158" fmla="*/ 4933869 w 6594582"/>
                <a:gd name="connsiteY158" fmla="*/ 0 h 164536"/>
                <a:gd name="connsiteX159" fmla="*/ 4988714 w 6594582"/>
                <a:gd name="connsiteY159" fmla="*/ 0 h 164536"/>
                <a:gd name="connsiteX160" fmla="*/ 4988714 w 6594582"/>
                <a:gd name="connsiteY160" fmla="*/ 6881 h 164536"/>
                <a:gd name="connsiteX161" fmla="*/ 4968147 w 6594582"/>
                <a:gd name="connsiteY161" fmla="*/ 20642 h 164536"/>
                <a:gd name="connsiteX162" fmla="*/ 4913302 w 6594582"/>
                <a:gd name="connsiteY162" fmla="*/ 151373 h 164536"/>
                <a:gd name="connsiteX163" fmla="*/ 4906446 w 6594582"/>
                <a:gd name="connsiteY163" fmla="*/ 151373 h 164536"/>
                <a:gd name="connsiteX164" fmla="*/ 4844746 w 6594582"/>
                <a:gd name="connsiteY164" fmla="*/ 20642 h 164536"/>
                <a:gd name="connsiteX165" fmla="*/ 4824179 w 6594582"/>
                <a:gd name="connsiteY165" fmla="*/ 6881 h 164536"/>
                <a:gd name="connsiteX166" fmla="*/ 4824179 w 6594582"/>
                <a:gd name="connsiteY166" fmla="*/ 0 h 164536"/>
                <a:gd name="connsiteX167" fmla="*/ 4610283 w 6594582"/>
                <a:gd name="connsiteY167" fmla="*/ 0 h 164536"/>
                <a:gd name="connsiteX168" fmla="*/ 4692552 w 6594582"/>
                <a:gd name="connsiteY168" fmla="*/ 0 h 164536"/>
                <a:gd name="connsiteX169" fmla="*/ 4692552 w 6594582"/>
                <a:gd name="connsiteY169" fmla="*/ 6895 h 164536"/>
                <a:gd name="connsiteX170" fmla="*/ 4671985 w 6594582"/>
                <a:gd name="connsiteY170" fmla="*/ 20685 h 164536"/>
                <a:gd name="connsiteX171" fmla="*/ 4671985 w 6594582"/>
                <a:gd name="connsiteY171" fmla="*/ 124108 h 164536"/>
                <a:gd name="connsiteX172" fmla="*/ 4692552 w 6594582"/>
                <a:gd name="connsiteY172" fmla="*/ 144792 h 164536"/>
                <a:gd name="connsiteX173" fmla="*/ 4610283 w 6594582"/>
                <a:gd name="connsiteY173" fmla="*/ 144792 h 164536"/>
                <a:gd name="connsiteX174" fmla="*/ 4623994 w 6594582"/>
                <a:gd name="connsiteY174" fmla="*/ 137897 h 164536"/>
                <a:gd name="connsiteX175" fmla="*/ 4630850 w 6594582"/>
                <a:gd name="connsiteY175" fmla="*/ 124108 h 164536"/>
                <a:gd name="connsiteX176" fmla="*/ 4630850 w 6594582"/>
                <a:gd name="connsiteY176" fmla="*/ 20685 h 164536"/>
                <a:gd name="connsiteX177" fmla="*/ 4610283 w 6594582"/>
                <a:gd name="connsiteY177" fmla="*/ 6895 h 164536"/>
                <a:gd name="connsiteX178" fmla="*/ 4610283 w 6594582"/>
                <a:gd name="connsiteY178" fmla="*/ 0 h 164536"/>
                <a:gd name="connsiteX179" fmla="*/ 4317409 w 6594582"/>
                <a:gd name="connsiteY179" fmla="*/ 0 h 164536"/>
                <a:gd name="connsiteX180" fmla="*/ 4365398 w 6594582"/>
                <a:gd name="connsiteY180" fmla="*/ 0 h 164536"/>
                <a:gd name="connsiteX181" fmla="*/ 4454521 w 6594582"/>
                <a:gd name="connsiteY181" fmla="*/ 89448 h 164536"/>
                <a:gd name="connsiteX182" fmla="*/ 4454521 w 6594582"/>
                <a:gd name="connsiteY182" fmla="*/ 27522 h 164536"/>
                <a:gd name="connsiteX183" fmla="*/ 4427099 w 6594582"/>
                <a:gd name="connsiteY183" fmla="*/ 6881 h 164536"/>
                <a:gd name="connsiteX184" fmla="*/ 4427099 w 6594582"/>
                <a:gd name="connsiteY184" fmla="*/ 0 h 164536"/>
                <a:gd name="connsiteX185" fmla="*/ 4481944 w 6594582"/>
                <a:gd name="connsiteY185" fmla="*/ 0 h 164536"/>
                <a:gd name="connsiteX186" fmla="*/ 4481944 w 6594582"/>
                <a:gd name="connsiteY186" fmla="*/ 6881 h 164536"/>
                <a:gd name="connsiteX187" fmla="*/ 4461377 w 6594582"/>
                <a:gd name="connsiteY187" fmla="*/ 20642 h 164536"/>
                <a:gd name="connsiteX188" fmla="*/ 4461377 w 6594582"/>
                <a:gd name="connsiteY188" fmla="*/ 151373 h 164536"/>
                <a:gd name="connsiteX189" fmla="*/ 4454521 w 6594582"/>
                <a:gd name="connsiteY189" fmla="*/ 151373 h 164536"/>
                <a:gd name="connsiteX190" fmla="*/ 4351687 w 6594582"/>
                <a:gd name="connsiteY190" fmla="*/ 34403 h 164536"/>
                <a:gd name="connsiteX191" fmla="*/ 4351687 w 6594582"/>
                <a:gd name="connsiteY191" fmla="*/ 116970 h 164536"/>
                <a:gd name="connsiteX192" fmla="*/ 4372254 w 6594582"/>
                <a:gd name="connsiteY192" fmla="*/ 144493 h 164536"/>
                <a:gd name="connsiteX193" fmla="*/ 4317409 w 6594582"/>
                <a:gd name="connsiteY193" fmla="*/ 144493 h 164536"/>
                <a:gd name="connsiteX194" fmla="*/ 4331120 w 6594582"/>
                <a:gd name="connsiteY194" fmla="*/ 137612 h 164536"/>
                <a:gd name="connsiteX195" fmla="*/ 4337976 w 6594582"/>
                <a:gd name="connsiteY195" fmla="*/ 123851 h 164536"/>
                <a:gd name="connsiteX196" fmla="*/ 4337976 w 6594582"/>
                <a:gd name="connsiteY196" fmla="*/ 20642 h 164536"/>
                <a:gd name="connsiteX197" fmla="*/ 4317409 w 6594582"/>
                <a:gd name="connsiteY197" fmla="*/ 6881 h 164536"/>
                <a:gd name="connsiteX198" fmla="*/ 4317409 w 6594582"/>
                <a:gd name="connsiteY198" fmla="*/ 0 h 164536"/>
                <a:gd name="connsiteX199" fmla="*/ 4024537 w 6594582"/>
                <a:gd name="connsiteY199" fmla="*/ 0 h 164536"/>
                <a:gd name="connsiteX200" fmla="*/ 4106804 w 6594582"/>
                <a:gd name="connsiteY200" fmla="*/ 0 h 164536"/>
                <a:gd name="connsiteX201" fmla="*/ 4106804 w 6594582"/>
                <a:gd name="connsiteY201" fmla="*/ 6881 h 164536"/>
                <a:gd name="connsiteX202" fmla="*/ 4086237 w 6594582"/>
                <a:gd name="connsiteY202" fmla="*/ 6881 h 164536"/>
                <a:gd name="connsiteX203" fmla="*/ 4086237 w 6594582"/>
                <a:gd name="connsiteY203" fmla="*/ 27522 h 164536"/>
                <a:gd name="connsiteX204" fmla="*/ 4086237 w 6594582"/>
                <a:gd name="connsiteY204" fmla="*/ 96328 h 164536"/>
                <a:gd name="connsiteX205" fmla="*/ 4120516 w 6594582"/>
                <a:gd name="connsiteY205" fmla="*/ 137612 h 164536"/>
                <a:gd name="connsiteX206" fmla="*/ 4161649 w 6594582"/>
                <a:gd name="connsiteY206" fmla="*/ 96328 h 164536"/>
                <a:gd name="connsiteX207" fmla="*/ 4161649 w 6594582"/>
                <a:gd name="connsiteY207" fmla="*/ 27522 h 164536"/>
                <a:gd name="connsiteX208" fmla="*/ 4141082 w 6594582"/>
                <a:gd name="connsiteY208" fmla="*/ 6881 h 164536"/>
                <a:gd name="connsiteX209" fmla="*/ 4141082 w 6594582"/>
                <a:gd name="connsiteY209" fmla="*/ 0 h 164536"/>
                <a:gd name="connsiteX210" fmla="*/ 4189072 w 6594582"/>
                <a:gd name="connsiteY210" fmla="*/ 0 h 164536"/>
                <a:gd name="connsiteX211" fmla="*/ 4189072 w 6594582"/>
                <a:gd name="connsiteY211" fmla="*/ 6881 h 164536"/>
                <a:gd name="connsiteX212" fmla="*/ 4168505 w 6594582"/>
                <a:gd name="connsiteY212" fmla="*/ 20642 h 164536"/>
                <a:gd name="connsiteX213" fmla="*/ 4168505 w 6594582"/>
                <a:gd name="connsiteY213" fmla="*/ 96328 h 164536"/>
                <a:gd name="connsiteX214" fmla="*/ 4161649 w 6594582"/>
                <a:gd name="connsiteY214" fmla="*/ 137612 h 164536"/>
                <a:gd name="connsiteX215" fmla="*/ 4113660 w 6594582"/>
                <a:gd name="connsiteY215" fmla="*/ 151373 h 164536"/>
                <a:gd name="connsiteX216" fmla="*/ 4058815 w 6594582"/>
                <a:gd name="connsiteY216" fmla="*/ 137612 h 164536"/>
                <a:gd name="connsiteX217" fmla="*/ 4045104 w 6594582"/>
                <a:gd name="connsiteY217" fmla="*/ 96328 h 164536"/>
                <a:gd name="connsiteX218" fmla="*/ 4045104 w 6594582"/>
                <a:gd name="connsiteY218" fmla="*/ 27522 h 164536"/>
                <a:gd name="connsiteX219" fmla="*/ 4038248 w 6594582"/>
                <a:gd name="connsiteY219" fmla="*/ 13761 h 164536"/>
                <a:gd name="connsiteX220" fmla="*/ 4024537 w 6594582"/>
                <a:gd name="connsiteY220" fmla="*/ 6881 h 164536"/>
                <a:gd name="connsiteX221" fmla="*/ 4024537 w 6594582"/>
                <a:gd name="connsiteY221" fmla="*/ 0 h 164536"/>
                <a:gd name="connsiteX222" fmla="*/ 3563838 w 6594582"/>
                <a:gd name="connsiteY222" fmla="*/ 0 h 164536"/>
                <a:gd name="connsiteX223" fmla="*/ 3646405 w 6594582"/>
                <a:gd name="connsiteY223" fmla="*/ 0 h 164536"/>
                <a:gd name="connsiteX224" fmla="*/ 3646405 w 6594582"/>
                <a:gd name="connsiteY224" fmla="*/ 6895 h 164536"/>
                <a:gd name="connsiteX225" fmla="*/ 3632644 w 6594582"/>
                <a:gd name="connsiteY225" fmla="*/ 6895 h 164536"/>
                <a:gd name="connsiteX226" fmla="*/ 3625763 w 6594582"/>
                <a:gd name="connsiteY226" fmla="*/ 27580 h 164536"/>
                <a:gd name="connsiteX227" fmla="*/ 3625763 w 6594582"/>
                <a:gd name="connsiteY227" fmla="*/ 131002 h 164536"/>
                <a:gd name="connsiteX228" fmla="*/ 3646405 w 6594582"/>
                <a:gd name="connsiteY228" fmla="*/ 137897 h 164536"/>
                <a:gd name="connsiteX229" fmla="*/ 3708330 w 6594582"/>
                <a:gd name="connsiteY229" fmla="*/ 96528 h 164536"/>
                <a:gd name="connsiteX230" fmla="*/ 3715211 w 6594582"/>
                <a:gd name="connsiteY230" fmla="*/ 96528 h 164536"/>
                <a:gd name="connsiteX231" fmla="*/ 3708330 w 6594582"/>
                <a:gd name="connsiteY231" fmla="*/ 144792 h 164536"/>
                <a:gd name="connsiteX232" fmla="*/ 3563838 w 6594582"/>
                <a:gd name="connsiteY232" fmla="*/ 144792 h 164536"/>
                <a:gd name="connsiteX233" fmla="*/ 3577599 w 6594582"/>
                <a:gd name="connsiteY233" fmla="*/ 137897 h 164536"/>
                <a:gd name="connsiteX234" fmla="*/ 3584480 w 6594582"/>
                <a:gd name="connsiteY234" fmla="*/ 124108 h 164536"/>
                <a:gd name="connsiteX235" fmla="*/ 3584480 w 6594582"/>
                <a:gd name="connsiteY235" fmla="*/ 20685 h 164536"/>
                <a:gd name="connsiteX236" fmla="*/ 3563838 w 6594582"/>
                <a:gd name="connsiteY236" fmla="*/ 6895 h 164536"/>
                <a:gd name="connsiteX237" fmla="*/ 3563838 w 6594582"/>
                <a:gd name="connsiteY237" fmla="*/ 0 h 164536"/>
                <a:gd name="connsiteX238" fmla="*/ 3346376 w 6594582"/>
                <a:gd name="connsiteY238" fmla="*/ 0 h 164536"/>
                <a:gd name="connsiteX239" fmla="*/ 3353231 w 6594582"/>
                <a:gd name="connsiteY239" fmla="*/ 0 h 164536"/>
                <a:gd name="connsiteX240" fmla="*/ 3408076 w 6594582"/>
                <a:gd name="connsiteY240" fmla="*/ 110318 h 164536"/>
                <a:gd name="connsiteX241" fmla="*/ 3421788 w 6594582"/>
                <a:gd name="connsiteY241" fmla="*/ 137897 h 164536"/>
                <a:gd name="connsiteX242" fmla="*/ 3435499 w 6594582"/>
                <a:gd name="connsiteY242" fmla="*/ 144792 h 164536"/>
                <a:gd name="connsiteX243" fmla="*/ 3360087 w 6594582"/>
                <a:gd name="connsiteY243" fmla="*/ 144792 h 164536"/>
                <a:gd name="connsiteX244" fmla="*/ 3373798 w 6594582"/>
                <a:gd name="connsiteY244" fmla="*/ 131002 h 164536"/>
                <a:gd name="connsiteX245" fmla="*/ 3366943 w 6594582"/>
                <a:gd name="connsiteY245" fmla="*/ 103423 h 164536"/>
                <a:gd name="connsiteX246" fmla="*/ 3312098 w 6594582"/>
                <a:gd name="connsiteY246" fmla="*/ 103423 h 164536"/>
                <a:gd name="connsiteX247" fmla="*/ 3298386 w 6594582"/>
                <a:gd name="connsiteY247" fmla="*/ 131002 h 164536"/>
                <a:gd name="connsiteX248" fmla="*/ 3318953 w 6594582"/>
                <a:gd name="connsiteY248" fmla="*/ 144792 h 164536"/>
                <a:gd name="connsiteX249" fmla="*/ 3270964 w 6594582"/>
                <a:gd name="connsiteY249" fmla="*/ 144792 h 164536"/>
                <a:gd name="connsiteX250" fmla="*/ 3291531 w 6594582"/>
                <a:gd name="connsiteY250" fmla="*/ 117213 h 164536"/>
                <a:gd name="connsiteX251" fmla="*/ 3346376 w 6594582"/>
                <a:gd name="connsiteY251" fmla="*/ 0 h 164536"/>
                <a:gd name="connsiteX252" fmla="*/ 2928731 w 6594582"/>
                <a:gd name="connsiteY252" fmla="*/ 0 h 164536"/>
                <a:gd name="connsiteX253" fmla="*/ 2990740 w 6594582"/>
                <a:gd name="connsiteY253" fmla="*/ 0 h 164536"/>
                <a:gd name="connsiteX254" fmla="*/ 3038970 w 6594582"/>
                <a:gd name="connsiteY254" fmla="*/ 103423 h 164536"/>
                <a:gd name="connsiteX255" fmla="*/ 3087200 w 6594582"/>
                <a:gd name="connsiteY255" fmla="*/ 0 h 164536"/>
                <a:gd name="connsiteX256" fmla="*/ 3149210 w 6594582"/>
                <a:gd name="connsiteY256" fmla="*/ 0 h 164536"/>
                <a:gd name="connsiteX257" fmla="*/ 3149210 w 6594582"/>
                <a:gd name="connsiteY257" fmla="*/ 6895 h 164536"/>
                <a:gd name="connsiteX258" fmla="*/ 3128540 w 6594582"/>
                <a:gd name="connsiteY258" fmla="*/ 6895 h 164536"/>
                <a:gd name="connsiteX259" fmla="*/ 3121650 w 6594582"/>
                <a:gd name="connsiteY259" fmla="*/ 27580 h 164536"/>
                <a:gd name="connsiteX260" fmla="*/ 3121650 w 6594582"/>
                <a:gd name="connsiteY260" fmla="*/ 124108 h 164536"/>
                <a:gd name="connsiteX261" fmla="*/ 3128540 w 6594582"/>
                <a:gd name="connsiteY261" fmla="*/ 137897 h 164536"/>
                <a:gd name="connsiteX262" fmla="*/ 3149210 w 6594582"/>
                <a:gd name="connsiteY262" fmla="*/ 144792 h 164536"/>
                <a:gd name="connsiteX263" fmla="*/ 3066530 w 6594582"/>
                <a:gd name="connsiteY263" fmla="*/ 144792 h 164536"/>
                <a:gd name="connsiteX264" fmla="*/ 3080310 w 6594582"/>
                <a:gd name="connsiteY264" fmla="*/ 137897 h 164536"/>
                <a:gd name="connsiteX265" fmla="*/ 3087200 w 6594582"/>
                <a:gd name="connsiteY265" fmla="*/ 124108 h 164536"/>
                <a:gd name="connsiteX266" fmla="*/ 3087200 w 6594582"/>
                <a:gd name="connsiteY266" fmla="*/ 13790 h 164536"/>
                <a:gd name="connsiteX267" fmla="*/ 3025190 w 6594582"/>
                <a:gd name="connsiteY267" fmla="*/ 144792 h 164536"/>
                <a:gd name="connsiteX268" fmla="*/ 3018300 w 6594582"/>
                <a:gd name="connsiteY268" fmla="*/ 144792 h 164536"/>
                <a:gd name="connsiteX269" fmla="*/ 2956291 w 6594582"/>
                <a:gd name="connsiteY269" fmla="*/ 20685 h 164536"/>
                <a:gd name="connsiteX270" fmla="*/ 2956291 w 6594582"/>
                <a:gd name="connsiteY270" fmla="*/ 117213 h 164536"/>
                <a:gd name="connsiteX271" fmla="*/ 2963181 w 6594582"/>
                <a:gd name="connsiteY271" fmla="*/ 137897 h 164536"/>
                <a:gd name="connsiteX272" fmla="*/ 2983851 w 6594582"/>
                <a:gd name="connsiteY272" fmla="*/ 144792 h 164536"/>
                <a:gd name="connsiteX273" fmla="*/ 2928731 w 6594582"/>
                <a:gd name="connsiteY273" fmla="*/ 144792 h 164536"/>
                <a:gd name="connsiteX274" fmla="*/ 2942511 w 6594582"/>
                <a:gd name="connsiteY274" fmla="*/ 137897 h 164536"/>
                <a:gd name="connsiteX275" fmla="*/ 2949401 w 6594582"/>
                <a:gd name="connsiteY275" fmla="*/ 124108 h 164536"/>
                <a:gd name="connsiteX276" fmla="*/ 2949401 w 6594582"/>
                <a:gd name="connsiteY276" fmla="*/ 20685 h 164536"/>
                <a:gd name="connsiteX277" fmla="*/ 2928731 w 6594582"/>
                <a:gd name="connsiteY277" fmla="*/ 6895 h 164536"/>
                <a:gd name="connsiteX278" fmla="*/ 2928731 w 6594582"/>
                <a:gd name="connsiteY278" fmla="*/ 0 h 164536"/>
                <a:gd name="connsiteX279" fmla="*/ 2635858 w 6594582"/>
                <a:gd name="connsiteY279" fmla="*/ 0 h 164536"/>
                <a:gd name="connsiteX280" fmla="*/ 2711270 w 6594582"/>
                <a:gd name="connsiteY280" fmla="*/ 0 h 164536"/>
                <a:gd name="connsiteX281" fmla="*/ 2779826 w 6594582"/>
                <a:gd name="connsiteY281" fmla="*/ 41369 h 164536"/>
                <a:gd name="connsiteX282" fmla="*/ 2745548 w 6594582"/>
                <a:gd name="connsiteY282" fmla="*/ 75844 h 164536"/>
                <a:gd name="connsiteX283" fmla="*/ 2793537 w 6594582"/>
                <a:gd name="connsiteY283" fmla="*/ 137897 h 164536"/>
                <a:gd name="connsiteX284" fmla="*/ 2800393 w 6594582"/>
                <a:gd name="connsiteY284" fmla="*/ 144792 h 164536"/>
                <a:gd name="connsiteX285" fmla="*/ 2752403 w 6594582"/>
                <a:gd name="connsiteY285" fmla="*/ 144792 h 164536"/>
                <a:gd name="connsiteX286" fmla="*/ 2704414 w 6594582"/>
                <a:gd name="connsiteY286" fmla="*/ 75844 h 164536"/>
                <a:gd name="connsiteX287" fmla="*/ 2697558 w 6594582"/>
                <a:gd name="connsiteY287" fmla="*/ 75844 h 164536"/>
                <a:gd name="connsiteX288" fmla="*/ 2697558 w 6594582"/>
                <a:gd name="connsiteY288" fmla="*/ 124108 h 164536"/>
                <a:gd name="connsiteX289" fmla="*/ 2704414 w 6594582"/>
                <a:gd name="connsiteY289" fmla="*/ 137897 h 164536"/>
                <a:gd name="connsiteX290" fmla="*/ 2718125 w 6594582"/>
                <a:gd name="connsiteY290" fmla="*/ 144792 h 164536"/>
                <a:gd name="connsiteX291" fmla="*/ 2635858 w 6594582"/>
                <a:gd name="connsiteY291" fmla="*/ 144792 h 164536"/>
                <a:gd name="connsiteX292" fmla="*/ 2656425 w 6594582"/>
                <a:gd name="connsiteY292" fmla="*/ 137897 h 164536"/>
                <a:gd name="connsiteX293" fmla="*/ 2656425 w 6594582"/>
                <a:gd name="connsiteY293" fmla="*/ 124108 h 164536"/>
                <a:gd name="connsiteX294" fmla="*/ 2656425 w 6594582"/>
                <a:gd name="connsiteY294" fmla="*/ 27580 h 164536"/>
                <a:gd name="connsiteX295" fmla="*/ 2656425 w 6594582"/>
                <a:gd name="connsiteY295" fmla="*/ 6895 h 164536"/>
                <a:gd name="connsiteX296" fmla="*/ 2635858 w 6594582"/>
                <a:gd name="connsiteY296" fmla="*/ 6895 h 164536"/>
                <a:gd name="connsiteX297" fmla="*/ 2635858 w 6594582"/>
                <a:gd name="connsiteY297" fmla="*/ 0 h 164536"/>
                <a:gd name="connsiteX298" fmla="*/ 2415249 w 6594582"/>
                <a:gd name="connsiteY298" fmla="*/ 0 h 164536"/>
                <a:gd name="connsiteX299" fmla="*/ 2504230 w 6594582"/>
                <a:gd name="connsiteY299" fmla="*/ 75687 h 164536"/>
                <a:gd name="connsiteX300" fmla="*/ 2415249 w 6594582"/>
                <a:gd name="connsiteY300" fmla="*/ 151373 h 164536"/>
                <a:gd name="connsiteX301" fmla="*/ 2333113 w 6594582"/>
                <a:gd name="connsiteY301" fmla="*/ 75687 h 164536"/>
                <a:gd name="connsiteX302" fmla="*/ 2415249 w 6594582"/>
                <a:gd name="connsiteY302" fmla="*/ 0 h 164536"/>
                <a:gd name="connsiteX303" fmla="*/ 2033658 w 6594582"/>
                <a:gd name="connsiteY303" fmla="*/ 0 h 164536"/>
                <a:gd name="connsiteX304" fmla="*/ 2088503 w 6594582"/>
                <a:gd name="connsiteY304" fmla="*/ 0 h 164536"/>
                <a:gd name="connsiteX305" fmla="*/ 2170770 w 6594582"/>
                <a:gd name="connsiteY305" fmla="*/ 89448 h 164536"/>
                <a:gd name="connsiteX306" fmla="*/ 2170770 w 6594582"/>
                <a:gd name="connsiteY306" fmla="*/ 27522 h 164536"/>
                <a:gd name="connsiteX307" fmla="*/ 2150203 w 6594582"/>
                <a:gd name="connsiteY307" fmla="*/ 6881 h 164536"/>
                <a:gd name="connsiteX308" fmla="*/ 2150203 w 6594582"/>
                <a:gd name="connsiteY308" fmla="*/ 0 h 164536"/>
                <a:gd name="connsiteX309" fmla="*/ 2198193 w 6594582"/>
                <a:gd name="connsiteY309" fmla="*/ 0 h 164536"/>
                <a:gd name="connsiteX310" fmla="*/ 2198193 w 6594582"/>
                <a:gd name="connsiteY310" fmla="*/ 6881 h 164536"/>
                <a:gd name="connsiteX311" fmla="*/ 2177626 w 6594582"/>
                <a:gd name="connsiteY311" fmla="*/ 20642 h 164536"/>
                <a:gd name="connsiteX312" fmla="*/ 2177626 w 6594582"/>
                <a:gd name="connsiteY312" fmla="*/ 151373 h 164536"/>
                <a:gd name="connsiteX313" fmla="*/ 2170770 w 6594582"/>
                <a:gd name="connsiteY313" fmla="*/ 151373 h 164536"/>
                <a:gd name="connsiteX314" fmla="*/ 2067936 w 6594582"/>
                <a:gd name="connsiteY314" fmla="*/ 34403 h 164536"/>
                <a:gd name="connsiteX315" fmla="*/ 2067936 w 6594582"/>
                <a:gd name="connsiteY315" fmla="*/ 116970 h 164536"/>
                <a:gd name="connsiteX316" fmla="*/ 2088503 w 6594582"/>
                <a:gd name="connsiteY316" fmla="*/ 144493 h 164536"/>
                <a:gd name="connsiteX317" fmla="*/ 2033658 w 6594582"/>
                <a:gd name="connsiteY317" fmla="*/ 144493 h 164536"/>
                <a:gd name="connsiteX318" fmla="*/ 2054225 w 6594582"/>
                <a:gd name="connsiteY318" fmla="*/ 137612 h 164536"/>
                <a:gd name="connsiteX319" fmla="*/ 2054225 w 6594582"/>
                <a:gd name="connsiteY319" fmla="*/ 123851 h 164536"/>
                <a:gd name="connsiteX320" fmla="*/ 2054225 w 6594582"/>
                <a:gd name="connsiteY320" fmla="*/ 20642 h 164536"/>
                <a:gd name="connsiteX321" fmla="*/ 2033658 w 6594582"/>
                <a:gd name="connsiteY321" fmla="*/ 6881 h 164536"/>
                <a:gd name="connsiteX322" fmla="*/ 2033658 w 6594582"/>
                <a:gd name="connsiteY322" fmla="*/ 0 h 164536"/>
                <a:gd name="connsiteX323" fmla="*/ 1642065 w 6594582"/>
                <a:gd name="connsiteY323" fmla="*/ 0 h 164536"/>
                <a:gd name="connsiteX324" fmla="*/ 1724334 w 6594582"/>
                <a:gd name="connsiteY324" fmla="*/ 0 h 164536"/>
                <a:gd name="connsiteX325" fmla="*/ 1724334 w 6594582"/>
                <a:gd name="connsiteY325" fmla="*/ 6895 h 164536"/>
                <a:gd name="connsiteX326" fmla="*/ 1703767 w 6594582"/>
                <a:gd name="connsiteY326" fmla="*/ 20685 h 164536"/>
                <a:gd name="connsiteX327" fmla="*/ 1703767 w 6594582"/>
                <a:gd name="connsiteY327" fmla="*/ 124108 h 164536"/>
                <a:gd name="connsiteX328" fmla="*/ 1724334 w 6594582"/>
                <a:gd name="connsiteY328" fmla="*/ 144792 h 164536"/>
                <a:gd name="connsiteX329" fmla="*/ 1642065 w 6594582"/>
                <a:gd name="connsiteY329" fmla="*/ 144792 h 164536"/>
                <a:gd name="connsiteX330" fmla="*/ 1662632 w 6594582"/>
                <a:gd name="connsiteY330" fmla="*/ 137897 h 164536"/>
                <a:gd name="connsiteX331" fmla="*/ 1662632 w 6594582"/>
                <a:gd name="connsiteY331" fmla="*/ 124108 h 164536"/>
                <a:gd name="connsiteX332" fmla="*/ 1662632 w 6594582"/>
                <a:gd name="connsiteY332" fmla="*/ 20685 h 164536"/>
                <a:gd name="connsiteX333" fmla="*/ 1642065 w 6594582"/>
                <a:gd name="connsiteY333" fmla="*/ 6895 h 164536"/>
                <a:gd name="connsiteX334" fmla="*/ 1642065 w 6594582"/>
                <a:gd name="connsiteY334" fmla="*/ 0 h 164536"/>
                <a:gd name="connsiteX335" fmla="*/ 1349190 w 6594582"/>
                <a:gd name="connsiteY335" fmla="*/ 0 h 164536"/>
                <a:gd name="connsiteX336" fmla="*/ 1431457 w 6594582"/>
                <a:gd name="connsiteY336" fmla="*/ 0 h 164536"/>
                <a:gd name="connsiteX337" fmla="*/ 1431457 w 6594582"/>
                <a:gd name="connsiteY337" fmla="*/ 6895 h 164536"/>
                <a:gd name="connsiteX338" fmla="*/ 1417746 w 6594582"/>
                <a:gd name="connsiteY338" fmla="*/ 6895 h 164536"/>
                <a:gd name="connsiteX339" fmla="*/ 1410890 w 6594582"/>
                <a:gd name="connsiteY339" fmla="*/ 13790 h 164536"/>
                <a:gd name="connsiteX340" fmla="*/ 1417746 w 6594582"/>
                <a:gd name="connsiteY340" fmla="*/ 20685 h 164536"/>
                <a:gd name="connsiteX341" fmla="*/ 1438313 w 6594582"/>
                <a:gd name="connsiteY341" fmla="*/ 55159 h 164536"/>
                <a:gd name="connsiteX342" fmla="*/ 1465735 w 6594582"/>
                <a:gd name="connsiteY342" fmla="*/ 20685 h 164536"/>
                <a:gd name="connsiteX343" fmla="*/ 1465735 w 6594582"/>
                <a:gd name="connsiteY343" fmla="*/ 13790 h 164536"/>
                <a:gd name="connsiteX344" fmla="*/ 1452024 w 6594582"/>
                <a:gd name="connsiteY344" fmla="*/ 6895 h 164536"/>
                <a:gd name="connsiteX345" fmla="*/ 1452024 w 6594582"/>
                <a:gd name="connsiteY345" fmla="*/ 0 h 164536"/>
                <a:gd name="connsiteX346" fmla="*/ 1513725 w 6594582"/>
                <a:gd name="connsiteY346" fmla="*/ 0 h 164536"/>
                <a:gd name="connsiteX347" fmla="*/ 1513725 w 6594582"/>
                <a:gd name="connsiteY347" fmla="*/ 6895 h 164536"/>
                <a:gd name="connsiteX348" fmla="*/ 1486302 w 6594582"/>
                <a:gd name="connsiteY348" fmla="*/ 13790 h 164536"/>
                <a:gd name="connsiteX349" fmla="*/ 1445169 w 6594582"/>
                <a:gd name="connsiteY349" fmla="*/ 62054 h 164536"/>
                <a:gd name="connsiteX350" fmla="*/ 1493158 w 6594582"/>
                <a:gd name="connsiteY350" fmla="*/ 124108 h 164536"/>
                <a:gd name="connsiteX351" fmla="*/ 1506869 w 6594582"/>
                <a:gd name="connsiteY351" fmla="*/ 137897 h 164536"/>
                <a:gd name="connsiteX352" fmla="*/ 1513725 w 6594582"/>
                <a:gd name="connsiteY352" fmla="*/ 144792 h 164536"/>
                <a:gd name="connsiteX353" fmla="*/ 1431457 w 6594582"/>
                <a:gd name="connsiteY353" fmla="*/ 144792 h 164536"/>
                <a:gd name="connsiteX354" fmla="*/ 1452024 w 6594582"/>
                <a:gd name="connsiteY354" fmla="*/ 131002 h 164536"/>
                <a:gd name="connsiteX355" fmla="*/ 1445169 w 6594582"/>
                <a:gd name="connsiteY355" fmla="*/ 124108 h 164536"/>
                <a:gd name="connsiteX356" fmla="*/ 1424602 w 6594582"/>
                <a:gd name="connsiteY356" fmla="*/ 89633 h 164536"/>
                <a:gd name="connsiteX357" fmla="*/ 1410890 w 6594582"/>
                <a:gd name="connsiteY357" fmla="*/ 96528 h 164536"/>
                <a:gd name="connsiteX358" fmla="*/ 1390324 w 6594582"/>
                <a:gd name="connsiteY358" fmla="*/ 131002 h 164536"/>
                <a:gd name="connsiteX359" fmla="*/ 1410890 w 6594582"/>
                <a:gd name="connsiteY359" fmla="*/ 144792 h 164536"/>
                <a:gd name="connsiteX360" fmla="*/ 1349190 w 6594582"/>
                <a:gd name="connsiteY360" fmla="*/ 144792 h 164536"/>
                <a:gd name="connsiteX361" fmla="*/ 1376612 w 6594582"/>
                <a:gd name="connsiteY361" fmla="*/ 131002 h 164536"/>
                <a:gd name="connsiteX362" fmla="*/ 1417746 w 6594582"/>
                <a:gd name="connsiteY362" fmla="*/ 82738 h 164536"/>
                <a:gd name="connsiteX363" fmla="*/ 1369757 w 6594582"/>
                <a:gd name="connsiteY363" fmla="*/ 20685 h 164536"/>
                <a:gd name="connsiteX364" fmla="*/ 1349190 w 6594582"/>
                <a:gd name="connsiteY364" fmla="*/ 6895 h 164536"/>
                <a:gd name="connsiteX365" fmla="*/ 1349190 w 6594582"/>
                <a:gd name="connsiteY365" fmla="*/ 0 h 164536"/>
                <a:gd name="connsiteX366" fmla="*/ 1128581 w 6594582"/>
                <a:gd name="connsiteY366" fmla="*/ 0 h 164536"/>
                <a:gd name="connsiteX367" fmla="*/ 1169649 w 6594582"/>
                <a:gd name="connsiteY367" fmla="*/ 6881 h 164536"/>
                <a:gd name="connsiteX368" fmla="*/ 1176494 w 6594582"/>
                <a:gd name="connsiteY368" fmla="*/ 6881 h 164536"/>
                <a:gd name="connsiteX369" fmla="*/ 1190183 w 6594582"/>
                <a:gd name="connsiteY369" fmla="*/ 0 h 164536"/>
                <a:gd name="connsiteX370" fmla="*/ 1197028 w 6594582"/>
                <a:gd name="connsiteY370" fmla="*/ 0 h 164536"/>
                <a:gd name="connsiteX371" fmla="*/ 1197028 w 6594582"/>
                <a:gd name="connsiteY371" fmla="*/ 48164 h 164536"/>
                <a:gd name="connsiteX372" fmla="*/ 1190183 w 6594582"/>
                <a:gd name="connsiteY372" fmla="*/ 48164 h 164536"/>
                <a:gd name="connsiteX373" fmla="*/ 1135426 w 6594582"/>
                <a:gd name="connsiteY373" fmla="*/ 6881 h 164536"/>
                <a:gd name="connsiteX374" fmla="*/ 1087513 w 6594582"/>
                <a:gd name="connsiteY374" fmla="*/ 75687 h 164536"/>
                <a:gd name="connsiteX375" fmla="*/ 1135426 w 6594582"/>
                <a:gd name="connsiteY375" fmla="*/ 144493 h 164536"/>
                <a:gd name="connsiteX376" fmla="*/ 1162804 w 6594582"/>
                <a:gd name="connsiteY376" fmla="*/ 130731 h 164536"/>
                <a:gd name="connsiteX377" fmla="*/ 1162804 w 6594582"/>
                <a:gd name="connsiteY377" fmla="*/ 103209 h 164536"/>
                <a:gd name="connsiteX378" fmla="*/ 1155960 w 6594582"/>
                <a:gd name="connsiteY378" fmla="*/ 96328 h 164536"/>
                <a:gd name="connsiteX379" fmla="*/ 1135426 w 6594582"/>
                <a:gd name="connsiteY379" fmla="*/ 89448 h 164536"/>
                <a:gd name="connsiteX380" fmla="*/ 1135426 w 6594582"/>
                <a:gd name="connsiteY380" fmla="*/ 82567 h 164536"/>
                <a:gd name="connsiteX381" fmla="*/ 1217562 w 6594582"/>
                <a:gd name="connsiteY381" fmla="*/ 82567 h 164536"/>
                <a:gd name="connsiteX382" fmla="*/ 1217562 w 6594582"/>
                <a:gd name="connsiteY382" fmla="*/ 89448 h 164536"/>
                <a:gd name="connsiteX383" fmla="*/ 1203872 w 6594582"/>
                <a:gd name="connsiteY383" fmla="*/ 96328 h 164536"/>
                <a:gd name="connsiteX384" fmla="*/ 1197028 w 6594582"/>
                <a:gd name="connsiteY384" fmla="*/ 110090 h 164536"/>
                <a:gd name="connsiteX385" fmla="*/ 1197028 w 6594582"/>
                <a:gd name="connsiteY385" fmla="*/ 137612 h 164536"/>
                <a:gd name="connsiteX386" fmla="*/ 1135426 w 6594582"/>
                <a:gd name="connsiteY386" fmla="*/ 151373 h 164536"/>
                <a:gd name="connsiteX387" fmla="*/ 1046445 w 6594582"/>
                <a:gd name="connsiteY387" fmla="*/ 75687 h 164536"/>
                <a:gd name="connsiteX388" fmla="*/ 1128581 w 6594582"/>
                <a:gd name="connsiteY388" fmla="*/ 0 h 164536"/>
                <a:gd name="connsiteX389" fmla="*/ 746992 w 6594582"/>
                <a:gd name="connsiteY389" fmla="*/ 0 h 164536"/>
                <a:gd name="connsiteX390" fmla="*/ 801837 w 6594582"/>
                <a:gd name="connsiteY390" fmla="*/ 0 h 164536"/>
                <a:gd name="connsiteX391" fmla="*/ 884104 w 6594582"/>
                <a:gd name="connsiteY391" fmla="*/ 89448 h 164536"/>
                <a:gd name="connsiteX392" fmla="*/ 884104 w 6594582"/>
                <a:gd name="connsiteY392" fmla="*/ 27522 h 164536"/>
                <a:gd name="connsiteX393" fmla="*/ 863537 w 6594582"/>
                <a:gd name="connsiteY393" fmla="*/ 6881 h 164536"/>
                <a:gd name="connsiteX394" fmla="*/ 863537 w 6594582"/>
                <a:gd name="connsiteY394" fmla="*/ 0 h 164536"/>
                <a:gd name="connsiteX395" fmla="*/ 911527 w 6594582"/>
                <a:gd name="connsiteY395" fmla="*/ 0 h 164536"/>
                <a:gd name="connsiteX396" fmla="*/ 911527 w 6594582"/>
                <a:gd name="connsiteY396" fmla="*/ 6881 h 164536"/>
                <a:gd name="connsiteX397" fmla="*/ 897816 w 6594582"/>
                <a:gd name="connsiteY397" fmla="*/ 20642 h 164536"/>
                <a:gd name="connsiteX398" fmla="*/ 897816 w 6594582"/>
                <a:gd name="connsiteY398" fmla="*/ 151373 h 164536"/>
                <a:gd name="connsiteX399" fmla="*/ 890960 w 6594582"/>
                <a:gd name="connsiteY399" fmla="*/ 151373 h 164536"/>
                <a:gd name="connsiteX400" fmla="*/ 781270 w 6594582"/>
                <a:gd name="connsiteY400" fmla="*/ 34403 h 164536"/>
                <a:gd name="connsiteX401" fmla="*/ 781270 w 6594582"/>
                <a:gd name="connsiteY401" fmla="*/ 116970 h 164536"/>
                <a:gd name="connsiteX402" fmla="*/ 801837 w 6594582"/>
                <a:gd name="connsiteY402" fmla="*/ 144493 h 164536"/>
                <a:gd name="connsiteX403" fmla="*/ 746992 w 6594582"/>
                <a:gd name="connsiteY403" fmla="*/ 144493 h 164536"/>
                <a:gd name="connsiteX404" fmla="*/ 767559 w 6594582"/>
                <a:gd name="connsiteY404" fmla="*/ 137612 h 164536"/>
                <a:gd name="connsiteX405" fmla="*/ 767559 w 6594582"/>
                <a:gd name="connsiteY405" fmla="*/ 123851 h 164536"/>
                <a:gd name="connsiteX406" fmla="*/ 767559 w 6594582"/>
                <a:gd name="connsiteY406" fmla="*/ 20642 h 164536"/>
                <a:gd name="connsiteX407" fmla="*/ 746992 w 6594582"/>
                <a:gd name="connsiteY407" fmla="*/ 6881 h 164536"/>
                <a:gd name="connsiteX408" fmla="*/ 746992 w 6594582"/>
                <a:gd name="connsiteY408" fmla="*/ 0 h 164536"/>
                <a:gd name="connsiteX409" fmla="*/ 533095 w 6594582"/>
                <a:gd name="connsiteY409" fmla="*/ 0 h 164536"/>
                <a:gd name="connsiteX410" fmla="*/ 587940 w 6594582"/>
                <a:gd name="connsiteY410" fmla="*/ 110318 h 164536"/>
                <a:gd name="connsiteX411" fmla="*/ 601652 w 6594582"/>
                <a:gd name="connsiteY411" fmla="*/ 137897 h 164536"/>
                <a:gd name="connsiteX412" fmla="*/ 615363 w 6594582"/>
                <a:gd name="connsiteY412" fmla="*/ 144792 h 164536"/>
                <a:gd name="connsiteX413" fmla="*/ 539951 w 6594582"/>
                <a:gd name="connsiteY413" fmla="*/ 144792 h 164536"/>
                <a:gd name="connsiteX414" fmla="*/ 560518 w 6594582"/>
                <a:gd name="connsiteY414" fmla="*/ 131002 h 164536"/>
                <a:gd name="connsiteX415" fmla="*/ 546807 w 6594582"/>
                <a:gd name="connsiteY415" fmla="*/ 103423 h 164536"/>
                <a:gd name="connsiteX416" fmla="*/ 491962 w 6594582"/>
                <a:gd name="connsiteY416" fmla="*/ 103423 h 164536"/>
                <a:gd name="connsiteX417" fmla="*/ 478250 w 6594582"/>
                <a:gd name="connsiteY417" fmla="*/ 131002 h 164536"/>
                <a:gd name="connsiteX418" fmla="*/ 498817 w 6594582"/>
                <a:gd name="connsiteY418" fmla="*/ 144792 h 164536"/>
                <a:gd name="connsiteX419" fmla="*/ 450828 w 6594582"/>
                <a:gd name="connsiteY419" fmla="*/ 144792 h 164536"/>
                <a:gd name="connsiteX420" fmla="*/ 478250 w 6594582"/>
                <a:gd name="connsiteY420" fmla="*/ 117213 h 164536"/>
                <a:gd name="connsiteX421" fmla="*/ 533095 w 6594582"/>
                <a:gd name="connsiteY421" fmla="*/ 0 h 164536"/>
                <a:gd name="connsiteX422" fmla="*/ 246804 w 6594582"/>
                <a:gd name="connsiteY422" fmla="*/ 0 h 164536"/>
                <a:gd name="connsiteX423" fmla="*/ 329073 w 6594582"/>
                <a:gd name="connsiteY423" fmla="*/ 0 h 164536"/>
                <a:gd name="connsiteX424" fmla="*/ 329073 w 6594582"/>
                <a:gd name="connsiteY424" fmla="*/ 6895 h 164536"/>
                <a:gd name="connsiteX425" fmla="*/ 308506 w 6594582"/>
                <a:gd name="connsiteY425" fmla="*/ 20685 h 164536"/>
                <a:gd name="connsiteX426" fmla="*/ 308506 w 6594582"/>
                <a:gd name="connsiteY426" fmla="*/ 124108 h 164536"/>
                <a:gd name="connsiteX427" fmla="*/ 329073 w 6594582"/>
                <a:gd name="connsiteY427" fmla="*/ 144792 h 164536"/>
                <a:gd name="connsiteX428" fmla="*/ 246804 w 6594582"/>
                <a:gd name="connsiteY428" fmla="*/ 144792 h 164536"/>
                <a:gd name="connsiteX429" fmla="*/ 260515 w 6594582"/>
                <a:gd name="connsiteY429" fmla="*/ 137897 h 164536"/>
                <a:gd name="connsiteX430" fmla="*/ 267371 w 6594582"/>
                <a:gd name="connsiteY430" fmla="*/ 124108 h 164536"/>
                <a:gd name="connsiteX431" fmla="*/ 267371 w 6594582"/>
                <a:gd name="connsiteY431" fmla="*/ 20685 h 164536"/>
                <a:gd name="connsiteX432" fmla="*/ 246804 w 6594582"/>
                <a:gd name="connsiteY432" fmla="*/ 6895 h 164536"/>
                <a:gd name="connsiteX433" fmla="*/ 246804 w 6594582"/>
                <a:gd name="connsiteY433" fmla="*/ 0 h 164536"/>
                <a:gd name="connsiteX434" fmla="*/ 27874 w 6594582"/>
                <a:gd name="connsiteY434" fmla="*/ 0 h 164536"/>
                <a:gd name="connsiteX435" fmla="*/ 118465 w 6594582"/>
                <a:gd name="connsiteY435" fmla="*/ 0 h 164536"/>
                <a:gd name="connsiteX436" fmla="*/ 118465 w 6594582"/>
                <a:gd name="connsiteY436" fmla="*/ 6856 h 164536"/>
                <a:gd name="connsiteX437" fmla="*/ 97559 w 6594582"/>
                <a:gd name="connsiteY437" fmla="*/ 6856 h 164536"/>
                <a:gd name="connsiteX438" fmla="*/ 97559 w 6594582"/>
                <a:gd name="connsiteY438" fmla="*/ 27423 h 164536"/>
                <a:gd name="connsiteX439" fmla="*/ 97559 w 6594582"/>
                <a:gd name="connsiteY439" fmla="*/ 116546 h 164536"/>
                <a:gd name="connsiteX440" fmla="*/ 41811 w 6594582"/>
                <a:gd name="connsiteY440" fmla="*/ 164536 h 164536"/>
                <a:gd name="connsiteX441" fmla="*/ 0 w 6594582"/>
                <a:gd name="connsiteY441" fmla="*/ 137113 h 164536"/>
                <a:gd name="connsiteX442" fmla="*/ 13937 w 6594582"/>
                <a:gd name="connsiteY442" fmla="*/ 123402 h 164536"/>
                <a:gd name="connsiteX443" fmla="*/ 34843 w 6594582"/>
                <a:gd name="connsiteY443" fmla="*/ 137113 h 164536"/>
                <a:gd name="connsiteX444" fmla="*/ 27874 w 6594582"/>
                <a:gd name="connsiteY444" fmla="*/ 143969 h 164536"/>
                <a:gd name="connsiteX445" fmla="*/ 27874 w 6594582"/>
                <a:gd name="connsiteY445" fmla="*/ 150825 h 164536"/>
                <a:gd name="connsiteX446" fmla="*/ 41811 w 6594582"/>
                <a:gd name="connsiteY446" fmla="*/ 157680 h 164536"/>
                <a:gd name="connsiteX447" fmla="*/ 55748 w 6594582"/>
                <a:gd name="connsiteY447" fmla="*/ 143969 h 164536"/>
                <a:gd name="connsiteX448" fmla="*/ 55748 w 6594582"/>
                <a:gd name="connsiteY448" fmla="*/ 20567 h 164536"/>
                <a:gd name="connsiteX449" fmla="*/ 48780 w 6594582"/>
                <a:gd name="connsiteY449" fmla="*/ 6856 h 164536"/>
                <a:gd name="connsiteX450" fmla="*/ 27874 w 6594582"/>
                <a:gd name="connsiteY450" fmla="*/ 6856 h 164536"/>
                <a:gd name="connsiteX451" fmla="*/ 27874 w 6594582"/>
                <a:gd name="connsiteY451" fmla="*/ 0 h 16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</a:cxnLst>
              <a:rect l="l" t="t" r="r" b="b"/>
              <a:pathLst>
                <a:path w="6594582" h="164536">
                  <a:moveTo>
                    <a:pt x="3339520" y="41369"/>
                  </a:moveTo>
                  <a:cubicBezTo>
                    <a:pt x="3312098" y="96528"/>
                    <a:pt x="3312098" y="96528"/>
                    <a:pt x="3312098" y="96528"/>
                  </a:cubicBezTo>
                  <a:lnTo>
                    <a:pt x="3360087" y="96528"/>
                  </a:lnTo>
                  <a:cubicBezTo>
                    <a:pt x="3339520" y="41369"/>
                    <a:pt x="3339520" y="41369"/>
                    <a:pt x="3339520" y="41369"/>
                  </a:cubicBezTo>
                  <a:close/>
                  <a:moveTo>
                    <a:pt x="519384" y="41369"/>
                  </a:moveTo>
                  <a:cubicBezTo>
                    <a:pt x="498817" y="96528"/>
                    <a:pt x="498817" y="96528"/>
                    <a:pt x="498817" y="96528"/>
                  </a:cubicBezTo>
                  <a:lnTo>
                    <a:pt x="539951" y="96528"/>
                  </a:lnTo>
                  <a:cubicBezTo>
                    <a:pt x="519384" y="41369"/>
                    <a:pt x="519384" y="41369"/>
                    <a:pt x="519384" y="41369"/>
                  </a:cubicBezTo>
                  <a:close/>
                  <a:moveTo>
                    <a:pt x="5473957" y="6895"/>
                  </a:moveTo>
                  <a:cubicBezTo>
                    <a:pt x="5460520" y="6895"/>
                    <a:pt x="5460520" y="6895"/>
                    <a:pt x="5460520" y="13790"/>
                  </a:cubicBezTo>
                  <a:lnTo>
                    <a:pt x="5460520" y="68949"/>
                  </a:lnTo>
                  <a:cubicBezTo>
                    <a:pt x="5473957" y="68949"/>
                    <a:pt x="5487395" y="68949"/>
                    <a:pt x="5494113" y="68949"/>
                  </a:cubicBezTo>
                  <a:cubicBezTo>
                    <a:pt x="5500832" y="62054"/>
                    <a:pt x="5500832" y="55159"/>
                    <a:pt x="5500832" y="41369"/>
                  </a:cubicBezTo>
                  <a:cubicBezTo>
                    <a:pt x="5500832" y="20685"/>
                    <a:pt x="5494113" y="6895"/>
                    <a:pt x="5473957" y="6895"/>
                  </a:cubicBezTo>
                  <a:close/>
                  <a:moveTo>
                    <a:pt x="2711270" y="6895"/>
                  </a:moveTo>
                  <a:cubicBezTo>
                    <a:pt x="2704414" y="6895"/>
                    <a:pt x="2697558" y="6895"/>
                    <a:pt x="2697558" y="13790"/>
                  </a:cubicBezTo>
                  <a:lnTo>
                    <a:pt x="2697558" y="68949"/>
                  </a:lnTo>
                  <a:cubicBezTo>
                    <a:pt x="2718125" y="68949"/>
                    <a:pt x="2724981" y="68949"/>
                    <a:pt x="2731837" y="68949"/>
                  </a:cubicBezTo>
                  <a:cubicBezTo>
                    <a:pt x="2738692" y="62054"/>
                    <a:pt x="2738692" y="55159"/>
                    <a:pt x="2738692" y="41369"/>
                  </a:cubicBezTo>
                  <a:cubicBezTo>
                    <a:pt x="2738692" y="20685"/>
                    <a:pt x="2731837" y="6895"/>
                    <a:pt x="2711270" y="6895"/>
                  </a:cubicBezTo>
                  <a:close/>
                  <a:moveTo>
                    <a:pt x="2415249" y="6881"/>
                  </a:moveTo>
                  <a:cubicBezTo>
                    <a:pt x="2387870" y="6881"/>
                    <a:pt x="2374181" y="27522"/>
                    <a:pt x="2374181" y="75687"/>
                  </a:cubicBezTo>
                  <a:cubicBezTo>
                    <a:pt x="2374181" y="116970"/>
                    <a:pt x="2387870" y="144493"/>
                    <a:pt x="2415249" y="144493"/>
                  </a:cubicBezTo>
                  <a:cubicBezTo>
                    <a:pt x="2442628" y="144493"/>
                    <a:pt x="2456317" y="116970"/>
                    <a:pt x="2456317" y="75687"/>
                  </a:cubicBezTo>
                  <a:cubicBezTo>
                    <a:pt x="2456317" y="27522"/>
                    <a:pt x="2442628" y="6881"/>
                    <a:pt x="2415249" y="6881"/>
                  </a:cubicBezTo>
                  <a:close/>
                  <a:moveTo>
                    <a:pt x="6433336" y="0"/>
                  </a:moveTo>
                  <a:cubicBezTo>
                    <a:pt x="6513959" y="0"/>
                    <a:pt x="6513959" y="0"/>
                    <a:pt x="6513959" y="0"/>
                  </a:cubicBezTo>
                  <a:cubicBezTo>
                    <a:pt x="6513959" y="6895"/>
                    <a:pt x="6513959" y="6895"/>
                    <a:pt x="6513959" y="6895"/>
                  </a:cubicBezTo>
                  <a:cubicBezTo>
                    <a:pt x="6500522" y="6895"/>
                    <a:pt x="6493803" y="6895"/>
                    <a:pt x="6493803" y="13790"/>
                  </a:cubicBezTo>
                  <a:cubicBezTo>
                    <a:pt x="6493803" y="13790"/>
                    <a:pt x="6493803" y="20685"/>
                    <a:pt x="6500522" y="20685"/>
                  </a:cubicBezTo>
                  <a:cubicBezTo>
                    <a:pt x="6500522" y="27580"/>
                    <a:pt x="6500522" y="27580"/>
                    <a:pt x="6500522" y="27580"/>
                  </a:cubicBezTo>
                  <a:cubicBezTo>
                    <a:pt x="6527396" y="75844"/>
                    <a:pt x="6527396" y="75844"/>
                    <a:pt x="6527396" y="75844"/>
                  </a:cubicBezTo>
                  <a:cubicBezTo>
                    <a:pt x="6554270" y="34474"/>
                    <a:pt x="6554270" y="34474"/>
                    <a:pt x="6554270" y="34474"/>
                  </a:cubicBezTo>
                  <a:cubicBezTo>
                    <a:pt x="6560989" y="27580"/>
                    <a:pt x="6560989" y="20685"/>
                    <a:pt x="6567708" y="13790"/>
                  </a:cubicBezTo>
                  <a:cubicBezTo>
                    <a:pt x="6567708" y="6895"/>
                    <a:pt x="6560989" y="6895"/>
                    <a:pt x="6547552" y="6895"/>
                  </a:cubicBezTo>
                  <a:cubicBezTo>
                    <a:pt x="6547552" y="0"/>
                    <a:pt x="6547552" y="0"/>
                    <a:pt x="6547552" y="0"/>
                  </a:cubicBezTo>
                  <a:cubicBezTo>
                    <a:pt x="6594582" y="0"/>
                    <a:pt x="6594582" y="0"/>
                    <a:pt x="6594582" y="0"/>
                  </a:cubicBezTo>
                  <a:lnTo>
                    <a:pt x="6594582" y="6895"/>
                  </a:lnTo>
                  <a:cubicBezTo>
                    <a:pt x="6587863" y="6895"/>
                    <a:pt x="6581145" y="6895"/>
                    <a:pt x="6581145" y="13790"/>
                  </a:cubicBezTo>
                  <a:cubicBezTo>
                    <a:pt x="6534115" y="82738"/>
                    <a:pt x="6534115" y="82738"/>
                    <a:pt x="6534115" y="82738"/>
                  </a:cubicBezTo>
                  <a:cubicBezTo>
                    <a:pt x="6534115" y="124108"/>
                    <a:pt x="6534115" y="124108"/>
                    <a:pt x="6534115" y="124108"/>
                  </a:cubicBezTo>
                  <a:cubicBezTo>
                    <a:pt x="6534115" y="131002"/>
                    <a:pt x="6534115" y="137897"/>
                    <a:pt x="6540833" y="137897"/>
                  </a:cubicBezTo>
                  <a:cubicBezTo>
                    <a:pt x="6540833" y="137897"/>
                    <a:pt x="6547552" y="137897"/>
                    <a:pt x="6554270" y="144792"/>
                  </a:cubicBezTo>
                  <a:cubicBezTo>
                    <a:pt x="6473648" y="144792"/>
                    <a:pt x="6473648" y="144792"/>
                    <a:pt x="6473648" y="144792"/>
                  </a:cubicBezTo>
                  <a:cubicBezTo>
                    <a:pt x="6487085" y="137897"/>
                    <a:pt x="6487085" y="137897"/>
                    <a:pt x="6493803" y="137897"/>
                  </a:cubicBezTo>
                  <a:cubicBezTo>
                    <a:pt x="6493803" y="131002"/>
                    <a:pt x="6493803" y="131002"/>
                    <a:pt x="6493803" y="124108"/>
                  </a:cubicBezTo>
                  <a:cubicBezTo>
                    <a:pt x="6493803" y="89633"/>
                    <a:pt x="6493803" y="89633"/>
                    <a:pt x="6493803" y="89633"/>
                  </a:cubicBezTo>
                  <a:cubicBezTo>
                    <a:pt x="6453492" y="20685"/>
                    <a:pt x="6453492" y="20685"/>
                    <a:pt x="6453492" y="20685"/>
                  </a:cubicBezTo>
                  <a:cubicBezTo>
                    <a:pt x="6446773" y="6895"/>
                    <a:pt x="6440055" y="6895"/>
                    <a:pt x="6433336" y="6895"/>
                  </a:cubicBezTo>
                  <a:cubicBezTo>
                    <a:pt x="6433336" y="0"/>
                    <a:pt x="6433336" y="0"/>
                    <a:pt x="6433336" y="0"/>
                  </a:cubicBezTo>
                  <a:close/>
                  <a:moveTo>
                    <a:pt x="6156916" y="0"/>
                  </a:moveTo>
                  <a:cubicBezTo>
                    <a:pt x="6301707" y="0"/>
                    <a:pt x="6301707" y="0"/>
                    <a:pt x="6301707" y="0"/>
                  </a:cubicBezTo>
                  <a:cubicBezTo>
                    <a:pt x="6301707" y="41369"/>
                    <a:pt x="6301707" y="41369"/>
                    <a:pt x="6301707" y="41369"/>
                  </a:cubicBezTo>
                  <a:cubicBezTo>
                    <a:pt x="6294812" y="41369"/>
                    <a:pt x="6294812" y="41369"/>
                    <a:pt x="6294812" y="41369"/>
                  </a:cubicBezTo>
                  <a:cubicBezTo>
                    <a:pt x="6294812" y="20685"/>
                    <a:pt x="6281023" y="6895"/>
                    <a:pt x="6246549" y="6895"/>
                  </a:cubicBezTo>
                  <a:cubicBezTo>
                    <a:pt x="6246549" y="124108"/>
                    <a:pt x="6246549" y="124108"/>
                    <a:pt x="6246549" y="124108"/>
                  </a:cubicBezTo>
                  <a:cubicBezTo>
                    <a:pt x="6246549" y="131002"/>
                    <a:pt x="6253443" y="137897"/>
                    <a:pt x="6253443" y="137897"/>
                  </a:cubicBezTo>
                  <a:cubicBezTo>
                    <a:pt x="6253443" y="137897"/>
                    <a:pt x="6260338" y="137897"/>
                    <a:pt x="6274128" y="144792"/>
                  </a:cubicBezTo>
                  <a:cubicBezTo>
                    <a:pt x="6184495" y="144792"/>
                    <a:pt x="6184495" y="144792"/>
                    <a:pt x="6184495" y="144792"/>
                  </a:cubicBezTo>
                  <a:cubicBezTo>
                    <a:pt x="6198285" y="137897"/>
                    <a:pt x="6205180" y="137897"/>
                    <a:pt x="6205180" y="137897"/>
                  </a:cubicBezTo>
                  <a:cubicBezTo>
                    <a:pt x="6212074" y="137897"/>
                    <a:pt x="6212074" y="131002"/>
                    <a:pt x="6212074" y="124108"/>
                  </a:cubicBezTo>
                  <a:cubicBezTo>
                    <a:pt x="6212074" y="6895"/>
                    <a:pt x="6212074" y="6895"/>
                    <a:pt x="6212074" y="6895"/>
                  </a:cubicBezTo>
                  <a:cubicBezTo>
                    <a:pt x="6184495" y="6895"/>
                    <a:pt x="6163811" y="20685"/>
                    <a:pt x="6163811" y="41369"/>
                  </a:cubicBezTo>
                  <a:cubicBezTo>
                    <a:pt x="6156916" y="41369"/>
                    <a:pt x="6156916" y="41369"/>
                    <a:pt x="6156916" y="41369"/>
                  </a:cubicBezTo>
                  <a:cubicBezTo>
                    <a:pt x="6156916" y="0"/>
                    <a:pt x="6156916" y="0"/>
                    <a:pt x="6156916" y="0"/>
                  </a:cubicBezTo>
                  <a:close/>
                  <a:moveTo>
                    <a:pt x="5939730" y="0"/>
                  </a:moveTo>
                  <a:cubicBezTo>
                    <a:pt x="6028580" y="0"/>
                    <a:pt x="6028580" y="0"/>
                    <a:pt x="6028580" y="0"/>
                  </a:cubicBezTo>
                  <a:cubicBezTo>
                    <a:pt x="6028580" y="6895"/>
                    <a:pt x="6028580" y="6895"/>
                    <a:pt x="6028580" y="6895"/>
                  </a:cubicBezTo>
                  <a:cubicBezTo>
                    <a:pt x="6008076" y="6895"/>
                    <a:pt x="6001242" y="13790"/>
                    <a:pt x="6001242" y="20685"/>
                  </a:cubicBezTo>
                  <a:cubicBezTo>
                    <a:pt x="6001242" y="124108"/>
                    <a:pt x="6001242" y="124108"/>
                    <a:pt x="6001242" y="124108"/>
                  </a:cubicBezTo>
                  <a:cubicBezTo>
                    <a:pt x="6001242" y="137897"/>
                    <a:pt x="6008076" y="144792"/>
                    <a:pt x="6028580" y="144792"/>
                  </a:cubicBezTo>
                  <a:cubicBezTo>
                    <a:pt x="5939730" y="144792"/>
                    <a:pt x="5939730" y="144792"/>
                    <a:pt x="5939730" y="144792"/>
                  </a:cubicBezTo>
                  <a:cubicBezTo>
                    <a:pt x="5953399" y="137897"/>
                    <a:pt x="5960234" y="137897"/>
                    <a:pt x="5960234" y="137897"/>
                  </a:cubicBezTo>
                  <a:cubicBezTo>
                    <a:pt x="5960234" y="137897"/>
                    <a:pt x="5967068" y="131002"/>
                    <a:pt x="5967068" y="124108"/>
                  </a:cubicBezTo>
                  <a:cubicBezTo>
                    <a:pt x="5967068" y="20685"/>
                    <a:pt x="5967068" y="20685"/>
                    <a:pt x="5967068" y="20685"/>
                  </a:cubicBezTo>
                  <a:cubicBezTo>
                    <a:pt x="5967068" y="13790"/>
                    <a:pt x="5960234" y="6895"/>
                    <a:pt x="5939730" y="6895"/>
                  </a:cubicBezTo>
                  <a:cubicBezTo>
                    <a:pt x="5939730" y="0"/>
                    <a:pt x="5939730" y="0"/>
                    <a:pt x="5939730" y="0"/>
                  </a:cubicBezTo>
                  <a:close/>
                  <a:moveTo>
                    <a:pt x="5747125" y="0"/>
                  </a:moveTo>
                  <a:cubicBezTo>
                    <a:pt x="5753901" y="0"/>
                    <a:pt x="5767451" y="0"/>
                    <a:pt x="5774226" y="0"/>
                  </a:cubicBezTo>
                  <a:cubicBezTo>
                    <a:pt x="5781001" y="6881"/>
                    <a:pt x="5781001" y="6881"/>
                    <a:pt x="5787776" y="6881"/>
                  </a:cubicBezTo>
                  <a:cubicBezTo>
                    <a:pt x="5787776" y="6881"/>
                    <a:pt x="5794551" y="0"/>
                    <a:pt x="5794551" y="0"/>
                  </a:cubicBezTo>
                  <a:cubicBezTo>
                    <a:pt x="5801326" y="0"/>
                    <a:pt x="5801326" y="0"/>
                    <a:pt x="5801326" y="0"/>
                  </a:cubicBezTo>
                  <a:cubicBezTo>
                    <a:pt x="5801326" y="41284"/>
                    <a:pt x="5801326" y="41284"/>
                    <a:pt x="5801326" y="41284"/>
                  </a:cubicBezTo>
                  <a:lnTo>
                    <a:pt x="5794551" y="41284"/>
                  </a:lnTo>
                  <a:cubicBezTo>
                    <a:pt x="5781001" y="20642"/>
                    <a:pt x="5767451" y="6881"/>
                    <a:pt x="5747125" y="6881"/>
                  </a:cubicBezTo>
                  <a:cubicBezTo>
                    <a:pt x="5726800" y="6881"/>
                    <a:pt x="5720025" y="13761"/>
                    <a:pt x="5720025" y="20642"/>
                  </a:cubicBezTo>
                  <a:cubicBezTo>
                    <a:pt x="5720025" y="27522"/>
                    <a:pt x="5720025" y="34403"/>
                    <a:pt x="5726800" y="41284"/>
                  </a:cubicBezTo>
                  <a:cubicBezTo>
                    <a:pt x="5726800" y="41284"/>
                    <a:pt x="5733575" y="48164"/>
                    <a:pt x="5747125" y="48164"/>
                  </a:cubicBezTo>
                  <a:cubicBezTo>
                    <a:pt x="5781001" y="68806"/>
                    <a:pt x="5781001" y="68806"/>
                    <a:pt x="5781001" y="68806"/>
                  </a:cubicBezTo>
                  <a:cubicBezTo>
                    <a:pt x="5794551" y="75687"/>
                    <a:pt x="5808101" y="89448"/>
                    <a:pt x="5808101" y="103209"/>
                  </a:cubicBezTo>
                  <a:cubicBezTo>
                    <a:pt x="5801326" y="130731"/>
                    <a:pt x="5787776" y="151373"/>
                    <a:pt x="5747125" y="151373"/>
                  </a:cubicBezTo>
                  <a:cubicBezTo>
                    <a:pt x="5740350" y="151373"/>
                    <a:pt x="5726800" y="144493"/>
                    <a:pt x="5720025" y="144493"/>
                  </a:cubicBezTo>
                  <a:cubicBezTo>
                    <a:pt x="5713250" y="144493"/>
                    <a:pt x="5706475" y="144493"/>
                    <a:pt x="5706475" y="144493"/>
                  </a:cubicBezTo>
                  <a:cubicBezTo>
                    <a:pt x="5699700" y="144493"/>
                    <a:pt x="5699700" y="144493"/>
                    <a:pt x="5699700" y="151373"/>
                  </a:cubicBezTo>
                  <a:cubicBezTo>
                    <a:pt x="5692925" y="151373"/>
                    <a:pt x="5692925" y="151373"/>
                    <a:pt x="5692925" y="151373"/>
                  </a:cubicBezTo>
                  <a:cubicBezTo>
                    <a:pt x="5692925" y="96328"/>
                    <a:pt x="5692925" y="96328"/>
                    <a:pt x="5692925" y="96328"/>
                  </a:cubicBezTo>
                  <a:cubicBezTo>
                    <a:pt x="5699700" y="96328"/>
                    <a:pt x="5699700" y="96328"/>
                    <a:pt x="5699700" y="96328"/>
                  </a:cubicBezTo>
                  <a:cubicBezTo>
                    <a:pt x="5706475" y="130731"/>
                    <a:pt x="5726800" y="144493"/>
                    <a:pt x="5747125" y="144493"/>
                  </a:cubicBezTo>
                  <a:cubicBezTo>
                    <a:pt x="5767451" y="144493"/>
                    <a:pt x="5774226" y="137612"/>
                    <a:pt x="5781001" y="116970"/>
                  </a:cubicBezTo>
                  <a:cubicBezTo>
                    <a:pt x="5781001" y="110090"/>
                    <a:pt x="5767451" y="96328"/>
                    <a:pt x="5753901" y="96328"/>
                  </a:cubicBezTo>
                  <a:cubicBezTo>
                    <a:pt x="5733575" y="82567"/>
                    <a:pt x="5733575" y="82567"/>
                    <a:pt x="5733575" y="82567"/>
                  </a:cubicBezTo>
                  <a:cubicBezTo>
                    <a:pt x="5706475" y="75687"/>
                    <a:pt x="5692925" y="55045"/>
                    <a:pt x="5692925" y="41284"/>
                  </a:cubicBezTo>
                  <a:cubicBezTo>
                    <a:pt x="5692925" y="13761"/>
                    <a:pt x="5713250" y="0"/>
                    <a:pt x="5747125" y="0"/>
                  </a:cubicBezTo>
                  <a:close/>
                  <a:moveTo>
                    <a:pt x="5400053" y="0"/>
                  </a:moveTo>
                  <a:cubicBezTo>
                    <a:pt x="5473957" y="0"/>
                    <a:pt x="5473957" y="0"/>
                    <a:pt x="5473957" y="0"/>
                  </a:cubicBezTo>
                  <a:cubicBezTo>
                    <a:pt x="5520988" y="0"/>
                    <a:pt x="5541143" y="13790"/>
                    <a:pt x="5541143" y="41369"/>
                  </a:cubicBezTo>
                  <a:cubicBezTo>
                    <a:pt x="5541143" y="55159"/>
                    <a:pt x="5527706" y="68949"/>
                    <a:pt x="5507550" y="75844"/>
                  </a:cubicBezTo>
                  <a:cubicBezTo>
                    <a:pt x="5554580" y="137897"/>
                    <a:pt x="5554580" y="137897"/>
                    <a:pt x="5554580" y="137897"/>
                  </a:cubicBezTo>
                  <a:cubicBezTo>
                    <a:pt x="5554580" y="137897"/>
                    <a:pt x="5561299" y="144792"/>
                    <a:pt x="5561299" y="144792"/>
                  </a:cubicBezTo>
                  <a:cubicBezTo>
                    <a:pt x="5514269" y="144792"/>
                    <a:pt x="5514269" y="144792"/>
                    <a:pt x="5514269" y="144792"/>
                  </a:cubicBezTo>
                  <a:cubicBezTo>
                    <a:pt x="5467239" y="75844"/>
                    <a:pt x="5467239" y="75844"/>
                    <a:pt x="5467239" y="75844"/>
                  </a:cubicBezTo>
                  <a:cubicBezTo>
                    <a:pt x="5460520" y="75844"/>
                    <a:pt x="5460520" y="75844"/>
                    <a:pt x="5460520" y="75844"/>
                  </a:cubicBezTo>
                  <a:cubicBezTo>
                    <a:pt x="5460520" y="124108"/>
                    <a:pt x="5460520" y="124108"/>
                    <a:pt x="5460520" y="124108"/>
                  </a:cubicBezTo>
                  <a:cubicBezTo>
                    <a:pt x="5460520" y="131002"/>
                    <a:pt x="5460520" y="131002"/>
                    <a:pt x="5460520" y="137897"/>
                  </a:cubicBezTo>
                  <a:cubicBezTo>
                    <a:pt x="5460520" y="137897"/>
                    <a:pt x="5467239" y="137897"/>
                    <a:pt x="5480676" y="144792"/>
                  </a:cubicBezTo>
                  <a:cubicBezTo>
                    <a:pt x="5400053" y="144792"/>
                    <a:pt x="5400053" y="144792"/>
                    <a:pt x="5400053" y="144792"/>
                  </a:cubicBezTo>
                  <a:cubicBezTo>
                    <a:pt x="5406772" y="137897"/>
                    <a:pt x="5413490" y="137897"/>
                    <a:pt x="5413490" y="137897"/>
                  </a:cubicBezTo>
                  <a:cubicBezTo>
                    <a:pt x="5420209" y="137897"/>
                    <a:pt x="5420209" y="131002"/>
                    <a:pt x="5420209" y="124108"/>
                  </a:cubicBezTo>
                  <a:cubicBezTo>
                    <a:pt x="5420209" y="27580"/>
                    <a:pt x="5420209" y="27580"/>
                    <a:pt x="5420209" y="27580"/>
                  </a:cubicBezTo>
                  <a:cubicBezTo>
                    <a:pt x="5420209" y="20685"/>
                    <a:pt x="5420209" y="13790"/>
                    <a:pt x="5413490" y="6895"/>
                  </a:cubicBezTo>
                  <a:cubicBezTo>
                    <a:pt x="5413490" y="6895"/>
                    <a:pt x="5406772" y="6895"/>
                    <a:pt x="5400053" y="6895"/>
                  </a:cubicBezTo>
                  <a:cubicBezTo>
                    <a:pt x="5400053" y="0"/>
                    <a:pt x="5400053" y="0"/>
                    <a:pt x="5400053" y="0"/>
                  </a:cubicBezTo>
                  <a:close/>
                  <a:moveTo>
                    <a:pt x="5117052" y="0"/>
                  </a:moveTo>
                  <a:cubicBezTo>
                    <a:pt x="5254664" y="0"/>
                    <a:pt x="5254664" y="0"/>
                    <a:pt x="5254664" y="0"/>
                  </a:cubicBezTo>
                  <a:cubicBezTo>
                    <a:pt x="5254664" y="41369"/>
                    <a:pt x="5254664" y="41369"/>
                    <a:pt x="5254664" y="41369"/>
                  </a:cubicBezTo>
                  <a:cubicBezTo>
                    <a:pt x="5247783" y="41369"/>
                    <a:pt x="5247783" y="41369"/>
                    <a:pt x="5247783" y="41369"/>
                  </a:cubicBezTo>
                  <a:cubicBezTo>
                    <a:pt x="5247783" y="27580"/>
                    <a:pt x="5240903" y="20685"/>
                    <a:pt x="5234022" y="13790"/>
                  </a:cubicBezTo>
                  <a:cubicBezTo>
                    <a:pt x="5227141" y="13790"/>
                    <a:pt x="5213380" y="6895"/>
                    <a:pt x="5192738" y="6895"/>
                  </a:cubicBezTo>
                  <a:cubicBezTo>
                    <a:pt x="5178977" y="6895"/>
                    <a:pt x="5172097" y="6895"/>
                    <a:pt x="5172097" y="20685"/>
                  </a:cubicBezTo>
                  <a:cubicBezTo>
                    <a:pt x="5172097" y="68949"/>
                    <a:pt x="5172097" y="68949"/>
                    <a:pt x="5172097" y="68949"/>
                  </a:cubicBezTo>
                  <a:cubicBezTo>
                    <a:pt x="5185858" y="68949"/>
                    <a:pt x="5199619" y="68949"/>
                    <a:pt x="5206500" y="62054"/>
                  </a:cubicBezTo>
                  <a:cubicBezTo>
                    <a:pt x="5206500" y="55159"/>
                    <a:pt x="5213380" y="48264"/>
                    <a:pt x="5213380" y="34474"/>
                  </a:cubicBezTo>
                  <a:cubicBezTo>
                    <a:pt x="5220261" y="34474"/>
                    <a:pt x="5220261" y="34474"/>
                    <a:pt x="5220261" y="34474"/>
                  </a:cubicBezTo>
                  <a:cubicBezTo>
                    <a:pt x="5220261" y="110318"/>
                    <a:pt x="5220261" y="110318"/>
                    <a:pt x="5220261" y="110318"/>
                  </a:cubicBezTo>
                  <a:cubicBezTo>
                    <a:pt x="5213380" y="110318"/>
                    <a:pt x="5213380" y="110318"/>
                    <a:pt x="5213380" y="110318"/>
                  </a:cubicBezTo>
                  <a:cubicBezTo>
                    <a:pt x="5213380" y="96528"/>
                    <a:pt x="5206500" y="89633"/>
                    <a:pt x="5206500" y="82738"/>
                  </a:cubicBezTo>
                  <a:cubicBezTo>
                    <a:pt x="5199619" y="75844"/>
                    <a:pt x="5185858" y="75844"/>
                    <a:pt x="5172097" y="75844"/>
                  </a:cubicBezTo>
                  <a:cubicBezTo>
                    <a:pt x="5172097" y="131002"/>
                    <a:pt x="5172097" y="131002"/>
                    <a:pt x="5172097" y="131002"/>
                  </a:cubicBezTo>
                  <a:cubicBezTo>
                    <a:pt x="5172097" y="137897"/>
                    <a:pt x="5178977" y="137897"/>
                    <a:pt x="5192738" y="137897"/>
                  </a:cubicBezTo>
                  <a:cubicBezTo>
                    <a:pt x="5227141" y="137897"/>
                    <a:pt x="5247783" y="131002"/>
                    <a:pt x="5261544" y="103423"/>
                  </a:cubicBezTo>
                  <a:cubicBezTo>
                    <a:pt x="5268425" y="103423"/>
                    <a:pt x="5268425" y="103423"/>
                    <a:pt x="5268425" y="103423"/>
                  </a:cubicBezTo>
                  <a:cubicBezTo>
                    <a:pt x="5254664" y="144792"/>
                    <a:pt x="5254664" y="144792"/>
                    <a:pt x="5254664" y="144792"/>
                  </a:cubicBezTo>
                  <a:cubicBezTo>
                    <a:pt x="5117052" y="144792"/>
                    <a:pt x="5117052" y="144792"/>
                    <a:pt x="5117052" y="144792"/>
                  </a:cubicBezTo>
                  <a:cubicBezTo>
                    <a:pt x="5123933" y="137897"/>
                    <a:pt x="5130813" y="137897"/>
                    <a:pt x="5130813" y="137897"/>
                  </a:cubicBezTo>
                  <a:cubicBezTo>
                    <a:pt x="5137694" y="137897"/>
                    <a:pt x="5137694" y="131002"/>
                    <a:pt x="5137694" y="124108"/>
                  </a:cubicBezTo>
                  <a:cubicBezTo>
                    <a:pt x="5137694" y="20685"/>
                    <a:pt x="5137694" y="20685"/>
                    <a:pt x="5137694" y="20685"/>
                  </a:cubicBezTo>
                  <a:cubicBezTo>
                    <a:pt x="5137694" y="13790"/>
                    <a:pt x="5130813" y="6895"/>
                    <a:pt x="5117052" y="6895"/>
                  </a:cubicBezTo>
                  <a:close/>
                  <a:moveTo>
                    <a:pt x="4824179" y="0"/>
                  </a:moveTo>
                  <a:cubicBezTo>
                    <a:pt x="4906446" y="0"/>
                    <a:pt x="4906446" y="0"/>
                    <a:pt x="4906446" y="0"/>
                  </a:cubicBezTo>
                  <a:cubicBezTo>
                    <a:pt x="4906446" y="6881"/>
                    <a:pt x="4906446" y="6881"/>
                    <a:pt x="4906446" y="6881"/>
                  </a:cubicBezTo>
                  <a:cubicBezTo>
                    <a:pt x="4892735" y="6881"/>
                    <a:pt x="4885880" y="6881"/>
                    <a:pt x="4885880" y="6881"/>
                  </a:cubicBezTo>
                  <a:cubicBezTo>
                    <a:pt x="4885880" y="6881"/>
                    <a:pt x="4885880" y="13761"/>
                    <a:pt x="4885880" y="13761"/>
                  </a:cubicBezTo>
                  <a:cubicBezTo>
                    <a:pt x="4885880" y="20642"/>
                    <a:pt x="4885880" y="27522"/>
                    <a:pt x="4892735" y="34403"/>
                  </a:cubicBezTo>
                  <a:cubicBezTo>
                    <a:pt x="4920158" y="103209"/>
                    <a:pt x="4920158" y="103209"/>
                    <a:pt x="4920158" y="103209"/>
                  </a:cubicBezTo>
                  <a:cubicBezTo>
                    <a:pt x="4954436" y="27522"/>
                    <a:pt x="4954436" y="27522"/>
                    <a:pt x="4954436" y="27522"/>
                  </a:cubicBezTo>
                  <a:cubicBezTo>
                    <a:pt x="4954436" y="20642"/>
                    <a:pt x="4961292" y="20642"/>
                    <a:pt x="4961292" y="13761"/>
                  </a:cubicBezTo>
                  <a:cubicBezTo>
                    <a:pt x="4961292" y="13761"/>
                    <a:pt x="4954436" y="6881"/>
                    <a:pt x="4954436" y="6881"/>
                  </a:cubicBezTo>
                  <a:cubicBezTo>
                    <a:pt x="4954436" y="6881"/>
                    <a:pt x="4947580" y="6881"/>
                    <a:pt x="4933869" y="6881"/>
                  </a:cubicBezTo>
                  <a:cubicBezTo>
                    <a:pt x="4933869" y="0"/>
                    <a:pt x="4933869" y="0"/>
                    <a:pt x="4933869" y="0"/>
                  </a:cubicBezTo>
                  <a:cubicBezTo>
                    <a:pt x="4988714" y="0"/>
                    <a:pt x="4988714" y="0"/>
                    <a:pt x="4988714" y="0"/>
                  </a:cubicBezTo>
                  <a:lnTo>
                    <a:pt x="4988714" y="6881"/>
                  </a:lnTo>
                  <a:cubicBezTo>
                    <a:pt x="4975003" y="6881"/>
                    <a:pt x="4968147" y="13761"/>
                    <a:pt x="4968147" y="20642"/>
                  </a:cubicBezTo>
                  <a:cubicBezTo>
                    <a:pt x="4913302" y="151373"/>
                    <a:pt x="4913302" y="151373"/>
                    <a:pt x="4913302" y="151373"/>
                  </a:cubicBezTo>
                  <a:cubicBezTo>
                    <a:pt x="4906446" y="151373"/>
                    <a:pt x="4906446" y="151373"/>
                    <a:pt x="4906446" y="151373"/>
                  </a:cubicBezTo>
                  <a:cubicBezTo>
                    <a:pt x="4844746" y="20642"/>
                    <a:pt x="4844746" y="20642"/>
                    <a:pt x="4844746" y="20642"/>
                  </a:cubicBezTo>
                  <a:cubicBezTo>
                    <a:pt x="4837890" y="13761"/>
                    <a:pt x="4831035" y="6881"/>
                    <a:pt x="4824179" y="6881"/>
                  </a:cubicBezTo>
                  <a:cubicBezTo>
                    <a:pt x="4824179" y="0"/>
                    <a:pt x="4824179" y="0"/>
                    <a:pt x="4824179" y="0"/>
                  </a:cubicBezTo>
                  <a:close/>
                  <a:moveTo>
                    <a:pt x="4610283" y="0"/>
                  </a:moveTo>
                  <a:cubicBezTo>
                    <a:pt x="4692552" y="0"/>
                    <a:pt x="4692552" y="0"/>
                    <a:pt x="4692552" y="0"/>
                  </a:cubicBezTo>
                  <a:cubicBezTo>
                    <a:pt x="4692552" y="6895"/>
                    <a:pt x="4692552" y="6895"/>
                    <a:pt x="4692552" y="6895"/>
                  </a:cubicBezTo>
                  <a:cubicBezTo>
                    <a:pt x="4678840" y="6895"/>
                    <a:pt x="4671985" y="13790"/>
                    <a:pt x="4671985" y="20685"/>
                  </a:cubicBezTo>
                  <a:cubicBezTo>
                    <a:pt x="4671985" y="124108"/>
                    <a:pt x="4671985" y="124108"/>
                    <a:pt x="4671985" y="124108"/>
                  </a:cubicBezTo>
                  <a:cubicBezTo>
                    <a:pt x="4671985" y="137897"/>
                    <a:pt x="4678840" y="144792"/>
                    <a:pt x="4692552" y="144792"/>
                  </a:cubicBezTo>
                  <a:cubicBezTo>
                    <a:pt x="4610283" y="144792"/>
                    <a:pt x="4610283" y="144792"/>
                    <a:pt x="4610283" y="144792"/>
                  </a:cubicBezTo>
                  <a:cubicBezTo>
                    <a:pt x="4617139" y="137897"/>
                    <a:pt x="4623994" y="137897"/>
                    <a:pt x="4623994" y="137897"/>
                  </a:cubicBezTo>
                  <a:cubicBezTo>
                    <a:pt x="4630850" y="137897"/>
                    <a:pt x="4630850" y="131002"/>
                    <a:pt x="4630850" y="124108"/>
                  </a:cubicBezTo>
                  <a:cubicBezTo>
                    <a:pt x="4630850" y="20685"/>
                    <a:pt x="4630850" y="20685"/>
                    <a:pt x="4630850" y="20685"/>
                  </a:cubicBezTo>
                  <a:cubicBezTo>
                    <a:pt x="4630850" y="13790"/>
                    <a:pt x="4623994" y="6895"/>
                    <a:pt x="4610283" y="6895"/>
                  </a:cubicBezTo>
                  <a:cubicBezTo>
                    <a:pt x="4610283" y="0"/>
                    <a:pt x="4610283" y="0"/>
                    <a:pt x="4610283" y="0"/>
                  </a:cubicBezTo>
                  <a:close/>
                  <a:moveTo>
                    <a:pt x="4317409" y="0"/>
                  </a:moveTo>
                  <a:cubicBezTo>
                    <a:pt x="4365398" y="0"/>
                    <a:pt x="4365398" y="0"/>
                    <a:pt x="4365398" y="0"/>
                  </a:cubicBezTo>
                  <a:cubicBezTo>
                    <a:pt x="4454521" y="89448"/>
                    <a:pt x="4454521" y="89448"/>
                    <a:pt x="4454521" y="89448"/>
                  </a:cubicBezTo>
                  <a:cubicBezTo>
                    <a:pt x="4454521" y="27522"/>
                    <a:pt x="4454521" y="27522"/>
                    <a:pt x="4454521" y="27522"/>
                  </a:cubicBezTo>
                  <a:cubicBezTo>
                    <a:pt x="4454521" y="13761"/>
                    <a:pt x="4447666" y="6881"/>
                    <a:pt x="4427099" y="6881"/>
                  </a:cubicBezTo>
                  <a:cubicBezTo>
                    <a:pt x="4427099" y="0"/>
                    <a:pt x="4427099" y="0"/>
                    <a:pt x="4427099" y="0"/>
                  </a:cubicBezTo>
                  <a:cubicBezTo>
                    <a:pt x="4481944" y="0"/>
                    <a:pt x="4481944" y="0"/>
                    <a:pt x="4481944" y="0"/>
                  </a:cubicBezTo>
                  <a:cubicBezTo>
                    <a:pt x="4481944" y="6881"/>
                    <a:pt x="4481944" y="6881"/>
                    <a:pt x="4481944" y="6881"/>
                  </a:cubicBezTo>
                  <a:cubicBezTo>
                    <a:pt x="4468233" y="6881"/>
                    <a:pt x="4461377" y="13761"/>
                    <a:pt x="4461377" y="20642"/>
                  </a:cubicBezTo>
                  <a:cubicBezTo>
                    <a:pt x="4461377" y="151373"/>
                    <a:pt x="4461377" y="151373"/>
                    <a:pt x="4461377" y="151373"/>
                  </a:cubicBezTo>
                  <a:cubicBezTo>
                    <a:pt x="4454521" y="151373"/>
                    <a:pt x="4454521" y="151373"/>
                    <a:pt x="4454521" y="151373"/>
                  </a:cubicBezTo>
                  <a:cubicBezTo>
                    <a:pt x="4351687" y="34403"/>
                    <a:pt x="4351687" y="34403"/>
                    <a:pt x="4351687" y="34403"/>
                  </a:cubicBezTo>
                  <a:cubicBezTo>
                    <a:pt x="4351687" y="116970"/>
                    <a:pt x="4351687" y="116970"/>
                    <a:pt x="4351687" y="116970"/>
                  </a:cubicBezTo>
                  <a:cubicBezTo>
                    <a:pt x="4344831" y="130731"/>
                    <a:pt x="4358543" y="144493"/>
                    <a:pt x="4372254" y="144493"/>
                  </a:cubicBezTo>
                  <a:cubicBezTo>
                    <a:pt x="4317409" y="144493"/>
                    <a:pt x="4317409" y="144493"/>
                    <a:pt x="4317409" y="144493"/>
                  </a:cubicBezTo>
                  <a:cubicBezTo>
                    <a:pt x="4324264" y="137612"/>
                    <a:pt x="4331120" y="137612"/>
                    <a:pt x="4331120" y="137612"/>
                  </a:cubicBezTo>
                  <a:cubicBezTo>
                    <a:pt x="4337976" y="130731"/>
                    <a:pt x="4337976" y="130731"/>
                    <a:pt x="4337976" y="123851"/>
                  </a:cubicBezTo>
                  <a:cubicBezTo>
                    <a:pt x="4337976" y="20642"/>
                    <a:pt x="4337976" y="20642"/>
                    <a:pt x="4337976" y="20642"/>
                  </a:cubicBezTo>
                  <a:cubicBezTo>
                    <a:pt x="4331120" y="6881"/>
                    <a:pt x="4324264" y="6881"/>
                    <a:pt x="4317409" y="6881"/>
                  </a:cubicBezTo>
                  <a:cubicBezTo>
                    <a:pt x="4317409" y="0"/>
                    <a:pt x="4317409" y="0"/>
                    <a:pt x="4317409" y="0"/>
                  </a:cubicBezTo>
                  <a:close/>
                  <a:moveTo>
                    <a:pt x="4024537" y="0"/>
                  </a:moveTo>
                  <a:cubicBezTo>
                    <a:pt x="4106804" y="0"/>
                    <a:pt x="4106804" y="0"/>
                    <a:pt x="4106804" y="0"/>
                  </a:cubicBezTo>
                  <a:cubicBezTo>
                    <a:pt x="4106804" y="6881"/>
                    <a:pt x="4106804" y="6881"/>
                    <a:pt x="4106804" y="6881"/>
                  </a:cubicBezTo>
                  <a:cubicBezTo>
                    <a:pt x="4099949" y="6881"/>
                    <a:pt x="4093093" y="6881"/>
                    <a:pt x="4086237" y="6881"/>
                  </a:cubicBezTo>
                  <a:cubicBezTo>
                    <a:pt x="4086237" y="13761"/>
                    <a:pt x="4086237" y="20642"/>
                    <a:pt x="4086237" y="27522"/>
                  </a:cubicBezTo>
                  <a:cubicBezTo>
                    <a:pt x="4086237" y="96328"/>
                    <a:pt x="4086237" y="96328"/>
                    <a:pt x="4086237" y="96328"/>
                  </a:cubicBezTo>
                  <a:cubicBezTo>
                    <a:pt x="4086237" y="123851"/>
                    <a:pt x="4093093" y="137612"/>
                    <a:pt x="4120516" y="137612"/>
                  </a:cubicBezTo>
                  <a:cubicBezTo>
                    <a:pt x="4147938" y="137612"/>
                    <a:pt x="4161649" y="123851"/>
                    <a:pt x="4161649" y="96328"/>
                  </a:cubicBezTo>
                  <a:cubicBezTo>
                    <a:pt x="4161649" y="27522"/>
                    <a:pt x="4161649" y="27522"/>
                    <a:pt x="4161649" y="27522"/>
                  </a:cubicBezTo>
                  <a:cubicBezTo>
                    <a:pt x="4161649" y="13761"/>
                    <a:pt x="4154794" y="6881"/>
                    <a:pt x="4141082" y="6881"/>
                  </a:cubicBezTo>
                  <a:cubicBezTo>
                    <a:pt x="4141082" y="0"/>
                    <a:pt x="4141082" y="0"/>
                    <a:pt x="4141082" y="0"/>
                  </a:cubicBezTo>
                  <a:cubicBezTo>
                    <a:pt x="4189072" y="0"/>
                    <a:pt x="4189072" y="0"/>
                    <a:pt x="4189072" y="0"/>
                  </a:cubicBezTo>
                  <a:lnTo>
                    <a:pt x="4189072" y="6881"/>
                  </a:lnTo>
                  <a:cubicBezTo>
                    <a:pt x="4175361" y="6881"/>
                    <a:pt x="4168505" y="13761"/>
                    <a:pt x="4168505" y="20642"/>
                  </a:cubicBezTo>
                  <a:cubicBezTo>
                    <a:pt x="4168505" y="96328"/>
                    <a:pt x="4168505" y="96328"/>
                    <a:pt x="4168505" y="96328"/>
                  </a:cubicBezTo>
                  <a:cubicBezTo>
                    <a:pt x="4168505" y="110090"/>
                    <a:pt x="4168505" y="123851"/>
                    <a:pt x="4161649" y="137612"/>
                  </a:cubicBezTo>
                  <a:cubicBezTo>
                    <a:pt x="4147938" y="144493"/>
                    <a:pt x="4134227" y="151373"/>
                    <a:pt x="4113660" y="151373"/>
                  </a:cubicBezTo>
                  <a:cubicBezTo>
                    <a:pt x="4093093" y="151373"/>
                    <a:pt x="4072526" y="144493"/>
                    <a:pt x="4058815" y="137612"/>
                  </a:cubicBezTo>
                  <a:cubicBezTo>
                    <a:pt x="4051959" y="130731"/>
                    <a:pt x="4045104" y="116970"/>
                    <a:pt x="4045104" y="96328"/>
                  </a:cubicBezTo>
                  <a:cubicBezTo>
                    <a:pt x="4045104" y="27522"/>
                    <a:pt x="4045104" y="27522"/>
                    <a:pt x="4045104" y="27522"/>
                  </a:cubicBezTo>
                  <a:cubicBezTo>
                    <a:pt x="4045104" y="20642"/>
                    <a:pt x="4045104" y="13761"/>
                    <a:pt x="4038248" y="13761"/>
                  </a:cubicBezTo>
                  <a:cubicBezTo>
                    <a:pt x="4038248" y="6881"/>
                    <a:pt x="4031392" y="6881"/>
                    <a:pt x="4024537" y="6881"/>
                  </a:cubicBezTo>
                  <a:cubicBezTo>
                    <a:pt x="4024537" y="0"/>
                    <a:pt x="4024537" y="0"/>
                    <a:pt x="4024537" y="0"/>
                  </a:cubicBezTo>
                  <a:close/>
                  <a:moveTo>
                    <a:pt x="3563838" y="0"/>
                  </a:moveTo>
                  <a:cubicBezTo>
                    <a:pt x="3646405" y="0"/>
                    <a:pt x="3646405" y="0"/>
                    <a:pt x="3646405" y="0"/>
                  </a:cubicBezTo>
                  <a:cubicBezTo>
                    <a:pt x="3646405" y="6895"/>
                    <a:pt x="3646405" y="6895"/>
                    <a:pt x="3646405" y="6895"/>
                  </a:cubicBezTo>
                  <a:cubicBezTo>
                    <a:pt x="3639524" y="6895"/>
                    <a:pt x="3632644" y="6895"/>
                    <a:pt x="3632644" y="6895"/>
                  </a:cubicBezTo>
                  <a:cubicBezTo>
                    <a:pt x="3625763" y="13790"/>
                    <a:pt x="3625763" y="20685"/>
                    <a:pt x="3625763" y="27580"/>
                  </a:cubicBezTo>
                  <a:cubicBezTo>
                    <a:pt x="3625763" y="131002"/>
                    <a:pt x="3625763" y="131002"/>
                    <a:pt x="3625763" y="131002"/>
                  </a:cubicBezTo>
                  <a:cubicBezTo>
                    <a:pt x="3625763" y="137897"/>
                    <a:pt x="3632644" y="137897"/>
                    <a:pt x="3646405" y="137897"/>
                  </a:cubicBezTo>
                  <a:cubicBezTo>
                    <a:pt x="3673927" y="137897"/>
                    <a:pt x="3694569" y="124108"/>
                    <a:pt x="3708330" y="96528"/>
                  </a:cubicBezTo>
                  <a:cubicBezTo>
                    <a:pt x="3715211" y="96528"/>
                    <a:pt x="3715211" y="96528"/>
                    <a:pt x="3715211" y="96528"/>
                  </a:cubicBezTo>
                  <a:lnTo>
                    <a:pt x="3708330" y="144792"/>
                  </a:lnTo>
                  <a:cubicBezTo>
                    <a:pt x="3563838" y="144792"/>
                    <a:pt x="3563838" y="144792"/>
                    <a:pt x="3563838" y="144792"/>
                  </a:cubicBezTo>
                  <a:cubicBezTo>
                    <a:pt x="3570718" y="137897"/>
                    <a:pt x="3577599" y="137897"/>
                    <a:pt x="3577599" y="137897"/>
                  </a:cubicBezTo>
                  <a:cubicBezTo>
                    <a:pt x="3584480" y="137897"/>
                    <a:pt x="3584480" y="131002"/>
                    <a:pt x="3584480" y="124108"/>
                  </a:cubicBezTo>
                  <a:cubicBezTo>
                    <a:pt x="3584480" y="20685"/>
                    <a:pt x="3584480" y="20685"/>
                    <a:pt x="3584480" y="20685"/>
                  </a:cubicBezTo>
                  <a:cubicBezTo>
                    <a:pt x="3584480" y="13790"/>
                    <a:pt x="3577599" y="6895"/>
                    <a:pt x="3563838" y="6895"/>
                  </a:cubicBezTo>
                  <a:cubicBezTo>
                    <a:pt x="3563838" y="0"/>
                    <a:pt x="3563838" y="0"/>
                    <a:pt x="3563838" y="0"/>
                  </a:cubicBezTo>
                  <a:close/>
                  <a:moveTo>
                    <a:pt x="3346376" y="0"/>
                  </a:moveTo>
                  <a:cubicBezTo>
                    <a:pt x="3353231" y="0"/>
                    <a:pt x="3353231" y="0"/>
                    <a:pt x="3353231" y="0"/>
                  </a:cubicBezTo>
                  <a:cubicBezTo>
                    <a:pt x="3408076" y="110318"/>
                    <a:pt x="3408076" y="110318"/>
                    <a:pt x="3408076" y="110318"/>
                  </a:cubicBezTo>
                  <a:cubicBezTo>
                    <a:pt x="3414932" y="124108"/>
                    <a:pt x="3421788" y="131002"/>
                    <a:pt x="3421788" y="137897"/>
                  </a:cubicBezTo>
                  <a:cubicBezTo>
                    <a:pt x="3428643" y="137897"/>
                    <a:pt x="3428643" y="144792"/>
                    <a:pt x="3435499" y="144792"/>
                  </a:cubicBezTo>
                  <a:lnTo>
                    <a:pt x="3360087" y="144792"/>
                  </a:lnTo>
                  <a:cubicBezTo>
                    <a:pt x="3373798" y="137897"/>
                    <a:pt x="3380654" y="137897"/>
                    <a:pt x="3373798" y="131002"/>
                  </a:cubicBezTo>
                  <a:cubicBezTo>
                    <a:pt x="3373798" y="131002"/>
                    <a:pt x="3373798" y="117213"/>
                    <a:pt x="3366943" y="103423"/>
                  </a:cubicBezTo>
                  <a:cubicBezTo>
                    <a:pt x="3312098" y="103423"/>
                    <a:pt x="3312098" y="103423"/>
                    <a:pt x="3312098" y="103423"/>
                  </a:cubicBezTo>
                  <a:cubicBezTo>
                    <a:pt x="3305242" y="117213"/>
                    <a:pt x="3298386" y="131002"/>
                    <a:pt x="3298386" y="131002"/>
                  </a:cubicBezTo>
                  <a:cubicBezTo>
                    <a:pt x="3298386" y="137897"/>
                    <a:pt x="3305242" y="137897"/>
                    <a:pt x="3318953" y="144792"/>
                  </a:cubicBezTo>
                  <a:cubicBezTo>
                    <a:pt x="3270964" y="144792"/>
                    <a:pt x="3270964" y="144792"/>
                    <a:pt x="3270964" y="144792"/>
                  </a:cubicBezTo>
                  <a:cubicBezTo>
                    <a:pt x="3277819" y="144792"/>
                    <a:pt x="3291531" y="131002"/>
                    <a:pt x="3291531" y="117213"/>
                  </a:cubicBezTo>
                  <a:cubicBezTo>
                    <a:pt x="3346376" y="0"/>
                    <a:pt x="3346376" y="0"/>
                    <a:pt x="3346376" y="0"/>
                  </a:cubicBezTo>
                  <a:close/>
                  <a:moveTo>
                    <a:pt x="2928731" y="0"/>
                  </a:moveTo>
                  <a:cubicBezTo>
                    <a:pt x="2990740" y="0"/>
                    <a:pt x="2990740" y="0"/>
                    <a:pt x="2990740" y="0"/>
                  </a:cubicBezTo>
                  <a:cubicBezTo>
                    <a:pt x="3038970" y="103423"/>
                    <a:pt x="3038970" y="103423"/>
                    <a:pt x="3038970" y="103423"/>
                  </a:cubicBezTo>
                  <a:cubicBezTo>
                    <a:pt x="3087200" y="0"/>
                    <a:pt x="3087200" y="0"/>
                    <a:pt x="3087200" y="0"/>
                  </a:cubicBezTo>
                  <a:cubicBezTo>
                    <a:pt x="3149210" y="0"/>
                    <a:pt x="3149210" y="0"/>
                    <a:pt x="3149210" y="0"/>
                  </a:cubicBezTo>
                  <a:cubicBezTo>
                    <a:pt x="3149210" y="6895"/>
                    <a:pt x="3149210" y="6895"/>
                    <a:pt x="3149210" y="6895"/>
                  </a:cubicBezTo>
                  <a:cubicBezTo>
                    <a:pt x="3135430" y="6895"/>
                    <a:pt x="3128540" y="6895"/>
                    <a:pt x="3128540" y="6895"/>
                  </a:cubicBezTo>
                  <a:cubicBezTo>
                    <a:pt x="3128540" y="13790"/>
                    <a:pt x="3121650" y="20685"/>
                    <a:pt x="3121650" y="27580"/>
                  </a:cubicBezTo>
                  <a:cubicBezTo>
                    <a:pt x="3121650" y="124108"/>
                    <a:pt x="3121650" y="124108"/>
                    <a:pt x="3121650" y="124108"/>
                  </a:cubicBezTo>
                  <a:cubicBezTo>
                    <a:pt x="3121650" y="131002"/>
                    <a:pt x="3128540" y="131002"/>
                    <a:pt x="3128540" y="137897"/>
                  </a:cubicBezTo>
                  <a:cubicBezTo>
                    <a:pt x="3128540" y="137897"/>
                    <a:pt x="3135430" y="137897"/>
                    <a:pt x="3149210" y="144792"/>
                  </a:cubicBezTo>
                  <a:cubicBezTo>
                    <a:pt x="3066530" y="144792"/>
                    <a:pt x="3066530" y="144792"/>
                    <a:pt x="3066530" y="144792"/>
                  </a:cubicBezTo>
                  <a:cubicBezTo>
                    <a:pt x="3073420" y="137897"/>
                    <a:pt x="3080310" y="137897"/>
                    <a:pt x="3080310" y="137897"/>
                  </a:cubicBezTo>
                  <a:cubicBezTo>
                    <a:pt x="3087200" y="137897"/>
                    <a:pt x="3087200" y="131002"/>
                    <a:pt x="3087200" y="124108"/>
                  </a:cubicBezTo>
                  <a:cubicBezTo>
                    <a:pt x="3087200" y="13790"/>
                    <a:pt x="3087200" y="13790"/>
                    <a:pt x="3087200" y="13790"/>
                  </a:cubicBezTo>
                  <a:cubicBezTo>
                    <a:pt x="3025190" y="144792"/>
                    <a:pt x="3025190" y="144792"/>
                    <a:pt x="3025190" y="144792"/>
                  </a:cubicBezTo>
                  <a:cubicBezTo>
                    <a:pt x="3018300" y="144792"/>
                    <a:pt x="3018300" y="144792"/>
                    <a:pt x="3018300" y="144792"/>
                  </a:cubicBezTo>
                  <a:cubicBezTo>
                    <a:pt x="2956291" y="20685"/>
                    <a:pt x="2956291" y="20685"/>
                    <a:pt x="2956291" y="20685"/>
                  </a:cubicBezTo>
                  <a:cubicBezTo>
                    <a:pt x="2956291" y="117213"/>
                    <a:pt x="2956291" y="117213"/>
                    <a:pt x="2956291" y="117213"/>
                  </a:cubicBezTo>
                  <a:cubicBezTo>
                    <a:pt x="2956291" y="131002"/>
                    <a:pt x="2956291" y="131002"/>
                    <a:pt x="2963181" y="137897"/>
                  </a:cubicBezTo>
                  <a:cubicBezTo>
                    <a:pt x="2963181" y="137897"/>
                    <a:pt x="2970071" y="137897"/>
                    <a:pt x="2983851" y="144792"/>
                  </a:cubicBezTo>
                  <a:cubicBezTo>
                    <a:pt x="2928731" y="144792"/>
                    <a:pt x="2928731" y="144792"/>
                    <a:pt x="2928731" y="144792"/>
                  </a:cubicBezTo>
                  <a:cubicBezTo>
                    <a:pt x="2935621" y="137897"/>
                    <a:pt x="2942511" y="137897"/>
                    <a:pt x="2942511" y="137897"/>
                  </a:cubicBezTo>
                  <a:cubicBezTo>
                    <a:pt x="2949401" y="137897"/>
                    <a:pt x="2949401" y="131002"/>
                    <a:pt x="2949401" y="124108"/>
                  </a:cubicBezTo>
                  <a:cubicBezTo>
                    <a:pt x="2949401" y="20685"/>
                    <a:pt x="2949401" y="20685"/>
                    <a:pt x="2949401" y="20685"/>
                  </a:cubicBezTo>
                  <a:cubicBezTo>
                    <a:pt x="2949401" y="13790"/>
                    <a:pt x="2942511" y="6895"/>
                    <a:pt x="2928731" y="6895"/>
                  </a:cubicBezTo>
                  <a:cubicBezTo>
                    <a:pt x="2928731" y="0"/>
                    <a:pt x="2928731" y="0"/>
                    <a:pt x="2928731" y="0"/>
                  </a:cubicBezTo>
                  <a:close/>
                  <a:moveTo>
                    <a:pt x="2635858" y="0"/>
                  </a:moveTo>
                  <a:cubicBezTo>
                    <a:pt x="2711270" y="0"/>
                    <a:pt x="2711270" y="0"/>
                    <a:pt x="2711270" y="0"/>
                  </a:cubicBezTo>
                  <a:cubicBezTo>
                    <a:pt x="2759259" y="0"/>
                    <a:pt x="2779826" y="13790"/>
                    <a:pt x="2779826" y="41369"/>
                  </a:cubicBezTo>
                  <a:cubicBezTo>
                    <a:pt x="2779826" y="55159"/>
                    <a:pt x="2772970" y="68949"/>
                    <a:pt x="2745548" y="75844"/>
                  </a:cubicBezTo>
                  <a:cubicBezTo>
                    <a:pt x="2793537" y="137897"/>
                    <a:pt x="2793537" y="137897"/>
                    <a:pt x="2793537" y="137897"/>
                  </a:cubicBezTo>
                  <a:cubicBezTo>
                    <a:pt x="2800393" y="137897"/>
                    <a:pt x="2800393" y="144792"/>
                    <a:pt x="2800393" y="144792"/>
                  </a:cubicBezTo>
                  <a:cubicBezTo>
                    <a:pt x="2752403" y="144792"/>
                    <a:pt x="2752403" y="144792"/>
                    <a:pt x="2752403" y="144792"/>
                  </a:cubicBezTo>
                  <a:cubicBezTo>
                    <a:pt x="2704414" y="75844"/>
                    <a:pt x="2704414" y="75844"/>
                    <a:pt x="2704414" y="75844"/>
                  </a:cubicBezTo>
                  <a:cubicBezTo>
                    <a:pt x="2697558" y="75844"/>
                    <a:pt x="2697558" y="75844"/>
                    <a:pt x="2697558" y="75844"/>
                  </a:cubicBezTo>
                  <a:cubicBezTo>
                    <a:pt x="2697558" y="124108"/>
                    <a:pt x="2697558" y="124108"/>
                    <a:pt x="2697558" y="124108"/>
                  </a:cubicBezTo>
                  <a:cubicBezTo>
                    <a:pt x="2697558" y="131002"/>
                    <a:pt x="2697558" y="131002"/>
                    <a:pt x="2704414" y="137897"/>
                  </a:cubicBezTo>
                  <a:cubicBezTo>
                    <a:pt x="2704414" y="137897"/>
                    <a:pt x="2711270" y="137897"/>
                    <a:pt x="2718125" y="144792"/>
                  </a:cubicBezTo>
                  <a:cubicBezTo>
                    <a:pt x="2635858" y="144792"/>
                    <a:pt x="2635858" y="144792"/>
                    <a:pt x="2635858" y="144792"/>
                  </a:cubicBezTo>
                  <a:cubicBezTo>
                    <a:pt x="2649569" y="137897"/>
                    <a:pt x="2649569" y="137897"/>
                    <a:pt x="2656425" y="137897"/>
                  </a:cubicBezTo>
                  <a:cubicBezTo>
                    <a:pt x="2656425" y="137897"/>
                    <a:pt x="2656425" y="131002"/>
                    <a:pt x="2656425" y="124108"/>
                  </a:cubicBezTo>
                  <a:cubicBezTo>
                    <a:pt x="2656425" y="27580"/>
                    <a:pt x="2656425" y="27580"/>
                    <a:pt x="2656425" y="27580"/>
                  </a:cubicBezTo>
                  <a:cubicBezTo>
                    <a:pt x="2656425" y="20685"/>
                    <a:pt x="2656425" y="13790"/>
                    <a:pt x="2656425" y="6895"/>
                  </a:cubicBezTo>
                  <a:cubicBezTo>
                    <a:pt x="2649569" y="6895"/>
                    <a:pt x="2642713" y="6895"/>
                    <a:pt x="2635858" y="6895"/>
                  </a:cubicBezTo>
                  <a:cubicBezTo>
                    <a:pt x="2635858" y="0"/>
                    <a:pt x="2635858" y="0"/>
                    <a:pt x="2635858" y="0"/>
                  </a:cubicBezTo>
                  <a:close/>
                  <a:moveTo>
                    <a:pt x="2415249" y="0"/>
                  </a:moveTo>
                  <a:cubicBezTo>
                    <a:pt x="2470006" y="0"/>
                    <a:pt x="2497385" y="27522"/>
                    <a:pt x="2504230" y="75687"/>
                  </a:cubicBezTo>
                  <a:cubicBezTo>
                    <a:pt x="2497385" y="123851"/>
                    <a:pt x="2470006" y="144493"/>
                    <a:pt x="2415249" y="151373"/>
                  </a:cubicBezTo>
                  <a:cubicBezTo>
                    <a:pt x="2360491" y="144493"/>
                    <a:pt x="2333113" y="123851"/>
                    <a:pt x="2333113" y="75687"/>
                  </a:cubicBezTo>
                  <a:cubicBezTo>
                    <a:pt x="2333113" y="27522"/>
                    <a:pt x="2360491" y="0"/>
                    <a:pt x="2415249" y="0"/>
                  </a:cubicBezTo>
                  <a:close/>
                  <a:moveTo>
                    <a:pt x="2033658" y="0"/>
                  </a:moveTo>
                  <a:cubicBezTo>
                    <a:pt x="2088503" y="0"/>
                    <a:pt x="2088503" y="0"/>
                    <a:pt x="2088503" y="0"/>
                  </a:cubicBezTo>
                  <a:cubicBezTo>
                    <a:pt x="2170770" y="89448"/>
                    <a:pt x="2170770" y="89448"/>
                    <a:pt x="2170770" y="89448"/>
                  </a:cubicBezTo>
                  <a:cubicBezTo>
                    <a:pt x="2170770" y="27522"/>
                    <a:pt x="2170770" y="27522"/>
                    <a:pt x="2170770" y="27522"/>
                  </a:cubicBezTo>
                  <a:cubicBezTo>
                    <a:pt x="2170770" y="13761"/>
                    <a:pt x="2163915" y="6881"/>
                    <a:pt x="2150203" y="6881"/>
                  </a:cubicBezTo>
                  <a:cubicBezTo>
                    <a:pt x="2150203" y="0"/>
                    <a:pt x="2150203" y="0"/>
                    <a:pt x="2150203" y="0"/>
                  </a:cubicBezTo>
                  <a:cubicBezTo>
                    <a:pt x="2198193" y="0"/>
                    <a:pt x="2198193" y="0"/>
                    <a:pt x="2198193" y="0"/>
                  </a:cubicBezTo>
                  <a:cubicBezTo>
                    <a:pt x="2198193" y="6881"/>
                    <a:pt x="2198193" y="6881"/>
                    <a:pt x="2198193" y="6881"/>
                  </a:cubicBezTo>
                  <a:cubicBezTo>
                    <a:pt x="2184482" y="6881"/>
                    <a:pt x="2177626" y="13761"/>
                    <a:pt x="2177626" y="20642"/>
                  </a:cubicBezTo>
                  <a:cubicBezTo>
                    <a:pt x="2177626" y="151373"/>
                    <a:pt x="2177626" y="151373"/>
                    <a:pt x="2177626" y="151373"/>
                  </a:cubicBezTo>
                  <a:cubicBezTo>
                    <a:pt x="2170770" y="151373"/>
                    <a:pt x="2170770" y="151373"/>
                    <a:pt x="2170770" y="151373"/>
                  </a:cubicBezTo>
                  <a:cubicBezTo>
                    <a:pt x="2067936" y="34403"/>
                    <a:pt x="2067936" y="34403"/>
                    <a:pt x="2067936" y="34403"/>
                  </a:cubicBezTo>
                  <a:cubicBezTo>
                    <a:pt x="2067936" y="116970"/>
                    <a:pt x="2067936" y="116970"/>
                    <a:pt x="2067936" y="116970"/>
                  </a:cubicBezTo>
                  <a:cubicBezTo>
                    <a:pt x="2067936" y="130731"/>
                    <a:pt x="2074792" y="144493"/>
                    <a:pt x="2088503" y="144493"/>
                  </a:cubicBezTo>
                  <a:cubicBezTo>
                    <a:pt x="2033658" y="144493"/>
                    <a:pt x="2033658" y="144493"/>
                    <a:pt x="2033658" y="144493"/>
                  </a:cubicBezTo>
                  <a:cubicBezTo>
                    <a:pt x="2040513" y="137612"/>
                    <a:pt x="2047369" y="137612"/>
                    <a:pt x="2054225" y="137612"/>
                  </a:cubicBezTo>
                  <a:cubicBezTo>
                    <a:pt x="2054225" y="130731"/>
                    <a:pt x="2054225" y="130731"/>
                    <a:pt x="2054225" y="123851"/>
                  </a:cubicBezTo>
                  <a:cubicBezTo>
                    <a:pt x="2054225" y="20642"/>
                    <a:pt x="2054225" y="20642"/>
                    <a:pt x="2054225" y="20642"/>
                  </a:cubicBezTo>
                  <a:cubicBezTo>
                    <a:pt x="2047369" y="6881"/>
                    <a:pt x="2040513" y="6881"/>
                    <a:pt x="2033658" y="6881"/>
                  </a:cubicBezTo>
                  <a:cubicBezTo>
                    <a:pt x="2033658" y="0"/>
                    <a:pt x="2033658" y="0"/>
                    <a:pt x="2033658" y="0"/>
                  </a:cubicBezTo>
                  <a:close/>
                  <a:moveTo>
                    <a:pt x="1642065" y="0"/>
                  </a:moveTo>
                  <a:cubicBezTo>
                    <a:pt x="1724334" y="0"/>
                    <a:pt x="1724334" y="0"/>
                    <a:pt x="1724334" y="0"/>
                  </a:cubicBezTo>
                  <a:cubicBezTo>
                    <a:pt x="1724334" y="6895"/>
                    <a:pt x="1724334" y="6895"/>
                    <a:pt x="1724334" y="6895"/>
                  </a:cubicBezTo>
                  <a:cubicBezTo>
                    <a:pt x="1710622" y="6895"/>
                    <a:pt x="1703767" y="13790"/>
                    <a:pt x="1703767" y="20685"/>
                  </a:cubicBezTo>
                  <a:cubicBezTo>
                    <a:pt x="1703767" y="124108"/>
                    <a:pt x="1703767" y="124108"/>
                    <a:pt x="1703767" y="124108"/>
                  </a:cubicBezTo>
                  <a:cubicBezTo>
                    <a:pt x="1703767" y="137897"/>
                    <a:pt x="1710622" y="144792"/>
                    <a:pt x="1724334" y="144792"/>
                  </a:cubicBezTo>
                  <a:cubicBezTo>
                    <a:pt x="1642065" y="144792"/>
                    <a:pt x="1642065" y="144792"/>
                    <a:pt x="1642065" y="144792"/>
                  </a:cubicBezTo>
                  <a:cubicBezTo>
                    <a:pt x="1648921" y="137897"/>
                    <a:pt x="1655776" y="137897"/>
                    <a:pt x="1662632" y="137897"/>
                  </a:cubicBezTo>
                  <a:cubicBezTo>
                    <a:pt x="1662632" y="137897"/>
                    <a:pt x="1662632" y="131002"/>
                    <a:pt x="1662632" y="124108"/>
                  </a:cubicBezTo>
                  <a:cubicBezTo>
                    <a:pt x="1662632" y="20685"/>
                    <a:pt x="1662632" y="20685"/>
                    <a:pt x="1662632" y="20685"/>
                  </a:cubicBezTo>
                  <a:cubicBezTo>
                    <a:pt x="1662632" y="13790"/>
                    <a:pt x="1655776" y="6895"/>
                    <a:pt x="1642065" y="6895"/>
                  </a:cubicBezTo>
                  <a:cubicBezTo>
                    <a:pt x="1642065" y="0"/>
                    <a:pt x="1642065" y="0"/>
                    <a:pt x="1642065" y="0"/>
                  </a:cubicBezTo>
                  <a:close/>
                  <a:moveTo>
                    <a:pt x="1349190" y="0"/>
                  </a:moveTo>
                  <a:cubicBezTo>
                    <a:pt x="1431457" y="0"/>
                    <a:pt x="1431457" y="0"/>
                    <a:pt x="1431457" y="0"/>
                  </a:cubicBezTo>
                  <a:cubicBezTo>
                    <a:pt x="1431457" y="6895"/>
                    <a:pt x="1431457" y="6895"/>
                    <a:pt x="1431457" y="6895"/>
                  </a:cubicBezTo>
                  <a:cubicBezTo>
                    <a:pt x="1424602" y="6895"/>
                    <a:pt x="1417746" y="6895"/>
                    <a:pt x="1417746" y="6895"/>
                  </a:cubicBezTo>
                  <a:cubicBezTo>
                    <a:pt x="1417746" y="6895"/>
                    <a:pt x="1410890" y="6895"/>
                    <a:pt x="1410890" y="13790"/>
                  </a:cubicBezTo>
                  <a:cubicBezTo>
                    <a:pt x="1410890" y="13790"/>
                    <a:pt x="1417746" y="20685"/>
                    <a:pt x="1417746" y="20685"/>
                  </a:cubicBezTo>
                  <a:cubicBezTo>
                    <a:pt x="1438313" y="55159"/>
                    <a:pt x="1438313" y="55159"/>
                    <a:pt x="1438313" y="55159"/>
                  </a:cubicBezTo>
                  <a:cubicBezTo>
                    <a:pt x="1458880" y="34474"/>
                    <a:pt x="1465735" y="27580"/>
                    <a:pt x="1465735" y="20685"/>
                  </a:cubicBezTo>
                  <a:cubicBezTo>
                    <a:pt x="1465735" y="20685"/>
                    <a:pt x="1472591" y="13790"/>
                    <a:pt x="1465735" y="13790"/>
                  </a:cubicBezTo>
                  <a:cubicBezTo>
                    <a:pt x="1465735" y="6895"/>
                    <a:pt x="1465735" y="6895"/>
                    <a:pt x="1452024" y="6895"/>
                  </a:cubicBezTo>
                  <a:cubicBezTo>
                    <a:pt x="1452024" y="0"/>
                    <a:pt x="1452024" y="0"/>
                    <a:pt x="1452024" y="0"/>
                  </a:cubicBezTo>
                  <a:cubicBezTo>
                    <a:pt x="1513725" y="0"/>
                    <a:pt x="1513725" y="0"/>
                    <a:pt x="1513725" y="0"/>
                  </a:cubicBezTo>
                  <a:lnTo>
                    <a:pt x="1513725" y="6895"/>
                  </a:lnTo>
                  <a:cubicBezTo>
                    <a:pt x="1500014" y="6895"/>
                    <a:pt x="1493158" y="6895"/>
                    <a:pt x="1486302" y="13790"/>
                  </a:cubicBezTo>
                  <a:cubicBezTo>
                    <a:pt x="1479447" y="20685"/>
                    <a:pt x="1465735" y="34474"/>
                    <a:pt x="1445169" y="62054"/>
                  </a:cubicBezTo>
                  <a:cubicBezTo>
                    <a:pt x="1493158" y="124108"/>
                    <a:pt x="1493158" y="124108"/>
                    <a:pt x="1493158" y="124108"/>
                  </a:cubicBezTo>
                  <a:cubicBezTo>
                    <a:pt x="1493158" y="131002"/>
                    <a:pt x="1500014" y="137897"/>
                    <a:pt x="1506869" y="137897"/>
                  </a:cubicBezTo>
                  <a:cubicBezTo>
                    <a:pt x="1506869" y="137897"/>
                    <a:pt x="1506869" y="144792"/>
                    <a:pt x="1513725" y="144792"/>
                  </a:cubicBezTo>
                  <a:cubicBezTo>
                    <a:pt x="1431457" y="144792"/>
                    <a:pt x="1431457" y="144792"/>
                    <a:pt x="1431457" y="144792"/>
                  </a:cubicBezTo>
                  <a:cubicBezTo>
                    <a:pt x="1445169" y="137897"/>
                    <a:pt x="1452024" y="137897"/>
                    <a:pt x="1452024" y="131002"/>
                  </a:cubicBezTo>
                  <a:cubicBezTo>
                    <a:pt x="1452024" y="131002"/>
                    <a:pt x="1452024" y="124108"/>
                    <a:pt x="1445169" y="124108"/>
                  </a:cubicBezTo>
                  <a:cubicBezTo>
                    <a:pt x="1424602" y="89633"/>
                    <a:pt x="1424602" y="89633"/>
                    <a:pt x="1424602" y="89633"/>
                  </a:cubicBezTo>
                  <a:cubicBezTo>
                    <a:pt x="1410890" y="96528"/>
                    <a:pt x="1410890" y="96528"/>
                    <a:pt x="1410890" y="96528"/>
                  </a:cubicBezTo>
                  <a:cubicBezTo>
                    <a:pt x="1397179" y="117213"/>
                    <a:pt x="1390324" y="131002"/>
                    <a:pt x="1390324" y="131002"/>
                  </a:cubicBezTo>
                  <a:cubicBezTo>
                    <a:pt x="1390324" y="137897"/>
                    <a:pt x="1397179" y="137897"/>
                    <a:pt x="1410890" y="144792"/>
                  </a:cubicBezTo>
                  <a:cubicBezTo>
                    <a:pt x="1349190" y="144792"/>
                    <a:pt x="1349190" y="144792"/>
                    <a:pt x="1349190" y="144792"/>
                  </a:cubicBezTo>
                  <a:cubicBezTo>
                    <a:pt x="1362901" y="137897"/>
                    <a:pt x="1369757" y="137897"/>
                    <a:pt x="1376612" y="131002"/>
                  </a:cubicBezTo>
                  <a:cubicBezTo>
                    <a:pt x="1417746" y="82738"/>
                    <a:pt x="1417746" y="82738"/>
                    <a:pt x="1417746" y="82738"/>
                  </a:cubicBezTo>
                  <a:cubicBezTo>
                    <a:pt x="1369757" y="20685"/>
                    <a:pt x="1369757" y="20685"/>
                    <a:pt x="1369757" y="20685"/>
                  </a:cubicBezTo>
                  <a:cubicBezTo>
                    <a:pt x="1362901" y="6895"/>
                    <a:pt x="1356045" y="6895"/>
                    <a:pt x="1349190" y="6895"/>
                  </a:cubicBezTo>
                  <a:cubicBezTo>
                    <a:pt x="1349190" y="0"/>
                    <a:pt x="1349190" y="0"/>
                    <a:pt x="1349190" y="0"/>
                  </a:cubicBezTo>
                  <a:close/>
                  <a:moveTo>
                    <a:pt x="1128581" y="0"/>
                  </a:moveTo>
                  <a:cubicBezTo>
                    <a:pt x="1142270" y="0"/>
                    <a:pt x="1149115" y="0"/>
                    <a:pt x="1169649" y="6881"/>
                  </a:cubicBezTo>
                  <a:cubicBezTo>
                    <a:pt x="1169649" y="6881"/>
                    <a:pt x="1176494" y="6881"/>
                    <a:pt x="1176494" y="6881"/>
                  </a:cubicBezTo>
                  <a:cubicBezTo>
                    <a:pt x="1183338" y="6881"/>
                    <a:pt x="1183338" y="6881"/>
                    <a:pt x="1190183" y="0"/>
                  </a:cubicBezTo>
                  <a:cubicBezTo>
                    <a:pt x="1197028" y="0"/>
                    <a:pt x="1197028" y="0"/>
                    <a:pt x="1197028" y="0"/>
                  </a:cubicBezTo>
                  <a:cubicBezTo>
                    <a:pt x="1197028" y="48164"/>
                    <a:pt x="1197028" y="48164"/>
                    <a:pt x="1197028" y="48164"/>
                  </a:cubicBezTo>
                  <a:cubicBezTo>
                    <a:pt x="1190183" y="48164"/>
                    <a:pt x="1190183" y="48164"/>
                    <a:pt x="1190183" y="48164"/>
                  </a:cubicBezTo>
                  <a:cubicBezTo>
                    <a:pt x="1176494" y="20642"/>
                    <a:pt x="1155960" y="6881"/>
                    <a:pt x="1135426" y="6881"/>
                  </a:cubicBezTo>
                  <a:cubicBezTo>
                    <a:pt x="1101202" y="6881"/>
                    <a:pt x="1087513" y="27522"/>
                    <a:pt x="1087513" y="75687"/>
                  </a:cubicBezTo>
                  <a:cubicBezTo>
                    <a:pt x="1087513" y="116970"/>
                    <a:pt x="1101202" y="144493"/>
                    <a:pt x="1135426" y="144493"/>
                  </a:cubicBezTo>
                  <a:cubicBezTo>
                    <a:pt x="1155960" y="144493"/>
                    <a:pt x="1162804" y="137612"/>
                    <a:pt x="1162804" y="130731"/>
                  </a:cubicBezTo>
                  <a:cubicBezTo>
                    <a:pt x="1162804" y="103209"/>
                    <a:pt x="1162804" y="103209"/>
                    <a:pt x="1162804" y="103209"/>
                  </a:cubicBezTo>
                  <a:cubicBezTo>
                    <a:pt x="1162804" y="96328"/>
                    <a:pt x="1155960" y="96328"/>
                    <a:pt x="1155960" y="96328"/>
                  </a:cubicBezTo>
                  <a:cubicBezTo>
                    <a:pt x="1155960" y="89448"/>
                    <a:pt x="1149115" y="89448"/>
                    <a:pt x="1135426" y="89448"/>
                  </a:cubicBezTo>
                  <a:cubicBezTo>
                    <a:pt x="1135426" y="82567"/>
                    <a:pt x="1135426" y="82567"/>
                    <a:pt x="1135426" y="82567"/>
                  </a:cubicBezTo>
                  <a:cubicBezTo>
                    <a:pt x="1217562" y="82567"/>
                    <a:pt x="1217562" y="82567"/>
                    <a:pt x="1217562" y="82567"/>
                  </a:cubicBezTo>
                  <a:lnTo>
                    <a:pt x="1217562" y="89448"/>
                  </a:lnTo>
                  <a:cubicBezTo>
                    <a:pt x="1210717" y="89448"/>
                    <a:pt x="1203872" y="89448"/>
                    <a:pt x="1203872" y="96328"/>
                  </a:cubicBezTo>
                  <a:cubicBezTo>
                    <a:pt x="1197028" y="96328"/>
                    <a:pt x="1197028" y="103209"/>
                    <a:pt x="1197028" y="110090"/>
                  </a:cubicBezTo>
                  <a:cubicBezTo>
                    <a:pt x="1197028" y="137612"/>
                    <a:pt x="1197028" y="137612"/>
                    <a:pt x="1197028" y="137612"/>
                  </a:cubicBezTo>
                  <a:cubicBezTo>
                    <a:pt x="1183338" y="144493"/>
                    <a:pt x="1162804" y="151373"/>
                    <a:pt x="1135426" y="151373"/>
                  </a:cubicBezTo>
                  <a:cubicBezTo>
                    <a:pt x="1080668" y="144493"/>
                    <a:pt x="1046445" y="123851"/>
                    <a:pt x="1046445" y="75687"/>
                  </a:cubicBezTo>
                  <a:cubicBezTo>
                    <a:pt x="1046445" y="27522"/>
                    <a:pt x="1080668" y="0"/>
                    <a:pt x="1128581" y="0"/>
                  </a:cubicBezTo>
                  <a:close/>
                  <a:moveTo>
                    <a:pt x="746992" y="0"/>
                  </a:moveTo>
                  <a:cubicBezTo>
                    <a:pt x="801837" y="0"/>
                    <a:pt x="801837" y="0"/>
                    <a:pt x="801837" y="0"/>
                  </a:cubicBezTo>
                  <a:cubicBezTo>
                    <a:pt x="884104" y="89448"/>
                    <a:pt x="884104" y="89448"/>
                    <a:pt x="884104" y="89448"/>
                  </a:cubicBezTo>
                  <a:cubicBezTo>
                    <a:pt x="884104" y="27522"/>
                    <a:pt x="884104" y="27522"/>
                    <a:pt x="884104" y="27522"/>
                  </a:cubicBezTo>
                  <a:cubicBezTo>
                    <a:pt x="884104" y="13761"/>
                    <a:pt x="877249" y="6881"/>
                    <a:pt x="863537" y="6881"/>
                  </a:cubicBezTo>
                  <a:cubicBezTo>
                    <a:pt x="863537" y="0"/>
                    <a:pt x="863537" y="0"/>
                    <a:pt x="863537" y="0"/>
                  </a:cubicBezTo>
                  <a:cubicBezTo>
                    <a:pt x="911527" y="0"/>
                    <a:pt x="911527" y="0"/>
                    <a:pt x="911527" y="0"/>
                  </a:cubicBezTo>
                  <a:cubicBezTo>
                    <a:pt x="911527" y="6881"/>
                    <a:pt x="911527" y="6881"/>
                    <a:pt x="911527" y="6881"/>
                  </a:cubicBezTo>
                  <a:cubicBezTo>
                    <a:pt x="897816" y="6881"/>
                    <a:pt x="890960" y="13761"/>
                    <a:pt x="897816" y="20642"/>
                  </a:cubicBezTo>
                  <a:cubicBezTo>
                    <a:pt x="897816" y="151373"/>
                    <a:pt x="897816" y="151373"/>
                    <a:pt x="897816" y="151373"/>
                  </a:cubicBezTo>
                  <a:cubicBezTo>
                    <a:pt x="890960" y="151373"/>
                    <a:pt x="890960" y="151373"/>
                    <a:pt x="890960" y="151373"/>
                  </a:cubicBezTo>
                  <a:cubicBezTo>
                    <a:pt x="781270" y="34403"/>
                    <a:pt x="781270" y="34403"/>
                    <a:pt x="781270" y="34403"/>
                  </a:cubicBezTo>
                  <a:cubicBezTo>
                    <a:pt x="781270" y="116970"/>
                    <a:pt x="781270" y="116970"/>
                    <a:pt x="781270" y="116970"/>
                  </a:cubicBezTo>
                  <a:cubicBezTo>
                    <a:pt x="781270" y="130731"/>
                    <a:pt x="788126" y="144493"/>
                    <a:pt x="801837" y="144493"/>
                  </a:cubicBezTo>
                  <a:cubicBezTo>
                    <a:pt x="746992" y="144493"/>
                    <a:pt x="746992" y="144493"/>
                    <a:pt x="746992" y="144493"/>
                  </a:cubicBezTo>
                  <a:cubicBezTo>
                    <a:pt x="760703" y="137612"/>
                    <a:pt x="760703" y="137612"/>
                    <a:pt x="767559" y="137612"/>
                  </a:cubicBezTo>
                  <a:cubicBezTo>
                    <a:pt x="767559" y="130731"/>
                    <a:pt x="767559" y="130731"/>
                    <a:pt x="767559" y="123851"/>
                  </a:cubicBezTo>
                  <a:cubicBezTo>
                    <a:pt x="767559" y="20642"/>
                    <a:pt x="767559" y="20642"/>
                    <a:pt x="767559" y="20642"/>
                  </a:cubicBezTo>
                  <a:cubicBezTo>
                    <a:pt x="760703" y="6881"/>
                    <a:pt x="753847" y="6881"/>
                    <a:pt x="746992" y="6881"/>
                  </a:cubicBezTo>
                  <a:cubicBezTo>
                    <a:pt x="746992" y="0"/>
                    <a:pt x="746992" y="0"/>
                    <a:pt x="746992" y="0"/>
                  </a:cubicBezTo>
                  <a:close/>
                  <a:moveTo>
                    <a:pt x="533095" y="0"/>
                  </a:moveTo>
                  <a:cubicBezTo>
                    <a:pt x="587940" y="110318"/>
                    <a:pt x="587940" y="110318"/>
                    <a:pt x="587940" y="110318"/>
                  </a:cubicBezTo>
                  <a:cubicBezTo>
                    <a:pt x="594796" y="124108"/>
                    <a:pt x="601652" y="131002"/>
                    <a:pt x="601652" y="137897"/>
                  </a:cubicBezTo>
                  <a:cubicBezTo>
                    <a:pt x="608507" y="137897"/>
                    <a:pt x="608507" y="144792"/>
                    <a:pt x="615363" y="144792"/>
                  </a:cubicBezTo>
                  <a:cubicBezTo>
                    <a:pt x="539951" y="144792"/>
                    <a:pt x="539951" y="144792"/>
                    <a:pt x="539951" y="144792"/>
                  </a:cubicBezTo>
                  <a:cubicBezTo>
                    <a:pt x="553662" y="137897"/>
                    <a:pt x="560518" y="137897"/>
                    <a:pt x="560518" y="131002"/>
                  </a:cubicBezTo>
                  <a:cubicBezTo>
                    <a:pt x="560518" y="131002"/>
                    <a:pt x="553662" y="117213"/>
                    <a:pt x="546807" y="103423"/>
                  </a:cubicBezTo>
                  <a:cubicBezTo>
                    <a:pt x="491962" y="103423"/>
                    <a:pt x="491962" y="103423"/>
                    <a:pt x="491962" y="103423"/>
                  </a:cubicBezTo>
                  <a:cubicBezTo>
                    <a:pt x="485106" y="117213"/>
                    <a:pt x="478250" y="131002"/>
                    <a:pt x="478250" y="131002"/>
                  </a:cubicBezTo>
                  <a:cubicBezTo>
                    <a:pt x="478250" y="137897"/>
                    <a:pt x="485106" y="137897"/>
                    <a:pt x="498817" y="144792"/>
                  </a:cubicBezTo>
                  <a:cubicBezTo>
                    <a:pt x="450828" y="144792"/>
                    <a:pt x="450828" y="144792"/>
                    <a:pt x="450828" y="144792"/>
                  </a:cubicBezTo>
                  <a:cubicBezTo>
                    <a:pt x="464539" y="144792"/>
                    <a:pt x="471395" y="131002"/>
                    <a:pt x="478250" y="117213"/>
                  </a:cubicBezTo>
                  <a:cubicBezTo>
                    <a:pt x="533095" y="0"/>
                    <a:pt x="533095" y="0"/>
                    <a:pt x="533095" y="0"/>
                  </a:cubicBezTo>
                  <a:close/>
                  <a:moveTo>
                    <a:pt x="246804" y="0"/>
                  </a:moveTo>
                  <a:cubicBezTo>
                    <a:pt x="329073" y="0"/>
                    <a:pt x="329073" y="0"/>
                    <a:pt x="329073" y="0"/>
                  </a:cubicBezTo>
                  <a:cubicBezTo>
                    <a:pt x="329073" y="6895"/>
                    <a:pt x="329073" y="6895"/>
                    <a:pt x="329073" y="6895"/>
                  </a:cubicBezTo>
                  <a:cubicBezTo>
                    <a:pt x="308506" y="6895"/>
                    <a:pt x="301650" y="13790"/>
                    <a:pt x="308506" y="20685"/>
                  </a:cubicBezTo>
                  <a:cubicBezTo>
                    <a:pt x="308506" y="124108"/>
                    <a:pt x="308506" y="124108"/>
                    <a:pt x="308506" y="124108"/>
                  </a:cubicBezTo>
                  <a:cubicBezTo>
                    <a:pt x="301650" y="137897"/>
                    <a:pt x="315361" y="144792"/>
                    <a:pt x="329073" y="144792"/>
                  </a:cubicBezTo>
                  <a:cubicBezTo>
                    <a:pt x="246804" y="144792"/>
                    <a:pt x="246804" y="144792"/>
                    <a:pt x="246804" y="144792"/>
                  </a:cubicBezTo>
                  <a:cubicBezTo>
                    <a:pt x="253660" y="137897"/>
                    <a:pt x="260515" y="137897"/>
                    <a:pt x="260515" y="137897"/>
                  </a:cubicBezTo>
                  <a:cubicBezTo>
                    <a:pt x="267371" y="137897"/>
                    <a:pt x="267371" y="131002"/>
                    <a:pt x="267371" y="124108"/>
                  </a:cubicBezTo>
                  <a:cubicBezTo>
                    <a:pt x="267371" y="20685"/>
                    <a:pt x="267371" y="20685"/>
                    <a:pt x="267371" y="20685"/>
                  </a:cubicBezTo>
                  <a:cubicBezTo>
                    <a:pt x="267371" y="13790"/>
                    <a:pt x="260515" y="6895"/>
                    <a:pt x="246804" y="6895"/>
                  </a:cubicBezTo>
                  <a:cubicBezTo>
                    <a:pt x="246804" y="0"/>
                    <a:pt x="246804" y="0"/>
                    <a:pt x="246804" y="0"/>
                  </a:cubicBezTo>
                  <a:close/>
                  <a:moveTo>
                    <a:pt x="27874" y="0"/>
                  </a:moveTo>
                  <a:cubicBezTo>
                    <a:pt x="118465" y="0"/>
                    <a:pt x="118465" y="0"/>
                    <a:pt x="118465" y="0"/>
                  </a:cubicBezTo>
                  <a:lnTo>
                    <a:pt x="118465" y="6856"/>
                  </a:lnTo>
                  <a:cubicBezTo>
                    <a:pt x="104528" y="6856"/>
                    <a:pt x="104528" y="6856"/>
                    <a:pt x="97559" y="6856"/>
                  </a:cubicBezTo>
                  <a:cubicBezTo>
                    <a:pt x="97559" y="13711"/>
                    <a:pt x="97559" y="20567"/>
                    <a:pt x="97559" y="27423"/>
                  </a:cubicBezTo>
                  <a:cubicBezTo>
                    <a:pt x="97559" y="116546"/>
                    <a:pt x="97559" y="116546"/>
                    <a:pt x="97559" y="116546"/>
                  </a:cubicBezTo>
                  <a:cubicBezTo>
                    <a:pt x="97559" y="150825"/>
                    <a:pt x="76654" y="164536"/>
                    <a:pt x="41811" y="164536"/>
                  </a:cubicBezTo>
                  <a:cubicBezTo>
                    <a:pt x="13937" y="164536"/>
                    <a:pt x="0" y="157680"/>
                    <a:pt x="0" y="137113"/>
                  </a:cubicBezTo>
                  <a:cubicBezTo>
                    <a:pt x="0" y="130258"/>
                    <a:pt x="6968" y="123402"/>
                    <a:pt x="13937" y="123402"/>
                  </a:cubicBezTo>
                  <a:cubicBezTo>
                    <a:pt x="27874" y="123402"/>
                    <a:pt x="34843" y="130258"/>
                    <a:pt x="34843" y="137113"/>
                  </a:cubicBezTo>
                  <a:cubicBezTo>
                    <a:pt x="34843" y="143969"/>
                    <a:pt x="34843" y="143969"/>
                    <a:pt x="27874" y="143969"/>
                  </a:cubicBezTo>
                  <a:cubicBezTo>
                    <a:pt x="27874" y="150825"/>
                    <a:pt x="27874" y="150825"/>
                    <a:pt x="27874" y="150825"/>
                  </a:cubicBezTo>
                  <a:cubicBezTo>
                    <a:pt x="27874" y="157680"/>
                    <a:pt x="34843" y="157680"/>
                    <a:pt x="41811" y="157680"/>
                  </a:cubicBezTo>
                  <a:cubicBezTo>
                    <a:pt x="48780" y="157680"/>
                    <a:pt x="55748" y="150825"/>
                    <a:pt x="55748" y="143969"/>
                  </a:cubicBezTo>
                  <a:cubicBezTo>
                    <a:pt x="55748" y="20567"/>
                    <a:pt x="55748" y="20567"/>
                    <a:pt x="55748" y="20567"/>
                  </a:cubicBezTo>
                  <a:cubicBezTo>
                    <a:pt x="55748" y="13711"/>
                    <a:pt x="55748" y="13711"/>
                    <a:pt x="48780" y="6856"/>
                  </a:cubicBezTo>
                  <a:cubicBezTo>
                    <a:pt x="48780" y="6856"/>
                    <a:pt x="41811" y="6856"/>
                    <a:pt x="27874" y="6856"/>
                  </a:cubicBezTo>
                  <a:cubicBezTo>
                    <a:pt x="27874" y="0"/>
                    <a:pt x="27874" y="0"/>
                    <a:pt x="278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3" name="îṥḻiďé"/>
            <p:cNvGrpSpPr/>
            <p:nvPr/>
          </p:nvGrpSpPr>
          <p:grpSpPr>
            <a:xfrm>
              <a:off x="-4104027" y="3429000"/>
              <a:ext cx="3767531" cy="550928"/>
              <a:chOff x="3823180" y="2750620"/>
              <a:chExt cx="6579103" cy="962067"/>
            </a:xfrm>
            <a:solidFill>
              <a:srgbClr val="AF261C"/>
            </a:solidFill>
          </p:grpSpPr>
          <p:sp>
            <p:nvSpPr>
              <p:cNvPr id="14" name="íṩľïde"/>
              <p:cNvSpPr/>
              <p:nvPr/>
            </p:nvSpPr>
            <p:spPr bwMode="auto">
              <a:xfrm>
                <a:off x="3823180" y="2828832"/>
                <a:ext cx="897027" cy="791908"/>
              </a:xfrm>
              <a:custGeom>
                <a:avLst/>
                <a:gdLst>
                  <a:gd name="connsiteX0" fmla="*/ 236853 w 897027"/>
                  <a:gd name="connsiteY0" fmla="*/ 448176 h 791908"/>
                  <a:gd name="connsiteX1" fmla="*/ 244389 w 897027"/>
                  <a:gd name="connsiteY1" fmla="*/ 450480 h 791908"/>
                  <a:gd name="connsiteX2" fmla="*/ 225839 w 897027"/>
                  <a:gd name="connsiteY2" fmla="*/ 490417 h 791908"/>
                  <a:gd name="connsiteX3" fmla="*/ 173282 w 897027"/>
                  <a:gd name="connsiteY3" fmla="*/ 579507 h 791908"/>
                  <a:gd name="connsiteX4" fmla="*/ 164007 w 897027"/>
                  <a:gd name="connsiteY4" fmla="*/ 622516 h 791908"/>
                  <a:gd name="connsiteX5" fmla="*/ 160916 w 897027"/>
                  <a:gd name="connsiteY5" fmla="*/ 717750 h 791908"/>
                  <a:gd name="connsiteX6" fmla="*/ 55802 w 897027"/>
                  <a:gd name="connsiteY6" fmla="*/ 769975 h 791908"/>
                  <a:gd name="connsiteX7" fmla="*/ 31070 w 897027"/>
                  <a:gd name="connsiteY7" fmla="*/ 674741 h 791908"/>
                  <a:gd name="connsiteX8" fmla="*/ 43436 w 897027"/>
                  <a:gd name="connsiteY8" fmla="*/ 585651 h 791908"/>
                  <a:gd name="connsiteX9" fmla="*/ 120725 w 897027"/>
                  <a:gd name="connsiteY9" fmla="*/ 530354 h 791908"/>
                  <a:gd name="connsiteX10" fmla="*/ 207290 w 897027"/>
                  <a:gd name="connsiteY10" fmla="*/ 468913 h 791908"/>
                  <a:gd name="connsiteX11" fmla="*/ 236853 w 897027"/>
                  <a:gd name="connsiteY11" fmla="*/ 448176 h 791908"/>
                  <a:gd name="connsiteX12" fmla="*/ 76290 w 897027"/>
                  <a:gd name="connsiteY12" fmla="*/ 291465 h 791908"/>
                  <a:gd name="connsiteX13" fmla="*/ 150773 w 897027"/>
                  <a:gd name="connsiteY13" fmla="*/ 320613 h 791908"/>
                  <a:gd name="connsiteX14" fmla="*/ 147711 w 897027"/>
                  <a:gd name="connsiteY14" fmla="*/ 391768 h 791908"/>
                  <a:gd name="connsiteX15" fmla="*/ 52801 w 897027"/>
                  <a:gd name="connsiteY15" fmla="*/ 416517 h 791908"/>
                  <a:gd name="connsiteX16" fmla="*/ 3816 w 897027"/>
                  <a:gd name="connsiteY16" fmla="*/ 329894 h 791908"/>
                  <a:gd name="connsiteX17" fmla="*/ 52801 w 897027"/>
                  <a:gd name="connsiteY17" fmla="*/ 295864 h 791908"/>
                  <a:gd name="connsiteX18" fmla="*/ 76290 w 897027"/>
                  <a:gd name="connsiteY18" fmla="*/ 291465 h 791908"/>
                  <a:gd name="connsiteX19" fmla="*/ 718585 w 897027"/>
                  <a:gd name="connsiteY19" fmla="*/ 91855 h 791908"/>
                  <a:gd name="connsiteX20" fmla="*/ 897027 w 897027"/>
                  <a:gd name="connsiteY20" fmla="*/ 153802 h 791908"/>
                  <a:gd name="connsiteX21" fmla="*/ 832349 w 897027"/>
                  <a:gd name="connsiteY21" fmla="*/ 258539 h 791908"/>
                  <a:gd name="connsiteX22" fmla="*/ 767671 w 897027"/>
                  <a:gd name="connsiteY22" fmla="*/ 277022 h 791908"/>
                  <a:gd name="connsiteX23" fmla="*/ 699913 w 897027"/>
                  <a:gd name="connsiteY23" fmla="*/ 304746 h 791908"/>
                  <a:gd name="connsiteX24" fmla="*/ 696834 w 897027"/>
                  <a:gd name="connsiteY24" fmla="*/ 347873 h 791908"/>
                  <a:gd name="connsiteX25" fmla="*/ 758432 w 897027"/>
                  <a:gd name="connsiteY25" fmla="*/ 363276 h 791908"/>
                  <a:gd name="connsiteX26" fmla="*/ 823110 w 897027"/>
                  <a:gd name="connsiteY26" fmla="*/ 471093 h 791908"/>
                  <a:gd name="connsiteX27" fmla="*/ 813870 w 897027"/>
                  <a:gd name="connsiteY27" fmla="*/ 538864 h 791908"/>
                  <a:gd name="connsiteX28" fmla="*/ 792311 w 897027"/>
                  <a:gd name="connsiteY28" fmla="*/ 588152 h 791908"/>
                  <a:gd name="connsiteX29" fmla="*/ 860068 w 897027"/>
                  <a:gd name="connsiteY29" fmla="*/ 668245 h 791908"/>
                  <a:gd name="connsiteX30" fmla="*/ 832349 w 897027"/>
                  <a:gd name="connsiteY30" fmla="*/ 751419 h 791908"/>
                  <a:gd name="connsiteX31" fmla="*/ 706073 w 897027"/>
                  <a:gd name="connsiteY31" fmla="*/ 748338 h 791908"/>
                  <a:gd name="connsiteX32" fmla="*/ 459681 w 897027"/>
                  <a:gd name="connsiteY32" fmla="*/ 788385 h 791908"/>
                  <a:gd name="connsiteX33" fmla="*/ 327245 w 897027"/>
                  <a:gd name="connsiteY33" fmla="*/ 736016 h 791908"/>
                  <a:gd name="connsiteX34" fmla="*/ 435042 w 897027"/>
                  <a:gd name="connsiteY34" fmla="*/ 652843 h 791908"/>
                  <a:gd name="connsiteX35" fmla="*/ 484320 w 897027"/>
                  <a:gd name="connsiteY35" fmla="*/ 643601 h 791908"/>
                  <a:gd name="connsiteX36" fmla="*/ 561318 w 897027"/>
                  <a:gd name="connsiteY36" fmla="*/ 643601 h 791908"/>
                  <a:gd name="connsiteX37" fmla="*/ 666035 w 897027"/>
                  <a:gd name="connsiteY37" fmla="*/ 625118 h 791908"/>
                  <a:gd name="connsiteX38" fmla="*/ 718393 w 897027"/>
                  <a:gd name="connsiteY38" fmla="*/ 591233 h 791908"/>
                  <a:gd name="connsiteX39" fmla="*/ 699913 w 897027"/>
                  <a:gd name="connsiteY39" fmla="*/ 486496 h 791908"/>
                  <a:gd name="connsiteX40" fmla="*/ 619836 w 897027"/>
                  <a:gd name="connsiteY40" fmla="*/ 489576 h 791908"/>
                  <a:gd name="connsiteX41" fmla="*/ 536679 w 897027"/>
                  <a:gd name="connsiteY41" fmla="*/ 440288 h 791908"/>
                  <a:gd name="connsiteX42" fmla="*/ 585957 w 897027"/>
                  <a:gd name="connsiteY42" fmla="*/ 326310 h 791908"/>
                  <a:gd name="connsiteX43" fmla="*/ 619836 w 897027"/>
                  <a:gd name="connsiteY43" fmla="*/ 252378 h 791908"/>
                  <a:gd name="connsiteX44" fmla="*/ 558238 w 897027"/>
                  <a:gd name="connsiteY44" fmla="*/ 258539 h 791908"/>
                  <a:gd name="connsiteX45" fmla="*/ 465841 w 897027"/>
                  <a:gd name="connsiteY45" fmla="*/ 273941 h 791908"/>
                  <a:gd name="connsiteX46" fmla="*/ 410403 w 897027"/>
                  <a:gd name="connsiteY46" fmla="*/ 187687 h 791908"/>
                  <a:gd name="connsiteX47" fmla="*/ 456601 w 897027"/>
                  <a:gd name="connsiteY47" fmla="*/ 126077 h 791908"/>
                  <a:gd name="connsiteX48" fmla="*/ 518199 w 897027"/>
                  <a:gd name="connsiteY48" fmla="*/ 107594 h 791908"/>
                  <a:gd name="connsiteX49" fmla="*/ 610596 w 897027"/>
                  <a:gd name="connsiteY49" fmla="*/ 95272 h 791908"/>
                  <a:gd name="connsiteX50" fmla="*/ 662955 w 897027"/>
                  <a:gd name="connsiteY50" fmla="*/ 92192 h 791908"/>
                  <a:gd name="connsiteX51" fmla="*/ 718585 w 897027"/>
                  <a:gd name="connsiteY51" fmla="*/ 91855 h 791908"/>
                  <a:gd name="connsiteX52" fmla="*/ 190537 w 897027"/>
                  <a:gd name="connsiteY52" fmla="*/ 135 h 791908"/>
                  <a:gd name="connsiteX53" fmla="*/ 262026 w 897027"/>
                  <a:gd name="connsiteY53" fmla="*/ 15379 h 791908"/>
                  <a:gd name="connsiteX54" fmla="*/ 274350 w 897027"/>
                  <a:gd name="connsiteY54" fmla="*/ 114491 h 791908"/>
                  <a:gd name="connsiteX55" fmla="*/ 117219 w 897027"/>
                  <a:gd name="connsiteY55" fmla="*/ 139269 h 791908"/>
                  <a:gd name="connsiteX56" fmla="*/ 98733 w 897027"/>
                  <a:gd name="connsiteY56" fmla="*/ 123783 h 791908"/>
                  <a:gd name="connsiteX57" fmla="*/ 111057 w 897027"/>
                  <a:gd name="connsiteY57" fmla="*/ 43254 h 791908"/>
                  <a:gd name="connsiteX58" fmla="*/ 172677 w 897027"/>
                  <a:gd name="connsiteY58" fmla="*/ 2990 h 791908"/>
                  <a:gd name="connsiteX59" fmla="*/ 190537 w 897027"/>
                  <a:gd name="connsiteY59" fmla="*/ 135 h 791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897027" h="791908">
                    <a:moveTo>
                      <a:pt x="236853" y="448176"/>
                    </a:moveTo>
                    <a:cubicBezTo>
                      <a:pt x="239558" y="447600"/>
                      <a:pt x="242070" y="448176"/>
                      <a:pt x="244389" y="450480"/>
                    </a:cubicBezTo>
                    <a:cubicBezTo>
                      <a:pt x="256755" y="459696"/>
                      <a:pt x="238205" y="478129"/>
                      <a:pt x="225839" y="490417"/>
                    </a:cubicBezTo>
                    <a:cubicBezTo>
                      <a:pt x="222747" y="496561"/>
                      <a:pt x="179465" y="564147"/>
                      <a:pt x="173282" y="579507"/>
                    </a:cubicBezTo>
                    <a:cubicBezTo>
                      <a:pt x="170191" y="591795"/>
                      <a:pt x="167099" y="610227"/>
                      <a:pt x="164007" y="622516"/>
                    </a:cubicBezTo>
                    <a:cubicBezTo>
                      <a:pt x="160916" y="656308"/>
                      <a:pt x="170191" y="696245"/>
                      <a:pt x="160916" y="717750"/>
                    </a:cubicBezTo>
                    <a:cubicBezTo>
                      <a:pt x="145458" y="769975"/>
                      <a:pt x="92901" y="797623"/>
                      <a:pt x="55802" y="769975"/>
                    </a:cubicBezTo>
                    <a:cubicBezTo>
                      <a:pt x="27978" y="748470"/>
                      <a:pt x="34161" y="705461"/>
                      <a:pt x="31070" y="674741"/>
                    </a:cubicBezTo>
                    <a:cubicBezTo>
                      <a:pt x="31070" y="637876"/>
                      <a:pt x="21795" y="622516"/>
                      <a:pt x="43436" y="585651"/>
                    </a:cubicBezTo>
                    <a:cubicBezTo>
                      <a:pt x="65077" y="554930"/>
                      <a:pt x="89810" y="548786"/>
                      <a:pt x="120725" y="530354"/>
                    </a:cubicBezTo>
                    <a:cubicBezTo>
                      <a:pt x="148550" y="508849"/>
                      <a:pt x="179465" y="490417"/>
                      <a:pt x="207290" y="468913"/>
                    </a:cubicBezTo>
                    <a:cubicBezTo>
                      <a:pt x="218883" y="462000"/>
                      <a:pt x="228737" y="449904"/>
                      <a:pt x="236853" y="448176"/>
                    </a:cubicBezTo>
                    <a:close/>
                    <a:moveTo>
                      <a:pt x="76290" y="291465"/>
                    </a:moveTo>
                    <a:cubicBezTo>
                      <a:pt x="100256" y="289870"/>
                      <a:pt x="125515" y="297411"/>
                      <a:pt x="150773" y="320613"/>
                    </a:cubicBezTo>
                    <a:cubicBezTo>
                      <a:pt x="156896" y="342269"/>
                      <a:pt x="153834" y="373206"/>
                      <a:pt x="147711" y="391768"/>
                    </a:cubicBezTo>
                    <a:cubicBezTo>
                      <a:pt x="138526" y="441266"/>
                      <a:pt x="86479" y="425798"/>
                      <a:pt x="52801" y="416517"/>
                    </a:cubicBezTo>
                    <a:cubicBezTo>
                      <a:pt x="22185" y="410330"/>
                      <a:pt x="-11492" y="367018"/>
                      <a:pt x="3816" y="329894"/>
                    </a:cubicBezTo>
                    <a:cubicBezTo>
                      <a:pt x="9939" y="314426"/>
                      <a:pt x="28309" y="305145"/>
                      <a:pt x="52801" y="295864"/>
                    </a:cubicBezTo>
                    <a:cubicBezTo>
                      <a:pt x="60455" y="293544"/>
                      <a:pt x="68301" y="291997"/>
                      <a:pt x="76290" y="291465"/>
                    </a:cubicBezTo>
                    <a:close/>
                    <a:moveTo>
                      <a:pt x="718585" y="91855"/>
                    </a:moveTo>
                    <a:cubicBezTo>
                      <a:pt x="790193" y="92577"/>
                      <a:pt x="894717" y="100663"/>
                      <a:pt x="897027" y="153802"/>
                    </a:cubicBezTo>
                    <a:cubicBezTo>
                      <a:pt x="897027" y="181526"/>
                      <a:pt x="869308" y="240056"/>
                      <a:pt x="832349" y="258539"/>
                    </a:cubicBezTo>
                    <a:cubicBezTo>
                      <a:pt x="816950" y="267780"/>
                      <a:pt x="786151" y="273941"/>
                      <a:pt x="767671" y="277022"/>
                    </a:cubicBezTo>
                    <a:cubicBezTo>
                      <a:pt x="746112" y="283183"/>
                      <a:pt x="718393" y="280102"/>
                      <a:pt x="699913" y="304746"/>
                    </a:cubicBezTo>
                    <a:cubicBezTo>
                      <a:pt x="690674" y="317068"/>
                      <a:pt x="690674" y="341712"/>
                      <a:pt x="696834" y="347873"/>
                    </a:cubicBezTo>
                    <a:cubicBezTo>
                      <a:pt x="706073" y="360195"/>
                      <a:pt x="739952" y="354034"/>
                      <a:pt x="758432" y="363276"/>
                    </a:cubicBezTo>
                    <a:cubicBezTo>
                      <a:pt x="810790" y="384839"/>
                      <a:pt x="826189" y="427966"/>
                      <a:pt x="823110" y="471093"/>
                    </a:cubicBezTo>
                    <a:cubicBezTo>
                      <a:pt x="820030" y="498818"/>
                      <a:pt x="826189" y="514220"/>
                      <a:pt x="813870" y="538864"/>
                    </a:cubicBezTo>
                    <a:cubicBezTo>
                      <a:pt x="804630" y="554267"/>
                      <a:pt x="795390" y="569669"/>
                      <a:pt x="792311" y="588152"/>
                    </a:cubicBezTo>
                    <a:cubicBezTo>
                      <a:pt x="795390" y="631279"/>
                      <a:pt x="847749" y="634360"/>
                      <a:pt x="860068" y="668245"/>
                    </a:cubicBezTo>
                    <a:cubicBezTo>
                      <a:pt x="866228" y="699050"/>
                      <a:pt x="863148" y="736016"/>
                      <a:pt x="832349" y="751419"/>
                    </a:cubicBezTo>
                    <a:cubicBezTo>
                      <a:pt x="798470" y="766821"/>
                      <a:pt x="739952" y="754499"/>
                      <a:pt x="706073" y="748338"/>
                    </a:cubicBezTo>
                    <a:cubicBezTo>
                      <a:pt x="619836" y="732936"/>
                      <a:pt x="542838" y="766821"/>
                      <a:pt x="459681" y="788385"/>
                    </a:cubicBezTo>
                    <a:cubicBezTo>
                      <a:pt x="416562" y="797626"/>
                      <a:pt x="342645" y="791465"/>
                      <a:pt x="327245" y="736016"/>
                    </a:cubicBezTo>
                    <a:cubicBezTo>
                      <a:pt x="348804" y="705211"/>
                      <a:pt x="398083" y="662084"/>
                      <a:pt x="435042" y="652843"/>
                    </a:cubicBezTo>
                    <a:cubicBezTo>
                      <a:pt x="453521" y="646682"/>
                      <a:pt x="462761" y="643601"/>
                      <a:pt x="484320" y="643601"/>
                    </a:cubicBezTo>
                    <a:cubicBezTo>
                      <a:pt x="508960" y="640521"/>
                      <a:pt x="533599" y="640521"/>
                      <a:pt x="561318" y="643601"/>
                    </a:cubicBezTo>
                    <a:cubicBezTo>
                      <a:pt x="595197" y="646682"/>
                      <a:pt x="638315" y="646682"/>
                      <a:pt x="666035" y="625118"/>
                    </a:cubicBezTo>
                    <a:cubicBezTo>
                      <a:pt x="678354" y="618957"/>
                      <a:pt x="709153" y="603555"/>
                      <a:pt x="718393" y="591233"/>
                    </a:cubicBezTo>
                    <a:cubicBezTo>
                      <a:pt x="743032" y="563508"/>
                      <a:pt x="733792" y="508059"/>
                      <a:pt x="699913" y="486496"/>
                    </a:cubicBezTo>
                    <a:cubicBezTo>
                      <a:pt x="681434" y="471093"/>
                      <a:pt x="644475" y="486496"/>
                      <a:pt x="619836" y="489576"/>
                    </a:cubicBezTo>
                    <a:cubicBezTo>
                      <a:pt x="589037" y="492657"/>
                      <a:pt x="552078" y="471093"/>
                      <a:pt x="536679" y="440288"/>
                    </a:cubicBezTo>
                    <a:cubicBezTo>
                      <a:pt x="536679" y="403322"/>
                      <a:pt x="564398" y="363276"/>
                      <a:pt x="585957" y="326310"/>
                    </a:cubicBezTo>
                    <a:cubicBezTo>
                      <a:pt x="595197" y="310907"/>
                      <a:pt x="622916" y="261619"/>
                      <a:pt x="619836" y="252378"/>
                    </a:cubicBezTo>
                    <a:cubicBezTo>
                      <a:pt x="604436" y="227734"/>
                      <a:pt x="573637" y="252378"/>
                      <a:pt x="558238" y="258539"/>
                    </a:cubicBezTo>
                    <a:cubicBezTo>
                      <a:pt x="527439" y="273941"/>
                      <a:pt x="496640" y="292424"/>
                      <a:pt x="465841" y="273941"/>
                    </a:cubicBezTo>
                    <a:cubicBezTo>
                      <a:pt x="431962" y="252378"/>
                      <a:pt x="422722" y="218492"/>
                      <a:pt x="410403" y="187687"/>
                    </a:cubicBezTo>
                    <a:cubicBezTo>
                      <a:pt x="416562" y="150721"/>
                      <a:pt x="425802" y="138399"/>
                      <a:pt x="456601" y="126077"/>
                    </a:cubicBezTo>
                    <a:cubicBezTo>
                      <a:pt x="481240" y="116836"/>
                      <a:pt x="490480" y="110675"/>
                      <a:pt x="518199" y="107594"/>
                    </a:cubicBezTo>
                    <a:cubicBezTo>
                      <a:pt x="548998" y="101433"/>
                      <a:pt x="576717" y="98353"/>
                      <a:pt x="610596" y="95272"/>
                    </a:cubicBezTo>
                    <a:cubicBezTo>
                      <a:pt x="629076" y="95272"/>
                      <a:pt x="647555" y="92192"/>
                      <a:pt x="662955" y="92192"/>
                    </a:cubicBezTo>
                    <a:cubicBezTo>
                      <a:pt x="674504" y="92192"/>
                      <a:pt x="694716" y="91614"/>
                      <a:pt x="718585" y="91855"/>
                    </a:cubicBezTo>
                    <a:close/>
                    <a:moveTo>
                      <a:pt x="190537" y="135"/>
                    </a:moveTo>
                    <a:cubicBezTo>
                      <a:pt x="213500" y="-881"/>
                      <a:pt x="248161" y="3765"/>
                      <a:pt x="262026" y="15379"/>
                    </a:cubicBezTo>
                    <a:cubicBezTo>
                      <a:pt x="289755" y="40157"/>
                      <a:pt x="295917" y="80421"/>
                      <a:pt x="274350" y="114491"/>
                    </a:cubicBezTo>
                    <a:cubicBezTo>
                      <a:pt x="243540" y="167144"/>
                      <a:pt x="157272" y="164047"/>
                      <a:pt x="117219" y="139269"/>
                    </a:cubicBezTo>
                    <a:cubicBezTo>
                      <a:pt x="111057" y="136172"/>
                      <a:pt x="101814" y="126880"/>
                      <a:pt x="98733" y="123783"/>
                    </a:cubicBezTo>
                    <a:cubicBezTo>
                      <a:pt x="86409" y="105199"/>
                      <a:pt x="92571" y="58741"/>
                      <a:pt x="111057" y="43254"/>
                    </a:cubicBezTo>
                    <a:cubicBezTo>
                      <a:pt x="120300" y="27768"/>
                      <a:pt x="160353" y="6088"/>
                      <a:pt x="172677" y="2990"/>
                    </a:cubicBezTo>
                    <a:cubicBezTo>
                      <a:pt x="176528" y="1442"/>
                      <a:pt x="182883" y="474"/>
                      <a:pt x="190537" y="13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iṥ1íďé"/>
              <p:cNvSpPr/>
              <p:nvPr/>
            </p:nvSpPr>
            <p:spPr bwMode="auto">
              <a:xfrm>
                <a:off x="4917965" y="2856957"/>
                <a:ext cx="1088655" cy="738171"/>
              </a:xfrm>
              <a:custGeom>
                <a:avLst/>
                <a:gdLst>
                  <a:gd name="T0" fmla="*/ 241 w 353"/>
                  <a:gd name="T1" fmla="*/ 144 h 240"/>
                  <a:gd name="T2" fmla="*/ 219 w 353"/>
                  <a:gd name="T3" fmla="*/ 160 h 240"/>
                  <a:gd name="T4" fmla="*/ 186 w 353"/>
                  <a:gd name="T5" fmla="*/ 185 h 240"/>
                  <a:gd name="T6" fmla="*/ 223 w 353"/>
                  <a:gd name="T7" fmla="*/ 192 h 240"/>
                  <a:gd name="T8" fmla="*/ 229 w 353"/>
                  <a:gd name="T9" fmla="*/ 193 h 240"/>
                  <a:gd name="T10" fmla="*/ 270 w 353"/>
                  <a:gd name="T11" fmla="*/ 184 h 240"/>
                  <a:gd name="T12" fmla="*/ 283 w 353"/>
                  <a:gd name="T13" fmla="*/ 169 h 240"/>
                  <a:gd name="T14" fmla="*/ 290 w 353"/>
                  <a:gd name="T15" fmla="*/ 139 h 240"/>
                  <a:gd name="T16" fmla="*/ 277 w 353"/>
                  <a:gd name="T17" fmla="*/ 130 h 240"/>
                  <a:gd name="T18" fmla="*/ 269 w 353"/>
                  <a:gd name="T19" fmla="*/ 129 h 240"/>
                  <a:gd name="T20" fmla="*/ 250 w 353"/>
                  <a:gd name="T21" fmla="*/ 133 h 240"/>
                  <a:gd name="T22" fmla="*/ 241 w 353"/>
                  <a:gd name="T23" fmla="*/ 144 h 240"/>
                  <a:gd name="T24" fmla="*/ 177 w 353"/>
                  <a:gd name="T25" fmla="*/ 157 h 240"/>
                  <a:gd name="T26" fmla="*/ 205 w 353"/>
                  <a:gd name="T27" fmla="*/ 151 h 240"/>
                  <a:gd name="T28" fmla="*/ 227 w 353"/>
                  <a:gd name="T29" fmla="*/ 126 h 240"/>
                  <a:gd name="T30" fmla="*/ 195 w 353"/>
                  <a:gd name="T31" fmla="*/ 127 h 240"/>
                  <a:gd name="T32" fmla="*/ 172 w 353"/>
                  <a:gd name="T33" fmla="*/ 135 h 240"/>
                  <a:gd name="T34" fmla="*/ 177 w 353"/>
                  <a:gd name="T35" fmla="*/ 157 h 240"/>
                  <a:gd name="T36" fmla="*/ 70 w 353"/>
                  <a:gd name="T37" fmla="*/ 130 h 240"/>
                  <a:gd name="T38" fmla="*/ 115 w 353"/>
                  <a:gd name="T39" fmla="*/ 115 h 240"/>
                  <a:gd name="T40" fmla="*/ 135 w 353"/>
                  <a:gd name="T41" fmla="*/ 110 h 240"/>
                  <a:gd name="T42" fmla="*/ 150 w 353"/>
                  <a:gd name="T43" fmla="*/ 98 h 240"/>
                  <a:gd name="T44" fmla="*/ 171 w 353"/>
                  <a:gd name="T45" fmla="*/ 88 h 240"/>
                  <a:gd name="T46" fmla="*/ 173 w 353"/>
                  <a:gd name="T47" fmla="*/ 99 h 240"/>
                  <a:gd name="T48" fmla="*/ 192 w 353"/>
                  <a:gd name="T49" fmla="*/ 101 h 240"/>
                  <a:gd name="T50" fmla="*/ 201 w 353"/>
                  <a:gd name="T51" fmla="*/ 100 h 240"/>
                  <a:gd name="T52" fmla="*/ 226 w 353"/>
                  <a:gd name="T53" fmla="*/ 85 h 240"/>
                  <a:gd name="T54" fmla="*/ 253 w 353"/>
                  <a:gd name="T55" fmla="*/ 90 h 240"/>
                  <a:gd name="T56" fmla="*/ 284 w 353"/>
                  <a:gd name="T57" fmla="*/ 101 h 240"/>
                  <a:gd name="T58" fmla="*/ 313 w 353"/>
                  <a:gd name="T59" fmla="*/ 133 h 240"/>
                  <a:gd name="T60" fmla="*/ 285 w 353"/>
                  <a:gd name="T61" fmla="*/ 179 h 240"/>
                  <a:gd name="T62" fmla="*/ 275 w 353"/>
                  <a:gd name="T63" fmla="*/ 192 h 240"/>
                  <a:gd name="T64" fmla="*/ 258 w 353"/>
                  <a:gd name="T65" fmla="*/ 204 h 240"/>
                  <a:gd name="T66" fmla="*/ 244 w 353"/>
                  <a:gd name="T67" fmla="*/ 230 h 240"/>
                  <a:gd name="T68" fmla="*/ 136 w 353"/>
                  <a:gd name="T69" fmla="*/ 225 h 240"/>
                  <a:gd name="T70" fmla="*/ 125 w 353"/>
                  <a:gd name="T71" fmla="*/ 212 h 240"/>
                  <a:gd name="T72" fmla="*/ 125 w 353"/>
                  <a:gd name="T73" fmla="*/ 200 h 240"/>
                  <a:gd name="T74" fmla="*/ 131 w 353"/>
                  <a:gd name="T75" fmla="*/ 191 h 240"/>
                  <a:gd name="T76" fmla="*/ 156 w 353"/>
                  <a:gd name="T77" fmla="*/ 174 h 240"/>
                  <a:gd name="T78" fmla="*/ 167 w 353"/>
                  <a:gd name="T79" fmla="*/ 163 h 240"/>
                  <a:gd name="T80" fmla="*/ 168 w 353"/>
                  <a:gd name="T81" fmla="*/ 156 h 240"/>
                  <a:gd name="T82" fmla="*/ 140 w 353"/>
                  <a:gd name="T83" fmla="*/ 166 h 240"/>
                  <a:gd name="T84" fmla="*/ 126 w 353"/>
                  <a:gd name="T85" fmla="*/ 149 h 240"/>
                  <a:gd name="T86" fmla="*/ 123 w 353"/>
                  <a:gd name="T87" fmla="*/ 137 h 240"/>
                  <a:gd name="T88" fmla="*/ 96 w 353"/>
                  <a:gd name="T89" fmla="*/ 145 h 240"/>
                  <a:gd name="T90" fmla="*/ 81 w 353"/>
                  <a:gd name="T91" fmla="*/ 173 h 240"/>
                  <a:gd name="T92" fmla="*/ 96 w 353"/>
                  <a:gd name="T93" fmla="*/ 203 h 240"/>
                  <a:gd name="T94" fmla="*/ 77 w 353"/>
                  <a:gd name="T95" fmla="*/ 216 h 240"/>
                  <a:gd name="T96" fmla="*/ 44 w 353"/>
                  <a:gd name="T97" fmla="*/ 129 h 240"/>
                  <a:gd name="T98" fmla="*/ 60 w 353"/>
                  <a:gd name="T99" fmla="*/ 105 h 240"/>
                  <a:gd name="T100" fmla="*/ 149 w 353"/>
                  <a:gd name="T101" fmla="*/ 55 h 240"/>
                  <a:gd name="T102" fmla="*/ 28 w 353"/>
                  <a:gd name="T103" fmla="*/ 76 h 240"/>
                  <a:gd name="T104" fmla="*/ 10 w 353"/>
                  <a:gd name="T105" fmla="*/ 48 h 240"/>
                  <a:gd name="T106" fmla="*/ 313 w 353"/>
                  <a:gd name="T107" fmla="*/ 26 h 240"/>
                  <a:gd name="T108" fmla="*/ 334 w 353"/>
                  <a:gd name="T109" fmla="*/ 33 h 240"/>
                  <a:gd name="T110" fmla="*/ 348 w 353"/>
                  <a:gd name="T111" fmla="*/ 44 h 240"/>
                  <a:gd name="T112" fmla="*/ 328 w 353"/>
                  <a:gd name="T113" fmla="*/ 64 h 240"/>
                  <a:gd name="T114" fmla="*/ 283 w 353"/>
                  <a:gd name="T115" fmla="*/ 53 h 240"/>
                  <a:gd name="T116" fmla="*/ 212 w 353"/>
                  <a:gd name="T117" fmla="*/ 56 h 240"/>
                  <a:gd name="T118" fmla="*/ 140 w 353"/>
                  <a:gd name="T119" fmla="*/ 78 h 240"/>
                  <a:gd name="T120" fmla="*/ 79 w 353"/>
                  <a:gd name="T121" fmla="*/ 110 h 240"/>
                  <a:gd name="T122" fmla="*/ 70 w 353"/>
                  <a:gd name="T123" fmla="*/ 13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53" h="240">
                    <a:moveTo>
                      <a:pt x="241" y="144"/>
                    </a:moveTo>
                    <a:cubicBezTo>
                      <a:pt x="236" y="150"/>
                      <a:pt x="227" y="156"/>
                      <a:pt x="219" y="160"/>
                    </a:cubicBezTo>
                    <a:cubicBezTo>
                      <a:pt x="205" y="167"/>
                      <a:pt x="181" y="170"/>
                      <a:pt x="186" y="185"/>
                    </a:cubicBezTo>
                    <a:cubicBezTo>
                      <a:pt x="193" y="203"/>
                      <a:pt x="210" y="197"/>
                      <a:pt x="223" y="192"/>
                    </a:cubicBezTo>
                    <a:cubicBezTo>
                      <a:pt x="226" y="191"/>
                      <a:pt x="226" y="192"/>
                      <a:pt x="229" y="193"/>
                    </a:cubicBezTo>
                    <a:cubicBezTo>
                      <a:pt x="240" y="196"/>
                      <a:pt x="253" y="197"/>
                      <a:pt x="270" y="184"/>
                    </a:cubicBezTo>
                    <a:cubicBezTo>
                      <a:pt x="275" y="181"/>
                      <a:pt x="279" y="174"/>
                      <a:pt x="283" y="169"/>
                    </a:cubicBezTo>
                    <a:cubicBezTo>
                      <a:pt x="292" y="159"/>
                      <a:pt x="298" y="152"/>
                      <a:pt x="290" y="139"/>
                    </a:cubicBezTo>
                    <a:cubicBezTo>
                      <a:pt x="288" y="137"/>
                      <a:pt x="281" y="131"/>
                      <a:pt x="277" y="130"/>
                    </a:cubicBezTo>
                    <a:cubicBezTo>
                      <a:pt x="275" y="129"/>
                      <a:pt x="271" y="130"/>
                      <a:pt x="269" y="129"/>
                    </a:cubicBezTo>
                    <a:cubicBezTo>
                      <a:pt x="260" y="127"/>
                      <a:pt x="258" y="127"/>
                      <a:pt x="250" y="133"/>
                    </a:cubicBezTo>
                    <a:cubicBezTo>
                      <a:pt x="245" y="137"/>
                      <a:pt x="244" y="141"/>
                      <a:pt x="241" y="144"/>
                    </a:cubicBezTo>
                    <a:close/>
                    <a:moveTo>
                      <a:pt x="177" y="157"/>
                    </a:moveTo>
                    <a:cubicBezTo>
                      <a:pt x="187" y="162"/>
                      <a:pt x="193" y="158"/>
                      <a:pt x="205" y="151"/>
                    </a:cubicBezTo>
                    <a:cubicBezTo>
                      <a:pt x="217" y="144"/>
                      <a:pt x="231" y="137"/>
                      <a:pt x="227" y="126"/>
                    </a:cubicBezTo>
                    <a:cubicBezTo>
                      <a:pt x="221" y="112"/>
                      <a:pt x="207" y="122"/>
                      <a:pt x="195" y="127"/>
                    </a:cubicBezTo>
                    <a:cubicBezTo>
                      <a:pt x="185" y="130"/>
                      <a:pt x="177" y="131"/>
                      <a:pt x="172" y="135"/>
                    </a:cubicBezTo>
                    <a:cubicBezTo>
                      <a:pt x="168" y="142"/>
                      <a:pt x="171" y="149"/>
                      <a:pt x="177" y="157"/>
                    </a:cubicBezTo>
                    <a:close/>
                    <a:moveTo>
                      <a:pt x="70" y="130"/>
                    </a:moveTo>
                    <a:cubicBezTo>
                      <a:pt x="85" y="131"/>
                      <a:pt x="100" y="120"/>
                      <a:pt x="115" y="115"/>
                    </a:cubicBezTo>
                    <a:cubicBezTo>
                      <a:pt x="122" y="113"/>
                      <a:pt x="129" y="113"/>
                      <a:pt x="135" y="110"/>
                    </a:cubicBezTo>
                    <a:cubicBezTo>
                      <a:pt x="141" y="107"/>
                      <a:pt x="146" y="102"/>
                      <a:pt x="150" y="98"/>
                    </a:cubicBezTo>
                    <a:cubicBezTo>
                      <a:pt x="155" y="93"/>
                      <a:pt x="164" y="80"/>
                      <a:pt x="171" y="88"/>
                    </a:cubicBezTo>
                    <a:cubicBezTo>
                      <a:pt x="174" y="92"/>
                      <a:pt x="172" y="97"/>
                      <a:pt x="173" y="99"/>
                    </a:cubicBezTo>
                    <a:cubicBezTo>
                      <a:pt x="177" y="105"/>
                      <a:pt x="185" y="103"/>
                      <a:pt x="192" y="101"/>
                    </a:cubicBezTo>
                    <a:cubicBezTo>
                      <a:pt x="196" y="100"/>
                      <a:pt x="199" y="101"/>
                      <a:pt x="201" y="100"/>
                    </a:cubicBezTo>
                    <a:cubicBezTo>
                      <a:pt x="210" y="96"/>
                      <a:pt x="217" y="88"/>
                      <a:pt x="226" y="85"/>
                    </a:cubicBezTo>
                    <a:cubicBezTo>
                      <a:pt x="234" y="83"/>
                      <a:pt x="248" y="83"/>
                      <a:pt x="253" y="90"/>
                    </a:cubicBezTo>
                    <a:cubicBezTo>
                      <a:pt x="261" y="102"/>
                      <a:pt x="273" y="101"/>
                      <a:pt x="284" y="101"/>
                    </a:cubicBezTo>
                    <a:cubicBezTo>
                      <a:pt x="297" y="102"/>
                      <a:pt x="315" y="120"/>
                      <a:pt x="313" y="133"/>
                    </a:cubicBezTo>
                    <a:cubicBezTo>
                      <a:pt x="311" y="149"/>
                      <a:pt x="296" y="165"/>
                      <a:pt x="285" y="179"/>
                    </a:cubicBezTo>
                    <a:cubicBezTo>
                      <a:pt x="282" y="184"/>
                      <a:pt x="278" y="189"/>
                      <a:pt x="275" y="192"/>
                    </a:cubicBezTo>
                    <a:cubicBezTo>
                      <a:pt x="270" y="196"/>
                      <a:pt x="263" y="199"/>
                      <a:pt x="258" y="204"/>
                    </a:cubicBezTo>
                    <a:cubicBezTo>
                      <a:pt x="252" y="211"/>
                      <a:pt x="250" y="226"/>
                      <a:pt x="244" y="230"/>
                    </a:cubicBezTo>
                    <a:cubicBezTo>
                      <a:pt x="226" y="240"/>
                      <a:pt x="154" y="234"/>
                      <a:pt x="136" y="225"/>
                    </a:cubicBezTo>
                    <a:cubicBezTo>
                      <a:pt x="131" y="223"/>
                      <a:pt x="127" y="218"/>
                      <a:pt x="125" y="212"/>
                    </a:cubicBezTo>
                    <a:cubicBezTo>
                      <a:pt x="123" y="207"/>
                      <a:pt x="123" y="205"/>
                      <a:pt x="125" y="200"/>
                    </a:cubicBezTo>
                    <a:cubicBezTo>
                      <a:pt x="127" y="196"/>
                      <a:pt x="130" y="193"/>
                      <a:pt x="131" y="191"/>
                    </a:cubicBezTo>
                    <a:cubicBezTo>
                      <a:pt x="137" y="184"/>
                      <a:pt x="148" y="180"/>
                      <a:pt x="156" y="174"/>
                    </a:cubicBezTo>
                    <a:cubicBezTo>
                      <a:pt x="158" y="172"/>
                      <a:pt x="166" y="166"/>
                      <a:pt x="167" y="163"/>
                    </a:cubicBezTo>
                    <a:cubicBezTo>
                      <a:pt x="168" y="161"/>
                      <a:pt x="170" y="159"/>
                      <a:pt x="168" y="156"/>
                    </a:cubicBezTo>
                    <a:cubicBezTo>
                      <a:pt x="163" y="148"/>
                      <a:pt x="149" y="167"/>
                      <a:pt x="140" y="166"/>
                    </a:cubicBezTo>
                    <a:cubicBezTo>
                      <a:pt x="134" y="162"/>
                      <a:pt x="130" y="157"/>
                      <a:pt x="126" y="149"/>
                    </a:cubicBezTo>
                    <a:cubicBezTo>
                      <a:pt x="125" y="145"/>
                      <a:pt x="125" y="140"/>
                      <a:pt x="123" y="137"/>
                    </a:cubicBezTo>
                    <a:cubicBezTo>
                      <a:pt x="117" y="130"/>
                      <a:pt x="101" y="141"/>
                      <a:pt x="96" y="145"/>
                    </a:cubicBezTo>
                    <a:cubicBezTo>
                      <a:pt x="87" y="152"/>
                      <a:pt x="78" y="164"/>
                      <a:pt x="81" y="173"/>
                    </a:cubicBezTo>
                    <a:cubicBezTo>
                      <a:pt x="85" y="183"/>
                      <a:pt x="95" y="192"/>
                      <a:pt x="96" y="203"/>
                    </a:cubicBezTo>
                    <a:cubicBezTo>
                      <a:pt x="97" y="213"/>
                      <a:pt x="88" y="222"/>
                      <a:pt x="77" y="216"/>
                    </a:cubicBezTo>
                    <a:cubicBezTo>
                      <a:pt x="51" y="203"/>
                      <a:pt x="36" y="154"/>
                      <a:pt x="44" y="129"/>
                    </a:cubicBezTo>
                    <a:cubicBezTo>
                      <a:pt x="47" y="121"/>
                      <a:pt x="51" y="112"/>
                      <a:pt x="60" y="105"/>
                    </a:cubicBezTo>
                    <a:cubicBezTo>
                      <a:pt x="80" y="88"/>
                      <a:pt x="139" y="75"/>
                      <a:pt x="149" y="55"/>
                    </a:cubicBezTo>
                    <a:cubicBezTo>
                      <a:pt x="142" y="46"/>
                      <a:pt x="51" y="70"/>
                      <a:pt x="28" y="76"/>
                    </a:cubicBezTo>
                    <a:cubicBezTo>
                      <a:pt x="13" y="79"/>
                      <a:pt x="0" y="59"/>
                      <a:pt x="10" y="48"/>
                    </a:cubicBezTo>
                    <a:cubicBezTo>
                      <a:pt x="136" y="0"/>
                      <a:pt x="241" y="10"/>
                      <a:pt x="313" y="26"/>
                    </a:cubicBezTo>
                    <a:cubicBezTo>
                      <a:pt x="321" y="28"/>
                      <a:pt x="327" y="29"/>
                      <a:pt x="334" y="33"/>
                    </a:cubicBezTo>
                    <a:cubicBezTo>
                      <a:pt x="337" y="34"/>
                      <a:pt x="346" y="40"/>
                      <a:pt x="348" y="44"/>
                    </a:cubicBezTo>
                    <a:cubicBezTo>
                      <a:pt x="353" y="55"/>
                      <a:pt x="337" y="65"/>
                      <a:pt x="328" y="64"/>
                    </a:cubicBezTo>
                    <a:cubicBezTo>
                      <a:pt x="312" y="62"/>
                      <a:pt x="299" y="54"/>
                      <a:pt x="283" y="53"/>
                    </a:cubicBezTo>
                    <a:cubicBezTo>
                      <a:pt x="259" y="52"/>
                      <a:pt x="235" y="52"/>
                      <a:pt x="212" y="56"/>
                    </a:cubicBezTo>
                    <a:cubicBezTo>
                      <a:pt x="187" y="60"/>
                      <a:pt x="166" y="65"/>
                      <a:pt x="140" y="78"/>
                    </a:cubicBezTo>
                    <a:cubicBezTo>
                      <a:pt x="120" y="88"/>
                      <a:pt x="98" y="97"/>
                      <a:pt x="79" y="110"/>
                    </a:cubicBezTo>
                    <a:cubicBezTo>
                      <a:pt x="71" y="115"/>
                      <a:pt x="67" y="121"/>
                      <a:pt x="70" y="1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ṣḷîḍê"/>
              <p:cNvSpPr/>
              <p:nvPr/>
            </p:nvSpPr>
            <p:spPr bwMode="auto">
              <a:xfrm>
                <a:off x="6204378" y="2866745"/>
                <a:ext cx="885021" cy="845862"/>
              </a:xfrm>
              <a:custGeom>
                <a:avLst/>
                <a:gdLst>
                  <a:gd name="T0" fmla="*/ 234 w 287"/>
                  <a:gd name="T1" fmla="*/ 159 h 275"/>
                  <a:gd name="T2" fmla="*/ 217 w 287"/>
                  <a:gd name="T3" fmla="*/ 124 h 275"/>
                  <a:gd name="T4" fmla="*/ 170 w 287"/>
                  <a:gd name="T5" fmla="*/ 74 h 275"/>
                  <a:gd name="T6" fmla="*/ 179 w 287"/>
                  <a:gd name="T7" fmla="*/ 92 h 275"/>
                  <a:gd name="T8" fmla="*/ 170 w 287"/>
                  <a:gd name="T9" fmla="*/ 74 h 275"/>
                  <a:gd name="T10" fmla="*/ 130 w 287"/>
                  <a:gd name="T11" fmla="*/ 98 h 275"/>
                  <a:gd name="T12" fmla="*/ 151 w 287"/>
                  <a:gd name="T13" fmla="*/ 75 h 275"/>
                  <a:gd name="T14" fmla="*/ 129 w 287"/>
                  <a:gd name="T15" fmla="*/ 80 h 275"/>
                  <a:gd name="T16" fmla="*/ 113 w 287"/>
                  <a:gd name="T17" fmla="*/ 32 h 275"/>
                  <a:gd name="T18" fmla="*/ 101 w 287"/>
                  <a:gd name="T19" fmla="*/ 81 h 275"/>
                  <a:gd name="T20" fmla="*/ 123 w 287"/>
                  <a:gd name="T21" fmla="*/ 79 h 275"/>
                  <a:gd name="T22" fmla="*/ 140 w 287"/>
                  <a:gd name="T23" fmla="*/ 22 h 275"/>
                  <a:gd name="T24" fmla="*/ 262 w 287"/>
                  <a:gd name="T25" fmla="*/ 19 h 275"/>
                  <a:gd name="T26" fmla="*/ 232 w 287"/>
                  <a:gd name="T27" fmla="*/ 53 h 275"/>
                  <a:gd name="T28" fmla="*/ 216 w 287"/>
                  <a:gd name="T29" fmla="*/ 83 h 275"/>
                  <a:gd name="T30" fmla="*/ 270 w 287"/>
                  <a:gd name="T31" fmla="*/ 89 h 275"/>
                  <a:gd name="T32" fmla="*/ 277 w 287"/>
                  <a:gd name="T33" fmla="*/ 141 h 275"/>
                  <a:gd name="T34" fmla="*/ 250 w 287"/>
                  <a:gd name="T35" fmla="*/ 173 h 275"/>
                  <a:gd name="T36" fmla="*/ 213 w 287"/>
                  <a:gd name="T37" fmla="*/ 185 h 275"/>
                  <a:gd name="T38" fmla="*/ 185 w 287"/>
                  <a:gd name="T39" fmla="*/ 275 h 275"/>
                  <a:gd name="T40" fmla="*/ 181 w 287"/>
                  <a:gd name="T41" fmla="*/ 159 h 275"/>
                  <a:gd name="T42" fmla="*/ 151 w 287"/>
                  <a:gd name="T43" fmla="*/ 139 h 275"/>
                  <a:gd name="T44" fmla="*/ 144 w 287"/>
                  <a:gd name="T45" fmla="*/ 175 h 275"/>
                  <a:gd name="T46" fmla="*/ 120 w 287"/>
                  <a:gd name="T47" fmla="*/ 158 h 275"/>
                  <a:gd name="T48" fmla="*/ 105 w 287"/>
                  <a:gd name="T49" fmla="*/ 144 h 275"/>
                  <a:gd name="T50" fmla="*/ 84 w 287"/>
                  <a:gd name="T51" fmla="*/ 188 h 275"/>
                  <a:gd name="T52" fmla="*/ 62 w 287"/>
                  <a:gd name="T53" fmla="*/ 173 h 275"/>
                  <a:gd name="T54" fmla="*/ 80 w 287"/>
                  <a:gd name="T55" fmla="*/ 142 h 275"/>
                  <a:gd name="T56" fmla="*/ 61 w 287"/>
                  <a:gd name="T57" fmla="*/ 119 h 275"/>
                  <a:gd name="T58" fmla="*/ 63 w 287"/>
                  <a:gd name="T59" fmla="*/ 74 h 275"/>
                  <a:gd name="T60" fmla="*/ 30 w 287"/>
                  <a:gd name="T61" fmla="*/ 98 h 275"/>
                  <a:gd name="T62" fmla="*/ 37 w 287"/>
                  <a:gd name="T63" fmla="*/ 220 h 275"/>
                  <a:gd name="T64" fmla="*/ 6 w 287"/>
                  <a:gd name="T65" fmla="*/ 155 h 275"/>
                  <a:gd name="T66" fmla="*/ 65 w 287"/>
                  <a:gd name="T67" fmla="*/ 30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7" h="275">
                    <a:moveTo>
                      <a:pt x="210" y="153"/>
                    </a:moveTo>
                    <a:cubicBezTo>
                      <a:pt x="212" y="160"/>
                      <a:pt x="225" y="163"/>
                      <a:pt x="234" y="159"/>
                    </a:cubicBezTo>
                    <a:cubicBezTo>
                      <a:pt x="239" y="151"/>
                      <a:pt x="251" y="144"/>
                      <a:pt x="248" y="133"/>
                    </a:cubicBezTo>
                    <a:cubicBezTo>
                      <a:pt x="245" y="122"/>
                      <a:pt x="229" y="125"/>
                      <a:pt x="217" y="124"/>
                    </a:cubicBezTo>
                    <a:cubicBezTo>
                      <a:pt x="213" y="131"/>
                      <a:pt x="208" y="145"/>
                      <a:pt x="210" y="153"/>
                    </a:cubicBezTo>
                    <a:close/>
                    <a:moveTo>
                      <a:pt x="170" y="74"/>
                    </a:moveTo>
                    <a:cubicBezTo>
                      <a:pt x="164" y="80"/>
                      <a:pt x="155" y="87"/>
                      <a:pt x="152" y="92"/>
                    </a:cubicBezTo>
                    <a:cubicBezTo>
                      <a:pt x="156" y="105"/>
                      <a:pt x="171" y="97"/>
                      <a:pt x="179" y="92"/>
                    </a:cubicBezTo>
                    <a:cubicBezTo>
                      <a:pt x="181" y="87"/>
                      <a:pt x="182" y="81"/>
                      <a:pt x="181" y="74"/>
                    </a:cubicBezTo>
                    <a:cubicBezTo>
                      <a:pt x="178" y="73"/>
                      <a:pt x="171" y="72"/>
                      <a:pt x="170" y="74"/>
                    </a:cubicBezTo>
                    <a:close/>
                    <a:moveTo>
                      <a:pt x="129" y="80"/>
                    </a:moveTo>
                    <a:cubicBezTo>
                      <a:pt x="127" y="85"/>
                      <a:pt x="121" y="98"/>
                      <a:pt x="130" y="98"/>
                    </a:cubicBezTo>
                    <a:cubicBezTo>
                      <a:pt x="136" y="98"/>
                      <a:pt x="141" y="86"/>
                      <a:pt x="146" y="82"/>
                    </a:cubicBezTo>
                    <a:cubicBezTo>
                      <a:pt x="148" y="79"/>
                      <a:pt x="150" y="78"/>
                      <a:pt x="151" y="75"/>
                    </a:cubicBezTo>
                    <a:cubicBezTo>
                      <a:pt x="152" y="67"/>
                      <a:pt x="158" y="64"/>
                      <a:pt x="156" y="55"/>
                    </a:cubicBezTo>
                    <a:cubicBezTo>
                      <a:pt x="140" y="46"/>
                      <a:pt x="134" y="69"/>
                      <a:pt x="129" y="80"/>
                    </a:cubicBezTo>
                    <a:close/>
                    <a:moveTo>
                      <a:pt x="65" y="30"/>
                    </a:moveTo>
                    <a:cubicBezTo>
                      <a:pt x="79" y="35"/>
                      <a:pt x="107" y="12"/>
                      <a:pt x="113" y="32"/>
                    </a:cubicBezTo>
                    <a:cubicBezTo>
                      <a:pt x="114" y="37"/>
                      <a:pt x="110" y="54"/>
                      <a:pt x="109" y="60"/>
                    </a:cubicBezTo>
                    <a:cubicBezTo>
                      <a:pt x="107" y="67"/>
                      <a:pt x="102" y="74"/>
                      <a:pt x="101" y="81"/>
                    </a:cubicBezTo>
                    <a:cubicBezTo>
                      <a:pt x="101" y="89"/>
                      <a:pt x="103" y="98"/>
                      <a:pt x="109" y="105"/>
                    </a:cubicBezTo>
                    <a:cubicBezTo>
                      <a:pt x="116" y="99"/>
                      <a:pt x="119" y="89"/>
                      <a:pt x="123" y="79"/>
                    </a:cubicBezTo>
                    <a:cubicBezTo>
                      <a:pt x="127" y="68"/>
                      <a:pt x="130" y="60"/>
                      <a:pt x="128" y="45"/>
                    </a:cubicBezTo>
                    <a:cubicBezTo>
                      <a:pt x="127" y="37"/>
                      <a:pt x="132" y="26"/>
                      <a:pt x="140" y="22"/>
                    </a:cubicBezTo>
                    <a:cubicBezTo>
                      <a:pt x="146" y="19"/>
                      <a:pt x="152" y="23"/>
                      <a:pt x="158" y="22"/>
                    </a:cubicBezTo>
                    <a:cubicBezTo>
                      <a:pt x="193" y="20"/>
                      <a:pt x="225" y="11"/>
                      <a:pt x="262" y="19"/>
                    </a:cubicBezTo>
                    <a:cubicBezTo>
                      <a:pt x="268" y="21"/>
                      <a:pt x="270" y="29"/>
                      <a:pt x="266" y="34"/>
                    </a:cubicBezTo>
                    <a:cubicBezTo>
                      <a:pt x="259" y="43"/>
                      <a:pt x="245" y="52"/>
                      <a:pt x="232" y="53"/>
                    </a:cubicBezTo>
                    <a:cubicBezTo>
                      <a:pt x="227" y="54"/>
                      <a:pt x="202" y="45"/>
                      <a:pt x="201" y="59"/>
                    </a:cubicBezTo>
                    <a:cubicBezTo>
                      <a:pt x="201" y="61"/>
                      <a:pt x="214" y="82"/>
                      <a:pt x="216" y="83"/>
                    </a:cubicBezTo>
                    <a:cubicBezTo>
                      <a:pt x="223" y="87"/>
                      <a:pt x="237" y="82"/>
                      <a:pt x="247" y="83"/>
                    </a:cubicBezTo>
                    <a:cubicBezTo>
                      <a:pt x="256" y="84"/>
                      <a:pt x="263" y="86"/>
                      <a:pt x="270" y="89"/>
                    </a:cubicBezTo>
                    <a:cubicBezTo>
                      <a:pt x="275" y="91"/>
                      <a:pt x="281" y="93"/>
                      <a:pt x="283" y="100"/>
                    </a:cubicBezTo>
                    <a:cubicBezTo>
                      <a:pt x="287" y="111"/>
                      <a:pt x="282" y="131"/>
                      <a:pt x="277" y="141"/>
                    </a:cubicBezTo>
                    <a:cubicBezTo>
                      <a:pt x="274" y="147"/>
                      <a:pt x="266" y="155"/>
                      <a:pt x="261" y="161"/>
                    </a:cubicBezTo>
                    <a:cubicBezTo>
                      <a:pt x="256" y="167"/>
                      <a:pt x="256" y="168"/>
                      <a:pt x="250" y="173"/>
                    </a:cubicBezTo>
                    <a:cubicBezTo>
                      <a:pt x="242" y="179"/>
                      <a:pt x="236" y="190"/>
                      <a:pt x="223" y="189"/>
                    </a:cubicBezTo>
                    <a:cubicBezTo>
                      <a:pt x="218" y="189"/>
                      <a:pt x="218" y="186"/>
                      <a:pt x="213" y="185"/>
                    </a:cubicBezTo>
                    <a:cubicBezTo>
                      <a:pt x="208" y="192"/>
                      <a:pt x="204" y="201"/>
                      <a:pt x="203" y="212"/>
                    </a:cubicBezTo>
                    <a:cubicBezTo>
                      <a:pt x="201" y="230"/>
                      <a:pt x="205" y="268"/>
                      <a:pt x="185" y="275"/>
                    </a:cubicBezTo>
                    <a:cubicBezTo>
                      <a:pt x="173" y="273"/>
                      <a:pt x="182" y="192"/>
                      <a:pt x="182" y="185"/>
                    </a:cubicBezTo>
                    <a:cubicBezTo>
                      <a:pt x="182" y="176"/>
                      <a:pt x="180" y="167"/>
                      <a:pt x="181" y="159"/>
                    </a:cubicBezTo>
                    <a:cubicBezTo>
                      <a:pt x="181" y="154"/>
                      <a:pt x="183" y="145"/>
                      <a:pt x="180" y="136"/>
                    </a:cubicBezTo>
                    <a:cubicBezTo>
                      <a:pt x="174" y="130"/>
                      <a:pt x="157" y="133"/>
                      <a:pt x="151" y="139"/>
                    </a:cubicBezTo>
                    <a:cubicBezTo>
                      <a:pt x="147" y="144"/>
                      <a:pt x="150" y="154"/>
                      <a:pt x="149" y="162"/>
                    </a:cubicBezTo>
                    <a:cubicBezTo>
                      <a:pt x="149" y="163"/>
                      <a:pt x="144" y="174"/>
                      <a:pt x="144" y="175"/>
                    </a:cubicBezTo>
                    <a:cubicBezTo>
                      <a:pt x="141" y="179"/>
                      <a:pt x="135" y="180"/>
                      <a:pt x="129" y="179"/>
                    </a:cubicBezTo>
                    <a:cubicBezTo>
                      <a:pt x="124" y="175"/>
                      <a:pt x="123" y="166"/>
                      <a:pt x="120" y="158"/>
                    </a:cubicBezTo>
                    <a:cubicBezTo>
                      <a:pt x="118" y="152"/>
                      <a:pt x="115" y="132"/>
                      <a:pt x="110" y="133"/>
                    </a:cubicBezTo>
                    <a:cubicBezTo>
                      <a:pt x="108" y="134"/>
                      <a:pt x="107" y="138"/>
                      <a:pt x="105" y="144"/>
                    </a:cubicBezTo>
                    <a:cubicBezTo>
                      <a:pt x="103" y="151"/>
                      <a:pt x="98" y="166"/>
                      <a:pt x="94" y="172"/>
                    </a:cubicBezTo>
                    <a:cubicBezTo>
                      <a:pt x="92" y="176"/>
                      <a:pt x="87" y="185"/>
                      <a:pt x="84" y="188"/>
                    </a:cubicBezTo>
                    <a:cubicBezTo>
                      <a:pt x="82" y="191"/>
                      <a:pt x="73" y="199"/>
                      <a:pt x="69" y="200"/>
                    </a:cubicBezTo>
                    <a:cubicBezTo>
                      <a:pt x="53" y="205"/>
                      <a:pt x="54" y="181"/>
                      <a:pt x="62" y="173"/>
                    </a:cubicBezTo>
                    <a:cubicBezTo>
                      <a:pt x="66" y="168"/>
                      <a:pt x="73" y="167"/>
                      <a:pt x="77" y="163"/>
                    </a:cubicBezTo>
                    <a:cubicBezTo>
                      <a:pt x="82" y="159"/>
                      <a:pt x="87" y="148"/>
                      <a:pt x="80" y="142"/>
                    </a:cubicBezTo>
                    <a:cubicBezTo>
                      <a:pt x="72" y="142"/>
                      <a:pt x="62" y="148"/>
                      <a:pt x="56" y="144"/>
                    </a:cubicBezTo>
                    <a:cubicBezTo>
                      <a:pt x="48" y="137"/>
                      <a:pt x="54" y="122"/>
                      <a:pt x="61" y="119"/>
                    </a:cubicBezTo>
                    <a:cubicBezTo>
                      <a:pt x="69" y="114"/>
                      <a:pt x="75" y="109"/>
                      <a:pt x="75" y="100"/>
                    </a:cubicBezTo>
                    <a:cubicBezTo>
                      <a:pt x="74" y="90"/>
                      <a:pt x="65" y="84"/>
                      <a:pt x="63" y="74"/>
                    </a:cubicBezTo>
                    <a:cubicBezTo>
                      <a:pt x="56" y="71"/>
                      <a:pt x="49" y="75"/>
                      <a:pt x="44" y="79"/>
                    </a:cubicBezTo>
                    <a:cubicBezTo>
                      <a:pt x="38" y="85"/>
                      <a:pt x="33" y="89"/>
                      <a:pt x="30" y="98"/>
                    </a:cubicBezTo>
                    <a:cubicBezTo>
                      <a:pt x="20" y="126"/>
                      <a:pt x="26" y="152"/>
                      <a:pt x="30" y="180"/>
                    </a:cubicBezTo>
                    <a:cubicBezTo>
                      <a:pt x="32" y="193"/>
                      <a:pt x="37" y="208"/>
                      <a:pt x="37" y="220"/>
                    </a:cubicBezTo>
                    <a:cubicBezTo>
                      <a:pt x="36" y="224"/>
                      <a:pt x="33" y="227"/>
                      <a:pt x="32" y="230"/>
                    </a:cubicBezTo>
                    <a:cubicBezTo>
                      <a:pt x="9" y="223"/>
                      <a:pt x="5" y="180"/>
                      <a:pt x="6" y="155"/>
                    </a:cubicBezTo>
                    <a:cubicBezTo>
                      <a:pt x="6" y="104"/>
                      <a:pt x="0" y="54"/>
                      <a:pt x="29" y="10"/>
                    </a:cubicBezTo>
                    <a:cubicBezTo>
                      <a:pt x="42" y="0"/>
                      <a:pt x="65" y="5"/>
                      <a:pt x="65" y="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ṧľïḑe"/>
              <p:cNvSpPr/>
              <p:nvPr/>
            </p:nvSpPr>
            <p:spPr bwMode="auto">
              <a:xfrm>
                <a:off x="7324618" y="2750620"/>
                <a:ext cx="799342" cy="878036"/>
              </a:xfrm>
              <a:custGeom>
                <a:avLst/>
                <a:gdLst>
                  <a:gd name="connsiteX0" fmla="*/ 534804 w 799342"/>
                  <a:gd name="connsiteY0" fmla="*/ 351389 h 878036"/>
                  <a:gd name="connsiteX1" fmla="*/ 634729 w 799342"/>
                  <a:gd name="connsiteY1" fmla="*/ 384065 h 878036"/>
                  <a:gd name="connsiteX2" fmla="*/ 628556 w 799342"/>
                  <a:gd name="connsiteY2" fmla="*/ 448649 h 878036"/>
                  <a:gd name="connsiteX3" fmla="*/ 591519 w 799342"/>
                  <a:gd name="connsiteY3" fmla="*/ 510157 h 878036"/>
                  <a:gd name="connsiteX4" fmla="*/ 613124 w 799342"/>
                  <a:gd name="connsiteY4" fmla="*/ 543987 h 878036"/>
                  <a:gd name="connsiteX5" fmla="*/ 545221 w 799342"/>
                  <a:gd name="connsiteY5" fmla="*/ 583967 h 878036"/>
                  <a:gd name="connsiteX6" fmla="*/ 356945 w 799342"/>
                  <a:gd name="connsiteY6" fmla="*/ 667004 h 878036"/>
                  <a:gd name="connsiteX7" fmla="*/ 360032 w 799342"/>
                  <a:gd name="connsiteY7" fmla="*/ 719286 h 878036"/>
                  <a:gd name="connsiteX8" fmla="*/ 390897 w 799342"/>
                  <a:gd name="connsiteY8" fmla="*/ 765417 h 878036"/>
                  <a:gd name="connsiteX9" fmla="*/ 529789 w 799342"/>
                  <a:gd name="connsiteY9" fmla="*/ 793096 h 878036"/>
                  <a:gd name="connsiteX10" fmla="*/ 714978 w 799342"/>
                  <a:gd name="connsiteY10" fmla="*/ 725437 h 878036"/>
                  <a:gd name="connsiteX11" fmla="*/ 758189 w 799342"/>
                  <a:gd name="connsiteY11" fmla="*/ 627023 h 878036"/>
                  <a:gd name="connsiteX12" fmla="*/ 795227 w 799342"/>
                  <a:gd name="connsiteY12" fmla="*/ 667004 h 878036"/>
                  <a:gd name="connsiteX13" fmla="*/ 795227 w 799342"/>
                  <a:gd name="connsiteY13" fmla="*/ 750040 h 878036"/>
                  <a:gd name="connsiteX14" fmla="*/ 390897 w 799342"/>
                  <a:gd name="connsiteY14" fmla="*/ 860755 h 878036"/>
                  <a:gd name="connsiteX15" fmla="*/ 282870 w 799342"/>
                  <a:gd name="connsiteY15" fmla="*/ 783870 h 878036"/>
                  <a:gd name="connsiteX16" fmla="*/ 295216 w 799342"/>
                  <a:gd name="connsiteY16" fmla="*/ 660853 h 878036"/>
                  <a:gd name="connsiteX17" fmla="*/ 397070 w 799342"/>
                  <a:gd name="connsiteY17" fmla="*/ 547062 h 878036"/>
                  <a:gd name="connsiteX18" fmla="*/ 514356 w 799342"/>
                  <a:gd name="connsiteY18" fmla="*/ 510157 h 878036"/>
                  <a:gd name="connsiteX19" fmla="*/ 520529 w 799342"/>
                  <a:gd name="connsiteY19" fmla="*/ 488629 h 878036"/>
                  <a:gd name="connsiteX20" fmla="*/ 529789 w 799342"/>
                  <a:gd name="connsiteY20" fmla="*/ 460951 h 878036"/>
                  <a:gd name="connsiteX21" fmla="*/ 434108 w 799342"/>
                  <a:gd name="connsiteY21" fmla="*/ 448649 h 878036"/>
                  <a:gd name="connsiteX22" fmla="*/ 347686 w 799342"/>
                  <a:gd name="connsiteY22" fmla="*/ 476328 h 878036"/>
                  <a:gd name="connsiteX23" fmla="*/ 316821 w 799342"/>
                  <a:gd name="connsiteY23" fmla="*/ 494780 h 878036"/>
                  <a:gd name="connsiteX24" fmla="*/ 140891 w 799342"/>
                  <a:gd name="connsiteY24" fmla="*/ 783870 h 878036"/>
                  <a:gd name="connsiteX25" fmla="*/ 110026 w 799342"/>
                  <a:gd name="connsiteY25" fmla="*/ 863830 h 878036"/>
                  <a:gd name="connsiteX26" fmla="*/ 51383 w 799342"/>
                  <a:gd name="connsiteY26" fmla="*/ 869981 h 878036"/>
                  <a:gd name="connsiteX27" fmla="*/ 26691 w 799342"/>
                  <a:gd name="connsiteY27" fmla="*/ 808473 h 878036"/>
                  <a:gd name="connsiteX28" fmla="*/ 35951 w 799342"/>
                  <a:gd name="connsiteY28" fmla="*/ 759266 h 878036"/>
                  <a:gd name="connsiteX29" fmla="*/ 1999 w 799342"/>
                  <a:gd name="connsiteY29" fmla="*/ 688532 h 878036"/>
                  <a:gd name="connsiteX30" fmla="*/ 14345 w 799342"/>
                  <a:gd name="connsiteY30" fmla="*/ 593194 h 878036"/>
                  <a:gd name="connsiteX31" fmla="*/ 45210 w 799342"/>
                  <a:gd name="connsiteY31" fmla="*/ 516308 h 878036"/>
                  <a:gd name="connsiteX32" fmla="*/ 85334 w 799342"/>
                  <a:gd name="connsiteY32" fmla="*/ 436347 h 878036"/>
                  <a:gd name="connsiteX33" fmla="*/ 165583 w 799342"/>
                  <a:gd name="connsiteY33" fmla="*/ 405593 h 878036"/>
                  <a:gd name="connsiteX34" fmla="*/ 150151 w 799342"/>
                  <a:gd name="connsiteY34" fmla="*/ 470177 h 878036"/>
                  <a:gd name="connsiteX35" fmla="*/ 88421 w 799342"/>
                  <a:gd name="connsiteY35" fmla="*/ 513233 h 878036"/>
                  <a:gd name="connsiteX36" fmla="*/ 57556 w 799342"/>
                  <a:gd name="connsiteY36" fmla="*/ 565515 h 878036"/>
                  <a:gd name="connsiteX37" fmla="*/ 82248 w 799342"/>
                  <a:gd name="connsiteY37" fmla="*/ 623948 h 878036"/>
                  <a:gd name="connsiteX38" fmla="*/ 88421 w 799342"/>
                  <a:gd name="connsiteY38" fmla="*/ 759266 h 878036"/>
                  <a:gd name="connsiteX39" fmla="*/ 134718 w 799342"/>
                  <a:gd name="connsiteY39" fmla="*/ 716210 h 878036"/>
                  <a:gd name="connsiteX40" fmla="*/ 273610 w 799342"/>
                  <a:gd name="connsiteY40" fmla="*/ 500931 h 878036"/>
                  <a:gd name="connsiteX41" fmla="*/ 409416 w 799342"/>
                  <a:gd name="connsiteY41" fmla="*/ 371763 h 878036"/>
                  <a:gd name="connsiteX42" fmla="*/ 534804 w 799342"/>
                  <a:gd name="connsiteY42" fmla="*/ 351389 h 878036"/>
                  <a:gd name="connsiteX43" fmla="*/ 245388 w 799342"/>
                  <a:gd name="connsiteY43" fmla="*/ 841 h 878036"/>
                  <a:gd name="connsiteX44" fmla="*/ 271169 w 799342"/>
                  <a:gd name="connsiteY44" fmla="*/ 29668 h 878036"/>
                  <a:gd name="connsiteX45" fmla="*/ 274247 w 799342"/>
                  <a:gd name="connsiteY45" fmla="*/ 69640 h 878036"/>
                  <a:gd name="connsiteX46" fmla="*/ 255777 w 799342"/>
                  <a:gd name="connsiteY46" fmla="*/ 220306 h 878036"/>
                  <a:gd name="connsiteX47" fmla="*/ 428163 w 799342"/>
                  <a:gd name="connsiteY47" fmla="*/ 189558 h 878036"/>
                  <a:gd name="connsiteX48" fmla="*/ 625176 w 799342"/>
                  <a:gd name="connsiteY48" fmla="*/ 75790 h 878036"/>
                  <a:gd name="connsiteX49" fmla="*/ 643646 w 799342"/>
                  <a:gd name="connsiteY49" fmla="*/ 140361 h 878036"/>
                  <a:gd name="connsiteX50" fmla="*/ 532826 w 799342"/>
                  <a:gd name="connsiteY50" fmla="*/ 244904 h 878036"/>
                  <a:gd name="connsiteX51" fmla="*/ 268091 w 799342"/>
                  <a:gd name="connsiteY51" fmla="*/ 407869 h 878036"/>
                  <a:gd name="connsiteX52" fmla="*/ 381988 w 799342"/>
                  <a:gd name="connsiteY52" fmla="*/ 235680 h 878036"/>
                  <a:gd name="connsiteX53" fmla="*/ 240386 w 799342"/>
                  <a:gd name="connsiteY53" fmla="*/ 260278 h 878036"/>
                  <a:gd name="connsiteX54" fmla="*/ 194211 w 799342"/>
                  <a:gd name="connsiteY54" fmla="*/ 343298 h 878036"/>
                  <a:gd name="connsiteX55" fmla="*/ 151114 w 799342"/>
                  <a:gd name="connsiteY55" fmla="*/ 337149 h 878036"/>
                  <a:gd name="connsiteX56" fmla="*/ 138801 w 799342"/>
                  <a:gd name="connsiteY56" fmla="*/ 318699 h 878036"/>
                  <a:gd name="connsiteX57" fmla="*/ 74156 w 799342"/>
                  <a:gd name="connsiteY57" fmla="*/ 340223 h 878036"/>
                  <a:gd name="connsiteX58" fmla="*/ 64922 w 799342"/>
                  <a:gd name="connsiteY58" fmla="*/ 281802 h 878036"/>
                  <a:gd name="connsiteX59" fmla="*/ 148036 w 799342"/>
                  <a:gd name="connsiteY59" fmla="*/ 229530 h 878036"/>
                  <a:gd name="connsiteX60" fmla="*/ 166506 w 799342"/>
                  <a:gd name="connsiteY60" fmla="*/ 118837 h 878036"/>
                  <a:gd name="connsiteX61" fmla="*/ 212681 w 799342"/>
                  <a:gd name="connsiteY61" fmla="*/ 11219 h 878036"/>
                  <a:gd name="connsiteX62" fmla="*/ 245388 w 799342"/>
                  <a:gd name="connsiteY62" fmla="*/ 841 h 878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99342" h="878036">
                    <a:moveTo>
                      <a:pt x="534804" y="351389"/>
                    </a:moveTo>
                    <a:cubicBezTo>
                      <a:pt x="579172" y="348698"/>
                      <a:pt x="619297" y="354849"/>
                      <a:pt x="634729" y="384065"/>
                    </a:cubicBezTo>
                    <a:cubicBezTo>
                      <a:pt x="643989" y="402518"/>
                      <a:pt x="640902" y="424046"/>
                      <a:pt x="628556" y="448649"/>
                    </a:cubicBezTo>
                    <a:cubicBezTo>
                      <a:pt x="619297" y="470177"/>
                      <a:pt x="594605" y="488629"/>
                      <a:pt x="591519" y="510157"/>
                    </a:cubicBezTo>
                    <a:cubicBezTo>
                      <a:pt x="591519" y="525534"/>
                      <a:pt x="610037" y="531685"/>
                      <a:pt x="613124" y="543987"/>
                    </a:cubicBezTo>
                    <a:cubicBezTo>
                      <a:pt x="613124" y="562439"/>
                      <a:pt x="566827" y="580892"/>
                      <a:pt x="545221" y="583967"/>
                    </a:cubicBezTo>
                    <a:cubicBezTo>
                      <a:pt x="486578" y="590118"/>
                      <a:pt x="381637" y="580892"/>
                      <a:pt x="356945" y="667004"/>
                    </a:cubicBezTo>
                    <a:cubicBezTo>
                      <a:pt x="353859" y="679305"/>
                      <a:pt x="356945" y="706984"/>
                      <a:pt x="360032" y="719286"/>
                    </a:cubicBezTo>
                    <a:cubicBezTo>
                      <a:pt x="363118" y="734663"/>
                      <a:pt x="378551" y="756191"/>
                      <a:pt x="390897" y="765417"/>
                    </a:cubicBezTo>
                    <a:cubicBezTo>
                      <a:pt x="431021" y="796171"/>
                      <a:pt x="483491" y="796171"/>
                      <a:pt x="529789" y="793096"/>
                    </a:cubicBezTo>
                    <a:cubicBezTo>
                      <a:pt x="576086" y="783870"/>
                      <a:pt x="684113" y="771568"/>
                      <a:pt x="714978" y="725437"/>
                    </a:cubicBezTo>
                    <a:cubicBezTo>
                      <a:pt x="733497" y="697758"/>
                      <a:pt x="745843" y="660853"/>
                      <a:pt x="758189" y="627023"/>
                    </a:cubicBezTo>
                    <a:cubicBezTo>
                      <a:pt x="782881" y="623948"/>
                      <a:pt x="782881" y="654702"/>
                      <a:pt x="795227" y="667004"/>
                    </a:cubicBezTo>
                    <a:cubicBezTo>
                      <a:pt x="795227" y="694682"/>
                      <a:pt x="804486" y="716210"/>
                      <a:pt x="795227" y="750040"/>
                    </a:cubicBezTo>
                    <a:cubicBezTo>
                      <a:pt x="705719" y="836152"/>
                      <a:pt x="554481" y="913037"/>
                      <a:pt x="390897" y="860755"/>
                    </a:cubicBezTo>
                    <a:cubicBezTo>
                      <a:pt x="350772" y="848453"/>
                      <a:pt x="316821" y="842303"/>
                      <a:pt x="282870" y="783870"/>
                    </a:cubicBezTo>
                    <a:cubicBezTo>
                      <a:pt x="276697" y="746965"/>
                      <a:pt x="276697" y="703909"/>
                      <a:pt x="295216" y="660853"/>
                    </a:cubicBezTo>
                    <a:cubicBezTo>
                      <a:pt x="313735" y="623948"/>
                      <a:pt x="356945" y="559364"/>
                      <a:pt x="397070" y="547062"/>
                    </a:cubicBezTo>
                    <a:cubicBezTo>
                      <a:pt x="434108" y="534761"/>
                      <a:pt x="486578" y="547062"/>
                      <a:pt x="514356" y="510157"/>
                    </a:cubicBezTo>
                    <a:cubicBezTo>
                      <a:pt x="520529" y="507082"/>
                      <a:pt x="517443" y="494780"/>
                      <a:pt x="520529" y="488629"/>
                    </a:cubicBezTo>
                    <a:cubicBezTo>
                      <a:pt x="523616" y="479403"/>
                      <a:pt x="529789" y="470177"/>
                      <a:pt x="529789" y="460951"/>
                    </a:cubicBezTo>
                    <a:cubicBezTo>
                      <a:pt x="508183" y="433272"/>
                      <a:pt x="464972" y="445573"/>
                      <a:pt x="434108" y="448649"/>
                    </a:cubicBezTo>
                    <a:cubicBezTo>
                      <a:pt x="403243" y="454800"/>
                      <a:pt x="375464" y="460951"/>
                      <a:pt x="347686" y="476328"/>
                    </a:cubicBezTo>
                    <a:cubicBezTo>
                      <a:pt x="335340" y="482478"/>
                      <a:pt x="319908" y="488629"/>
                      <a:pt x="316821" y="494780"/>
                    </a:cubicBezTo>
                    <a:cubicBezTo>
                      <a:pt x="255091" y="547062"/>
                      <a:pt x="168670" y="706984"/>
                      <a:pt x="140891" y="783870"/>
                    </a:cubicBezTo>
                    <a:cubicBezTo>
                      <a:pt x="128545" y="811548"/>
                      <a:pt x="128545" y="845378"/>
                      <a:pt x="110026" y="863830"/>
                    </a:cubicBezTo>
                    <a:cubicBezTo>
                      <a:pt x="91507" y="876132"/>
                      <a:pt x="69902" y="885358"/>
                      <a:pt x="51383" y="869981"/>
                    </a:cubicBezTo>
                    <a:cubicBezTo>
                      <a:pt x="45210" y="863830"/>
                      <a:pt x="32864" y="830001"/>
                      <a:pt x="26691" y="808473"/>
                    </a:cubicBezTo>
                    <a:cubicBezTo>
                      <a:pt x="23605" y="786945"/>
                      <a:pt x="32864" y="777719"/>
                      <a:pt x="35951" y="759266"/>
                    </a:cubicBezTo>
                    <a:cubicBezTo>
                      <a:pt x="39037" y="728512"/>
                      <a:pt x="11259" y="710059"/>
                      <a:pt x="1999" y="688532"/>
                    </a:cubicBezTo>
                    <a:cubicBezTo>
                      <a:pt x="-4174" y="651627"/>
                      <a:pt x="5086" y="630099"/>
                      <a:pt x="14345" y="593194"/>
                    </a:cubicBezTo>
                    <a:cubicBezTo>
                      <a:pt x="26691" y="559364"/>
                      <a:pt x="29778" y="540911"/>
                      <a:pt x="45210" y="516308"/>
                    </a:cubicBezTo>
                    <a:cubicBezTo>
                      <a:pt x="66815" y="482478"/>
                      <a:pt x="69902" y="470177"/>
                      <a:pt x="85334" y="436347"/>
                    </a:cubicBezTo>
                    <a:cubicBezTo>
                      <a:pt x="100767" y="408668"/>
                      <a:pt x="140891" y="399442"/>
                      <a:pt x="165583" y="405593"/>
                    </a:cubicBezTo>
                    <a:cubicBezTo>
                      <a:pt x="174843" y="420970"/>
                      <a:pt x="162497" y="454800"/>
                      <a:pt x="150151" y="470177"/>
                    </a:cubicBezTo>
                    <a:cubicBezTo>
                      <a:pt x="147064" y="476328"/>
                      <a:pt x="97680" y="516308"/>
                      <a:pt x="88421" y="513233"/>
                    </a:cubicBezTo>
                    <a:cubicBezTo>
                      <a:pt x="79161" y="528610"/>
                      <a:pt x="60643" y="543987"/>
                      <a:pt x="57556" y="565515"/>
                    </a:cubicBezTo>
                    <a:cubicBezTo>
                      <a:pt x="54470" y="583967"/>
                      <a:pt x="82248" y="602420"/>
                      <a:pt x="82248" y="623948"/>
                    </a:cubicBezTo>
                    <a:cubicBezTo>
                      <a:pt x="79161" y="651627"/>
                      <a:pt x="54470" y="746965"/>
                      <a:pt x="88421" y="759266"/>
                    </a:cubicBezTo>
                    <a:cubicBezTo>
                      <a:pt x="113113" y="768492"/>
                      <a:pt x="119286" y="737738"/>
                      <a:pt x="134718" y="716210"/>
                    </a:cubicBezTo>
                    <a:cubicBezTo>
                      <a:pt x="174843" y="639325"/>
                      <a:pt x="227313" y="571666"/>
                      <a:pt x="273610" y="500931"/>
                    </a:cubicBezTo>
                    <a:cubicBezTo>
                      <a:pt x="298302" y="457875"/>
                      <a:pt x="360032" y="380990"/>
                      <a:pt x="409416" y="371763"/>
                    </a:cubicBezTo>
                    <a:cubicBezTo>
                      <a:pt x="441824" y="365613"/>
                      <a:pt x="490436" y="354080"/>
                      <a:pt x="534804" y="351389"/>
                    </a:cubicBezTo>
                    <a:close/>
                    <a:moveTo>
                      <a:pt x="245388" y="841"/>
                    </a:moveTo>
                    <a:cubicBezTo>
                      <a:pt x="255777" y="3532"/>
                      <a:pt x="265012" y="12756"/>
                      <a:pt x="271169" y="29668"/>
                    </a:cubicBezTo>
                    <a:cubicBezTo>
                      <a:pt x="274247" y="41967"/>
                      <a:pt x="277326" y="60416"/>
                      <a:pt x="274247" y="69640"/>
                    </a:cubicBezTo>
                    <a:cubicBezTo>
                      <a:pt x="271169" y="115762"/>
                      <a:pt x="224994" y="204932"/>
                      <a:pt x="255777" y="220306"/>
                    </a:cubicBezTo>
                    <a:cubicBezTo>
                      <a:pt x="283482" y="232605"/>
                      <a:pt x="406615" y="198782"/>
                      <a:pt x="428163" y="189558"/>
                    </a:cubicBezTo>
                    <a:cubicBezTo>
                      <a:pt x="489730" y="168034"/>
                      <a:pt x="572844" y="75790"/>
                      <a:pt x="625176" y="75790"/>
                    </a:cubicBezTo>
                    <a:cubicBezTo>
                      <a:pt x="649802" y="81939"/>
                      <a:pt x="646724" y="115762"/>
                      <a:pt x="643646" y="140361"/>
                    </a:cubicBezTo>
                    <a:cubicBezTo>
                      <a:pt x="631332" y="198782"/>
                      <a:pt x="585158" y="238754"/>
                      <a:pt x="532826" y="244904"/>
                    </a:cubicBezTo>
                    <a:cubicBezTo>
                      <a:pt x="422007" y="260278"/>
                      <a:pt x="323500" y="386345"/>
                      <a:pt x="268091" y="407869"/>
                    </a:cubicBezTo>
                    <a:cubicBezTo>
                      <a:pt x="203446" y="367897"/>
                      <a:pt x="397380" y="294101"/>
                      <a:pt x="381988" y="235680"/>
                    </a:cubicBezTo>
                    <a:cubicBezTo>
                      <a:pt x="335814" y="229530"/>
                      <a:pt x="283482" y="247979"/>
                      <a:pt x="240386" y="260278"/>
                    </a:cubicBezTo>
                    <a:cubicBezTo>
                      <a:pt x="231151" y="294101"/>
                      <a:pt x="218837" y="324849"/>
                      <a:pt x="194211" y="343298"/>
                    </a:cubicBezTo>
                    <a:cubicBezTo>
                      <a:pt x="175741" y="358672"/>
                      <a:pt x="166506" y="358672"/>
                      <a:pt x="151114" y="337149"/>
                    </a:cubicBezTo>
                    <a:cubicBezTo>
                      <a:pt x="148036" y="330999"/>
                      <a:pt x="148036" y="321774"/>
                      <a:pt x="138801" y="318699"/>
                    </a:cubicBezTo>
                    <a:cubicBezTo>
                      <a:pt x="117253" y="306400"/>
                      <a:pt x="95705" y="349448"/>
                      <a:pt x="74156" y="340223"/>
                    </a:cubicBezTo>
                    <a:cubicBezTo>
                      <a:pt x="52608" y="334074"/>
                      <a:pt x="55687" y="303325"/>
                      <a:pt x="64922" y="281802"/>
                    </a:cubicBezTo>
                    <a:cubicBezTo>
                      <a:pt x="74156" y="251054"/>
                      <a:pt x="120331" y="226455"/>
                      <a:pt x="148036" y="229530"/>
                    </a:cubicBezTo>
                    <a:cubicBezTo>
                      <a:pt x="175741" y="211081"/>
                      <a:pt x="160349" y="164959"/>
                      <a:pt x="166506" y="118837"/>
                    </a:cubicBezTo>
                    <a:cubicBezTo>
                      <a:pt x="175741" y="78864"/>
                      <a:pt x="194211" y="29668"/>
                      <a:pt x="212681" y="11219"/>
                    </a:cubicBezTo>
                    <a:cubicBezTo>
                      <a:pt x="223455" y="1994"/>
                      <a:pt x="234999" y="-1849"/>
                      <a:pt x="245388" y="84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îṩlïḑè"/>
              <p:cNvSpPr/>
              <p:nvPr/>
            </p:nvSpPr>
            <p:spPr bwMode="auto">
              <a:xfrm>
                <a:off x="8323125" y="2822499"/>
                <a:ext cx="989600" cy="802466"/>
              </a:xfrm>
              <a:custGeom>
                <a:avLst/>
                <a:gdLst>
                  <a:gd name="connsiteX0" fmla="*/ 535248 w 989600"/>
                  <a:gd name="connsiteY0" fmla="*/ 433036 h 802466"/>
                  <a:gd name="connsiteX1" fmla="*/ 574586 w 989600"/>
                  <a:gd name="connsiteY1" fmla="*/ 440370 h 802466"/>
                  <a:gd name="connsiteX2" fmla="*/ 639379 w 989600"/>
                  <a:gd name="connsiteY2" fmla="*/ 495958 h 802466"/>
                  <a:gd name="connsiteX3" fmla="*/ 725769 w 989600"/>
                  <a:gd name="connsiteY3" fmla="*/ 573165 h 802466"/>
                  <a:gd name="connsiteX4" fmla="*/ 941743 w 989600"/>
                  <a:gd name="connsiteY4" fmla="*/ 681253 h 802466"/>
                  <a:gd name="connsiteX5" fmla="*/ 966426 w 989600"/>
                  <a:gd name="connsiteY5" fmla="*/ 705959 h 802466"/>
                  <a:gd name="connsiteX6" fmla="*/ 981853 w 989600"/>
                  <a:gd name="connsiteY6" fmla="*/ 770812 h 802466"/>
                  <a:gd name="connsiteX7" fmla="*/ 950999 w 989600"/>
                  <a:gd name="connsiteY7" fmla="*/ 792430 h 802466"/>
                  <a:gd name="connsiteX8" fmla="*/ 839927 w 989600"/>
                  <a:gd name="connsiteY8" fmla="*/ 789342 h 802466"/>
                  <a:gd name="connsiteX9" fmla="*/ 710342 w 989600"/>
                  <a:gd name="connsiteY9" fmla="*/ 705959 h 802466"/>
                  <a:gd name="connsiteX10" fmla="*/ 537562 w 989600"/>
                  <a:gd name="connsiteY10" fmla="*/ 557723 h 802466"/>
                  <a:gd name="connsiteX11" fmla="*/ 506709 w 989600"/>
                  <a:gd name="connsiteY11" fmla="*/ 502135 h 802466"/>
                  <a:gd name="connsiteX12" fmla="*/ 500538 w 989600"/>
                  <a:gd name="connsiteY12" fmla="*/ 446547 h 802466"/>
                  <a:gd name="connsiteX13" fmla="*/ 535248 w 989600"/>
                  <a:gd name="connsiteY13" fmla="*/ 433036 h 802466"/>
                  <a:gd name="connsiteX14" fmla="*/ 644381 w 989600"/>
                  <a:gd name="connsiteY14" fmla="*/ 230 h 802466"/>
                  <a:gd name="connsiteX15" fmla="*/ 728591 w 989600"/>
                  <a:gd name="connsiteY15" fmla="*/ 59096 h 802466"/>
                  <a:gd name="connsiteX16" fmla="*/ 654509 w 989600"/>
                  <a:gd name="connsiteY16" fmla="*/ 142201 h 802466"/>
                  <a:gd name="connsiteX17" fmla="*/ 629816 w 989600"/>
                  <a:gd name="connsiteY17" fmla="*/ 166825 h 802466"/>
                  <a:gd name="connsiteX18" fmla="*/ 635989 w 989600"/>
                  <a:gd name="connsiteY18" fmla="*/ 188371 h 802466"/>
                  <a:gd name="connsiteX19" fmla="*/ 716244 w 989600"/>
                  <a:gd name="connsiteY19" fmla="*/ 182215 h 802466"/>
                  <a:gd name="connsiteX20" fmla="*/ 765632 w 989600"/>
                  <a:gd name="connsiteY20" fmla="*/ 222229 h 802466"/>
                  <a:gd name="connsiteX21" fmla="*/ 740938 w 989600"/>
                  <a:gd name="connsiteY21" fmla="*/ 305334 h 802466"/>
                  <a:gd name="connsiteX22" fmla="*/ 706984 w 989600"/>
                  <a:gd name="connsiteY22" fmla="*/ 336113 h 802466"/>
                  <a:gd name="connsiteX23" fmla="*/ 487825 w 989600"/>
                  <a:gd name="connsiteY23" fmla="*/ 391517 h 802466"/>
                  <a:gd name="connsiteX24" fmla="*/ 469305 w 989600"/>
                  <a:gd name="connsiteY24" fmla="*/ 434609 h 802466"/>
                  <a:gd name="connsiteX25" fmla="*/ 120503 w 989600"/>
                  <a:gd name="connsiteY25" fmla="*/ 739328 h 802466"/>
                  <a:gd name="connsiteX26" fmla="*/ 21726 w 989600"/>
                  <a:gd name="connsiteY26" fmla="*/ 757795 h 802466"/>
                  <a:gd name="connsiteX27" fmla="*/ 6293 w 989600"/>
                  <a:gd name="connsiteY27" fmla="*/ 680846 h 802466"/>
                  <a:gd name="connsiteX28" fmla="*/ 111242 w 989600"/>
                  <a:gd name="connsiteY28" fmla="*/ 634677 h 802466"/>
                  <a:gd name="connsiteX29" fmla="*/ 148283 w 989600"/>
                  <a:gd name="connsiteY29" fmla="*/ 606975 h 802466"/>
                  <a:gd name="connsiteX30" fmla="*/ 302620 w 989600"/>
                  <a:gd name="connsiteY30" fmla="*/ 422297 h 802466"/>
                  <a:gd name="connsiteX31" fmla="*/ 287187 w 989600"/>
                  <a:gd name="connsiteY31" fmla="*/ 409985 h 802466"/>
                  <a:gd name="connsiteX32" fmla="*/ 210018 w 989600"/>
                  <a:gd name="connsiteY32" fmla="*/ 416141 h 802466"/>
                  <a:gd name="connsiteX33" fmla="*/ 145197 w 989600"/>
                  <a:gd name="connsiteY33" fmla="*/ 416141 h 802466"/>
                  <a:gd name="connsiteX34" fmla="*/ 203845 w 989600"/>
                  <a:gd name="connsiteY34" fmla="*/ 274554 h 802466"/>
                  <a:gd name="connsiteX35" fmla="*/ 271753 w 989600"/>
                  <a:gd name="connsiteY35" fmla="*/ 274554 h 802466"/>
                  <a:gd name="connsiteX36" fmla="*/ 358182 w 989600"/>
                  <a:gd name="connsiteY36" fmla="*/ 256086 h 802466"/>
                  <a:gd name="connsiteX37" fmla="*/ 404483 w 989600"/>
                  <a:gd name="connsiteY37" fmla="*/ 240696 h 802466"/>
                  <a:gd name="connsiteX38" fmla="*/ 466218 w 989600"/>
                  <a:gd name="connsiteY38" fmla="*/ 139123 h 802466"/>
                  <a:gd name="connsiteX39" fmla="*/ 611295 w 989600"/>
                  <a:gd name="connsiteY39" fmla="*/ 3693 h 802466"/>
                  <a:gd name="connsiteX40" fmla="*/ 644381 w 989600"/>
                  <a:gd name="connsiteY40" fmla="*/ 230 h 80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989600" h="802466">
                    <a:moveTo>
                      <a:pt x="535248" y="433036"/>
                    </a:moveTo>
                    <a:cubicBezTo>
                      <a:pt x="549132" y="432649"/>
                      <a:pt x="563787" y="435738"/>
                      <a:pt x="574586" y="440370"/>
                    </a:cubicBezTo>
                    <a:cubicBezTo>
                      <a:pt x="596184" y="452723"/>
                      <a:pt x="623952" y="474341"/>
                      <a:pt x="639379" y="495958"/>
                    </a:cubicBezTo>
                    <a:cubicBezTo>
                      <a:pt x="670232" y="536106"/>
                      <a:pt x="682574" y="545370"/>
                      <a:pt x="725769" y="573165"/>
                    </a:cubicBezTo>
                    <a:cubicBezTo>
                      <a:pt x="796732" y="622576"/>
                      <a:pt x="873866" y="653459"/>
                      <a:pt x="941743" y="681253"/>
                    </a:cubicBezTo>
                    <a:cubicBezTo>
                      <a:pt x="954085" y="687430"/>
                      <a:pt x="960255" y="696694"/>
                      <a:pt x="966426" y="705959"/>
                    </a:cubicBezTo>
                    <a:cubicBezTo>
                      <a:pt x="981853" y="730665"/>
                      <a:pt x="1000365" y="746106"/>
                      <a:pt x="981853" y="770812"/>
                    </a:cubicBezTo>
                    <a:cubicBezTo>
                      <a:pt x="972597" y="783165"/>
                      <a:pt x="963341" y="786253"/>
                      <a:pt x="950999" y="792430"/>
                    </a:cubicBezTo>
                    <a:cubicBezTo>
                      <a:pt x="920146" y="804783"/>
                      <a:pt x="889292" y="807871"/>
                      <a:pt x="839927" y="789342"/>
                    </a:cubicBezTo>
                    <a:cubicBezTo>
                      <a:pt x="796732" y="767724"/>
                      <a:pt x="753537" y="730665"/>
                      <a:pt x="710342" y="705959"/>
                    </a:cubicBezTo>
                    <a:cubicBezTo>
                      <a:pt x="645550" y="662724"/>
                      <a:pt x="577672" y="613312"/>
                      <a:pt x="537562" y="557723"/>
                    </a:cubicBezTo>
                    <a:cubicBezTo>
                      <a:pt x="525221" y="542282"/>
                      <a:pt x="515965" y="520664"/>
                      <a:pt x="506709" y="502135"/>
                    </a:cubicBezTo>
                    <a:cubicBezTo>
                      <a:pt x="494367" y="480517"/>
                      <a:pt x="491282" y="458900"/>
                      <a:pt x="500538" y="446547"/>
                    </a:cubicBezTo>
                    <a:cubicBezTo>
                      <a:pt x="508252" y="437282"/>
                      <a:pt x="521364" y="433422"/>
                      <a:pt x="535248" y="433036"/>
                    </a:cubicBezTo>
                    <a:close/>
                    <a:moveTo>
                      <a:pt x="644381" y="230"/>
                    </a:moveTo>
                    <a:cubicBezTo>
                      <a:pt x="682869" y="2538"/>
                      <a:pt x="730906" y="22161"/>
                      <a:pt x="728591" y="59096"/>
                    </a:cubicBezTo>
                    <a:cubicBezTo>
                      <a:pt x="725505" y="80642"/>
                      <a:pt x="682290" y="123734"/>
                      <a:pt x="654509" y="142201"/>
                    </a:cubicBezTo>
                    <a:cubicBezTo>
                      <a:pt x="639076" y="151435"/>
                      <a:pt x="632902" y="148357"/>
                      <a:pt x="629816" y="166825"/>
                    </a:cubicBezTo>
                    <a:cubicBezTo>
                      <a:pt x="629816" y="176059"/>
                      <a:pt x="629816" y="182215"/>
                      <a:pt x="635989" y="188371"/>
                    </a:cubicBezTo>
                    <a:cubicBezTo>
                      <a:pt x="645249" y="197605"/>
                      <a:pt x="697724" y="179137"/>
                      <a:pt x="716244" y="182215"/>
                    </a:cubicBezTo>
                    <a:cubicBezTo>
                      <a:pt x="744025" y="188371"/>
                      <a:pt x="753285" y="200683"/>
                      <a:pt x="765632" y="222229"/>
                    </a:cubicBezTo>
                    <a:cubicBezTo>
                      <a:pt x="781066" y="249930"/>
                      <a:pt x="762546" y="280710"/>
                      <a:pt x="740938" y="305334"/>
                    </a:cubicBezTo>
                    <a:cubicBezTo>
                      <a:pt x="731678" y="314568"/>
                      <a:pt x="716244" y="329957"/>
                      <a:pt x="706984" y="336113"/>
                    </a:cubicBezTo>
                    <a:cubicBezTo>
                      <a:pt x="648336" y="373049"/>
                      <a:pt x="527953" y="333035"/>
                      <a:pt x="487825" y="391517"/>
                    </a:cubicBezTo>
                    <a:cubicBezTo>
                      <a:pt x="478565" y="403829"/>
                      <a:pt x="478565" y="422297"/>
                      <a:pt x="469305" y="434609"/>
                    </a:cubicBezTo>
                    <a:cubicBezTo>
                      <a:pt x="423004" y="505402"/>
                      <a:pt x="231625" y="662378"/>
                      <a:pt x="120503" y="739328"/>
                    </a:cubicBezTo>
                    <a:cubicBezTo>
                      <a:pt x="89635" y="757795"/>
                      <a:pt x="55681" y="782419"/>
                      <a:pt x="21726" y="757795"/>
                    </a:cubicBezTo>
                    <a:cubicBezTo>
                      <a:pt x="119" y="745484"/>
                      <a:pt x="-6054" y="699314"/>
                      <a:pt x="6293" y="680846"/>
                    </a:cubicBezTo>
                    <a:cubicBezTo>
                      <a:pt x="18640" y="662378"/>
                      <a:pt x="74201" y="659300"/>
                      <a:pt x="111242" y="634677"/>
                    </a:cubicBezTo>
                    <a:cubicBezTo>
                      <a:pt x="120503" y="628521"/>
                      <a:pt x="135936" y="619287"/>
                      <a:pt x="148283" y="606975"/>
                    </a:cubicBezTo>
                    <a:cubicBezTo>
                      <a:pt x="206931" y="557727"/>
                      <a:pt x="290274" y="471544"/>
                      <a:pt x="302620" y="422297"/>
                    </a:cubicBezTo>
                    <a:cubicBezTo>
                      <a:pt x="302620" y="409985"/>
                      <a:pt x="296447" y="413063"/>
                      <a:pt x="287187" y="409985"/>
                    </a:cubicBezTo>
                    <a:cubicBezTo>
                      <a:pt x="259406" y="406907"/>
                      <a:pt x="234712" y="413063"/>
                      <a:pt x="210018" y="416141"/>
                    </a:cubicBezTo>
                    <a:cubicBezTo>
                      <a:pt x="191498" y="419219"/>
                      <a:pt x="163717" y="419219"/>
                      <a:pt x="145197" y="416141"/>
                    </a:cubicBezTo>
                    <a:cubicBezTo>
                      <a:pt x="61854" y="391517"/>
                      <a:pt x="151370" y="289944"/>
                      <a:pt x="203845" y="274554"/>
                    </a:cubicBezTo>
                    <a:cubicBezTo>
                      <a:pt x="216192" y="271476"/>
                      <a:pt x="256319" y="274554"/>
                      <a:pt x="271753" y="274554"/>
                    </a:cubicBezTo>
                    <a:cubicBezTo>
                      <a:pt x="299534" y="274554"/>
                      <a:pt x="327314" y="268398"/>
                      <a:pt x="358182" y="256086"/>
                    </a:cubicBezTo>
                    <a:cubicBezTo>
                      <a:pt x="370529" y="253008"/>
                      <a:pt x="398310" y="246852"/>
                      <a:pt x="404483" y="240696"/>
                    </a:cubicBezTo>
                    <a:cubicBezTo>
                      <a:pt x="429177" y="222229"/>
                      <a:pt x="444611" y="172981"/>
                      <a:pt x="466218" y="139123"/>
                    </a:cubicBezTo>
                    <a:cubicBezTo>
                      <a:pt x="503259" y="89876"/>
                      <a:pt x="549560" y="25239"/>
                      <a:pt x="611295" y="3693"/>
                    </a:cubicBezTo>
                    <a:cubicBezTo>
                      <a:pt x="619783" y="615"/>
                      <a:pt x="631552" y="-539"/>
                      <a:pt x="644381" y="2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íṡlîḑê"/>
              <p:cNvSpPr/>
              <p:nvPr/>
            </p:nvSpPr>
            <p:spPr bwMode="auto">
              <a:xfrm>
                <a:off x="9526115" y="2793026"/>
                <a:ext cx="876168" cy="919661"/>
              </a:xfrm>
              <a:custGeom>
                <a:avLst/>
                <a:gdLst>
                  <a:gd name="connsiteX0" fmla="*/ 504427 w 876168"/>
                  <a:gd name="connsiteY0" fmla="*/ 339373 h 919661"/>
                  <a:gd name="connsiteX1" fmla="*/ 595620 w 876168"/>
                  <a:gd name="connsiteY1" fmla="*/ 374437 h 919661"/>
                  <a:gd name="connsiteX2" fmla="*/ 595620 w 876168"/>
                  <a:gd name="connsiteY2" fmla="*/ 423690 h 919661"/>
                  <a:gd name="connsiteX3" fmla="*/ 564740 w 876168"/>
                  <a:gd name="connsiteY3" fmla="*/ 466787 h 919661"/>
                  <a:gd name="connsiteX4" fmla="*/ 536948 w 876168"/>
                  <a:gd name="connsiteY4" fmla="*/ 491413 h 919661"/>
                  <a:gd name="connsiteX5" fmla="*/ 607972 w 876168"/>
                  <a:gd name="connsiteY5" fmla="*/ 528353 h 919661"/>
                  <a:gd name="connsiteX6" fmla="*/ 759285 w 876168"/>
                  <a:gd name="connsiteY6" fmla="*/ 559136 h 919661"/>
                  <a:gd name="connsiteX7" fmla="*/ 675909 w 876168"/>
                  <a:gd name="connsiteY7" fmla="*/ 642251 h 919661"/>
                  <a:gd name="connsiteX8" fmla="*/ 564740 w 876168"/>
                  <a:gd name="connsiteY8" fmla="*/ 651486 h 919661"/>
                  <a:gd name="connsiteX9" fmla="*/ 530772 w 876168"/>
                  <a:gd name="connsiteY9" fmla="*/ 669956 h 919661"/>
                  <a:gd name="connsiteX10" fmla="*/ 524596 w 876168"/>
                  <a:gd name="connsiteY10" fmla="*/ 688426 h 919661"/>
                  <a:gd name="connsiteX11" fmla="*/ 499892 w 876168"/>
                  <a:gd name="connsiteY11" fmla="*/ 774618 h 919661"/>
                  <a:gd name="connsiteX12" fmla="*/ 475188 w 876168"/>
                  <a:gd name="connsiteY12" fmla="*/ 805402 h 919661"/>
                  <a:gd name="connsiteX13" fmla="*/ 326963 w 876168"/>
                  <a:gd name="connsiteY13" fmla="*/ 919300 h 919661"/>
                  <a:gd name="connsiteX14" fmla="*/ 289907 w 876168"/>
                  <a:gd name="connsiteY14" fmla="*/ 820793 h 919661"/>
                  <a:gd name="connsiteX15" fmla="*/ 326963 w 876168"/>
                  <a:gd name="connsiteY15" fmla="*/ 823872 h 919661"/>
                  <a:gd name="connsiteX16" fmla="*/ 401075 w 876168"/>
                  <a:gd name="connsiteY16" fmla="*/ 783853 h 919661"/>
                  <a:gd name="connsiteX17" fmla="*/ 419603 w 876168"/>
                  <a:gd name="connsiteY17" fmla="*/ 737679 h 919661"/>
                  <a:gd name="connsiteX18" fmla="*/ 416515 w 876168"/>
                  <a:gd name="connsiteY18" fmla="*/ 666877 h 919661"/>
                  <a:gd name="connsiteX19" fmla="*/ 382547 w 876168"/>
                  <a:gd name="connsiteY19" fmla="*/ 663799 h 919661"/>
                  <a:gd name="connsiteX20" fmla="*/ 203442 w 876168"/>
                  <a:gd name="connsiteY20" fmla="*/ 694582 h 919661"/>
                  <a:gd name="connsiteX21" fmla="*/ 154034 w 876168"/>
                  <a:gd name="connsiteY21" fmla="*/ 679191 h 919661"/>
                  <a:gd name="connsiteX22" fmla="*/ 160210 w 876168"/>
                  <a:gd name="connsiteY22" fmla="*/ 626859 h 919661"/>
                  <a:gd name="connsiteX23" fmla="*/ 364019 w 876168"/>
                  <a:gd name="connsiteY23" fmla="*/ 559136 h 919661"/>
                  <a:gd name="connsiteX24" fmla="*/ 404163 w 876168"/>
                  <a:gd name="connsiteY24" fmla="*/ 552979 h 919661"/>
                  <a:gd name="connsiteX25" fmla="*/ 419603 w 876168"/>
                  <a:gd name="connsiteY25" fmla="*/ 472943 h 919661"/>
                  <a:gd name="connsiteX26" fmla="*/ 234322 w 876168"/>
                  <a:gd name="connsiteY26" fmla="*/ 445238 h 919661"/>
                  <a:gd name="connsiteX27" fmla="*/ 302259 w 876168"/>
                  <a:gd name="connsiteY27" fmla="*/ 362124 h 919661"/>
                  <a:gd name="connsiteX28" fmla="*/ 472100 w 876168"/>
                  <a:gd name="connsiteY28" fmla="*/ 340575 h 919661"/>
                  <a:gd name="connsiteX29" fmla="*/ 504427 w 876168"/>
                  <a:gd name="connsiteY29" fmla="*/ 339373 h 919661"/>
                  <a:gd name="connsiteX30" fmla="*/ 623485 w 876168"/>
                  <a:gd name="connsiteY30" fmla="*/ 1517 h 919661"/>
                  <a:gd name="connsiteX31" fmla="*/ 731998 w 876168"/>
                  <a:gd name="connsiteY31" fmla="*/ 49140 h 919661"/>
                  <a:gd name="connsiteX32" fmla="*/ 738171 w 876168"/>
                  <a:gd name="connsiteY32" fmla="*/ 98398 h 919661"/>
                  <a:gd name="connsiteX33" fmla="*/ 688786 w 876168"/>
                  <a:gd name="connsiteY33" fmla="*/ 184600 h 919661"/>
                  <a:gd name="connsiteX34" fmla="*/ 756690 w 876168"/>
                  <a:gd name="connsiteY34" fmla="*/ 169206 h 919661"/>
                  <a:gd name="connsiteX35" fmla="*/ 793730 w 876168"/>
                  <a:gd name="connsiteY35" fmla="*/ 169206 h 919661"/>
                  <a:gd name="connsiteX36" fmla="*/ 846202 w 876168"/>
                  <a:gd name="connsiteY36" fmla="*/ 187678 h 919661"/>
                  <a:gd name="connsiteX37" fmla="*/ 873981 w 876168"/>
                  <a:gd name="connsiteY37" fmla="*/ 246172 h 919661"/>
                  <a:gd name="connsiteX38" fmla="*/ 815336 w 876168"/>
                  <a:gd name="connsiteY38" fmla="*/ 341610 h 919661"/>
                  <a:gd name="connsiteX39" fmla="*/ 719652 w 876168"/>
                  <a:gd name="connsiteY39" fmla="*/ 326217 h 919661"/>
                  <a:gd name="connsiteX40" fmla="*/ 185672 w 876168"/>
                  <a:gd name="connsiteY40" fmla="*/ 310824 h 919661"/>
                  <a:gd name="connsiteX41" fmla="*/ 120854 w 876168"/>
                  <a:gd name="connsiteY41" fmla="*/ 338532 h 919661"/>
                  <a:gd name="connsiteX42" fmla="*/ 99248 w 876168"/>
                  <a:gd name="connsiteY42" fmla="*/ 406262 h 919661"/>
                  <a:gd name="connsiteX43" fmla="*/ 68382 w 876168"/>
                  <a:gd name="connsiteY43" fmla="*/ 461677 h 919661"/>
                  <a:gd name="connsiteX44" fmla="*/ 6650 w 876168"/>
                  <a:gd name="connsiteY44" fmla="*/ 452441 h 919661"/>
                  <a:gd name="connsiteX45" fmla="*/ 12823 w 876168"/>
                  <a:gd name="connsiteY45" fmla="*/ 350846 h 919661"/>
                  <a:gd name="connsiteX46" fmla="*/ 34429 w 876168"/>
                  <a:gd name="connsiteY46" fmla="*/ 270801 h 919661"/>
                  <a:gd name="connsiteX47" fmla="*/ 204191 w 876168"/>
                  <a:gd name="connsiteY47" fmla="*/ 206150 h 919661"/>
                  <a:gd name="connsiteX48" fmla="*/ 534456 w 876168"/>
                  <a:gd name="connsiteY48" fmla="*/ 166128 h 919661"/>
                  <a:gd name="connsiteX49" fmla="*/ 571495 w 876168"/>
                  <a:gd name="connsiteY49" fmla="*/ 79926 h 919661"/>
                  <a:gd name="connsiteX50" fmla="*/ 497417 w 876168"/>
                  <a:gd name="connsiteY50" fmla="*/ 89162 h 919661"/>
                  <a:gd name="connsiteX51" fmla="*/ 454205 w 876168"/>
                  <a:gd name="connsiteY51" fmla="*/ 135341 h 919661"/>
                  <a:gd name="connsiteX52" fmla="*/ 414079 w 876168"/>
                  <a:gd name="connsiteY52" fmla="*/ 141499 h 919661"/>
                  <a:gd name="connsiteX53" fmla="*/ 383214 w 876168"/>
                  <a:gd name="connsiteY53" fmla="*/ 116870 h 919661"/>
                  <a:gd name="connsiteX54" fmla="*/ 315309 w 876168"/>
                  <a:gd name="connsiteY54" fmla="*/ 76847 h 919661"/>
                  <a:gd name="connsiteX55" fmla="*/ 167152 w 876168"/>
                  <a:gd name="connsiteY55" fmla="*/ 159970 h 919661"/>
                  <a:gd name="connsiteX56" fmla="*/ 136287 w 876168"/>
                  <a:gd name="connsiteY56" fmla="*/ 104555 h 919661"/>
                  <a:gd name="connsiteX57" fmla="*/ 167152 w 876168"/>
                  <a:gd name="connsiteY57" fmla="*/ 30668 h 919661"/>
                  <a:gd name="connsiteX58" fmla="*/ 269010 w 876168"/>
                  <a:gd name="connsiteY58" fmla="*/ 49140 h 919661"/>
                  <a:gd name="connsiteX59" fmla="*/ 318395 w 876168"/>
                  <a:gd name="connsiteY59" fmla="*/ 21432 h 919661"/>
                  <a:gd name="connsiteX60" fmla="*/ 361607 w 876168"/>
                  <a:gd name="connsiteY60" fmla="*/ 12196 h 919661"/>
                  <a:gd name="connsiteX61" fmla="*/ 438772 w 876168"/>
                  <a:gd name="connsiteY61" fmla="*/ 18353 h 919661"/>
                  <a:gd name="connsiteX62" fmla="*/ 469638 w 876168"/>
                  <a:gd name="connsiteY62" fmla="*/ 46061 h 919661"/>
                  <a:gd name="connsiteX63" fmla="*/ 586928 w 876168"/>
                  <a:gd name="connsiteY63" fmla="*/ 15275 h 919661"/>
                  <a:gd name="connsiteX64" fmla="*/ 623485 w 876168"/>
                  <a:gd name="connsiteY64" fmla="*/ 1517 h 919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876168" h="919661">
                    <a:moveTo>
                      <a:pt x="504427" y="339373"/>
                    </a:moveTo>
                    <a:cubicBezTo>
                      <a:pt x="541773" y="338074"/>
                      <a:pt x="588672" y="339806"/>
                      <a:pt x="595620" y="374437"/>
                    </a:cubicBezTo>
                    <a:cubicBezTo>
                      <a:pt x="601796" y="392907"/>
                      <a:pt x="598708" y="414455"/>
                      <a:pt x="595620" y="423690"/>
                    </a:cubicBezTo>
                    <a:cubicBezTo>
                      <a:pt x="589444" y="436003"/>
                      <a:pt x="574004" y="454473"/>
                      <a:pt x="564740" y="466787"/>
                    </a:cubicBezTo>
                    <a:cubicBezTo>
                      <a:pt x="552388" y="476021"/>
                      <a:pt x="540036" y="479100"/>
                      <a:pt x="536948" y="491413"/>
                    </a:cubicBezTo>
                    <a:cubicBezTo>
                      <a:pt x="512244" y="531431"/>
                      <a:pt x="580180" y="531431"/>
                      <a:pt x="607972" y="528353"/>
                    </a:cubicBezTo>
                    <a:cubicBezTo>
                      <a:pt x="663556" y="522196"/>
                      <a:pt x="737669" y="491413"/>
                      <a:pt x="759285" y="559136"/>
                    </a:cubicBezTo>
                    <a:cubicBezTo>
                      <a:pt x="768549" y="596076"/>
                      <a:pt x="712965" y="629937"/>
                      <a:pt x="675909" y="642251"/>
                    </a:cubicBezTo>
                    <a:cubicBezTo>
                      <a:pt x="641940" y="651486"/>
                      <a:pt x="601796" y="645329"/>
                      <a:pt x="564740" y="651486"/>
                    </a:cubicBezTo>
                    <a:cubicBezTo>
                      <a:pt x="549300" y="654564"/>
                      <a:pt x="536948" y="660721"/>
                      <a:pt x="530772" y="669956"/>
                    </a:cubicBezTo>
                    <a:cubicBezTo>
                      <a:pt x="524596" y="676112"/>
                      <a:pt x="524596" y="682269"/>
                      <a:pt x="524596" y="688426"/>
                    </a:cubicBezTo>
                    <a:cubicBezTo>
                      <a:pt x="527684" y="709974"/>
                      <a:pt x="512244" y="753070"/>
                      <a:pt x="499892" y="774618"/>
                    </a:cubicBezTo>
                    <a:cubicBezTo>
                      <a:pt x="493716" y="783853"/>
                      <a:pt x="487540" y="793088"/>
                      <a:pt x="475188" y="805402"/>
                    </a:cubicBezTo>
                    <a:cubicBezTo>
                      <a:pt x="438131" y="851576"/>
                      <a:pt x="388723" y="925456"/>
                      <a:pt x="326963" y="919300"/>
                    </a:cubicBezTo>
                    <a:cubicBezTo>
                      <a:pt x="299171" y="900830"/>
                      <a:pt x="274467" y="833107"/>
                      <a:pt x="289907" y="820793"/>
                    </a:cubicBezTo>
                    <a:cubicBezTo>
                      <a:pt x="302259" y="811558"/>
                      <a:pt x="317699" y="823872"/>
                      <a:pt x="326963" y="823872"/>
                    </a:cubicBezTo>
                    <a:cubicBezTo>
                      <a:pt x="360931" y="830028"/>
                      <a:pt x="376371" y="820793"/>
                      <a:pt x="401075" y="783853"/>
                    </a:cubicBezTo>
                    <a:cubicBezTo>
                      <a:pt x="407251" y="771540"/>
                      <a:pt x="416515" y="753070"/>
                      <a:pt x="419603" y="737679"/>
                    </a:cubicBezTo>
                    <a:cubicBezTo>
                      <a:pt x="425779" y="722287"/>
                      <a:pt x="435043" y="679191"/>
                      <a:pt x="416515" y="666877"/>
                    </a:cubicBezTo>
                    <a:cubicBezTo>
                      <a:pt x="410339" y="663799"/>
                      <a:pt x="397987" y="663799"/>
                      <a:pt x="382547" y="663799"/>
                    </a:cubicBezTo>
                    <a:cubicBezTo>
                      <a:pt x="320787" y="666877"/>
                      <a:pt x="265203" y="691504"/>
                      <a:pt x="203442" y="694582"/>
                    </a:cubicBezTo>
                    <a:cubicBezTo>
                      <a:pt x="184914" y="697660"/>
                      <a:pt x="166386" y="694582"/>
                      <a:pt x="154034" y="679191"/>
                    </a:cubicBezTo>
                    <a:cubicBezTo>
                      <a:pt x="147858" y="669956"/>
                      <a:pt x="147858" y="639172"/>
                      <a:pt x="160210" y="626859"/>
                    </a:cubicBezTo>
                    <a:cubicBezTo>
                      <a:pt x="184914" y="602233"/>
                      <a:pt x="336227" y="559136"/>
                      <a:pt x="364019" y="559136"/>
                    </a:cubicBezTo>
                    <a:cubicBezTo>
                      <a:pt x="379459" y="559136"/>
                      <a:pt x="388723" y="568371"/>
                      <a:pt x="404163" y="552979"/>
                    </a:cubicBezTo>
                    <a:cubicBezTo>
                      <a:pt x="419603" y="537588"/>
                      <a:pt x="413427" y="500648"/>
                      <a:pt x="419603" y="472943"/>
                    </a:cubicBezTo>
                    <a:cubicBezTo>
                      <a:pt x="354755" y="460630"/>
                      <a:pt x="277555" y="509883"/>
                      <a:pt x="234322" y="445238"/>
                    </a:cubicBezTo>
                    <a:cubicBezTo>
                      <a:pt x="212706" y="408298"/>
                      <a:pt x="271379" y="371359"/>
                      <a:pt x="302259" y="362124"/>
                    </a:cubicBezTo>
                    <a:cubicBezTo>
                      <a:pt x="370195" y="346732"/>
                      <a:pt x="404163" y="343654"/>
                      <a:pt x="472100" y="340575"/>
                    </a:cubicBezTo>
                    <a:cubicBezTo>
                      <a:pt x="480592" y="340575"/>
                      <a:pt x="491979" y="339806"/>
                      <a:pt x="504427" y="339373"/>
                    </a:cubicBezTo>
                    <a:close/>
                    <a:moveTo>
                      <a:pt x="623485" y="1517"/>
                    </a:moveTo>
                    <a:cubicBezTo>
                      <a:pt x="664865" y="-5121"/>
                      <a:pt x="715793" y="9887"/>
                      <a:pt x="731998" y="49140"/>
                    </a:cubicBezTo>
                    <a:cubicBezTo>
                      <a:pt x="738171" y="58375"/>
                      <a:pt x="741258" y="86083"/>
                      <a:pt x="738171" y="98398"/>
                    </a:cubicBezTo>
                    <a:cubicBezTo>
                      <a:pt x="728911" y="129184"/>
                      <a:pt x="679526" y="150735"/>
                      <a:pt x="688786" y="184600"/>
                    </a:cubicBezTo>
                    <a:cubicBezTo>
                      <a:pt x="698045" y="190757"/>
                      <a:pt x="738171" y="178442"/>
                      <a:pt x="756690" y="169206"/>
                    </a:cubicBezTo>
                    <a:cubicBezTo>
                      <a:pt x="769037" y="163049"/>
                      <a:pt x="778297" y="169206"/>
                      <a:pt x="793730" y="169206"/>
                    </a:cubicBezTo>
                    <a:cubicBezTo>
                      <a:pt x="809162" y="172285"/>
                      <a:pt x="827682" y="175364"/>
                      <a:pt x="846202" y="187678"/>
                    </a:cubicBezTo>
                    <a:cubicBezTo>
                      <a:pt x="873981" y="203071"/>
                      <a:pt x="880154" y="215386"/>
                      <a:pt x="873981" y="246172"/>
                    </a:cubicBezTo>
                    <a:cubicBezTo>
                      <a:pt x="867808" y="280037"/>
                      <a:pt x="849288" y="320059"/>
                      <a:pt x="815336" y="341610"/>
                    </a:cubicBezTo>
                    <a:cubicBezTo>
                      <a:pt x="784470" y="366239"/>
                      <a:pt x="747431" y="353925"/>
                      <a:pt x="719652" y="326217"/>
                    </a:cubicBezTo>
                    <a:cubicBezTo>
                      <a:pt x="614708" y="224622"/>
                      <a:pt x="302962" y="295430"/>
                      <a:pt x="185672" y="310824"/>
                    </a:cubicBezTo>
                    <a:cubicBezTo>
                      <a:pt x="167152" y="313902"/>
                      <a:pt x="142460" y="313902"/>
                      <a:pt x="120854" y="338532"/>
                    </a:cubicBezTo>
                    <a:cubicBezTo>
                      <a:pt x="102334" y="357003"/>
                      <a:pt x="105421" y="384711"/>
                      <a:pt x="99248" y="406262"/>
                    </a:cubicBezTo>
                    <a:cubicBezTo>
                      <a:pt x="96161" y="421655"/>
                      <a:pt x="83815" y="452441"/>
                      <a:pt x="68382" y="461677"/>
                    </a:cubicBezTo>
                    <a:cubicBezTo>
                      <a:pt x="56035" y="470913"/>
                      <a:pt x="18996" y="477070"/>
                      <a:pt x="6650" y="452441"/>
                    </a:cubicBezTo>
                    <a:cubicBezTo>
                      <a:pt x="-8783" y="424733"/>
                      <a:pt x="6650" y="375475"/>
                      <a:pt x="12823" y="350846"/>
                    </a:cubicBezTo>
                    <a:cubicBezTo>
                      <a:pt x="15910" y="329296"/>
                      <a:pt x="22083" y="286194"/>
                      <a:pt x="34429" y="270801"/>
                    </a:cubicBezTo>
                    <a:cubicBezTo>
                      <a:pt x="74555" y="203071"/>
                      <a:pt x="154806" y="212307"/>
                      <a:pt x="204191" y="206150"/>
                    </a:cubicBezTo>
                    <a:cubicBezTo>
                      <a:pt x="284443" y="196914"/>
                      <a:pt x="478898" y="212307"/>
                      <a:pt x="534456" y="166128"/>
                    </a:cubicBezTo>
                    <a:cubicBezTo>
                      <a:pt x="556062" y="144577"/>
                      <a:pt x="586928" y="98398"/>
                      <a:pt x="571495" y="79926"/>
                    </a:cubicBezTo>
                    <a:cubicBezTo>
                      <a:pt x="556062" y="61454"/>
                      <a:pt x="515937" y="73769"/>
                      <a:pt x="497417" y="89162"/>
                    </a:cubicBezTo>
                    <a:cubicBezTo>
                      <a:pt x="478898" y="104555"/>
                      <a:pt x="475811" y="126105"/>
                      <a:pt x="454205" y="135341"/>
                    </a:cubicBezTo>
                    <a:cubicBezTo>
                      <a:pt x="444945" y="141499"/>
                      <a:pt x="426426" y="144577"/>
                      <a:pt x="414079" y="141499"/>
                    </a:cubicBezTo>
                    <a:cubicBezTo>
                      <a:pt x="401733" y="138420"/>
                      <a:pt x="392473" y="126105"/>
                      <a:pt x="383214" y="116870"/>
                    </a:cubicBezTo>
                    <a:cubicBezTo>
                      <a:pt x="361607" y="95319"/>
                      <a:pt x="336915" y="95319"/>
                      <a:pt x="315309" y="76847"/>
                    </a:cubicBezTo>
                    <a:cubicBezTo>
                      <a:pt x="250490" y="76847"/>
                      <a:pt x="225798" y="184600"/>
                      <a:pt x="167152" y="159970"/>
                    </a:cubicBezTo>
                    <a:cubicBezTo>
                      <a:pt x="139373" y="147656"/>
                      <a:pt x="136287" y="126105"/>
                      <a:pt x="136287" y="104555"/>
                    </a:cubicBezTo>
                    <a:cubicBezTo>
                      <a:pt x="133200" y="79926"/>
                      <a:pt x="133200" y="52218"/>
                      <a:pt x="167152" y="30668"/>
                    </a:cubicBezTo>
                    <a:cubicBezTo>
                      <a:pt x="194932" y="9117"/>
                      <a:pt x="238144" y="12196"/>
                      <a:pt x="269010" y="49140"/>
                    </a:cubicBezTo>
                    <a:cubicBezTo>
                      <a:pt x="290616" y="55297"/>
                      <a:pt x="302962" y="30668"/>
                      <a:pt x="318395" y="21432"/>
                    </a:cubicBezTo>
                    <a:cubicBezTo>
                      <a:pt x="330742" y="15275"/>
                      <a:pt x="349261" y="12196"/>
                      <a:pt x="361607" y="12196"/>
                    </a:cubicBezTo>
                    <a:cubicBezTo>
                      <a:pt x="386300" y="6039"/>
                      <a:pt x="417166" y="6039"/>
                      <a:pt x="438772" y="18353"/>
                    </a:cubicBezTo>
                    <a:cubicBezTo>
                      <a:pt x="448032" y="24510"/>
                      <a:pt x="457292" y="39904"/>
                      <a:pt x="469638" y="46061"/>
                    </a:cubicBezTo>
                    <a:cubicBezTo>
                      <a:pt x="497417" y="55297"/>
                      <a:pt x="549889" y="39904"/>
                      <a:pt x="586928" y="15275"/>
                    </a:cubicBezTo>
                    <a:cubicBezTo>
                      <a:pt x="596960" y="8348"/>
                      <a:pt x="609692" y="3730"/>
                      <a:pt x="623485" y="15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</p:grpSp>
      </p:grpSp>
      <p:grpSp>
        <p:nvGrpSpPr>
          <p:cNvPr id="21" name="组合 20"/>
          <p:cNvGrpSpPr/>
          <p:nvPr userDrawn="1"/>
        </p:nvGrpSpPr>
        <p:grpSpPr>
          <a:xfrm>
            <a:off x="491573" y="172642"/>
            <a:ext cx="508000" cy="646331"/>
            <a:chOff x="6790268" y="1326446"/>
            <a:chExt cx="730220" cy="646331"/>
          </a:xfrm>
          <a:solidFill>
            <a:schemeClr val="accent1"/>
          </a:solidFill>
        </p:grpSpPr>
        <p:sp>
          <p:nvSpPr>
            <p:cNvPr id="22" name="矩形 21"/>
            <p:cNvSpPr/>
            <p:nvPr/>
          </p:nvSpPr>
          <p:spPr>
            <a:xfrm>
              <a:off x="6790268" y="1326446"/>
              <a:ext cx="609599" cy="6463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7520488" y="1343611"/>
              <a:ext cx="0" cy="612000"/>
            </a:xfrm>
            <a:prstGeom prst="line">
              <a:avLst/>
            </a:prstGeom>
            <a:grpFill/>
            <a:ln w="4445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文本框 23"/>
          <p:cNvSpPr txBox="1"/>
          <p:nvPr userDrawn="1"/>
        </p:nvSpPr>
        <p:spPr>
          <a:xfrm>
            <a:off x="8966592" y="6353523"/>
            <a:ext cx="3131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spc="6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www.jxnu.edu.cn</a:t>
            </a:r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rightnessContrast bright="20000" contrast="40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6860" y="6287476"/>
            <a:ext cx="2223676" cy="3738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arxiv.org/pdf/2112.04426.pdf" TargetMode="Externa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arxiv.org/pdf/2203.07814.pdf" TargetMode="Externa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arxiv.org/pdf/2203.15556.pdf" TargetMode="Externa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arxiv.org/pdf/2204.14198.pdf" TargetMode="Externa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arxiv.org/pdf/2205.06175.pdf" TargetMode="Externa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rxiv.org/pdf/2112.00861.pdf" TargetMode="Externa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arxiv.org/pdf/2204.02311.pdf" TargetMode="Externa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eutherAI/gpt-neox" TargetMode="External"/><Relationship Id="rId2" Type="http://schemas.openxmlformats.org/officeDocument/2006/relationships/hyperlink" Target="https://arxiv.org/pdf/2204.06745.pdf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kingoflolz/mesh-transformer-jax/#gpt-j-6b" TargetMode="Externa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arxiv.org/pdf/2112.06905.pdf" TargetMode="Externa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notesSlide" Target="../notesSlides/notesSlide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arxiv.org/pdf/2201.08239.pdf" TargetMode="Externa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rxiv.org/pdf/2101.03961.pdf" TargetMode="Externa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arxiv.org/pdf/2211.05100.pdf" TargetMode="Externa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hyperlink" Target="https://arxiv.org/pdf/2211.09085.pdf" TargetMode="Externa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arxiv.org/pdf/2302.13971.pdf" TargetMode="Externa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research/metaseq/blob/main/projects/OPT/chronicles/OPT175B_Logbook.pdf" TargetMode="External"/><Relationship Id="rId2" Type="http://schemas.openxmlformats.org/officeDocument/2006/relationships/hyperlink" Target="https://arxiv.org/pdf/2205.01068.pdf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arxiv.org/pdf/2210.02414.pdf" TargetMode="Externa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rxiv.org/pdf/1911.02150.pdf" TargetMode="Externa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rxiv.org/pdf/1911.02150.pdf" TargetMode="Externa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arxiv.org/pdf/1904.10509.pdf" TargetMode="Externa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2202.01169.pdf" TargetMode="External"/><Relationship Id="rId3" Type="http://schemas.openxmlformats.org/officeDocument/2006/relationships/hyperlink" Target="https://arxiv.org/pdf/2202.09368.pdf" TargetMode="External"/><Relationship Id="rId7" Type="http://schemas.openxmlformats.org/officeDocument/2006/relationships/hyperlink" Target="https://arxiv.org/abs/1701.06538" TargetMode="External"/><Relationship Id="rId2" Type="http://schemas.openxmlformats.org/officeDocument/2006/relationships/hyperlink" Target=")%20https:/arxiv.org/pdf/2202.08906.pdf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openreview.net/pdf?id=23ZjUGpjcc" TargetMode="External"/><Relationship Id="rId5" Type="http://schemas.openxmlformats.org/officeDocument/2006/relationships/hyperlink" Target="https://arxiv.org/pdf/2202.08906.pdf" TargetMode="External"/><Relationship Id="rId4" Type="http://schemas.openxmlformats.org/officeDocument/2006/relationships/hyperlink" Target="https://arxiv.org/pdf/2205.10937.pdf" TargetMode="External"/><Relationship Id="rId9" Type="http://schemas.openxmlformats.org/officeDocument/2006/relationships/hyperlink" Target="https://arxiv.org/pdf/2112.10684.pdf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arxiv.org/pdf/2205.14135.pdf" TargetMode="Externa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arxiv.org/pdf/1706.03762.pdf" TargetMode="Externa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rxiv.org/pdf/2204.02311.pdf" TargetMode="Externa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arxiv.org/pdf/1706.03762.pdf" TargetMode="Externa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transformercircuits.pub/2022/solu/index.html" TargetMode="Externa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rxiv.org/pdf/2002.05202.pdf" TargetMode="Externa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10.07467.pdf" TargetMode="External"/><Relationship Id="rId2" Type="http://schemas.openxmlformats.org/officeDocument/2006/relationships/hyperlink" Target="https://arxiv.org/pdf/2203.00555.pdf" TargetMode="Externa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eleuther.ai/rotary-embeddings/" TargetMode="External"/><Relationship Id="rId2" Type="http://schemas.openxmlformats.org/officeDocument/2006/relationships/hyperlink" Target="https://arxiv.org/pdf/2104.09864.pdf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/sentencepiece" TargetMode="External"/><Relationship Id="rId2" Type="http://schemas.openxmlformats.org/officeDocument/2006/relationships/hyperlink" Target="https://huggingface.co/learn/nlp-course/chapter6/5?fw=pt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8.12409.pdf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proceedings.neurips.cc/paper/2017/hash/d5e2c0adad503c91f91df240d0cd4e49Abstract.html" TargetMode="Externa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proceedings.neurips.cc/paper/2020/file/1f89885d556929e98d3ef9b86448f951-Paper.pdf" TargetMode="Externa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arxiv.org/pdf/2212.08073.pdf" TargetMode="Externa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arxiv.org/pdf/2206.14858.pdf" TargetMode="Externa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arxiv.org/pdf/2107.03374.pdf" TargetMode="Externa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arxiv.org/pdf/2203.02155.pdf" TargetMode="Externa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arxiv.org/pdf/1909.08593.pdf" TargetMode="Externa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arxiv.org/pdf/2109.01652.pdf" TargetMode="Externa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arxiv.org/pdf/2302.08582.pdf" TargetMode="Externa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arxiv.org/pdf/2203.03466.pdf" TargetMode="Externa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arxiv.org/pdf/2201.11903.pdf" TargetMode="External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arxiv.org/pdf/2102.07350.pdf" TargetMode="External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arxiv.org/pdf/2201.11903.pdf" TargetMode="Externa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5.14165.pdf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arxiv.org/pdf/2207.14255.pdf" TargetMode="External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arxiv.org/pdf/1904.09751.pdf" TargetMode="External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www.trentonbricken.com/Tail-Free-Sampling/" TargetMode="External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2302.07459.pdf" TargetMode="External"/><Relationship Id="rId13" Type="http://schemas.openxmlformats.org/officeDocument/2006/relationships/hyperlink" Target="https://d4mucfpksywv.cloudfront.net/better-language-models/language_models_are_unsupervised_multitask_learners.pdf" TargetMode="External"/><Relationship Id="rId3" Type="http://schemas.openxmlformats.org/officeDocument/2006/relationships/hyperlink" Target="https://arxiv.org/pdf/2001.08361.pdf" TargetMode="External"/><Relationship Id="rId7" Type="http://schemas.openxmlformats.org/officeDocument/2006/relationships/hyperlink" Target="https://arxiv.org/pdf/2207.05221.pdf" TargetMode="External"/><Relationship Id="rId12" Type="http://schemas.openxmlformats.org/officeDocument/2006/relationships/hyperlink" Target="https://arxiv.org/pdf/2203.11147.pdf" TargetMode="External"/><Relationship Id="rId2" Type="http://schemas.openxmlformats.org/officeDocument/2006/relationships/hyperlink" Target="https://kipp.ly/transformertaxonomy/?continueFlag=a897a8d0eb16dcae5398f1b58cc5e06f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arxiv.org/pdf/2209.06794.pdf" TargetMode="External"/><Relationship Id="rId11" Type="http://schemas.openxmlformats.org/officeDocument/2006/relationships/hyperlink" Target="https://arxiv.org/pdf/2112.09332.pdf" TargetMode="External"/><Relationship Id="rId5" Type="http://schemas.openxmlformats.org/officeDocument/2006/relationships/hyperlink" Target="https://arxiv.org/pdf/2201.11990.pdf" TargetMode="External"/><Relationship Id="rId10" Type="http://schemas.openxmlformats.org/officeDocument/2006/relationships/hyperlink" Target="https://arxiv.org/pdf/2209.14375.pdf" TargetMode="External"/><Relationship Id="rId4" Type="http://schemas.openxmlformats.org/officeDocument/2006/relationships/hyperlink" Target="https://arxiv.org/pdf/1706.03762.pdf" TargetMode="External"/><Relationship Id="rId9" Type="http://schemas.openxmlformats.org/officeDocument/2006/relationships/hyperlink" Target="https://arxiv.org/pdf/1707.06347.pdf" TargetMode="External"/><Relationship Id="rId14" Type="http://schemas.openxmlformats.org/officeDocument/2006/relationships/hyperlink" Target="https://uploads-ssl.webflow.com/60fd4503684b466578c0d307/61138924626a6981ee09caf6_jurassic_tech_paper.pdf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3.08774.pdf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12.11446.pdf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03.07814.pdf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0500" y="1875790"/>
            <a:ext cx="11835130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sz="2800" b="1" kern="700" spc="150" dirty="0">
                <a:solidFill>
                  <a:schemeClr val="accent1"/>
                </a:solidFill>
                <a:uFillTx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Transformer Taxonomy (the last lit review)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479642" y="4331046"/>
            <a:ext cx="7232717" cy="307777"/>
            <a:chOff x="3210290" y="4026297"/>
            <a:chExt cx="5791195" cy="260426"/>
          </a:xfrm>
        </p:grpSpPr>
        <p:sp>
          <p:nvSpPr>
            <p:cNvPr id="4" name="矩形 3"/>
            <p:cNvSpPr/>
            <p:nvPr/>
          </p:nvSpPr>
          <p:spPr>
            <a:xfrm>
              <a:off x="4296171" y="4026297"/>
              <a:ext cx="3618584" cy="2604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</a:rPr>
                <a:t>REPORTING REPLY GENERAL TEMPLATE</a:t>
              </a: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3210290" y="4168907"/>
              <a:ext cx="1085881" cy="0"/>
            </a:xfrm>
            <a:prstGeom prst="line">
              <a:avLst/>
            </a:prstGeom>
            <a:ln w="15875" cap="rnd">
              <a:solidFill>
                <a:schemeClr val="tx1">
                  <a:alpha val="20000"/>
                </a:schemeClr>
              </a:solidFill>
              <a:round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963229" y="4168907"/>
              <a:ext cx="1038256" cy="0"/>
            </a:xfrm>
            <a:prstGeom prst="line">
              <a:avLst/>
            </a:prstGeom>
            <a:ln w="15875" cap="rnd">
              <a:solidFill>
                <a:schemeClr val="tx1">
                  <a:alpha val="20000"/>
                </a:schemeClr>
              </a:solidFill>
              <a:round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/>
          <p:cNvSpPr txBox="1"/>
          <p:nvPr/>
        </p:nvSpPr>
        <p:spPr>
          <a:xfrm>
            <a:off x="291465" y="3020060"/>
            <a:ext cx="11395710" cy="533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作者：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kipply     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年份：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2023       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来源：</a:t>
            </a:r>
            <a:r>
              <a: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kipply's blog</a:t>
            </a:r>
            <a:r>
              <a:rPr 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（后由机械之心翻译）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 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         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485211" y="4901503"/>
            <a:ext cx="1989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汇报人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</a:rPr>
              <a:t>：</a:t>
            </a:r>
            <a:r>
              <a:rPr lang="zh-CN" altLang="en-US" sz="20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邵志浩</a:t>
            </a:r>
          </a:p>
        </p:txBody>
      </p:sp>
      <p:sp>
        <p:nvSpPr>
          <p:cNvPr id="12" name="îṩlïḑè"/>
          <p:cNvSpPr/>
          <p:nvPr/>
        </p:nvSpPr>
        <p:spPr bwMode="auto">
          <a:xfrm>
            <a:off x="9221226" y="233606"/>
            <a:ext cx="2907588" cy="2357754"/>
          </a:xfrm>
          <a:custGeom>
            <a:avLst/>
            <a:gdLst>
              <a:gd name="connsiteX0" fmla="*/ 535248 w 989600"/>
              <a:gd name="connsiteY0" fmla="*/ 433036 h 802466"/>
              <a:gd name="connsiteX1" fmla="*/ 574586 w 989600"/>
              <a:gd name="connsiteY1" fmla="*/ 440370 h 802466"/>
              <a:gd name="connsiteX2" fmla="*/ 639379 w 989600"/>
              <a:gd name="connsiteY2" fmla="*/ 495958 h 802466"/>
              <a:gd name="connsiteX3" fmla="*/ 725769 w 989600"/>
              <a:gd name="connsiteY3" fmla="*/ 573165 h 802466"/>
              <a:gd name="connsiteX4" fmla="*/ 941743 w 989600"/>
              <a:gd name="connsiteY4" fmla="*/ 681253 h 802466"/>
              <a:gd name="connsiteX5" fmla="*/ 966426 w 989600"/>
              <a:gd name="connsiteY5" fmla="*/ 705959 h 802466"/>
              <a:gd name="connsiteX6" fmla="*/ 981853 w 989600"/>
              <a:gd name="connsiteY6" fmla="*/ 770812 h 802466"/>
              <a:gd name="connsiteX7" fmla="*/ 950999 w 989600"/>
              <a:gd name="connsiteY7" fmla="*/ 792430 h 802466"/>
              <a:gd name="connsiteX8" fmla="*/ 839927 w 989600"/>
              <a:gd name="connsiteY8" fmla="*/ 789342 h 802466"/>
              <a:gd name="connsiteX9" fmla="*/ 710342 w 989600"/>
              <a:gd name="connsiteY9" fmla="*/ 705959 h 802466"/>
              <a:gd name="connsiteX10" fmla="*/ 537562 w 989600"/>
              <a:gd name="connsiteY10" fmla="*/ 557723 h 802466"/>
              <a:gd name="connsiteX11" fmla="*/ 506709 w 989600"/>
              <a:gd name="connsiteY11" fmla="*/ 502135 h 802466"/>
              <a:gd name="connsiteX12" fmla="*/ 500538 w 989600"/>
              <a:gd name="connsiteY12" fmla="*/ 446547 h 802466"/>
              <a:gd name="connsiteX13" fmla="*/ 535248 w 989600"/>
              <a:gd name="connsiteY13" fmla="*/ 433036 h 802466"/>
              <a:gd name="connsiteX14" fmla="*/ 644381 w 989600"/>
              <a:gd name="connsiteY14" fmla="*/ 230 h 802466"/>
              <a:gd name="connsiteX15" fmla="*/ 728591 w 989600"/>
              <a:gd name="connsiteY15" fmla="*/ 59096 h 802466"/>
              <a:gd name="connsiteX16" fmla="*/ 654509 w 989600"/>
              <a:gd name="connsiteY16" fmla="*/ 142201 h 802466"/>
              <a:gd name="connsiteX17" fmla="*/ 629816 w 989600"/>
              <a:gd name="connsiteY17" fmla="*/ 166825 h 802466"/>
              <a:gd name="connsiteX18" fmla="*/ 635989 w 989600"/>
              <a:gd name="connsiteY18" fmla="*/ 188371 h 802466"/>
              <a:gd name="connsiteX19" fmla="*/ 716244 w 989600"/>
              <a:gd name="connsiteY19" fmla="*/ 182215 h 802466"/>
              <a:gd name="connsiteX20" fmla="*/ 765632 w 989600"/>
              <a:gd name="connsiteY20" fmla="*/ 222229 h 802466"/>
              <a:gd name="connsiteX21" fmla="*/ 740938 w 989600"/>
              <a:gd name="connsiteY21" fmla="*/ 305334 h 802466"/>
              <a:gd name="connsiteX22" fmla="*/ 706984 w 989600"/>
              <a:gd name="connsiteY22" fmla="*/ 336113 h 802466"/>
              <a:gd name="connsiteX23" fmla="*/ 487825 w 989600"/>
              <a:gd name="connsiteY23" fmla="*/ 391517 h 802466"/>
              <a:gd name="connsiteX24" fmla="*/ 469305 w 989600"/>
              <a:gd name="connsiteY24" fmla="*/ 434609 h 802466"/>
              <a:gd name="connsiteX25" fmla="*/ 120503 w 989600"/>
              <a:gd name="connsiteY25" fmla="*/ 739328 h 802466"/>
              <a:gd name="connsiteX26" fmla="*/ 21726 w 989600"/>
              <a:gd name="connsiteY26" fmla="*/ 757795 h 802466"/>
              <a:gd name="connsiteX27" fmla="*/ 6293 w 989600"/>
              <a:gd name="connsiteY27" fmla="*/ 680846 h 802466"/>
              <a:gd name="connsiteX28" fmla="*/ 111242 w 989600"/>
              <a:gd name="connsiteY28" fmla="*/ 634677 h 802466"/>
              <a:gd name="connsiteX29" fmla="*/ 148283 w 989600"/>
              <a:gd name="connsiteY29" fmla="*/ 606975 h 802466"/>
              <a:gd name="connsiteX30" fmla="*/ 302620 w 989600"/>
              <a:gd name="connsiteY30" fmla="*/ 422297 h 802466"/>
              <a:gd name="connsiteX31" fmla="*/ 287187 w 989600"/>
              <a:gd name="connsiteY31" fmla="*/ 409985 h 802466"/>
              <a:gd name="connsiteX32" fmla="*/ 210018 w 989600"/>
              <a:gd name="connsiteY32" fmla="*/ 416141 h 802466"/>
              <a:gd name="connsiteX33" fmla="*/ 145197 w 989600"/>
              <a:gd name="connsiteY33" fmla="*/ 416141 h 802466"/>
              <a:gd name="connsiteX34" fmla="*/ 203845 w 989600"/>
              <a:gd name="connsiteY34" fmla="*/ 274554 h 802466"/>
              <a:gd name="connsiteX35" fmla="*/ 271753 w 989600"/>
              <a:gd name="connsiteY35" fmla="*/ 274554 h 802466"/>
              <a:gd name="connsiteX36" fmla="*/ 358182 w 989600"/>
              <a:gd name="connsiteY36" fmla="*/ 256086 h 802466"/>
              <a:gd name="connsiteX37" fmla="*/ 404483 w 989600"/>
              <a:gd name="connsiteY37" fmla="*/ 240696 h 802466"/>
              <a:gd name="connsiteX38" fmla="*/ 466218 w 989600"/>
              <a:gd name="connsiteY38" fmla="*/ 139123 h 802466"/>
              <a:gd name="connsiteX39" fmla="*/ 611295 w 989600"/>
              <a:gd name="connsiteY39" fmla="*/ 3693 h 802466"/>
              <a:gd name="connsiteX40" fmla="*/ 644381 w 989600"/>
              <a:gd name="connsiteY40" fmla="*/ 230 h 802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89600" h="802466">
                <a:moveTo>
                  <a:pt x="535248" y="433036"/>
                </a:moveTo>
                <a:cubicBezTo>
                  <a:pt x="549132" y="432649"/>
                  <a:pt x="563787" y="435738"/>
                  <a:pt x="574586" y="440370"/>
                </a:cubicBezTo>
                <a:cubicBezTo>
                  <a:pt x="596184" y="452723"/>
                  <a:pt x="623952" y="474341"/>
                  <a:pt x="639379" y="495958"/>
                </a:cubicBezTo>
                <a:cubicBezTo>
                  <a:pt x="670232" y="536106"/>
                  <a:pt x="682574" y="545370"/>
                  <a:pt x="725769" y="573165"/>
                </a:cubicBezTo>
                <a:cubicBezTo>
                  <a:pt x="796732" y="622576"/>
                  <a:pt x="873866" y="653459"/>
                  <a:pt x="941743" y="681253"/>
                </a:cubicBezTo>
                <a:cubicBezTo>
                  <a:pt x="954085" y="687430"/>
                  <a:pt x="960255" y="696694"/>
                  <a:pt x="966426" y="705959"/>
                </a:cubicBezTo>
                <a:cubicBezTo>
                  <a:pt x="981853" y="730665"/>
                  <a:pt x="1000365" y="746106"/>
                  <a:pt x="981853" y="770812"/>
                </a:cubicBezTo>
                <a:cubicBezTo>
                  <a:pt x="972597" y="783165"/>
                  <a:pt x="963341" y="786253"/>
                  <a:pt x="950999" y="792430"/>
                </a:cubicBezTo>
                <a:cubicBezTo>
                  <a:pt x="920146" y="804783"/>
                  <a:pt x="889292" y="807871"/>
                  <a:pt x="839927" y="789342"/>
                </a:cubicBezTo>
                <a:cubicBezTo>
                  <a:pt x="796732" y="767724"/>
                  <a:pt x="753537" y="730665"/>
                  <a:pt x="710342" y="705959"/>
                </a:cubicBezTo>
                <a:cubicBezTo>
                  <a:pt x="645550" y="662724"/>
                  <a:pt x="577672" y="613312"/>
                  <a:pt x="537562" y="557723"/>
                </a:cubicBezTo>
                <a:cubicBezTo>
                  <a:pt x="525221" y="542282"/>
                  <a:pt x="515965" y="520664"/>
                  <a:pt x="506709" y="502135"/>
                </a:cubicBezTo>
                <a:cubicBezTo>
                  <a:pt x="494367" y="480517"/>
                  <a:pt x="491282" y="458900"/>
                  <a:pt x="500538" y="446547"/>
                </a:cubicBezTo>
                <a:cubicBezTo>
                  <a:pt x="508252" y="437282"/>
                  <a:pt x="521364" y="433422"/>
                  <a:pt x="535248" y="433036"/>
                </a:cubicBezTo>
                <a:close/>
                <a:moveTo>
                  <a:pt x="644381" y="230"/>
                </a:moveTo>
                <a:cubicBezTo>
                  <a:pt x="682869" y="2538"/>
                  <a:pt x="730906" y="22161"/>
                  <a:pt x="728591" y="59096"/>
                </a:cubicBezTo>
                <a:cubicBezTo>
                  <a:pt x="725505" y="80642"/>
                  <a:pt x="682290" y="123734"/>
                  <a:pt x="654509" y="142201"/>
                </a:cubicBezTo>
                <a:cubicBezTo>
                  <a:pt x="639076" y="151435"/>
                  <a:pt x="632902" y="148357"/>
                  <a:pt x="629816" y="166825"/>
                </a:cubicBezTo>
                <a:cubicBezTo>
                  <a:pt x="629816" y="176059"/>
                  <a:pt x="629816" y="182215"/>
                  <a:pt x="635989" y="188371"/>
                </a:cubicBezTo>
                <a:cubicBezTo>
                  <a:pt x="645249" y="197605"/>
                  <a:pt x="697724" y="179137"/>
                  <a:pt x="716244" y="182215"/>
                </a:cubicBezTo>
                <a:cubicBezTo>
                  <a:pt x="744025" y="188371"/>
                  <a:pt x="753285" y="200683"/>
                  <a:pt x="765632" y="222229"/>
                </a:cubicBezTo>
                <a:cubicBezTo>
                  <a:pt x="781066" y="249930"/>
                  <a:pt x="762546" y="280710"/>
                  <a:pt x="740938" y="305334"/>
                </a:cubicBezTo>
                <a:cubicBezTo>
                  <a:pt x="731678" y="314568"/>
                  <a:pt x="716244" y="329957"/>
                  <a:pt x="706984" y="336113"/>
                </a:cubicBezTo>
                <a:cubicBezTo>
                  <a:pt x="648336" y="373049"/>
                  <a:pt x="527953" y="333035"/>
                  <a:pt x="487825" y="391517"/>
                </a:cubicBezTo>
                <a:cubicBezTo>
                  <a:pt x="478565" y="403829"/>
                  <a:pt x="478565" y="422297"/>
                  <a:pt x="469305" y="434609"/>
                </a:cubicBezTo>
                <a:cubicBezTo>
                  <a:pt x="423004" y="505402"/>
                  <a:pt x="231625" y="662378"/>
                  <a:pt x="120503" y="739328"/>
                </a:cubicBezTo>
                <a:cubicBezTo>
                  <a:pt x="89635" y="757795"/>
                  <a:pt x="55681" y="782419"/>
                  <a:pt x="21726" y="757795"/>
                </a:cubicBezTo>
                <a:cubicBezTo>
                  <a:pt x="119" y="745484"/>
                  <a:pt x="-6054" y="699314"/>
                  <a:pt x="6293" y="680846"/>
                </a:cubicBezTo>
                <a:cubicBezTo>
                  <a:pt x="18640" y="662378"/>
                  <a:pt x="74201" y="659300"/>
                  <a:pt x="111242" y="634677"/>
                </a:cubicBezTo>
                <a:cubicBezTo>
                  <a:pt x="120503" y="628521"/>
                  <a:pt x="135936" y="619287"/>
                  <a:pt x="148283" y="606975"/>
                </a:cubicBezTo>
                <a:cubicBezTo>
                  <a:pt x="206931" y="557727"/>
                  <a:pt x="290274" y="471544"/>
                  <a:pt x="302620" y="422297"/>
                </a:cubicBezTo>
                <a:cubicBezTo>
                  <a:pt x="302620" y="409985"/>
                  <a:pt x="296447" y="413063"/>
                  <a:pt x="287187" y="409985"/>
                </a:cubicBezTo>
                <a:cubicBezTo>
                  <a:pt x="259406" y="406907"/>
                  <a:pt x="234712" y="413063"/>
                  <a:pt x="210018" y="416141"/>
                </a:cubicBezTo>
                <a:cubicBezTo>
                  <a:pt x="191498" y="419219"/>
                  <a:pt x="163717" y="419219"/>
                  <a:pt x="145197" y="416141"/>
                </a:cubicBezTo>
                <a:cubicBezTo>
                  <a:pt x="61854" y="391517"/>
                  <a:pt x="151370" y="289944"/>
                  <a:pt x="203845" y="274554"/>
                </a:cubicBezTo>
                <a:cubicBezTo>
                  <a:pt x="216192" y="271476"/>
                  <a:pt x="256319" y="274554"/>
                  <a:pt x="271753" y="274554"/>
                </a:cubicBezTo>
                <a:cubicBezTo>
                  <a:pt x="299534" y="274554"/>
                  <a:pt x="327314" y="268398"/>
                  <a:pt x="358182" y="256086"/>
                </a:cubicBezTo>
                <a:cubicBezTo>
                  <a:pt x="370529" y="253008"/>
                  <a:pt x="398310" y="246852"/>
                  <a:pt x="404483" y="240696"/>
                </a:cubicBezTo>
                <a:cubicBezTo>
                  <a:pt x="429177" y="222229"/>
                  <a:pt x="444611" y="172981"/>
                  <a:pt x="466218" y="139123"/>
                </a:cubicBezTo>
                <a:cubicBezTo>
                  <a:pt x="503259" y="89876"/>
                  <a:pt x="549560" y="25239"/>
                  <a:pt x="611295" y="3693"/>
                </a:cubicBezTo>
                <a:cubicBezTo>
                  <a:pt x="619783" y="615"/>
                  <a:pt x="631552" y="-539"/>
                  <a:pt x="644381" y="230"/>
                </a:cubicBezTo>
                <a:close/>
              </a:path>
            </a:pathLst>
          </a:custGeom>
          <a:solidFill>
            <a:schemeClr val="accent1">
              <a:alpha val="4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13" name="îṣḷîḍê"/>
          <p:cNvSpPr/>
          <p:nvPr/>
        </p:nvSpPr>
        <p:spPr bwMode="auto">
          <a:xfrm>
            <a:off x="-19750" y="-46844"/>
            <a:ext cx="2600320" cy="2485258"/>
          </a:xfrm>
          <a:custGeom>
            <a:avLst/>
            <a:gdLst>
              <a:gd name="T0" fmla="*/ 234 w 287"/>
              <a:gd name="T1" fmla="*/ 159 h 275"/>
              <a:gd name="T2" fmla="*/ 217 w 287"/>
              <a:gd name="T3" fmla="*/ 124 h 275"/>
              <a:gd name="T4" fmla="*/ 170 w 287"/>
              <a:gd name="T5" fmla="*/ 74 h 275"/>
              <a:gd name="T6" fmla="*/ 179 w 287"/>
              <a:gd name="T7" fmla="*/ 92 h 275"/>
              <a:gd name="T8" fmla="*/ 170 w 287"/>
              <a:gd name="T9" fmla="*/ 74 h 275"/>
              <a:gd name="T10" fmla="*/ 130 w 287"/>
              <a:gd name="T11" fmla="*/ 98 h 275"/>
              <a:gd name="T12" fmla="*/ 151 w 287"/>
              <a:gd name="T13" fmla="*/ 75 h 275"/>
              <a:gd name="T14" fmla="*/ 129 w 287"/>
              <a:gd name="T15" fmla="*/ 80 h 275"/>
              <a:gd name="T16" fmla="*/ 113 w 287"/>
              <a:gd name="T17" fmla="*/ 32 h 275"/>
              <a:gd name="T18" fmla="*/ 101 w 287"/>
              <a:gd name="T19" fmla="*/ 81 h 275"/>
              <a:gd name="T20" fmla="*/ 123 w 287"/>
              <a:gd name="T21" fmla="*/ 79 h 275"/>
              <a:gd name="T22" fmla="*/ 140 w 287"/>
              <a:gd name="T23" fmla="*/ 22 h 275"/>
              <a:gd name="T24" fmla="*/ 262 w 287"/>
              <a:gd name="T25" fmla="*/ 19 h 275"/>
              <a:gd name="T26" fmla="*/ 232 w 287"/>
              <a:gd name="T27" fmla="*/ 53 h 275"/>
              <a:gd name="T28" fmla="*/ 216 w 287"/>
              <a:gd name="T29" fmla="*/ 83 h 275"/>
              <a:gd name="T30" fmla="*/ 270 w 287"/>
              <a:gd name="T31" fmla="*/ 89 h 275"/>
              <a:gd name="T32" fmla="*/ 277 w 287"/>
              <a:gd name="T33" fmla="*/ 141 h 275"/>
              <a:gd name="T34" fmla="*/ 250 w 287"/>
              <a:gd name="T35" fmla="*/ 173 h 275"/>
              <a:gd name="T36" fmla="*/ 213 w 287"/>
              <a:gd name="T37" fmla="*/ 185 h 275"/>
              <a:gd name="T38" fmla="*/ 185 w 287"/>
              <a:gd name="T39" fmla="*/ 275 h 275"/>
              <a:gd name="T40" fmla="*/ 181 w 287"/>
              <a:gd name="T41" fmla="*/ 159 h 275"/>
              <a:gd name="T42" fmla="*/ 151 w 287"/>
              <a:gd name="T43" fmla="*/ 139 h 275"/>
              <a:gd name="T44" fmla="*/ 144 w 287"/>
              <a:gd name="T45" fmla="*/ 175 h 275"/>
              <a:gd name="T46" fmla="*/ 120 w 287"/>
              <a:gd name="T47" fmla="*/ 158 h 275"/>
              <a:gd name="T48" fmla="*/ 105 w 287"/>
              <a:gd name="T49" fmla="*/ 144 h 275"/>
              <a:gd name="T50" fmla="*/ 84 w 287"/>
              <a:gd name="T51" fmla="*/ 188 h 275"/>
              <a:gd name="T52" fmla="*/ 62 w 287"/>
              <a:gd name="T53" fmla="*/ 173 h 275"/>
              <a:gd name="T54" fmla="*/ 80 w 287"/>
              <a:gd name="T55" fmla="*/ 142 h 275"/>
              <a:gd name="T56" fmla="*/ 61 w 287"/>
              <a:gd name="T57" fmla="*/ 119 h 275"/>
              <a:gd name="T58" fmla="*/ 63 w 287"/>
              <a:gd name="T59" fmla="*/ 74 h 275"/>
              <a:gd name="T60" fmla="*/ 30 w 287"/>
              <a:gd name="T61" fmla="*/ 98 h 275"/>
              <a:gd name="T62" fmla="*/ 37 w 287"/>
              <a:gd name="T63" fmla="*/ 220 h 275"/>
              <a:gd name="T64" fmla="*/ 6 w 287"/>
              <a:gd name="T65" fmla="*/ 155 h 275"/>
              <a:gd name="T66" fmla="*/ 65 w 287"/>
              <a:gd name="T67" fmla="*/ 30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87" h="275">
                <a:moveTo>
                  <a:pt x="210" y="153"/>
                </a:moveTo>
                <a:cubicBezTo>
                  <a:pt x="212" y="160"/>
                  <a:pt x="225" y="163"/>
                  <a:pt x="234" y="159"/>
                </a:cubicBezTo>
                <a:cubicBezTo>
                  <a:pt x="239" y="151"/>
                  <a:pt x="251" y="144"/>
                  <a:pt x="248" y="133"/>
                </a:cubicBezTo>
                <a:cubicBezTo>
                  <a:pt x="245" y="122"/>
                  <a:pt x="229" y="125"/>
                  <a:pt x="217" y="124"/>
                </a:cubicBezTo>
                <a:cubicBezTo>
                  <a:pt x="213" y="131"/>
                  <a:pt x="208" y="145"/>
                  <a:pt x="210" y="153"/>
                </a:cubicBezTo>
                <a:close/>
                <a:moveTo>
                  <a:pt x="170" y="74"/>
                </a:moveTo>
                <a:cubicBezTo>
                  <a:pt x="164" y="80"/>
                  <a:pt x="155" y="87"/>
                  <a:pt x="152" y="92"/>
                </a:cubicBezTo>
                <a:cubicBezTo>
                  <a:pt x="156" y="105"/>
                  <a:pt x="171" y="97"/>
                  <a:pt x="179" y="92"/>
                </a:cubicBezTo>
                <a:cubicBezTo>
                  <a:pt x="181" y="87"/>
                  <a:pt x="182" y="81"/>
                  <a:pt x="181" y="74"/>
                </a:cubicBezTo>
                <a:cubicBezTo>
                  <a:pt x="178" y="73"/>
                  <a:pt x="171" y="72"/>
                  <a:pt x="170" y="74"/>
                </a:cubicBezTo>
                <a:close/>
                <a:moveTo>
                  <a:pt x="129" y="80"/>
                </a:moveTo>
                <a:cubicBezTo>
                  <a:pt x="127" y="85"/>
                  <a:pt x="121" y="98"/>
                  <a:pt x="130" y="98"/>
                </a:cubicBezTo>
                <a:cubicBezTo>
                  <a:pt x="136" y="98"/>
                  <a:pt x="141" y="86"/>
                  <a:pt x="146" y="82"/>
                </a:cubicBezTo>
                <a:cubicBezTo>
                  <a:pt x="148" y="79"/>
                  <a:pt x="150" y="78"/>
                  <a:pt x="151" y="75"/>
                </a:cubicBezTo>
                <a:cubicBezTo>
                  <a:pt x="152" y="67"/>
                  <a:pt x="158" y="64"/>
                  <a:pt x="156" y="55"/>
                </a:cubicBezTo>
                <a:cubicBezTo>
                  <a:pt x="140" y="46"/>
                  <a:pt x="134" y="69"/>
                  <a:pt x="129" y="80"/>
                </a:cubicBezTo>
                <a:close/>
                <a:moveTo>
                  <a:pt x="65" y="30"/>
                </a:moveTo>
                <a:cubicBezTo>
                  <a:pt x="79" y="35"/>
                  <a:pt x="107" y="12"/>
                  <a:pt x="113" y="32"/>
                </a:cubicBezTo>
                <a:cubicBezTo>
                  <a:pt x="114" y="37"/>
                  <a:pt x="110" y="54"/>
                  <a:pt x="109" y="60"/>
                </a:cubicBezTo>
                <a:cubicBezTo>
                  <a:pt x="107" y="67"/>
                  <a:pt x="102" y="74"/>
                  <a:pt x="101" y="81"/>
                </a:cubicBezTo>
                <a:cubicBezTo>
                  <a:pt x="101" y="89"/>
                  <a:pt x="103" y="98"/>
                  <a:pt x="109" y="105"/>
                </a:cubicBezTo>
                <a:cubicBezTo>
                  <a:pt x="116" y="99"/>
                  <a:pt x="119" y="89"/>
                  <a:pt x="123" y="79"/>
                </a:cubicBezTo>
                <a:cubicBezTo>
                  <a:pt x="127" y="68"/>
                  <a:pt x="130" y="60"/>
                  <a:pt x="128" y="45"/>
                </a:cubicBezTo>
                <a:cubicBezTo>
                  <a:pt x="127" y="37"/>
                  <a:pt x="132" y="26"/>
                  <a:pt x="140" y="22"/>
                </a:cubicBezTo>
                <a:cubicBezTo>
                  <a:pt x="146" y="19"/>
                  <a:pt x="152" y="23"/>
                  <a:pt x="158" y="22"/>
                </a:cubicBezTo>
                <a:cubicBezTo>
                  <a:pt x="193" y="20"/>
                  <a:pt x="225" y="11"/>
                  <a:pt x="262" y="19"/>
                </a:cubicBezTo>
                <a:cubicBezTo>
                  <a:pt x="268" y="21"/>
                  <a:pt x="270" y="29"/>
                  <a:pt x="266" y="34"/>
                </a:cubicBezTo>
                <a:cubicBezTo>
                  <a:pt x="259" y="43"/>
                  <a:pt x="245" y="52"/>
                  <a:pt x="232" y="53"/>
                </a:cubicBezTo>
                <a:cubicBezTo>
                  <a:pt x="227" y="54"/>
                  <a:pt x="202" y="45"/>
                  <a:pt x="201" y="59"/>
                </a:cubicBezTo>
                <a:cubicBezTo>
                  <a:pt x="201" y="61"/>
                  <a:pt x="214" y="82"/>
                  <a:pt x="216" y="83"/>
                </a:cubicBezTo>
                <a:cubicBezTo>
                  <a:pt x="223" y="87"/>
                  <a:pt x="237" y="82"/>
                  <a:pt x="247" y="83"/>
                </a:cubicBezTo>
                <a:cubicBezTo>
                  <a:pt x="256" y="84"/>
                  <a:pt x="263" y="86"/>
                  <a:pt x="270" y="89"/>
                </a:cubicBezTo>
                <a:cubicBezTo>
                  <a:pt x="275" y="91"/>
                  <a:pt x="281" y="93"/>
                  <a:pt x="283" y="100"/>
                </a:cubicBezTo>
                <a:cubicBezTo>
                  <a:pt x="287" y="111"/>
                  <a:pt x="282" y="131"/>
                  <a:pt x="277" y="141"/>
                </a:cubicBezTo>
                <a:cubicBezTo>
                  <a:pt x="274" y="147"/>
                  <a:pt x="266" y="155"/>
                  <a:pt x="261" y="161"/>
                </a:cubicBezTo>
                <a:cubicBezTo>
                  <a:pt x="256" y="167"/>
                  <a:pt x="256" y="168"/>
                  <a:pt x="250" y="173"/>
                </a:cubicBezTo>
                <a:cubicBezTo>
                  <a:pt x="242" y="179"/>
                  <a:pt x="236" y="190"/>
                  <a:pt x="223" y="189"/>
                </a:cubicBezTo>
                <a:cubicBezTo>
                  <a:pt x="218" y="189"/>
                  <a:pt x="218" y="186"/>
                  <a:pt x="213" y="185"/>
                </a:cubicBezTo>
                <a:cubicBezTo>
                  <a:pt x="208" y="192"/>
                  <a:pt x="204" y="201"/>
                  <a:pt x="203" y="212"/>
                </a:cubicBezTo>
                <a:cubicBezTo>
                  <a:pt x="201" y="230"/>
                  <a:pt x="205" y="268"/>
                  <a:pt x="185" y="275"/>
                </a:cubicBezTo>
                <a:cubicBezTo>
                  <a:pt x="173" y="273"/>
                  <a:pt x="182" y="192"/>
                  <a:pt x="182" y="185"/>
                </a:cubicBezTo>
                <a:cubicBezTo>
                  <a:pt x="182" y="176"/>
                  <a:pt x="180" y="167"/>
                  <a:pt x="181" y="159"/>
                </a:cubicBezTo>
                <a:cubicBezTo>
                  <a:pt x="181" y="154"/>
                  <a:pt x="183" y="145"/>
                  <a:pt x="180" y="136"/>
                </a:cubicBezTo>
                <a:cubicBezTo>
                  <a:pt x="174" y="130"/>
                  <a:pt x="157" y="133"/>
                  <a:pt x="151" y="139"/>
                </a:cubicBezTo>
                <a:cubicBezTo>
                  <a:pt x="147" y="144"/>
                  <a:pt x="150" y="154"/>
                  <a:pt x="149" y="162"/>
                </a:cubicBezTo>
                <a:cubicBezTo>
                  <a:pt x="149" y="163"/>
                  <a:pt x="144" y="174"/>
                  <a:pt x="144" y="175"/>
                </a:cubicBezTo>
                <a:cubicBezTo>
                  <a:pt x="141" y="179"/>
                  <a:pt x="135" y="180"/>
                  <a:pt x="129" y="179"/>
                </a:cubicBezTo>
                <a:cubicBezTo>
                  <a:pt x="124" y="175"/>
                  <a:pt x="123" y="166"/>
                  <a:pt x="120" y="158"/>
                </a:cubicBezTo>
                <a:cubicBezTo>
                  <a:pt x="118" y="152"/>
                  <a:pt x="115" y="132"/>
                  <a:pt x="110" y="133"/>
                </a:cubicBezTo>
                <a:cubicBezTo>
                  <a:pt x="108" y="134"/>
                  <a:pt x="107" y="138"/>
                  <a:pt x="105" y="144"/>
                </a:cubicBezTo>
                <a:cubicBezTo>
                  <a:pt x="103" y="151"/>
                  <a:pt x="98" y="166"/>
                  <a:pt x="94" y="172"/>
                </a:cubicBezTo>
                <a:cubicBezTo>
                  <a:pt x="92" y="176"/>
                  <a:pt x="87" y="185"/>
                  <a:pt x="84" y="188"/>
                </a:cubicBezTo>
                <a:cubicBezTo>
                  <a:pt x="82" y="191"/>
                  <a:pt x="73" y="199"/>
                  <a:pt x="69" y="200"/>
                </a:cubicBezTo>
                <a:cubicBezTo>
                  <a:pt x="53" y="205"/>
                  <a:pt x="54" y="181"/>
                  <a:pt x="62" y="173"/>
                </a:cubicBezTo>
                <a:cubicBezTo>
                  <a:pt x="66" y="168"/>
                  <a:pt x="73" y="167"/>
                  <a:pt x="77" y="163"/>
                </a:cubicBezTo>
                <a:cubicBezTo>
                  <a:pt x="82" y="159"/>
                  <a:pt x="87" y="148"/>
                  <a:pt x="80" y="142"/>
                </a:cubicBezTo>
                <a:cubicBezTo>
                  <a:pt x="72" y="142"/>
                  <a:pt x="62" y="148"/>
                  <a:pt x="56" y="144"/>
                </a:cubicBezTo>
                <a:cubicBezTo>
                  <a:pt x="48" y="137"/>
                  <a:pt x="54" y="122"/>
                  <a:pt x="61" y="119"/>
                </a:cubicBezTo>
                <a:cubicBezTo>
                  <a:pt x="69" y="114"/>
                  <a:pt x="75" y="109"/>
                  <a:pt x="75" y="100"/>
                </a:cubicBezTo>
                <a:cubicBezTo>
                  <a:pt x="74" y="90"/>
                  <a:pt x="65" y="84"/>
                  <a:pt x="63" y="74"/>
                </a:cubicBezTo>
                <a:cubicBezTo>
                  <a:pt x="56" y="71"/>
                  <a:pt x="49" y="75"/>
                  <a:pt x="44" y="79"/>
                </a:cubicBezTo>
                <a:cubicBezTo>
                  <a:pt x="38" y="85"/>
                  <a:pt x="33" y="89"/>
                  <a:pt x="30" y="98"/>
                </a:cubicBezTo>
                <a:cubicBezTo>
                  <a:pt x="20" y="126"/>
                  <a:pt x="26" y="152"/>
                  <a:pt x="30" y="180"/>
                </a:cubicBezTo>
                <a:cubicBezTo>
                  <a:pt x="32" y="193"/>
                  <a:pt x="37" y="208"/>
                  <a:pt x="37" y="220"/>
                </a:cubicBezTo>
                <a:cubicBezTo>
                  <a:pt x="36" y="224"/>
                  <a:pt x="33" y="227"/>
                  <a:pt x="32" y="230"/>
                </a:cubicBezTo>
                <a:cubicBezTo>
                  <a:pt x="9" y="223"/>
                  <a:pt x="5" y="180"/>
                  <a:pt x="6" y="155"/>
                </a:cubicBezTo>
                <a:cubicBezTo>
                  <a:pt x="6" y="104"/>
                  <a:pt x="0" y="54"/>
                  <a:pt x="29" y="10"/>
                </a:cubicBezTo>
                <a:cubicBezTo>
                  <a:pt x="42" y="0"/>
                  <a:pt x="65" y="5"/>
                  <a:pt x="65" y="30"/>
                </a:cubicBezTo>
                <a:close/>
              </a:path>
            </a:pathLst>
          </a:custGeom>
          <a:solidFill>
            <a:schemeClr val="accent1">
              <a:alpha val="4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模型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F45DB7-1043-F740-7BF7-6AB86B9BE98F}"/>
              </a:ext>
            </a:extLst>
          </p:cNvPr>
          <p:cNvSpPr txBox="1"/>
          <p:nvPr/>
        </p:nvSpPr>
        <p:spPr>
          <a:xfrm>
            <a:off x="662940" y="1120140"/>
            <a:ext cx="2009921" cy="482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5.RETRO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FA5FD80-D6BD-5C3B-C1B5-A3A2E2DB480C}"/>
              </a:ext>
            </a:extLst>
          </p:cNvPr>
          <p:cNvSpPr txBox="1"/>
          <p:nvPr/>
        </p:nvSpPr>
        <p:spPr>
          <a:xfrm>
            <a:off x="7132320" y="2545522"/>
            <a:ext cx="37689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A1A1A"/>
                </a:solidFill>
                <a:latin typeface="PingFang SC"/>
              </a:rPr>
              <a:t>       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检索是一种通用的技术，即在进行推理时提供一个数据库供其查找。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RETRO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是第一篇使用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2T token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数据库的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Transformer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检索论文。它使用预训练的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BERT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式模型将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token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数据库嵌入块中，然后在训练和推理期间对数据库中的最近邻执行分块交叉注意力。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628B16-E571-CBE1-3076-80319FA60AFB}"/>
              </a:ext>
            </a:extLst>
          </p:cNvPr>
          <p:cNvSpPr txBox="1"/>
          <p:nvPr/>
        </p:nvSpPr>
        <p:spPr>
          <a:xfrm>
            <a:off x="6669024" y="5786447"/>
            <a:ext cx="526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01010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论文地址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010101"/>
                </a:solidFill>
                <a:effectLst/>
                <a:latin typeface="PingFang SC"/>
                <a:hlinkClick r:id="rId2"/>
              </a:rPr>
              <a:t>https://arxiv.org/pdf/2112.04426.pdf</a:t>
            </a:r>
            <a:endParaRPr lang="en-US" altLang="zh-CN" b="0" i="0" dirty="0">
              <a:solidFill>
                <a:srgbClr val="222222"/>
              </a:solidFill>
              <a:effectLst/>
              <a:latin typeface="PingFang SC"/>
            </a:endParaRPr>
          </a:p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816AB1F-723A-6F97-7A52-12F3125571C4}"/>
              </a:ext>
            </a:extLst>
          </p:cNvPr>
          <p:cNvSpPr txBox="1"/>
          <p:nvPr/>
        </p:nvSpPr>
        <p:spPr>
          <a:xfrm>
            <a:off x="936126" y="5463281"/>
            <a:ext cx="4773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属性：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7B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参数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049406-15E1-417C-8A00-FD3655A71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67" y="1773141"/>
            <a:ext cx="5836258" cy="361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43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模型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F45DB7-1043-F740-7BF7-6AB86B9BE98F}"/>
              </a:ext>
            </a:extLst>
          </p:cNvPr>
          <p:cNvSpPr txBox="1"/>
          <p:nvPr/>
        </p:nvSpPr>
        <p:spPr>
          <a:xfrm>
            <a:off x="662941" y="1120140"/>
            <a:ext cx="1714500" cy="482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6.GPT-3.5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FA5FD80-D6BD-5C3B-C1B5-A3A2E2DB480C}"/>
              </a:ext>
            </a:extLst>
          </p:cNvPr>
          <p:cNvSpPr txBox="1"/>
          <p:nvPr/>
        </p:nvSpPr>
        <p:spPr>
          <a:xfrm>
            <a:off x="1646074" y="3171212"/>
            <a:ext cx="800696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A1A1A"/>
                </a:solidFill>
                <a:latin typeface="PingFang SC"/>
              </a:rPr>
              <a:t>        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OpenAI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将三种模型划分为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GTP-3.5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，具体包括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davinci-002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系列中的两种和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davinci-003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系列中的一种。其中，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code-davinci-002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是基本模型，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text-davinci-002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是一个带有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FeedME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非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RL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指令调整的版本。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text-davinci-003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是带有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RLHF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InstructGPT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。有一篇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InstructGPT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论文训练了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RLHF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模型，但没有提到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FeedME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，而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text-davinci-002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虽然是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InstructGPT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模型，但没有使用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RLHF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OpenAI API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上的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davinci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2020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年的论文中被指出是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175B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模型，但从未证实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davinci-002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是否具有相同尺寸。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628B16-E571-CBE1-3076-80319FA60AFB}"/>
              </a:ext>
            </a:extLst>
          </p:cNvPr>
          <p:cNvSpPr txBox="1"/>
          <p:nvPr/>
        </p:nvSpPr>
        <p:spPr>
          <a:xfrm>
            <a:off x="6532791" y="5786447"/>
            <a:ext cx="526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01010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论文地址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010101"/>
                </a:solidFill>
                <a:effectLst/>
                <a:latin typeface="PingFang SC"/>
                <a:hlinkClick r:id="rId2"/>
              </a:rPr>
              <a:t>https://arxiv.org/pdf/2203.07814.pdf</a:t>
            </a:r>
            <a:endParaRPr lang="en-US" altLang="zh-CN" b="0" i="0" dirty="0">
              <a:solidFill>
                <a:srgbClr val="222222"/>
              </a:solidFill>
              <a:effectLst/>
              <a:latin typeface="PingFang SC"/>
            </a:endParaRP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83F207-6072-88A1-AECA-15EB38170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379" y="1596047"/>
            <a:ext cx="7933579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24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模型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F45DB7-1043-F740-7BF7-6AB86B9BE98F}"/>
              </a:ext>
            </a:extLst>
          </p:cNvPr>
          <p:cNvSpPr txBox="1"/>
          <p:nvPr/>
        </p:nvSpPr>
        <p:spPr>
          <a:xfrm>
            <a:off x="662940" y="1120140"/>
            <a:ext cx="2009921" cy="482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7.Chinchila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FA5FD80-D6BD-5C3B-C1B5-A3A2E2DB480C}"/>
              </a:ext>
            </a:extLst>
          </p:cNvPr>
          <p:cNvSpPr txBox="1"/>
          <p:nvPr/>
        </p:nvSpPr>
        <p:spPr>
          <a:xfrm>
            <a:off x="7113132" y="1693019"/>
            <a:ext cx="426305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1A1A1A"/>
                </a:solidFill>
                <a:effectLst/>
                <a:latin typeface="PingFang SC"/>
              </a:rPr>
              <a:t>        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Chinchilla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的论文中引入了新的、改进版的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scalling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law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。它使用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1.5T token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（与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Gopher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相似的数据集）和与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Gopher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相同的计算量进行训练，但性能优于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Gopher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。在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scalling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law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中，模型的参数和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token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数按照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20:1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的比例线性增加。学习率采用余弦调度进行调整。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Megatron Turing NLG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Jurassic J-1 Jumbo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是另外两个大型模型，由于它们不是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Chinchilla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最优模型，也没有独特意义，因此没有在本文中单独记录。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628B16-E571-CBE1-3076-80319FA60AFB}"/>
              </a:ext>
            </a:extLst>
          </p:cNvPr>
          <p:cNvSpPr txBox="1"/>
          <p:nvPr/>
        </p:nvSpPr>
        <p:spPr>
          <a:xfrm>
            <a:off x="6669024" y="5786447"/>
            <a:ext cx="526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01010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论文地址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010101"/>
                </a:solidFill>
                <a:effectLst/>
                <a:latin typeface="PingFang SC"/>
                <a:hlinkClick r:id="rId2"/>
              </a:rPr>
              <a:t>https://arxiv.org/pdf/2203.15556.pdf</a:t>
            </a:r>
            <a:endParaRPr lang="en-US" altLang="zh-CN" b="0" i="0" dirty="0">
              <a:solidFill>
                <a:srgbClr val="222222"/>
              </a:solidFill>
              <a:effectLst/>
              <a:latin typeface="PingFang SC"/>
            </a:endParaRPr>
          </a:p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816AB1F-723A-6F97-7A52-12F3125571C4}"/>
              </a:ext>
            </a:extLst>
          </p:cNvPr>
          <p:cNvSpPr txBox="1"/>
          <p:nvPr/>
        </p:nvSpPr>
        <p:spPr>
          <a:xfrm>
            <a:off x="1186410" y="5430083"/>
            <a:ext cx="526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属性：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70B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参数，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80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层，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8192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嵌入维度，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64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个注意力头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F79D383-7CB4-50F6-D76A-680B9175F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718" y="1602741"/>
            <a:ext cx="5346306" cy="348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966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模型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F45DB7-1043-F740-7BF7-6AB86B9BE98F}"/>
              </a:ext>
            </a:extLst>
          </p:cNvPr>
          <p:cNvSpPr txBox="1"/>
          <p:nvPr/>
        </p:nvSpPr>
        <p:spPr>
          <a:xfrm>
            <a:off x="662940" y="1120140"/>
            <a:ext cx="2009921" cy="482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8.Flamingo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FA5FD80-D6BD-5C3B-C1B5-A3A2E2DB480C}"/>
              </a:ext>
            </a:extLst>
          </p:cNvPr>
          <p:cNvSpPr txBox="1"/>
          <p:nvPr/>
        </p:nvSpPr>
        <p:spPr>
          <a:xfrm>
            <a:off x="7100364" y="1720840"/>
            <a:ext cx="412988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1A1A1A"/>
                </a:solidFill>
                <a:effectLst/>
                <a:latin typeface="PingFang SC"/>
              </a:rPr>
              <a:t>       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Flamingo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是一个多模态（文本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图像）模型。它只生成文本，而图像输入通过视觉编码器（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435M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参数）运行，并使用交叉注意力来关注这些输出。它还在视觉编码器之后使用重采样器（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194M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参数），无论输入特征的数量如何，都能产生固定（少量）的视觉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token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。它们建立在冻结的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Chinchilla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模型上，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80B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参数来自添加到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70B Chinchilla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模型中的交叉注意力层。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PaLI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是谷歌的图像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语言多模态模型。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628B16-E571-CBE1-3076-80319FA60AFB}"/>
              </a:ext>
            </a:extLst>
          </p:cNvPr>
          <p:cNvSpPr txBox="1"/>
          <p:nvPr/>
        </p:nvSpPr>
        <p:spPr>
          <a:xfrm>
            <a:off x="6669024" y="5786447"/>
            <a:ext cx="526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01010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论文地址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010101"/>
                </a:solidFill>
                <a:effectLst/>
                <a:latin typeface="PingFang SC"/>
                <a:hlinkClick r:id="rId2"/>
              </a:rPr>
              <a:t>https://arxiv.org/pdf/2204.14198.pdf</a:t>
            </a:r>
            <a:endParaRPr lang="en-US" altLang="zh-CN" b="0" i="0" dirty="0">
              <a:solidFill>
                <a:srgbClr val="222222"/>
              </a:solidFill>
              <a:effectLst/>
              <a:latin typeface="PingFang SC"/>
            </a:endParaRPr>
          </a:p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816AB1F-723A-6F97-7A52-12F3125571C4}"/>
              </a:ext>
            </a:extLst>
          </p:cNvPr>
          <p:cNvSpPr txBox="1"/>
          <p:nvPr/>
        </p:nvSpPr>
        <p:spPr>
          <a:xfrm>
            <a:off x="1617750" y="5737860"/>
            <a:ext cx="526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属性：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80B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参数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A977B8-409F-6692-EE58-C0D27267E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48" y="1534670"/>
            <a:ext cx="5660881" cy="403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92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模型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F45DB7-1043-F740-7BF7-6AB86B9BE98F}"/>
              </a:ext>
            </a:extLst>
          </p:cNvPr>
          <p:cNvSpPr txBox="1"/>
          <p:nvPr/>
        </p:nvSpPr>
        <p:spPr>
          <a:xfrm>
            <a:off x="662940" y="1120140"/>
            <a:ext cx="2009921" cy="482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9.Gato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FA5FD80-D6BD-5C3B-C1B5-A3A2E2DB480C}"/>
              </a:ext>
            </a:extLst>
          </p:cNvPr>
          <p:cNvSpPr txBox="1"/>
          <p:nvPr/>
        </p:nvSpPr>
        <p:spPr>
          <a:xfrm>
            <a:off x="1412563" y="4214192"/>
            <a:ext cx="87782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1A1A1A"/>
                </a:solidFill>
                <a:effectLst/>
                <a:latin typeface="PingFang SC"/>
              </a:rPr>
              <a:t>       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Gato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是一个通用型智能体，算是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Flamingo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的后续产品，但拥有更多的模态。它使用图像和文本，以及按钮按压数据格式化成的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token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，还有来自机器人感知的连续数据编码，并尝试使用尽可能少的数据来完成额外的任务。这些任务包括机器人堆叠测试、图像字幕和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Atari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PingFang SC"/>
              </a:rPr>
              <a:t>。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628B16-E571-CBE1-3076-80319FA60AFB}"/>
              </a:ext>
            </a:extLst>
          </p:cNvPr>
          <p:cNvSpPr txBox="1"/>
          <p:nvPr/>
        </p:nvSpPr>
        <p:spPr>
          <a:xfrm>
            <a:off x="6669024" y="5786447"/>
            <a:ext cx="526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01010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论文地址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010101"/>
                </a:solidFill>
                <a:effectLst/>
                <a:latin typeface="PingFang SC"/>
                <a:hlinkClick r:id="rId2"/>
              </a:rPr>
              <a:t>https://arxiv.org/pdf/2205.06175.pdf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816AB1F-723A-6F97-7A52-12F3125571C4}"/>
              </a:ext>
            </a:extLst>
          </p:cNvPr>
          <p:cNvSpPr txBox="1"/>
          <p:nvPr/>
        </p:nvSpPr>
        <p:spPr>
          <a:xfrm>
            <a:off x="1834877" y="3875638"/>
            <a:ext cx="5266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solidFill>
                  <a:srgbClr val="010101"/>
                </a:solidFill>
                <a:effectLst/>
                <a:latin typeface="PingFang SC"/>
              </a:rPr>
              <a:t>属性：</a:t>
            </a:r>
            <a:r>
              <a:rPr lang="en-US" altLang="zh-CN" sz="1600" b="0" i="0" dirty="0">
                <a:solidFill>
                  <a:srgbClr val="010101"/>
                </a:solidFill>
                <a:effectLst/>
                <a:latin typeface="PingFang SC"/>
              </a:rPr>
              <a:t>1.18B </a:t>
            </a:r>
            <a:r>
              <a:rPr lang="zh-CN" altLang="en-US" sz="1600" b="0" i="0" dirty="0">
                <a:solidFill>
                  <a:srgbClr val="010101"/>
                </a:solidFill>
                <a:effectLst/>
                <a:latin typeface="PingFang SC"/>
              </a:rPr>
              <a:t>参数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E77AA13-462B-8536-6466-A2BB6C23CA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47" y="1733603"/>
            <a:ext cx="9138818" cy="201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70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模型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F45DB7-1043-F740-7BF7-6AB86B9BE98F}"/>
              </a:ext>
            </a:extLst>
          </p:cNvPr>
          <p:cNvSpPr txBox="1"/>
          <p:nvPr/>
        </p:nvSpPr>
        <p:spPr>
          <a:xfrm>
            <a:off x="662940" y="1120140"/>
            <a:ext cx="2525533" cy="482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10.Anthropic LM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FA5FD80-D6BD-5C3B-C1B5-A3A2E2DB480C}"/>
              </a:ext>
            </a:extLst>
          </p:cNvPr>
          <p:cNvSpPr txBox="1"/>
          <p:nvPr/>
        </p:nvSpPr>
        <p:spPr>
          <a:xfrm>
            <a:off x="7138598" y="2271500"/>
            <a:ext cx="376891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PingFang SC"/>
              </a:rPr>
              <a:t>      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400Btoken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上进行训练，但在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Chinchilla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之后的一篇论文（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《 Language Models (Mostly) Know What They Know 》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）中，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Anthropic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使用了为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850B token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训练的具有相同架构的模型。在后来的另一篇关于道德自我纠正的论文中，使用了一个没有明确说明的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175B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628B16-E571-CBE1-3076-80319FA60AFB}"/>
              </a:ext>
            </a:extLst>
          </p:cNvPr>
          <p:cNvSpPr txBox="1"/>
          <p:nvPr/>
        </p:nvSpPr>
        <p:spPr>
          <a:xfrm>
            <a:off x="6669024" y="5786447"/>
            <a:ext cx="526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01010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论文地址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010101"/>
                </a:solidFill>
                <a:effectLst/>
                <a:latin typeface="PingFang SC"/>
                <a:hlinkClick r:id="rId2"/>
              </a:rPr>
              <a:t>https://arxiv.org/pdf/2112.00861.pdf</a:t>
            </a:r>
            <a:endParaRPr lang="en-US" altLang="zh-CN" b="0" i="0" dirty="0">
              <a:solidFill>
                <a:srgbClr val="222222"/>
              </a:solidFill>
              <a:effectLst/>
              <a:latin typeface="PingFang SC"/>
            </a:endParaRPr>
          </a:p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816AB1F-723A-6F97-7A52-12F3125571C4}"/>
              </a:ext>
            </a:extLst>
          </p:cNvPr>
          <p:cNvSpPr txBox="1"/>
          <p:nvPr/>
        </p:nvSpPr>
        <p:spPr>
          <a:xfrm>
            <a:off x="1102849" y="5430083"/>
            <a:ext cx="526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属性：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52B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参数，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64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层，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8192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嵌入维度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B3DF17-1FE9-BC16-5FDE-F7FA88FC5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514" y="1560229"/>
            <a:ext cx="5536510" cy="373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445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模型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F45DB7-1043-F740-7BF7-6AB86B9BE98F}"/>
              </a:ext>
            </a:extLst>
          </p:cNvPr>
          <p:cNvSpPr txBox="1"/>
          <p:nvPr/>
        </p:nvSpPr>
        <p:spPr>
          <a:xfrm>
            <a:off x="662940" y="1120140"/>
            <a:ext cx="1515717" cy="482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11.PaLM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FA5FD80-D6BD-5C3B-C1B5-A3A2E2DB480C}"/>
              </a:ext>
            </a:extLst>
          </p:cNvPr>
          <p:cNvSpPr txBox="1"/>
          <p:nvPr/>
        </p:nvSpPr>
        <p:spPr>
          <a:xfrm>
            <a:off x="7163906" y="1872005"/>
            <a:ext cx="376891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PingFang SC"/>
              </a:rPr>
              <a:t>      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截至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2023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年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月，这是公开已知的最大密集语言模型。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PaLM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SwiGLU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激活，使用并行注意力、多查询注意力、旋转嵌入，并对输入和输出嵌入使用相同的矩阵。它没有使用偏置，使用了一个包含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256k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token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SentencePiece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tokenizer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PaLM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是在与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LaMDA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GLaM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类似的数据集上，用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780B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token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进行训练的。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628B16-E571-CBE1-3076-80319FA60AFB}"/>
              </a:ext>
            </a:extLst>
          </p:cNvPr>
          <p:cNvSpPr txBox="1"/>
          <p:nvPr/>
        </p:nvSpPr>
        <p:spPr>
          <a:xfrm>
            <a:off x="6669024" y="5786447"/>
            <a:ext cx="526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01010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论文地址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010101"/>
                </a:solidFill>
                <a:effectLst/>
                <a:latin typeface="PingFang SC"/>
                <a:hlinkClick r:id="rId2"/>
              </a:rPr>
              <a:t>https://arxiv.org/pdf/2204.02311.pdf</a:t>
            </a:r>
            <a:endParaRPr lang="en-US" altLang="zh-CN" b="0" i="0" dirty="0">
              <a:solidFill>
                <a:srgbClr val="222222"/>
              </a:solidFill>
              <a:effectLst/>
              <a:latin typeface="PingFang SC"/>
            </a:endParaRPr>
          </a:p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816AB1F-723A-6F97-7A52-12F3125571C4}"/>
              </a:ext>
            </a:extLst>
          </p:cNvPr>
          <p:cNvSpPr txBox="1"/>
          <p:nvPr/>
        </p:nvSpPr>
        <p:spPr>
          <a:xfrm>
            <a:off x="1259176" y="5500915"/>
            <a:ext cx="5566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属性：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540B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参数，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118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层，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18432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嵌入维度，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48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个注意力头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27986D4-25B1-5A6D-2ACB-8A8043B87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176" y="1510844"/>
            <a:ext cx="5722070" cy="395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37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模型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F45DB7-1043-F740-7BF7-6AB86B9BE98F}"/>
              </a:ext>
            </a:extLst>
          </p:cNvPr>
          <p:cNvSpPr txBox="1"/>
          <p:nvPr/>
        </p:nvSpPr>
        <p:spPr>
          <a:xfrm>
            <a:off x="662940" y="1120140"/>
            <a:ext cx="2104114" cy="482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12.GPT-NeoX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FA5FD80-D6BD-5C3B-C1B5-A3A2E2DB480C}"/>
              </a:ext>
            </a:extLst>
          </p:cNvPr>
          <p:cNvSpPr txBox="1"/>
          <p:nvPr/>
        </p:nvSpPr>
        <p:spPr>
          <a:xfrm>
            <a:off x="7074987" y="2502332"/>
            <a:ext cx="37689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PingFang SC"/>
              </a:rPr>
              <a:t>      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这是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Eleuther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的一个开源模型。它使用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DeepSpeed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(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微软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Nvidia Megatron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GPU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上进行训练，并使用与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GPT-J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相同的架构修改，在整个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Pile (400B token)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上进行训练。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628B16-E571-CBE1-3076-80319FA60AFB}"/>
              </a:ext>
            </a:extLst>
          </p:cNvPr>
          <p:cNvSpPr txBox="1"/>
          <p:nvPr/>
        </p:nvSpPr>
        <p:spPr>
          <a:xfrm>
            <a:off x="6669024" y="5623773"/>
            <a:ext cx="526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01010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论文地址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010101"/>
                </a:solidFill>
                <a:effectLst/>
                <a:latin typeface="PingFang SC"/>
                <a:hlinkClick r:id="rId2"/>
              </a:rPr>
              <a:t>https://arxiv.org/pdf/2204.06745.pdf</a:t>
            </a:r>
            <a:endParaRPr lang="en-US" altLang="zh-CN" b="0" i="0" dirty="0">
              <a:solidFill>
                <a:srgbClr val="222222"/>
              </a:solidFill>
              <a:effectLst/>
              <a:latin typeface="PingFang SC"/>
            </a:endParaRPr>
          </a:p>
          <a:p>
            <a:r>
              <a:rPr lang="zh-CN" altLang="en-US" b="0" i="0" dirty="0">
                <a:solidFill>
                  <a:srgbClr val="01010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项目地址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010101"/>
                </a:solidFill>
                <a:effectLst/>
                <a:latin typeface="PingFang SC"/>
                <a:hlinkClick r:id="rId3"/>
              </a:rPr>
              <a:t>https://github.com/EleutherAI/gpt-neox</a:t>
            </a:r>
            <a:endParaRPr lang="en-US" altLang="zh-CN" b="0" i="0" dirty="0">
              <a:solidFill>
                <a:srgbClr val="222222"/>
              </a:solidFill>
              <a:effectLst/>
              <a:latin typeface="PingFang SC"/>
            </a:endParaRPr>
          </a:p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816AB1F-723A-6F97-7A52-12F3125571C4}"/>
              </a:ext>
            </a:extLst>
          </p:cNvPr>
          <p:cNvSpPr txBox="1"/>
          <p:nvPr/>
        </p:nvSpPr>
        <p:spPr>
          <a:xfrm>
            <a:off x="1233544" y="5529367"/>
            <a:ext cx="556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属性：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20B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参数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04D7C9-CE80-CCA8-1345-FFAA8D07BF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256" y="1885951"/>
            <a:ext cx="5566175" cy="324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17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模型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F45DB7-1043-F740-7BF7-6AB86B9BE98F}"/>
              </a:ext>
            </a:extLst>
          </p:cNvPr>
          <p:cNvSpPr txBox="1"/>
          <p:nvPr/>
        </p:nvSpPr>
        <p:spPr>
          <a:xfrm>
            <a:off x="662940" y="1120140"/>
            <a:ext cx="1515717" cy="482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13.GPT-J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FA5FD80-D6BD-5C3B-C1B5-A3A2E2DB480C}"/>
              </a:ext>
            </a:extLst>
          </p:cNvPr>
          <p:cNvSpPr txBox="1"/>
          <p:nvPr/>
        </p:nvSpPr>
        <p:spPr>
          <a:xfrm>
            <a:off x="1420798" y="4213215"/>
            <a:ext cx="89196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1A1A1A"/>
                </a:solidFill>
                <a:effectLst/>
                <a:latin typeface="PingFang SC"/>
              </a:rPr>
              <a:t>         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GPT-J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因完全开源而闻名，并且与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GPT-3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论文中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6.7B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版本性能相媲美。它在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TPU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上进行训练，并使用旋转嵌入，并行注意力。为降低复杂性，它仅使用了密集注意力层。它是在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Pile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上训练的，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Pile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是一个由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Eleuther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AI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创建的开放数据集，包含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个较小的数据集，包括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Common Crawl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OpenWebText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、书籍和论文。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628B16-E571-CBE1-3076-80319FA60AFB}"/>
              </a:ext>
            </a:extLst>
          </p:cNvPr>
          <p:cNvSpPr txBox="1"/>
          <p:nvPr/>
        </p:nvSpPr>
        <p:spPr>
          <a:xfrm>
            <a:off x="4252405" y="5897851"/>
            <a:ext cx="7307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1010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项目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地址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010101"/>
                </a:solidFill>
                <a:effectLst/>
                <a:latin typeface="PingFang SC"/>
                <a:hlinkClick r:id="rId2"/>
              </a:rPr>
              <a:t>https://github.com/kingoflolz/mesh-transformer-jax/#gpt-j-6b</a:t>
            </a:r>
            <a:endParaRPr lang="en-US" altLang="zh-CN" b="0" i="0" dirty="0">
              <a:solidFill>
                <a:srgbClr val="222222"/>
              </a:solidFill>
              <a:effectLst/>
              <a:latin typeface="PingFang SC"/>
            </a:endParaRPr>
          </a:p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816AB1F-723A-6F97-7A52-12F3125571C4}"/>
              </a:ext>
            </a:extLst>
          </p:cNvPr>
          <p:cNvSpPr txBox="1"/>
          <p:nvPr/>
        </p:nvSpPr>
        <p:spPr>
          <a:xfrm>
            <a:off x="1977493" y="3753226"/>
            <a:ext cx="556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1010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属性：</a:t>
            </a:r>
            <a:r>
              <a:rPr lang="en-US" altLang="zh-CN" b="0" i="0" dirty="0">
                <a:solidFill>
                  <a:srgbClr val="01010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6.7B 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参数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0F6276-D7EC-BF1D-87A4-E4E960D3B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247" y="1552022"/>
            <a:ext cx="9444744" cy="202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04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模型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F45DB7-1043-F740-7BF7-6AB86B9BE98F}"/>
              </a:ext>
            </a:extLst>
          </p:cNvPr>
          <p:cNvSpPr txBox="1"/>
          <p:nvPr/>
        </p:nvSpPr>
        <p:spPr>
          <a:xfrm>
            <a:off x="662940" y="1120140"/>
            <a:ext cx="1515717" cy="482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14.GLaM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FA5FD80-D6BD-5C3B-C1B5-A3A2E2DB480C}"/>
              </a:ext>
            </a:extLst>
          </p:cNvPr>
          <p:cNvSpPr txBox="1"/>
          <p:nvPr/>
        </p:nvSpPr>
        <p:spPr>
          <a:xfrm>
            <a:off x="1420797" y="4610780"/>
            <a:ext cx="89196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1A1A1A"/>
                </a:solidFill>
                <a:effectLst/>
                <a:latin typeface="PingFang SC"/>
              </a:rPr>
              <a:t>        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GLaM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被称为「通用语言模型」，是一个混合专家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MoE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模型，其中的参数是稀疏激活。它每层有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64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个专家，每个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token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激活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96.6B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参数。每一层都有一个门控单元，它为每个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token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选择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64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MLP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中的一个或两个。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628B16-E571-CBE1-3076-80319FA60AFB}"/>
              </a:ext>
            </a:extLst>
          </p:cNvPr>
          <p:cNvSpPr txBox="1"/>
          <p:nvPr/>
        </p:nvSpPr>
        <p:spPr>
          <a:xfrm>
            <a:off x="6567779" y="5834240"/>
            <a:ext cx="4858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01010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论文地址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010101"/>
                </a:solidFill>
                <a:effectLst/>
                <a:latin typeface="PingFang SC"/>
                <a:hlinkClick r:id="rId2"/>
              </a:rPr>
              <a:t>https://arxiv.org/pdf/2112.06905.pdf</a:t>
            </a:r>
            <a:endParaRPr lang="en-US" altLang="zh-CN" b="0" i="0" dirty="0">
              <a:solidFill>
                <a:srgbClr val="222222"/>
              </a:solidFill>
              <a:effectLst/>
              <a:latin typeface="PingFang SC"/>
            </a:endParaRPr>
          </a:p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816AB1F-723A-6F97-7A52-12F3125571C4}"/>
              </a:ext>
            </a:extLst>
          </p:cNvPr>
          <p:cNvSpPr txBox="1"/>
          <p:nvPr/>
        </p:nvSpPr>
        <p:spPr>
          <a:xfrm>
            <a:off x="1842321" y="4221896"/>
            <a:ext cx="556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1010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属性：</a:t>
            </a:r>
            <a:r>
              <a:rPr lang="en-US" altLang="zh-CN" b="0" i="0" dirty="0">
                <a:solidFill>
                  <a:srgbClr val="01010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1.2T 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参数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517C442-3E67-B3BD-CF31-27BE935CF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22" y="1566756"/>
            <a:ext cx="9237639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300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6204" y="2511674"/>
            <a:ext cx="3392334" cy="1834653"/>
            <a:chOff x="946204" y="2602082"/>
            <a:chExt cx="3392334" cy="1834653"/>
          </a:xfrm>
        </p:grpSpPr>
        <p:grpSp>
          <p:nvGrpSpPr>
            <p:cNvPr id="4" name="组合 3"/>
            <p:cNvGrpSpPr/>
            <p:nvPr/>
          </p:nvGrpSpPr>
          <p:grpSpPr>
            <a:xfrm>
              <a:off x="1682709" y="2967335"/>
              <a:ext cx="1882346" cy="1190835"/>
              <a:chOff x="1939383" y="2967335"/>
              <a:chExt cx="1882346" cy="1190835"/>
            </a:xfrm>
          </p:grpSpPr>
          <p:sp>
            <p:nvSpPr>
              <p:cNvPr id="38" name="文本框 37"/>
              <p:cNvSpPr txBox="1"/>
              <p:nvPr/>
            </p:nvSpPr>
            <p:spPr>
              <a:xfrm>
                <a:off x="1939383" y="2967335"/>
                <a:ext cx="18823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5400" b="1" dirty="0">
                    <a:solidFill>
                      <a:schemeClr val="accent1"/>
                    </a:solidFill>
                    <a:latin typeface="+mj-ea"/>
                    <a:ea typeface="+mj-ea"/>
                  </a:rPr>
                  <a:t>目录</a:t>
                </a:r>
              </a:p>
            </p:txBody>
          </p:sp>
          <p:sp>
            <p:nvSpPr>
              <p:cNvPr id="79" name="文本框 78"/>
              <p:cNvSpPr txBox="1"/>
              <p:nvPr/>
            </p:nvSpPr>
            <p:spPr>
              <a:xfrm>
                <a:off x="1978019" y="3758060"/>
                <a:ext cx="18050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2000" spc="-40" dirty="0">
                    <a:solidFill>
                      <a:schemeClr val="accent1"/>
                    </a:solidFill>
                    <a:latin typeface="+mn-ea"/>
                    <a:cs typeface="Segoe UI Light" panose="020B0502040204020203" pitchFamily="34" charset="0"/>
                  </a:rPr>
                  <a:t>CONTENTS</a:t>
                </a:r>
                <a:endParaRPr lang="zh-CN" altLang="en-US" sz="2000" spc="-40" dirty="0">
                  <a:solidFill>
                    <a:schemeClr val="accent1"/>
                  </a:solidFill>
                  <a:latin typeface="+mn-ea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46204" y="2602082"/>
              <a:ext cx="1120577" cy="824839"/>
              <a:chOff x="1247916" y="2585043"/>
              <a:chExt cx="1120577" cy="824839"/>
            </a:xfrm>
          </p:grpSpPr>
          <p:cxnSp>
            <p:nvCxnSpPr>
              <p:cNvPr id="80" name="直接连接符 79"/>
              <p:cNvCxnSpPr/>
              <p:nvPr/>
            </p:nvCxnSpPr>
            <p:spPr>
              <a:xfrm flipH="1">
                <a:off x="1247916" y="2697889"/>
                <a:ext cx="711993" cy="711993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 flipH="1">
                <a:off x="1656500" y="2585043"/>
                <a:ext cx="711993" cy="711993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组合 6"/>
            <p:cNvGrpSpPr/>
            <p:nvPr/>
          </p:nvGrpSpPr>
          <p:grpSpPr>
            <a:xfrm>
              <a:off x="3217961" y="3611896"/>
              <a:ext cx="1120577" cy="824839"/>
              <a:chOff x="3485927" y="3611896"/>
              <a:chExt cx="1120577" cy="824839"/>
            </a:xfrm>
          </p:grpSpPr>
          <p:cxnSp>
            <p:nvCxnSpPr>
              <p:cNvPr id="82" name="直接连接符 81"/>
              <p:cNvCxnSpPr/>
              <p:nvPr/>
            </p:nvCxnSpPr>
            <p:spPr>
              <a:xfrm flipH="1">
                <a:off x="3485927" y="3724742"/>
                <a:ext cx="711993" cy="711993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 flipH="1">
                <a:off x="3894511" y="3611896"/>
                <a:ext cx="711993" cy="711993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组合 14"/>
          <p:cNvGrpSpPr/>
          <p:nvPr/>
        </p:nvGrpSpPr>
        <p:grpSpPr>
          <a:xfrm>
            <a:off x="5801995" y="527685"/>
            <a:ext cx="6006465" cy="3633770"/>
            <a:chOff x="9464" y="2376"/>
            <a:chExt cx="8891" cy="5378"/>
          </a:xfrm>
        </p:grpSpPr>
        <p:grpSp>
          <p:nvGrpSpPr>
            <p:cNvPr id="61" name="组合 60"/>
            <p:cNvGrpSpPr/>
            <p:nvPr/>
          </p:nvGrpSpPr>
          <p:grpSpPr>
            <a:xfrm>
              <a:off x="9468" y="6736"/>
              <a:ext cx="2165" cy="1018"/>
              <a:chOff x="1255431" y="4179896"/>
              <a:chExt cx="954304" cy="646331"/>
            </a:xfrm>
          </p:grpSpPr>
          <p:sp>
            <p:nvSpPr>
              <p:cNvPr id="63" name="矩形 62"/>
              <p:cNvSpPr/>
              <p:nvPr/>
            </p:nvSpPr>
            <p:spPr>
              <a:xfrm>
                <a:off x="1255431" y="4179896"/>
                <a:ext cx="885048" cy="64633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Part 4</a:t>
                </a:r>
                <a:r>
                  <a:rPr lang="en-US" altLang="zh-CN" sz="2800" b="1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    </a:t>
                </a:r>
                <a:endParaRPr lang="zh-CN" altLang="en-US" sz="28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cxnSp>
            <p:nvCxnSpPr>
              <p:cNvPr id="64" name="直接连接符 63"/>
              <p:cNvCxnSpPr/>
              <p:nvPr/>
            </p:nvCxnSpPr>
            <p:spPr>
              <a:xfrm>
                <a:off x="2209735" y="4197061"/>
                <a:ext cx="0" cy="612000"/>
              </a:xfrm>
              <a:prstGeom prst="line">
                <a:avLst/>
              </a:prstGeom>
              <a:ln w="44450" cap="rnd"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/>
            <p:cNvGrpSpPr/>
            <p:nvPr/>
          </p:nvGrpSpPr>
          <p:grpSpPr>
            <a:xfrm>
              <a:off x="9464" y="2376"/>
              <a:ext cx="8891" cy="3904"/>
              <a:chOff x="9464" y="1985"/>
              <a:chExt cx="8891" cy="3904"/>
            </a:xfrm>
          </p:grpSpPr>
          <p:grpSp>
            <p:nvGrpSpPr>
              <p:cNvPr id="65" name="组合 64"/>
              <p:cNvGrpSpPr/>
              <p:nvPr/>
            </p:nvGrpSpPr>
            <p:grpSpPr>
              <a:xfrm>
                <a:off x="9468" y="4869"/>
                <a:ext cx="8848" cy="1020"/>
                <a:chOff x="1255431" y="4178227"/>
                <a:chExt cx="3899977" cy="648000"/>
              </a:xfrm>
            </p:grpSpPr>
            <p:sp>
              <p:nvSpPr>
                <p:cNvPr id="66" name="文本框 65"/>
                <p:cNvSpPr txBox="1"/>
                <p:nvPr/>
              </p:nvSpPr>
              <p:spPr>
                <a:xfrm>
                  <a:off x="2315144" y="4178227"/>
                  <a:ext cx="2840264" cy="5486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sz="3200" b="1" kern="300" spc="100" dirty="0">
                      <a:solidFill>
                        <a:schemeClr val="accent1"/>
                      </a:solidFill>
                      <a:uFillTx/>
                      <a:latin typeface="宋体" panose="02010600030101010101" pitchFamily="2" charset="-122"/>
                      <a:ea typeface="宋体" panose="02010600030101010101" pitchFamily="2" charset="-122"/>
                    </a:rPr>
                    <a:t>架构变化</a:t>
                  </a:r>
                </a:p>
              </p:txBody>
            </p:sp>
            <p:sp>
              <p:nvSpPr>
                <p:cNvPr id="67" name="矩形 66"/>
                <p:cNvSpPr/>
                <p:nvPr/>
              </p:nvSpPr>
              <p:spPr>
                <a:xfrm>
                  <a:off x="1255431" y="4179896"/>
                  <a:ext cx="885048" cy="64633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solidFill>
                        <a:schemeClr val="bg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Part </a:t>
                  </a:r>
                  <a:r>
                    <a:rPr lang="en-US" altLang="zh-CN" sz="2800" b="1" spc="100" dirty="0">
                      <a:solidFill>
                        <a:schemeClr val="bg1"/>
                      </a:solidFill>
                      <a:uFillTx/>
                      <a:latin typeface="宋体" panose="02010600030101010101" pitchFamily="2" charset="-122"/>
                      <a:ea typeface="宋体" panose="02010600030101010101" pitchFamily="2" charset="-122"/>
                    </a:rPr>
                    <a:t>3       </a:t>
                  </a:r>
                </a:p>
              </p:txBody>
            </p:sp>
            <p:cxnSp>
              <p:nvCxnSpPr>
                <p:cNvPr id="68" name="直接连接符 67"/>
                <p:cNvCxnSpPr/>
                <p:nvPr/>
              </p:nvCxnSpPr>
              <p:spPr>
                <a:xfrm>
                  <a:off x="2209735" y="4197061"/>
                  <a:ext cx="0" cy="612000"/>
                </a:xfrm>
                <a:prstGeom prst="line">
                  <a:avLst/>
                </a:prstGeom>
                <a:ln w="44450" cap="rnd"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组合 12"/>
              <p:cNvGrpSpPr/>
              <p:nvPr/>
            </p:nvGrpSpPr>
            <p:grpSpPr>
              <a:xfrm>
                <a:off x="9464" y="1985"/>
                <a:ext cx="8891" cy="2450"/>
                <a:chOff x="9464" y="1968"/>
                <a:chExt cx="8891" cy="2450"/>
              </a:xfrm>
            </p:grpSpPr>
            <p:grpSp>
              <p:nvGrpSpPr>
                <p:cNvPr id="69" name="组合 68"/>
                <p:cNvGrpSpPr/>
                <p:nvPr/>
              </p:nvGrpSpPr>
              <p:grpSpPr>
                <a:xfrm>
                  <a:off x="9464" y="3400"/>
                  <a:ext cx="8891" cy="1018"/>
                  <a:chOff x="1255431" y="4179896"/>
                  <a:chExt cx="3918793" cy="646331"/>
                </a:xfrm>
              </p:grpSpPr>
              <p:sp>
                <p:nvSpPr>
                  <p:cNvPr id="70" name="文本框 69"/>
                  <p:cNvSpPr txBox="1"/>
                  <p:nvPr/>
                </p:nvSpPr>
                <p:spPr>
                  <a:xfrm>
                    <a:off x="2386420" y="4212273"/>
                    <a:ext cx="2787804" cy="54835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sz="3200" b="1" kern="300" spc="100" dirty="0">
                        <a:solidFill>
                          <a:schemeClr val="accent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模型</a:t>
                    </a:r>
                    <a:r>
                      <a:rPr lang="zh-CN" altLang="en-US" sz="3200" b="1" kern="300" spc="100" dirty="0">
                        <a:solidFill>
                          <a:schemeClr val="accent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介绍</a:t>
                    </a:r>
                    <a:endParaRPr lang="zh-CN" sz="3200" b="1" kern="300" spc="100" dirty="0">
                      <a:solidFill>
                        <a:schemeClr val="accent1"/>
                      </a:solidFill>
                      <a:uFillTx/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1" name="矩形 70"/>
                  <p:cNvSpPr/>
                  <p:nvPr/>
                </p:nvSpPr>
                <p:spPr>
                  <a:xfrm>
                    <a:off x="1255431" y="4179896"/>
                    <a:ext cx="885048" cy="646331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2400" b="1" dirty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Part 2</a:t>
                    </a:r>
                    <a:r>
                      <a:rPr lang="en-US" altLang="zh-CN" sz="2800" b="1" dirty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      </a:t>
                    </a:r>
                    <a:endParaRPr lang="zh-CN" altLang="en-US" sz="2800" b="1" dirty="0">
                      <a:solidFill>
                        <a:schemeClr val="bg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  <p:cxnSp>
                <p:nvCxnSpPr>
                  <p:cNvPr id="72" name="直接连接符 71"/>
                  <p:cNvCxnSpPr/>
                  <p:nvPr/>
                </p:nvCxnSpPr>
                <p:spPr>
                  <a:xfrm>
                    <a:off x="2209735" y="4197061"/>
                    <a:ext cx="0" cy="612000"/>
                  </a:xfrm>
                  <a:prstGeom prst="line">
                    <a:avLst/>
                  </a:prstGeom>
                  <a:ln w="44450" cap="rnd"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" name="组合 8"/>
                <p:cNvGrpSpPr/>
                <p:nvPr/>
              </p:nvGrpSpPr>
              <p:grpSpPr>
                <a:xfrm>
                  <a:off x="9464" y="1968"/>
                  <a:ext cx="8734" cy="1017"/>
                  <a:chOff x="1255431" y="4179896"/>
                  <a:chExt cx="3849423" cy="646331"/>
                </a:xfrm>
              </p:grpSpPr>
              <p:sp>
                <p:nvSpPr>
                  <p:cNvPr id="10" name="文本框 9"/>
                  <p:cNvSpPr txBox="1"/>
                  <p:nvPr>
                    <p:custDataLst>
                      <p:tags r:id="rId8"/>
                    </p:custDataLst>
                  </p:nvPr>
                </p:nvSpPr>
                <p:spPr>
                  <a:xfrm>
                    <a:off x="2386649" y="4257043"/>
                    <a:ext cx="2718205" cy="54889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3200" b="1" kern="300" spc="100" dirty="0">
                        <a:solidFill>
                          <a:schemeClr val="accent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Transformer</a:t>
                    </a:r>
                    <a:r>
                      <a:rPr lang="zh-CN" altLang="en-US" sz="3200" b="1" kern="300" spc="100" dirty="0">
                        <a:solidFill>
                          <a:schemeClr val="accent1"/>
                        </a:solidFill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简介</a:t>
                    </a:r>
                  </a:p>
                </p:txBody>
              </p:sp>
              <p:sp>
                <p:nvSpPr>
                  <p:cNvPr id="11" name="矩形 10"/>
                  <p:cNvSpPr/>
                  <p:nvPr>
                    <p:custDataLst>
                      <p:tags r:id="rId9"/>
                    </p:custDataLst>
                  </p:nvPr>
                </p:nvSpPr>
                <p:spPr>
                  <a:xfrm>
                    <a:off x="1255431" y="4179896"/>
                    <a:ext cx="885048" cy="646331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2400" b="1" dirty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Part 1</a:t>
                    </a:r>
                    <a:r>
                      <a:rPr lang="en-US" altLang="zh-CN" sz="2800" b="1" dirty="0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       </a:t>
                    </a:r>
                    <a:endParaRPr lang="zh-CN" altLang="en-US" sz="2800" b="1" dirty="0">
                      <a:solidFill>
                        <a:schemeClr val="bg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  <p:cxnSp>
                <p:nvCxnSpPr>
                  <p:cNvPr id="12" name="直接连接符 11"/>
                  <p:cNvCxnSpPr/>
                  <p:nvPr>
                    <p:custDataLst>
                      <p:tags r:id="rId10"/>
                    </p:custDataLst>
                  </p:nvPr>
                </p:nvCxnSpPr>
                <p:spPr>
                  <a:xfrm>
                    <a:off x="2209735" y="4197061"/>
                    <a:ext cx="0" cy="612000"/>
                  </a:xfrm>
                  <a:prstGeom prst="line">
                    <a:avLst/>
                  </a:prstGeom>
                  <a:ln w="44450" cap="rnd"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7535580" y="3469479"/>
            <a:ext cx="416628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kern="300" spc="100" dirty="0">
                <a:solidFill>
                  <a:schemeClr val="accent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预训练后处理技术</a:t>
            </a: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5802157" y="4429295"/>
            <a:ext cx="1356458" cy="6878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Part 5</a:t>
            </a:r>
            <a:r>
              <a:rPr lang="en-US" altLang="zh-CN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endParaRPr lang="zh-CN" altLang="en-US" sz="28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8" name="直接连接符 7"/>
          <p:cNvCxnSpPr/>
          <p:nvPr>
            <p:custDataLst>
              <p:tags r:id="rId3"/>
            </p:custDataLst>
          </p:nvPr>
        </p:nvCxnSpPr>
        <p:spPr>
          <a:xfrm>
            <a:off x="7267300" y="4465342"/>
            <a:ext cx="0" cy="651300"/>
          </a:xfrm>
          <a:prstGeom prst="line">
            <a:avLst/>
          </a:prstGeom>
          <a:ln w="4445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7535580" y="4462619"/>
            <a:ext cx="416628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kern="300" spc="100" dirty="0">
                <a:solidFill>
                  <a:schemeClr val="accent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训练技术</a:t>
            </a:r>
          </a:p>
        </p:txBody>
      </p:sp>
      <p:sp>
        <p:nvSpPr>
          <p:cNvPr id="17" name="矩形 16"/>
          <p:cNvSpPr/>
          <p:nvPr>
            <p:custDataLst>
              <p:tags r:id="rId5"/>
            </p:custDataLst>
          </p:nvPr>
        </p:nvSpPr>
        <p:spPr>
          <a:xfrm>
            <a:off x="5804697" y="5384970"/>
            <a:ext cx="1356458" cy="6878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Part 6</a:t>
            </a:r>
            <a:r>
              <a:rPr lang="en-US" altLang="zh-CN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endParaRPr lang="zh-CN" altLang="en-US" sz="28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8" name="直接连接符 17"/>
          <p:cNvCxnSpPr/>
          <p:nvPr>
            <p:custDataLst>
              <p:tags r:id="rId6"/>
            </p:custDataLst>
          </p:nvPr>
        </p:nvCxnSpPr>
        <p:spPr>
          <a:xfrm>
            <a:off x="7267300" y="5384822"/>
            <a:ext cx="0" cy="651300"/>
          </a:xfrm>
          <a:prstGeom prst="line">
            <a:avLst/>
          </a:prstGeom>
          <a:ln w="4445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7535580" y="5386544"/>
            <a:ext cx="416628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kern="300" spc="100" dirty="0">
                <a:solidFill>
                  <a:schemeClr val="accent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其他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模型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F45DB7-1043-F740-7BF7-6AB86B9BE98F}"/>
              </a:ext>
            </a:extLst>
          </p:cNvPr>
          <p:cNvSpPr txBox="1"/>
          <p:nvPr/>
        </p:nvSpPr>
        <p:spPr>
          <a:xfrm>
            <a:off x="662939" y="1120140"/>
            <a:ext cx="1857623" cy="482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15.LAMDA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FA5FD80-D6BD-5C3B-C1B5-A3A2E2DB480C}"/>
              </a:ext>
            </a:extLst>
          </p:cNvPr>
          <p:cNvSpPr txBox="1"/>
          <p:nvPr/>
        </p:nvSpPr>
        <p:spPr>
          <a:xfrm>
            <a:off x="7302470" y="1602740"/>
            <a:ext cx="4161346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0" i="0" dirty="0">
                <a:solidFill>
                  <a:srgbClr val="1A1A1A"/>
                </a:solidFill>
                <a:effectLst/>
                <a:latin typeface="PingFang SC"/>
              </a:rPr>
              <a:t>        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LaMDA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对话模型是根据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Meena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创建的。它明确有一个包含大量对话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论坛的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2.81T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数据集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32k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SentencePiece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tokenizer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进行编码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。基础模型有时被称为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LaMDA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GLM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或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GLM- 137B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LaMDA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在此基础上添加了许多对话微调。</a:t>
            </a:r>
          </a:p>
          <a:p>
            <a:pPr algn="just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模型训练用了多少个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token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是明确的，它用到了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1024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TPUv3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，使用率为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56.5%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，训练时间为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57.7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天，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batch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大小为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256k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，可能是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bf16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，计算表明这将是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2.81T token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中的约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900B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628B16-E571-CBE1-3076-80319FA60AFB}"/>
              </a:ext>
            </a:extLst>
          </p:cNvPr>
          <p:cNvSpPr txBox="1"/>
          <p:nvPr/>
        </p:nvSpPr>
        <p:spPr>
          <a:xfrm>
            <a:off x="6669024" y="5854547"/>
            <a:ext cx="526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01010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论文地址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010101"/>
                </a:solidFill>
                <a:effectLst/>
                <a:latin typeface="PingFang SC"/>
                <a:hlinkClick r:id="rId2"/>
              </a:rPr>
              <a:t>https://arxiv.org/pdf/2201.08239.pdf</a:t>
            </a:r>
            <a:endParaRPr lang="en-US" altLang="zh-CN" b="0" i="0" dirty="0">
              <a:solidFill>
                <a:srgbClr val="222222"/>
              </a:solidFill>
              <a:effectLst/>
              <a:latin typeface="PingFang SC"/>
            </a:endParaRPr>
          </a:p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816AB1F-723A-6F97-7A52-12F3125571C4}"/>
              </a:ext>
            </a:extLst>
          </p:cNvPr>
          <p:cNvSpPr txBox="1"/>
          <p:nvPr/>
        </p:nvSpPr>
        <p:spPr>
          <a:xfrm>
            <a:off x="1264144" y="5537192"/>
            <a:ext cx="5566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属性：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137B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参数，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64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层，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8192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嵌入维度，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128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个注意力头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27986D4-25B1-5A6D-2ACB-8A8043B87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176" y="1510844"/>
            <a:ext cx="5722070" cy="395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574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模型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F45DB7-1043-F740-7BF7-6AB86B9BE98F}"/>
              </a:ext>
            </a:extLst>
          </p:cNvPr>
          <p:cNvSpPr txBox="1"/>
          <p:nvPr/>
        </p:nvSpPr>
        <p:spPr>
          <a:xfrm>
            <a:off x="662939" y="1120140"/>
            <a:ext cx="1857623" cy="482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16.Switch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FA5FD80-D6BD-5C3B-C1B5-A3A2E2DB480C}"/>
              </a:ext>
            </a:extLst>
          </p:cNvPr>
          <p:cNvSpPr txBox="1"/>
          <p:nvPr/>
        </p:nvSpPr>
        <p:spPr>
          <a:xfrm>
            <a:off x="7418037" y="2889523"/>
            <a:ext cx="37689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0" i="0" dirty="0">
                <a:solidFill>
                  <a:srgbClr val="1A1A1A"/>
                </a:solidFill>
                <a:effectLst/>
                <a:latin typeface="PingFang SC"/>
              </a:rPr>
              <a:t>        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SwitchTransformer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GLaM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进行了改进，它只路由到一个专家，从而减少了计算量。它的创新是使用了不同的路由机制，证明了路由到单个专家是有效的。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628B16-E571-CBE1-3076-80319FA60AFB}"/>
              </a:ext>
            </a:extLst>
          </p:cNvPr>
          <p:cNvSpPr txBox="1"/>
          <p:nvPr/>
        </p:nvSpPr>
        <p:spPr>
          <a:xfrm>
            <a:off x="6669024" y="5854547"/>
            <a:ext cx="526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01010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论文地址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010101"/>
                </a:solidFill>
                <a:effectLst/>
                <a:latin typeface="PingFang SC"/>
                <a:hlinkClick r:id="rId2"/>
              </a:rPr>
              <a:t>https://arxiv.org/pdf/2101.03961.pdf</a:t>
            </a:r>
            <a:endParaRPr lang="en-US" altLang="zh-CN" b="0" i="0" dirty="0">
              <a:solidFill>
                <a:srgbClr val="222222"/>
              </a:solidFill>
              <a:effectLst/>
              <a:latin typeface="PingFang SC"/>
            </a:endParaRPr>
          </a:p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816AB1F-723A-6F97-7A52-12F3125571C4}"/>
              </a:ext>
            </a:extLst>
          </p:cNvPr>
          <p:cNvSpPr txBox="1"/>
          <p:nvPr/>
        </p:nvSpPr>
        <p:spPr>
          <a:xfrm>
            <a:off x="1102849" y="5561907"/>
            <a:ext cx="556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属性：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1T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参数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9E32E6-D9C4-F71E-D449-500B8C4DB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238" y="1602740"/>
            <a:ext cx="5644888" cy="386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97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模型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F45DB7-1043-F740-7BF7-6AB86B9BE98F}"/>
              </a:ext>
            </a:extLst>
          </p:cNvPr>
          <p:cNvSpPr txBox="1"/>
          <p:nvPr/>
        </p:nvSpPr>
        <p:spPr>
          <a:xfrm>
            <a:off x="662940" y="1120140"/>
            <a:ext cx="2048455" cy="482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17.BLOOM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FA5FD80-D6BD-5C3B-C1B5-A3A2E2DB480C}"/>
              </a:ext>
            </a:extLst>
          </p:cNvPr>
          <p:cNvSpPr txBox="1"/>
          <p:nvPr/>
        </p:nvSpPr>
        <p:spPr>
          <a:xfrm>
            <a:off x="1468504" y="4340436"/>
            <a:ext cx="89196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PingFang SC"/>
              </a:rPr>
              <a:t>       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截止于本文梳理的时间，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BLOOM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是最大的开源模型。它在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HuggingFace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语料库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ROOTS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上进行训练，该语料库包含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498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HuggingFace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数据集。该模型在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366B token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上进行训练，并且位置编码是用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ALiBi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完成的。它用到了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250k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词汇表大小的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BPE tokenizer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，帮助它适应多语言数据。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628B16-E571-CBE1-3076-80319FA60AFB}"/>
              </a:ext>
            </a:extLst>
          </p:cNvPr>
          <p:cNvSpPr txBox="1"/>
          <p:nvPr/>
        </p:nvSpPr>
        <p:spPr>
          <a:xfrm>
            <a:off x="6567779" y="5834240"/>
            <a:ext cx="4858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01010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论文地址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010101"/>
                </a:solidFill>
                <a:effectLst/>
                <a:latin typeface="PingFang SC"/>
                <a:hlinkClick r:id="rId2"/>
              </a:rPr>
              <a:t>https://arxiv.org/pdf/2211.05100.pdf</a:t>
            </a:r>
            <a:endParaRPr lang="en-US" altLang="zh-CN" b="0" i="0" dirty="0">
              <a:solidFill>
                <a:srgbClr val="222222"/>
              </a:solidFill>
              <a:effectLst/>
              <a:latin typeface="PingFang SC"/>
            </a:endParaRPr>
          </a:p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816AB1F-723A-6F97-7A52-12F3125571C4}"/>
              </a:ext>
            </a:extLst>
          </p:cNvPr>
          <p:cNvSpPr txBox="1"/>
          <p:nvPr/>
        </p:nvSpPr>
        <p:spPr>
          <a:xfrm>
            <a:off x="1972321" y="3914969"/>
            <a:ext cx="7553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属性：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176B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参数，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70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层，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14336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嵌入维度，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112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个注意力头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185008-3914-ECED-0858-56756A875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86" y="1864661"/>
            <a:ext cx="1028700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396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模型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F45DB7-1043-F740-7BF7-6AB86B9BE98F}"/>
              </a:ext>
            </a:extLst>
          </p:cNvPr>
          <p:cNvSpPr txBox="1"/>
          <p:nvPr/>
        </p:nvSpPr>
        <p:spPr>
          <a:xfrm>
            <a:off x="662939" y="1120140"/>
            <a:ext cx="2294946" cy="482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18.Galactica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FA5FD80-D6BD-5C3B-C1B5-A3A2E2DB480C}"/>
              </a:ext>
            </a:extLst>
          </p:cNvPr>
          <p:cNvSpPr txBox="1"/>
          <p:nvPr/>
        </p:nvSpPr>
        <p:spPr>
          <a:xfrm>
            <a:off x="7418037" y="2698691"/>
            <a:ext cx="376891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b="0" i="0" dirty="0">
                <a:solidFill>
                  <a:srgbClr val="1A1A1A"/>
                </a:solidFill>
                <a:effectLst/>
                <a:latin typeface="PingFang SC"/>
              </a:rPr>
              <a:t>        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Galactica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是一个科学模型，主要以论文、少量代码、其他基于知识的数据和一些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Common Crawl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数据为基础进行预训练。它用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&lt;work&gt; token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对工作记忆进行编码，并使用特殊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token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对引文进行编码。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628B16-E571-CBE1-3076-80319FA60AFB}"/>
              </a:ext>
            </a:extLst>
          </p:cNvPr>
          <p:cNvSpPr txBox="1"/>
          <p:nvPr/>
        </p:nvSpPr>
        <p:spPr>
          <a:xfrm>
            <a:off x="6669024" y="5854547"/>
            <a:ext cx="526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1010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论文地址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010101"/>
                </a:solidFill>
                <a:effectLst/>
                <a:latin typeface="PingFang SC"/>
                <a:hlinkClick r:id="rId2"/>
              </a:rPr>
              <a:t>https://arxiv.org/pdf/2211.09085.pdf</a:t>
            </a:r>
            <a:endParaRPr lang="en-US" altLang="zh-CN" b="0" i="0" dirty="0">
              <a:solidFill>
                <a:srgbClr val="222222"/>
              </a:solidFill>
              <a:effectLst/>
              <a:latin typeface="PingFang SC"/>
            </a:endParaRPr>
          </a:p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816AB1F-723A-6F97-7A52-12F3125571C4}"/>
              </a:ext>
            </a:extLst>
          </p:cNvPr>
          <p:cNvSpPr txBox="1"/>
          <p:nvPr/>
        </p:nvSpPr>
        <p:spPr>
          <a:xfrm>
            <a:off x="1375850" y="5515993"/>
            <a:ext cx="556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1010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属性：</a:t>
            </a:r>
            <a:r>
              <a:rPr lang="en-US" altLang="zh-CN" dirty="0">
                <a:solidFill>
                  <a:srgbClr val="01010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120B </a:t>
            </a:r>
            <a:r>
              <a:rPr lang="zh-CN" altLang="en-US" dirty="0">
                <a:solidFill>
                  <a:srgbClr val="01010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参数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9D97F54-4491-8272-106D-CB679BEAC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50" y="1800762"/>
            <a:ext cx="6204128" cy="343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70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模型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F45DB7-1043-F740-7BF7-6AB86B9BE98F}"/>
              </a:ext>
            </a:extLst>
          </p:cNvPr>
          <p:cNvSpPr txBox="1"/>
          <p:nvPr/>
        </p:nvSpPr>
        <p:spPr>
          <a:xfrm>
            <a:off x="662940" y="1120140"/>
            <a:ext cx="2048455" cy="482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19.LLaMa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FA5FD80-D6BD-5C3B-C1B5-A3A2E2DB480C}"/>
              </a:ext>
            </a:extLst>
          </p:cNvPr>
          <p:cNvSpPr txBox="1"/>
          <p:nvPr/>
        </p:nvSpPr>
        <p:spPr>
          <a:xfrm>
            <a:off x="1436699" y="4772639"/>
            <a:ext cx="89196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LLaMa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像是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Chinchilla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的复制品，有着相当标准的训练组合，大部分为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Common Crawl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628B16-E571-CBE1-3076-80319FA60AFB}"/>
              </a:ext>
            </a:extLst>
          </p:cNvPr>
          <p:cNvSpPr txBox="1"/>
          <p:nvPr/>
        </p:nvSpPr>
        <p:spPr>
          <a:xfrm>
            <a:off x="6567779" y="5834240"/>
            <a:ext cx="4858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1010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论文地址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010101"/>
                </a:solidFill>
                <a:effectLst/>
                <a:latin typeface="PingFang SC"/>
                <a:hlinkClick r:id="rId2"/>
              </a:rPr>
              <a:t>https://arxiv.org/pdf/2302.13971.pdf</a:t>
            </a:r>
            <a:endParaRPr lang="en-US" altLang="zh-CN" b="0" i="0" dirty="0">
              <a:solidFill>
                <a:srgbClr val="222222"/>
              </a:solidFill>
              <a:effectLst/>
              <a:latin typeface="PingFang SC"/>
            </a:endParaRPr>
          </a:p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816AB1F-723A-6F97-7A52-12F3125571C4}"/>
              </a:ext>
            </a:extLst>
          </p:cNvPr>
          <p:cNvSpPr txBox="1"/>
          <p:nvPr/>
        </p:nvSpPr>
        <p:spPr>
          <a:xfrm>
            <a:off x="1926863" y="4385451"/>
            <a:ext cx="556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1010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属性：</a:t>
            </a:r>
            <a:r>
              <a:rPr lang="en-US" altLang="zh-CN" dirty="0">
                <a:solidFill>
                  <a:srgbClr val="01010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65B </a:t>
            </a:r>
            <a:r>
              <a:rPr lang="zh-CN" altLang="en-US" dirty="0">
                <a:solidFill>
                  <a:srgbClr val="01010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参数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6E4C9C6-7FC2-30AF-431F-7A90B12F1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719263"/>
            <a:ext cx="10287000" cy="250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532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模型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F45DB7-1043-F740-7BF7-6AB86B9BE98F}"/>
              </a:ext>
            </a:extLst>
          </p:cNvPr>
          <p:cNvSpPr txBox="1"/>
          <p:nvPr/>
        </p:nvSpPr>
        <p:spPr>
          <a:xfrm>
            <a:off x="662940" y="1120140"/>
            <a:ext cx="2048455" cy="482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20.OPT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FA5FD80-D6BD-5C3B-C1B5-A3A2E2DB480C}"/>
              </a:ext>
            </a:extLst>
          </p:cNvPr>
          <p:cNvSpPr txBox="1"/>
          <p:nvPr/>
        </p:nvSpPr>
        <p:spPr>
          <a:xfrm>
            <a:off x="1444651" y="4164699"/>
            <a:ext cx="891969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0" i="0" dirty="0">
                <a:solidFill>
                  <a:srgbClr val="1A1A1A"/>
                </a:solidFill>
                <a:effectLst/>
                <a:latin typeface="PingFang SC"/>
              </a:rPr>
              <a:t>       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这是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GPT-3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的复刻版，它在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Pile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PushShift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reddit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上训练，只有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180B token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这些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Meta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论文完全不是相互关联的项目。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LLama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OPT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Galactica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共有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41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位作者，只有一位是重合的。</a:t>
            </a:r>
          </a:p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628B16-E571-CBE1-3076-80319FA60AFB}"/>
              </a:ext>
            </a:extLst>
          </p:cNvPr>
          <p:cNvSpPr txBox="1"/>
          <p:nvPr/>
        </p:nvSpPr>
        <p:spPr>
          <a:xfrm>
            <a:off x="1016110" y="5411449"/>
            <a:ext cx="10823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1010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论文地址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010101"/>
                </a:solidFill>
                <a:effectLst/>
                <a:latin typeface="PingFang SC"/>
                <a:hlinkClick r:id="rId2"/>
              </a:rPr>
              <a:t>https://arxiv.org/pdf/2205.01068.pdf</a:t>
            </a:r>
            <a:endParaRPr lang="en-US" altLang="zh-CN" b="0" i="0" dirty="0">
              <a:solidFill>
                <a:srgbClr val="222222"/>
              </a:solidFill>
              <a:effectLst/>
              <a:latin typeface="PingFang SC"/>
            </a:endParaRPr>
          </a:p>
          <a:p>
            <a:r>
              <a:rPr lang="zh-CN" altLang="en-US" dirty="0">
                <a:solidFill>
                  <a:srgbClr val="01010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项目地址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010101"/>
                </a:solidFill>
                <a:effectLst/>
                <a:latin typeface="PingFang SC"/>
                <a:hlinkClick r:id="rId3"/>
              </a:rPr>
              <a:t>https://github.com/facebookresearch/metaseq/blob/main/projects/OPT/chronicles/OPT175B_Logbook.pdf</a:t>
            </a:r>
            <a:endParaRPr lang="en-US" altLang="zh-CN" b="0" i="0" dirty="0">
              <a:solidFill>
                <a:srgbClr val="222222"/>
              </a:solidFill>
              <a:effectLst/>
              <a:latin typeface="PingFang SC"/>
            </a:endParaRPr>
          </a:p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816AB1F-723A-6F97-7A52-12F3125571C4}"/>
              </a:ext>
            </a:extLst>
          </p:cNvPr>
          <p:cNvSpPr txBox="1"/>
          <p:nvPr/>
        </p:nvSpPr>
        <p:spPr>
          <a:xfrm>
            <a:off x="1912031" y="3795367"/>
            <a:ext cx="556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1010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属性：</a:t>
            </a:r>
            <a:r>
              <a:rPr lang="en-US" altLang="zh-CN" dirty="0">
                <a:solidFill>
                  <a:srgbClr val="01010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175B </a:t>
            </a:r>
            <a:r>
              <a:rPr lang="zh-CN" altLang="en-US" dirty="0">
                <a:solidFill>
                  <a:srgbClr val="01010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参数，与 </a:t>
            </a:r>
            <a:r>
              <a:rPr lang="en-US" altLang="zh-CN" dirty="0">
                <a:solidFill>
                  <a:srgbClr val="01010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GPT-3 </a:t>
            </a:r>
            <a:r>
              <a:rPr lang="zh-CN" altLang="en-US" dirty="0">
                <a:solidFill>
                  <a:srgbClr val="01010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相同的架构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A92D1A-00F6-0BBC-3FF9-CAB95C8508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5" y="1511829"/>
            <a:ext cx="9734550" cy="226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94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模型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F45DB7-1043-F740-7BF7-6AB86B9BE98F}"/>
              </a:ext>
            </a:extLst>
          </p:cNvPr>
          <p:cNvSpPr txBox="1"/>
          <p:nvPr/>
        </p:nvSpPr>
        <p:spPr>
          <a:xfrm>
            <a:off x="662940" y="1120140"/>
            <a:ext cx="2485777" cy="482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21.GLM-130B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FA5FD80-D6BD-5C3B-C1B5-A3A2E2DB480C}"/>
              </a:ext>
            </a:extLst>
          </p:cNvPr>
          <p:cNvSpPr txBox="1"/>
          <p:nvPr/>
        </p:nvSpPr>
        <p:spPr>
          <a:xfrm>
            <a:off x="1444650" y="4565723"/>
            <a:ext cx="86932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0" i="0" dirty="0">
                <a:solidFill>
                  <a:srgbClr val="1A1A1A"/>
                </a:solidFill>
                <a:effectLst/>
                <a:latin typeface="PingFang SC"/>
              </a:rPr>
              <a:t>        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GLM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是一个开源的双语（中文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英文）模型。它使用旋转嵌入和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DeepNorm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，并通过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GeGLU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激活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MLP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。值得关注的是，它主要以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INT4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进行推理（而其他模型，如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BLOOM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OPT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，则量化为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INT8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）。它还在预训练中加入了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prompt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，而不是标准的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GPT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架构，并且使用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GLM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实现了双向注意力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PingFang SC"/>
              </a:rPr>
              <a:t>。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628B16-E571-CBE1-3076-80319FA60AFB}"/>
              </a:ext>
            </a:extLst>
          </p:cNvPr>
          <p:cNvSpPr txBox="1"/>
          <p:nvPr/>
        </p:nvSpPr>
        <p:spPr>
          <a:xfrm>
            <a:off x="6462754" y="5812438"/>
            <a:ext cx="490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1010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论文地址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010101"/>
                </a:solidFill>
                <a:effectLst/>
                <a:latin typeface="PingFang SC"/>
                <a:hlinkClick r:id="rId2"/>
              </a:rPr>
              <a:t>https://arxiv.org/pdf/2210.02414.pdf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816AB1F-723A-6F97-7A52-12F3125571C4}"/>
              </a:ext>
            </a:extLst>
          </p:cNvPr>
          <p:cNvSpPr txBox="1"/>
          <p:nvPr/>
        </p:nvSpPr>
        <p:spPr>
          <a:xfrm>
            <a:off x="1905828" y="4134397"/>
            <a:ext cx="556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1010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属性：</a:t>
            </a:r>
            <a:r>
              <a:rPr lang="en-US" altLang="zh-CN" dirty="0">
                <a:solidFill>
                  <a:srgbClr val="01010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130B </a:t>
            </a:r>
            <a:r>
              <a:rPr lang="zh-CN" altLang="en-US" dirty="0">
                <a:solidFill>
                  <a:srgbClr val="01010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参数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9BA1FC-C0E7-2EB2-4A14-6340703C9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650" y="1493557"/>
            <a:ext cx="8601075" cy="264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593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718191" y="2115807"/>
            <a:ext cx="3369310" cy="1834515"/>
            <a:chOff x="946204" y="2602082"/>
            <a:chExt cx="3392334" cy="1834653"/>
          </a:xfrm>
        </p:grpSpPr>
        <p:grpSp>
          <p:nvGrpSpPr>
            <p:cNvPr id="4" name="组合 3"/>
            <p:cNvGrpSpPr/>
            <p:nvPr/>
          </p:nvGrpSpPr>
          <p:grpSpPr>
            <a:xfrm>
              <a:off x="1028659" y="2966687"/>
              <a:ext cx="2824068" cy="1180583"/>
              <a:chOff x="1285333" y="2966687"/>
              <a:chExt cx="2824068" cy="1180583"/>
            </a:xfrm>
          </p:grpSpPr>
          <p:sp>
            <p:nvSpPr>
              <p:cNvPr id="38" name="文本框 37"/>
              <p:cNvSpPr txBox="1"/>
              <p:nvPr/>
            </p:nvSpPr>
            <p:spPr>
              <a:xfrm>
                <a:off x="1938729" y="2966687"/>
                <a:ext cx="2170672" cy="6463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3600" b="1" kern="300" spc="100" dirty="0">
                    <a:solidFill>
                      <a:schemeClr val="accent1"/>
                    </a:solidFill>
                    <a:uFillTx/>
                    <a:latin typeface="Times New Roman" panose="02020603050405020304" charset="0"/>
                  </a:rPr>
                  <a:t>架构变换</a:t>
                </a:r>
                <a:endParaRPr lang="zh-CN" altLang="en-US" sz="3600" b="1" dirty="0">
                  <a:solidFill>
                    <a:schemeClr val="accent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9" name="文本框 78"/>
              <p:cNvSpPr txBox="1"/>
              <p:nvPr/>
            </p:nvSpPr>
            <p:spPr>
              <a:xfrm>
                <a:off x="1285333" y="3751629"/>
                <a:ext cx="2597785" cy="395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sz="2000" b="1" kern="300" spc="100" dirty="0">
                    <a:solidFill>
                      <a:schemeClr val="accent1"/>
                    </a:solidFill>
                    <a:uFillTx/>
                    <a:latin typeface="Times New Roman" panose="02020603050405020304" charset="0"/>
                    <a:sym typeface="+mn-ea"/>
                  </a:rPr>
                  <a:t>Research </a:t>
                </a:r>
                <a:r>
                  <a:rPr lang="en-US" sz="2000" b="1" kern="300" spc="100" dirty="0">
                    <a:solidFill>
                      <a:schemeClr val="accent1"/>
                    </a:solidFill>
                    <a:uFillTx/>
                    <a:latin typeface="Times New Roman" panose="02020603050405020304" charset="0"/>
                    <a:sym typeface="+mn-ea"/>
                  </a:rPr>
                  <a:t>C</a:t>
                </a:r>
                <a:r>
                  <a:rPr sz="2000" b="1" kern="300" spc="100" dirty="0">
                    <a:solidFill>
                      <a:schemeClr val="accent1"/>
                    </a:solidFill>
                    <a:uFillTx/>
                    <a:latin typeface="Times New Roman" panose="02020603050405020304" charset="0"/>
                    <a:sym typeface="+mn-ea"/>
                  </a:rPr>
                  <a:t>ontent</a:t>
                </a:r>
                <a:endParaRPr lang="zh-CN" altLang="en-US" sz="2000" spc="-40" dirty="0">
                  <a:solidFill>
                    <a:schemeClr val="accent1"/>
                  </a:solidFill>
                  <a:latin typeface="+mn-ea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46204" y="2602082"/>
              <a:ext cx="1120577" cy="824839"/>
              <a:chOff x="1247916" y="2585043"/>
              <a:chExt cx="1120577" cy="824839"/>
            </a:xfrm>
          </p:grpSpPr>
          <p:cxnSp>
            <p:nvCxnSpPr>
              <p:cNvPr id="80" name="直接连接符 79"/>
              <p:cNvCxnSpPr/>
              <p:nvPr/>
            </p:nvCxnSpPr>
            <p:spPr>
              <a:xfrm flipH="1">
                <a:off x="1247916" y="2697889"/>
                <a:ext cx="711993" cy="711993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 flipH="1">
                <a:off x="1656500" y="2585043"/>
                <a:ext cx="711993" cy="711993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组合 6"/>
            <p:cNvGrpSpPr/>
            <p:nvPr/>
          </p:nvGrpSpPr>
          <p:grpSpPr>
            <a:xfrm>
              <a:off x="3217961" y="3611896"/>
              <a:ext cx="1120577" cy="824839"/>
              <a:chOff x="3485927" y="3611896"/>
              <a:chExt cx="1120577" cy="824839"/>
            </a:xfrm>
          </p:grpSpPr>
          <p:cxnSp>
            <p:nvCxnSpPr>
              <p:cNvPr id="82" name="直接连接符 81"/>
              <p:cNvCxnSpPr/>
              <p:nvPr/>
            </p:nvCxnSpPr>
            <p:spPr>
              <a:xfrm flipH="1">
                <a:off x="3485927" y="3724742"/>
                <a:ext cx="711993" cy="711993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 flipH="1">
                <a:off x="3894511" y="3611896"/>
                <a:ext cx="711993" cy="711993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495658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架构变化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F45DB7-1043-F740-7BF7-6AB86B9BE98F}"/>
              </a:ext>
            </a:extLst>
          </p:cNvPr>
          <p:cNvSpPr txBox="1"/>
          <p:nvPr/>
        </p:nvSpPr>
        <p:spPr>
          <a:xfrm>
            <a:off x="662940" y="1120140"/>
            <a:ext cx="6485283" cy="482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1.</a:t>
            </a:r>
            <a:r>
              <a:rPr lang="zh-CN" altLang="en-US" sz="2400" dirty="0">
                <a:solidFill>
                  <a:srgbClr val="C00000"/>
                </a:solidFill>
              </a:rPr>
              <a:t>多查询注意力（</a:t>
            </a:r>
            <a:r>
              <a:rPr lang="en-US" altLang="zh-CN" sz="2400" dirty="0">
                <a:solidFill>
                  <a:srgbClr val="C00000"/>
                </a:solidFill>
              </a:rPr>
              <a:t>Multi-Query Attention</a:t>
            </a:r>
            <a:r>
              <a:rPr lang="zh-CN" altLang="en-US" sz="2400" dirty="0">
                <a:solidFill>
                  <a:srgbClr val="C00000"/>
                </a:solidFill>
              </a:rPr>
              <a:t>，</a:t>
            </a:r>
            <a:r>
              <a:rPr lang="en-US" altLang="zh-CN" sz="2400" dirty="0">
                <a:solidFill>
                  <a:srgbClr val="C00000"/>
                </a:solidFill>
              </a:rPr>
              <a:t>MQA</a:t>
            </a:r>
            <a:r>
              <a:rPr lang="zh-CN" altLang="en-US" sz="2400" dirty="0">
                <a:solidFill>
                  <a:srgbClr val="C00000"/>
                </a:solidFill>
              </a:rPr>
              <a:t>）</a:t>
            </a:r>
          </a:p>
          <a:p>
            <a:endParaRPr lang="en-US" altLang="zh-CN" sz="2400" dirty="0">
              <a:solidFill>
                <a:srgbClr val="C0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FA5FD80-D6BD-5C3B-C1B5-A3A2E2DB480C}"/>
              </a:ext>
            </a:extLst>
          </p:cNvPr>
          <p:cNvSpPr txBox="1"/>
          <p:nvPr/>
        </p:nvSpPr>
        <p:spPr>
          <a:xfrm>
            <a:off x="1102848" y="4715172"/>
            <a:ext cx="100461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0" i="0" dirty="0">
                <a:solidFill>
                  <a:srgbClr val="1A1A1A"/>
                </a:solidFill>
                <a:effectLst/>
                <a:latin typeface="PingFang SC"/>
              </a:rPr>
              <a:t>        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Noam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Shazeer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的这篇论文中，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key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value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head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之间共享，大大减少了推理时所需的内存数量，提高了延迟和吞吐量。这是一篇非常简洁的论文，并附有代码和结果。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AlphaCode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PaLM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都使用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MQA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628B16-E571-CBE1-3076-80319FA60AFB}"/>
              </a:ext>
            </a:extLst>
          </p:cNvPr>
          <p:cNvSpPr txBox="1"/>
          <p:nvPr/>
        </p:nvSpPr>
        <p:spPr>
          <a:xfrm>
            <a:off x="6462754" y="5812438"/>
            <a:ext cx="490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1010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论文地址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PingFang SC"/>
                <a:hlinkClick r:id="rId2"/>
              </a:rPr>
              <a:t>https://arxiv.org/pdf/1911.02150.pdf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20B316-74D9-BDA4-D63C-C61BB2226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87" y="1681163"/>
            <a:ext cx="10106025" cy="294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278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架构变化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F45DB7-1043-F740-7BF7-6AB86B9BE98F}"/>
              </a:ext>
            </a:extLst>
          </p:cNvPr>
          <p:cNvSpPr txBox="1"/>
          <p:nvPr/>
        </p:nvSpPr>
        <p:spPr>
          <a:xfrm>
            <a:off x="662940" y="1120140"/>
            <a:ext cx="6485283" cy="482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1.</a:t>
            </a:r>
            <a:r>
              <a:rPr lang="zh-CN" altLang="en-US" sz="2400" dirty="0">
                <a:solidFill>
                  <a:srgbClr val="C00000"/>
                </a:solidFill>
              </a:rPr>
              <a:t>多查询注意力（</a:t>
            </a:r>
            <a:r>
              <a:rPr lang="en-US" altLang="zh-CN" sz="2400" dirty="0">
                <a:solidFill>
                  <a:srgbClr val="C00000"/>
                </a:solidFill>
              </a:rPr>
              <a:t>Multi-Query Attention</a:t>
            </a:r>
            <a:r>
              <a:rPr lang="zh-CN" altLang="en-US" sz="2400" dirty="0">
                <a:solidFill>
                  <a:srgbClr val="C00000"/>
                </a:solidFill>
              </a:rPr>
              <a:t>，</a:t>
            </a:r>
            <a:r>
              <a:rPr lang="en-US" altLang="zh-CN" sz="2400" dirty="0">
                <a:solidFill>
                  <a:srgbClr val="C00000"/>
                </a:solidFill>
              </a:rPr>
              <a:t>MQA</a:t>
            </a:r>
            <a:r>
              <a:rPr lang="zh-CN" altLang="en-US" sz="2400" dirty="0">
                <a:solidFill>
                  <a:srgbClr val="C00000"/>
                </a:solidFill>
              </a:rPr>
              <a:t>）</a:t>
            </a:r>
          </a:p>
          <a:p>
            <a:endParaRPr lang="en-US" altLang="zh-CN" sz="2400" dirty="0">
              <a:solidFill>
                <a:srgbClr val="C0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FA5FD80-D6BD-5C3B-C1B5-A3A2E2DB480C}"/>
              </a:ext>
            </a:extLst>
          </p:cNvPr>
          <p:cNvSpPr txBox="1"/>
          <p:nvPr/>
        </p:nvSpPr>
        <p:spPr>
          <a:xfrm>
            <a:off x="1102848" y="4715172"/>
            <a:ext cx="100461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0" i="0" dirty="0">
                <a:solidFill>
                  <a:srgbClr val="1A1A1A"/>
                </a:solidFill>
                <a:effectLst/>
                <a:latin typeface="PingFang SC"/>
              </a:rPr>
              <a:t>        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Noam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Shazeer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的这篇论文中，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key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value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head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之间共享，大大减少了推理时所需的内存数量，提高了延迟和吞吐量。这是一篇非常简洁的论文，并附有代码和结果。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AlphaCode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PaLM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都使用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MQA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628B16-E571-CBE1-3076-80319FA60AFB}"/>
              </a:ext>
            </a:extLst>
          </p:cNvPr>
          <p:cNvSpPr txBox="1"/>
          <p:nvPr/>
        </p:nvSpPr>
        <p:spPr>
          <a:xfrm>
            <a:off x="6462754" y="5812438"/>
            <a:ext cx="490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1010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论文地址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PingFang SC"/>
                <a:hlinkClick r:id="rId2"/>
              </a:rPr>
              <a:t>https://arxiv.org/pdf/1911.02150.pdf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20B316-74D9-BDA4-D63C-C61BB2226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87" y="1681163"/>
            <a:ext cx="10106025" cy="294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70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585026" y="2106930"/>
            <a:ext cx="4658396" cy="1834515"/>
            <a:chOff x="946204" y="2602082"/>
            <a:chExt cx="4690229" cy="1834653"/>
          </a:xfrm>
        </p:grpSpPr>
        <p:grpSp>
          <p:nvGrpSpPr>
            <p:cNvPr id="4" name="组合 3"/>
            <p:cNvGrpSpPr/>
            <p:nvPr/>
          </p:nvGrpSpPr>
          <p:grpSpPr>
            <a:xfrm>
              <a:off x="1028659" y="2966687"/>
              <a:ext cx="4607774" cy="1200419"/>
              <a:chOff x="1285333" y="2966687"/>
              <a:chExt cx="4607774" cy="1200419"/>
            </a:xfrm>
          </p:grpSpPr>
          <p:sp>
            <p:nvSpPr>
              <p:cNvPr id="38" name="文本框 37"/>
              <p:cNvSpPr txBox="1"/>
              <p:nvPr/>
            </p:nvSpPr>
            <p:spPr>
              <a:xfrm>
                <a:off x="1938728" y="2966687"/>
                <a:ext cx="3954379" cy="12004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3600" b="1" kern="300" spc="100" dirty="0">
                    <a:solidFill>
                      <a:schemeClr val="accent1"/>
                    </a:solidFill>
                    <a:uFillTx/>
                    <a:latin typeface="Times New Roman" panose="02020603050405020304" charset="0"/>
                  </a:rPr>
                  <a:t>Transformer</a:t>
                </a:r>
                <a:r>
                  <a:rPr lang="zh-CN" altLang="en-US" sz="3600" b="1" kern="300" spc="100" dirty="0">
                    <a:solidFill>
                      <a:schemeClr val="accent1"/>
                    </a:solidFill>
                    <a:uFillTx/>
                    <a:latin typeface="Times New Roman" panose="02020603050405020304" charset="0"/>
                  </a:rPr>
                  <a:t>简介</a:t>
                </a:r>
              </a:p>
              <a:p>
                <a:pPr algn="dist"/>
                <a:endParaRPr lang="zh-CN" altLang="en-US" sz="3600" b="1" dirty="0">
                  <a:solidFill>
                    <a:schemeClr val="accent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9" name="文本框 78"/>
              <p:cNvSpPr txBox="1"/>
              <p:nvPr/>
            </p:nvSpPr>
            <p:spPr>
              <a:xfrm>
                <a:off x="1285333" y="3751629"/>
                <a:ext cx="2597785" cy="395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sz="2000" b="1" kern="300" spc="100" dirty="0">
                    <a:solidFill>
                      <a:schemeClr val="accent1"/>
                    </a:solidFill>
                    <a:uFillTx/>
                    <a:latin typeface="Times New Roman" panose="02020603050405020304" charset="0"/>
                    <a:sym typeface="+mn-ea"/>
                  </a:rPr>
                  <a:t>Research </a:t>
                </a:r>
                <a:r>
                  <a:rPr lang="en-US" sz="2000" b="1" kern="300" spc="100" dirty="0">
                    <a:solidFill>
                      <a:schemeClr val="accent1"/>
                    </a:solidFill>
                    <a:uFillTx/>
                    <a:latin typeface="Times New Roman" panose="02020603050405020304" charset="0"/>
                    <a:sym typeface="+mn-ea"/>
                  </a:rPr>
                  <a:t>C</a:t>
                </a:r>
                <a:r>
                  <a:rPr sz="2000" b="1" kern="300" spc="100" dirty="0">
                    <a:solidFill>
                      <a:schemeClr val="accent1"/>
                    </a:solidFill>
                    <a:uFillTx/>
                    <a:latin typeface="Times New Roman" panose="02020603050405020304" charset="0"/>
                    <a:sym typeface="+mn-ea"/>
                  </a:rPr>
                  <a:t>ontent</a:t>
                </a:r>
                <a:endParaRPr lang="zh-CN" altLang="en-US" sz="2000" spc="-40" dirty="0">
                  <a:solidFill>
                    <a:schemeClr val="accent1"/>
                  </a:solidFill>
                  <a:latin typeface="+mn-ea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46204" y="2602082"/>
              <a:ext cx="1120577" cy="824839"/>
              <a:chOff x="1247916" y="2585043"/>
              <a:chExt cx="1120577" cy="824839"/>
            </a:xfrm>
          </p:grpSpPr>
          <p:cxnSp>
            <p:nvCxnSpPr>
              <p:cNvPr id="80" name="直接连接符 79"/>
              <p:cNvCxnSpPr/>
              <p:nvPr/>
            </p:nvCxnSpPr>
            <p:spPr>
              <a:xfrm flipH="1">
                <a:off x="1247916" y="2697889"/>
                <a:ext cx="711993" cy="711993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 flipH="1">
                <a:off x="1656500" y="2585043"/>
                <a:ext cx="711993" cy="711993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组合 6"/>
            <p:cNvGrpSpPr/>
            <p:nvPr/>
          </p:nvGrpSpPr>
          <p:grpSpPr>
            <a:xfrm>
              <a:off x="3217961" y="3611896"/>
              <a:ext cx="1120577" cy="824839"/>
              <a:chOff x="3485927" y="3611896"/>
              <a:chExt cx="1120577" cy="824839"/>
            </a:xfrm>
          </p:grpSpPr>
          <p:cxnSp>
            <p:nvCxnSpPr>
              <p:cNvPr id="82" name="直接连接符 81"/>
              <p:cNvCxnSpPr/>
              <p:nvPr/>
            </p:nvCxnSpPr>
            <p:spPr>
              <a:xfrm flipH="1">
                <a:off x="3485927" y="3724742"/>
                <a:ext cx="711993" cy="711993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 flipH="1">
                <a:off x="3894511" y="3611896"/>
                <a:ext cx="711993" cy="711993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架构变化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F45DB7-1043-F740-7BF7-6AB86B9BE98F}"/>
              </a:ext>
            </a:extLst>
          </p:cNvPr>
          <p:cNvSpPr txBox="1"/>
          <p:nvPr/>
        </p:nvSpPr>
        <p:spPr>
          <a:xfrm>
            <a:off x="662940" y="1120140"/>
            <a:ext cx="2048455" cy="482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2.</a:t>
            </a:r>
            <a:r>
              <a:rPr lang="zh-CN" altLang="en-US" sz="2400" dirty="0">
                <a:solidFill>
                  <a:srgbClr val="C00000"/>
                </a:solidFill>
              </a:rPr>
              <a:t>稀疏注意力</a:t>
            </a:r>
          </a:p>
          <a:p>
            <a:endParaRPr lang="en-US" altLang="zh-CN" sz="2400" dirty="0">
              <a:solidFill>
                <a:srgbClr val="C0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FA5FD80-D6BD-5C3B-C1B5-A3A2E2DB480C}"/>
              </a:ext>
            </a:extLst>
          </p:cNvPr>
          <p:cNvSpPr txBox="1"/>
          <p:nvPr/>
        </p:nvSpPr>
        <p:spPr>
          <a:xfrm>
            <a:off x="1015383" y="4205143"/>
            <a:ext cx="100461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0" i="0" dirty="0">
                <a:solidFill>
                  <a:srgbClr val="1A1A1A"/>
                </a:solidFill>
                <a:effectLst/>
                <a:latin typeface="PingFang SC"/>
              </a:rPr>
              <a:t>       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在这种机制中，注意力不会应用于所有之前的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token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。它描述了稀疏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Transformer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的两种风格，一种是跨步式，即关注最后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token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；另一种是固定式，即关注序列中的部分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token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GPT-3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论文中，该模型被描述为交替密集和「局部带状」稀疏层。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628B16-E571-CBE1-3076-80319FA60AFB}"/>
              </a:ext>
            </a:extLst>
          </p:cNvPr>
          <p:cNvSpPr txBox="1"/>
          <p:nvPr/>
        </p:nvSpPr>
        <p:spPr>
          <a:xfrm>
            <a:off x="6462754" y="5812438"/>
            <a:ext cx="490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1010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论文地址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PingFang SC"/>
                <a:hlinkClick r:id="rId2"/>
              </a:rPr>
              <a:t>https://arxiv.org/pdf/1904.10509.pdf</a:t>
            </a: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ACCA2D-69DD-6F9D-349E-1A64743EA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776676"/>
            <a:ext cx="10287000" cy="215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4427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架构变化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F45DB7-1043-F740-7BF7-6AB86B9BE98F}"/>
              </a:ext>
            </a:extLst>
          </p:cNvPr>
          <p:cNvSpPr txBox="1"/>
          <p:nvPr/>
        </p:nvSpPr>
        <p:spPr>
          <a:xfrm>
            <a:off x="662940" y="1120140"/>
            <a:ext cx="5799814" cy="482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3.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PingFang SC"/>
              </a:rPr>
              <a:t> </a:t>
            </a:r>
            <a:r>
              <a:rPr lang="zh-CN" altLang="en-US" sz="2400" dirty="0">
                <a:solidFill>
                  <a:srgbClr val="C00000"/>
                </a:solidFill>
              </a:rPr>
              <a:t>混合专家（</a:t>
            </a:r>
            <a:r>
              <a:rPr lang="en-US" altLang="zh-CN" sz="2400" dirty="0">
                <a:solidFill>
                  <a:srgbClr val="C00000"/>
                </a:solidFill>
              </a:rPr>
              <a:t>Mixture-of-Experts</a:t>
            </a:r>
            <a:r>
              <a:rPr lang="zh-CN" altLang="en-US" sz="2400" dirty="0">
                <a:solidFill>
                  <a:srgbClr val="C00000"/>
                </a:solidFill>
              </a:rPr>
              <a:t>，</a:t>
            </a:r>
            <a:r>
              <a:rPr lang="en-US" altLang="zh-CN" sz="2400" dirty="0" err="1">
                <a:solidFill>
                  <a:srgbClr val="C00000"/>
                </a:solidFill>
              </a:rPr>
              <a:t>MoE</a:t>
            </a:r>
            <a:r>
              <a:rPr lang="zh-CN" altLang="en-US" sz="2400" dirty="0">
                <a:solidFill>
                  <a:srgbClr val="C00000"/>
                </a:solidFill>
              </a:rPr>
              <a:t>）</a:t>
            </a:r>
          </a:p>
          <a:p>
            <a:endParaRPr lang="zh-CN" altLang="en-US" sz="2400" dirty="0">
              <a:solidFill>
                <a:srgbClr val="C00000"/>
              </a:solidFill>
            </a:endParaRPr>
          </a:p>
          <a:p>
            <a:endParaRPr lang="en-US" altLang="zh-CN" sz="2400" dirty="0">
              <a:solidFill>
                <a:srgbClr val="C0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FA5FD80-D6BD-5C3B-C1B5-A3A2E2DB480C}"/>
              </a:ext>
            </a:extLst>
          </p:cNvPr>
          <p:cNvSpPr txBox="1"/>
          <p:nvPr/>
        </p:nvSpPr>
        <p:spPr>
          <a:xfrm>
            <a:off x="1436536" y="3505462"/>
            <a:ext cx="1004616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一些谷歌的论文：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/>
            <a:endParaRPr lang="zh-CN" altLang="en-US" b="0" i="0" dirty="0">
              <a:solidFill>
                <a:srgbClr val="222222"/>
              </a:solidFill>
              <a:effectLst/>
              <a:latin typeface="PingFang SC"/>
            </a:endParaRPr>
          </a:p>
          <a:p>
            <a:pPr algn="just"/>
            <a:r>
              <a:rPr lang="en-US" altLang="zh-CN" b="0" i="0" dirty="0">
                <a:solidFill>
                  <a:srgbClr val="010101"/>
                </a:solidFill>
                <a:effectLst/>
                <a:latin typeface="PingFang SC"/>
              </a:rPr>
              <a:t>       1</a:t>
            </a:r>
            <a:r>
              <a:rPr lang="en-US" altLang="zh-CN" b="0" i="0" dirty="0">
                <a:solidFill>
                  <a:srgbClr val="010101"/>
                </a:solidFill>
                <a:effectLst/>
                <a:latin typeface="PingFang SC"/>
                <a:hlinkClick r:id="rId2"/>
              </a:rPr>
              <a:t>) https://arxiv.org/pdf/2202.08906.pdf</a:t>
            </a:r>
            <a:endParaRPr lang="en-US" altLang="zh-CN" b="0" i="0" dirty="0">
              <a:solidFill>
                <a:srgbClr val="222222"/>
              </a:solidFill>
              <a:effectLst/>
              <a:latin typeface="PingFang SC"/>
            </a:endParaRPr>
          </a:p>
          <a:p>
            <a:pPr algn="just"/>
            <a:r>
              <a:rPr lang="en-US" altLang="zh-CN" b="0" i="0" dirty="0">
                <a:solidFill>
                  <a:srgbClr val="010101"/>
                </a:solidFill>
                <a:effectLst/>
                <a:latin typeface="PingFang SC"/>
              </a:rPr>
              <a:t>       2) </a:t>
            </a:r>
            <a:r>
              <a:rPr lang="en-US" altLang="zh-CN" b="0" i="0" dirty="0">
                <a:solidFill>
                  <a:srgbClr val="010101"/>
                </a:solidFill>
                <a:effectLst/>
                <a:latin typeface="PingFang SC"/>
                <a:hlinkClick r:id="rId3"/>
              </a:rPr>
              <a:t>https://arxiv.org/pdf/2202.09368.pdf</a:t>
            </a:r>
            <a:endParaRPr lang="en-US" altLang="zh-CN" b="0" i="0" dirty="0">
              <a:solidFill>
                <a:srgbClr val="222222"/>
              </a:solidFill>
              <a:effectLst/>
              <a:latin typeface="PingFang SC"/>
            </a:endParaRPr>
          </a:p>
          <a:p>
            <a:pPr algn="just"/>
            <a:r>
              <a:rPr lang="en-US" altLang="zh-CN" b="0" i="0" dirty="0">
                <a:solidFill>
                  <a:srgbClr val="010101"/>
                </a:solidFill>
                <a:effectLst/>
                <a:latin typeface="PingFang SC"/>
              </a:rPr>
              <a:t>       3) </a:t>
            </a:r>
            <a:r>
              <a:rPr lang="en-US" altLang="zh-CN" b="0" i="0" dirty="0">
                <a:solidFill>
                  <a:srgbClr val="010101"/>
                </a:solidFill>
                <a:effectLst/>
                <a:latin typeface="PingFang SC"/>
                <a:hlinkClick r:id="rId4"/>
              </a:rPr>
              <a:t>https://arxiv.org/pdf/2205.10937.pdf</a:t>
            </a:r>
            <a:endParaRPr lang="en-US" altLang="zh-CN" b="0" i="0" dirty="0">
              <a:solidFill>
                <a:srgbClr val="222222"/>
              </a:solidFill>
              <a:effectLst/>
              <a:latin typeface="PingFang SC"/>
            </a:endParaRPr>
          </a:p>
          <a:p>
            <a:pPr algn="just"/>
            <a:r>
              <a:rPr lang="en-US" altLang="zh-CN" b="0" i="0" dirty="0">
                <a:solidFill>
                  <a:srgbClr val="010101"/>
                </a:solidFill>
                <a:effectLst/>
                <a:latin typeface="PingFang SC"/>
              </a:rPr>
              <a:t>       4) </a:t>
            </a:r>
            <a:r>
              <a:rPr lang="en-US" altLang="zh-CN" b="0" i="0" dirty="0">
                <a:solidFill>
                  <a:srgbClr val="010101"/>
                </a:solidFill>
                <a:effectLst/>
                <a:latin typeface="PingFang SC"/>
                <a:hlinkClick r:id="rId5"/>
              </a:rPr>
              <a:t>https://arxiv.org/pdf/2202.08906.pdf</a:t>
            </a:r>
            <a:endParaRPr lang="en-US" altLang="zh-CN" b="0" i="0" dirty="0">
              <a:solidFill>
                <a:srgbClr val="222222"/>
              </a:solidFill>
              <a:effectLst/>
              <a:latin typeface="PingFang SC"/>
            </a:endParaRPr>
          </a:p>
          <a:p>
            <a:pPr algn="just"/>
            <a:r>
              <a:rPr lang="en-US" altLang="zh-CN" b="0" i="0" dirty="0">
                <a:solidFill>
                  <a:srgbClr val="010101"/>
                </a:solidFill>
                <a:effectLst/>
                <a:latin typeface="PingFang SC"/>
              </a:rPr>
              <a:t>       5) </a:t>
            </a:r>
            <a:r>
              <a:rPr lang="en-US" altLang="zh-CN" b="0" i="0" dirty="0">
                <a:solidFill>
                  <a:srgbClr val="010101"/>
                </a:solidFill>
                <a:effectLst/>
                <a:latin typeface="PingFang SC"/>
                <a:hlinkClick r:id="rId6"/>
              </a:rPr>
              <a:t>https://openreview.net/pdf?id=23ZjUGpjcc</a:t>
            </a:r>
            <a:endParaRPr lang="en-US" altLang="zh-CN" b="0" i="0" dirty="0">
              <a:solidFill>
                <a:srgbClr val="222222"/>
              </a:solidFill>
              <a:effectLst/>
              <a:latin typeface="PingFang SC"/>
            </a:endParaRPr>
          </a:p>
          <a:p>
            <a:pPr algn="just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13D7F60-86A4-243C-1E36-D23FB96EB0A1}"/>
              </a:ext>
            </a:extLst>
          </p:cNvPr>
          <p:cNvSpPr txBox="1"/>
          <p:nvPr/>
        </p:nvSpPr>
        <p:spPr>
          <a:xfrm>
            <a:off x="1436536" y="1625148"/>
            <a:ext cx="9318928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关于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MoE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的原始文献</a:t>
            </a:r>
            <a:r>
              <a:rPr lang="zh-CN" altLang="en-US" dirty="0"/>
              <a:t>：</a:t>
            </a:r>
            <a:endParaRPr lang="en-US" altLang="zh-CN" dirty="0"/>
          </a:p>
          <a:p>
            <a:pPr algn="just"/>
            <a:endParaRPr lang="en-US" altLang="zh-CN" b="0" i="0" dirty="0">
              <a:solidFill>
                <a:srgbClr val="010101"/>
              </a:solidFill>
              <a:effectLst/>
              <a:latin typeface="PingFang SC"/>
            </a:endParaRPr>
          </a:p>
          <a:p>
            <a:pPr algn="just"/>
            <a:r>
              <a:rPr lang="en-US" altLang="zh-CN" b="0" i="0" dirty="0">
                <a:solidFill>
                  <a:srgbClr val="010101"/>
                </a:solidFill>
                <a:effectLst/>
                <a:latin typeface="PingFang SC"/>
              </a:rPr>
              <a:t>       1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）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2017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年关于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LSTM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MoE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论文 </a:t>
            </a:r>
            <a:r>
              <a:rPr lang="en-US" altLang="zh-CN" b="0" i="0" dirty="0">
                <a:solidFill>
                  <a:srgbClr val="010101"/>
                </a:solidFill>
                <a:effectLst/>
                <a:latin typeface="PingFang SC"/>
                <a:hlinkClick r:id="rId7"/>
              </a:rPr>
              <a:t>https://arxiv.org/abs/1701.06538</a:t>
            </a:r>
            <a:endParaRPr lang="en-US" altLang="zh-CN" b="0" i="0" dirty="0">
              <a:solidFill>
                <a:srgbClr val="222222"/>
              </a:solidFill>
              <a:effectLst/>
              <a:latin typeface="PingFang SC"/>
            </a:endParaRPr>
          </a:p>
          <a:p>
            <a:pPr algn="just"/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       </a:t>
            </a:r>
            <a:r>
              <a:rPr lang="en-US" altLang="zh-CN" b="0" i="0" dirty="0">
                <a:solidFill>
                  <a:srgbClr val="010101"/>
                </a:solidFill>
                <a:effectLst/>
                <a:latin typeface="PingFang SC"/>
              </a:rPr>
              <a:t>2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）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面向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MoE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Deepmind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Scaling Laws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论文 </a:t>
            </a:r>
            <a:r>
              <a:rPr lang="en-US" altLang="zh-CN" b="0" i="0" dirty="0">
                <a:solidFill>
                  <a:srgbClr val="010101"/>
                </a:solidFill>
                <a:effectLst/>
                <a:latin typeface="PingFang SC"/>
                <a:hlinkClick r:id="rId8"/>
              </a:rPr>
              <a:t>https://arxiv.org/pdf/2202.01169.pdf</a:t>
            </a:r>
            <a:endParaRPr lang="en-US" altLang="zh-CN" b="0" i="0" dirty="0">
              <a:solidFill>
                <a:srgbClr val="222222"/>
              </a:solidFill>
              <a:effectLst/>
              <a:latin typeface="PingFang SC"/>
            </a:endParaRPr>
          </a:p>
          <a:p>
            <a:pPr algn="just"/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       </a:t>
            </a:r>
            <a:r>
              <a:rPr lang="en-US" altLang="zh-CN" b="0" i="0" dirty="0">
                <a:solidFill>
                  <a:srgbClr val="010101"/>
                </a:solidFill>
                <a:effectLst/>
                <a:latin typeface="PingFang SC"/>
              </a:rPr>
              <a:t>3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）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训练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1.1T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参数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MoE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Meta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论文 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010101"/>
                </a:solidFill>
                <a:effectLst/>
                <a:latin typeface="PingFang SC"/>
                <a:hlinkClick r:id="rId9"/>
              </a:rPr>
              <a:t>https://arxiv.org/pdf/2112.10684.pdf</a:t>
            </a:r>
            <a:endParaRPr lang="en-US" altLang="zh-CN" b="0" i="0" dirty="0">
              <a:solidFill>
                <a:srgbClr val="222222"/>
              </a:solidFill>
              <a:effectLst/>
              <a:latin typeface="PingFang SC"/>
            </a:endParaRPr>
          </a:p>
          <a:p>
            <a:r>
              <a:rPr lang="en-US" altLang="zh-CN" dirty="0"/>
              <a:t>	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7075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架构变化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F45DB7-1043-F740-7BF7-6AB86B9BE98F}"/>
              </a:ext>
            </a:extLst>
          </p:cNvPr>
          <p:cNvSpPr txBox="1"/>
          <p:nvPr/>
        </p:nvSpPr>
        <p:spPr>
          <a:xfrm>
            <a:off x="662940" y="1120140"/>
            <a:ext cx="2636852" cy="482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4.FlashAttention</a:t>
            </a:r>
            <a:endParaRPr lang="zh-CN" altLang="en-US" sz="2400" dirty="0">
              <a:solidFill>
                <a:srgbClr val="C00000"/>
              </a:solidFill>
            </a:endParaRPr>
          </a:p>
          <a:p>
            <a:endParaRPr lang="en-US" altLang="zh-CN" sz="2400" dirty="0">
              <a:solidFill>
                <a:srgbClr val="C0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FA5FD80-D6BD-5C3B-C1B5-A3A2E2DB480C}"/>
              </a:ext>
            </a:extLst>
          </p:cNvPr>
          <p:cNvSpPr txBox="1"/>
          <p:nvPr/>
        </p:nvSpPr>
        <p:spPr>
          <a:xfrm>
            <a:off x="1024702" y="4039263"/>
            <a:ext cx="100766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0" i="0" dirty="0">
                <a:solidFill>
                  <a:srgbClr val="1A1A1A"/>
                </a:solidFill>
                <a:effectLst/>
                <a:latin typeface="PingFang SC"/>
              </a:rPr>
              <a:t>        </a:t>
            </a:r>
            <a:r>
              <a:rPr lang="zh-CN" altLang="en-US" dirty="0">
                <a:solidFill>
                  <a:srgbClr val="1A1A1A"/>
                </a:solidFill>
                <a:latin typeface="PingFang SC"/>
              </a:rPr>
              <a:t>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FlashAttention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是一种架构变革，能以更少的内存访问量完成注意力处理。它对注意力矩阵进行切片和增量化的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softmax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约简，并避免了在后向传播过程中存储整个中间注意力矩阵。论文指出，与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megatron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相比，它训练速度提高到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1.7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倍，推理速度提高到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倍多。上下文长度越长，倍数越大。</a:t>
            </a:r>
            <a:b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这篇论文（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https://arxiv.org/pdf/2112.05682.pdf)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也在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TPU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上采用了同样的方法，实现了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 (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log_n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内存占用。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628B16-E571-CBE1-3076-80319FA60AFB}"/>
              </a:ext>
            </a:extLst>
          </p:cNvPr>
          <p:cNvSpPr txBox="1"/>
          <p:nvPr/>
        </p:nvSpPr>
        <p:spPr>
          <a:xfrm>
            <a:off x="6462754" y="5812438"/>
            <a:ext cx="490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1010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论文地址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PingFang SC"/>
                <a:hlinkClick r:id="rId2"/>
              </a:rPr>
              <a:t>https://arxiv.org/pdf/2205.14135.pdf</a:t>
            </a:r>
            <a:endParaRPr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122738-3DF6-28B0-570D-A4792333F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1485900"/>
            <a:ext cx="10010775" cy="255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3287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架构变化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F45DB7-1043-F740-7BF7-6AB86B9BE98F}"/>
              </a:ext>
            </a:extLst>
          </p:cNvPr>
          <p:cNvSpPr txBox="1"/>
          <p:nvPr/>
        </p:nvSpPr>
        <p:spPr>
          <a:xfrm>
            <a:off x="662940" y="1120140"/>
            <a:ext cx="2636852" cy="482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5.</a:t>
            </a:r>
            <a:r>
              <a:rPr lang="zh-CN" altLang="en-US" sz="2400" dirty="0">
                <a:solidFill>
                  <a:srgbClr val="C00000"/>
                </a:solidFill>
              </a:rPr>
              <a:t>编码器</a:t>
            </a:r>
            <a:r>
              <a:rPr lang="en-US" altLang="zh-CN" sz="2400" dirty="0">
                <a:solidFill>
                  <a:srgbClr val="C00000"/>
                </a:solidFill>
              </a:rPr>
              <a:t>+</a:t>
            </a:r>
            <a:r>
              <a:rPr lang="zh-CN" altLang="en-US" sz="2400" dirty="0">
                <a:solidFill>
                  <a:srgbClr val="C00000"/>
                </a:solidFill>
              </a:rPr>
              <a:t>解码器</a:t>
            </a:r>
          </a:p>
          <a:p>
            <a:endParaRPr lang="en-US" altLang="zh-CN" sz="2400" dirty="0">
              <a:solidFill>
                <a:srgbClr val="C0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628B16-E571-CBE1-3076-80319FA60AFB}"/>
              </a:ext>
            </a:extLst>
          </p:cNvPr>
          <p:cNvSpPr txBox="1"/>
          <p:nvPr/>
        </p:nvSpPr>
        <p:spPr>
          <a:xfrm>
            <a:off x="6462754" y="5812438"/>
            <a:ext cx="490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1010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论文地址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PingFang SC"/>
                <a:hlinkClick r:id="rId2"/>
              </a:rPr>
              <a:t>https://arxiv.org/pdf/1706.03762.pdf</a:t>
            </a:r>
            <a:endParaRPr lang="zh-CN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30609AC-681D-43A0-3476-989DBB2B9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728" y="1602739"/>
            <a:ext cx="6077179" cy="413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5342CA2-20AB-D4D5-0835-A293A84855CF}"/>
              </a:ext>
            </a:extLst>
          </p:cNvPr>
          <p:cNvSpPr txBox="1"/>
          <p:nvPr/>
        </p:nvSpPr>
        <p:spPr>
          <a:xfrm>
            <a:off x="7260907" y="2124357"/>
            <a:ext cx="4218168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PingFang SC"/>
              </a:rPr>
              <a:t>      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根据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Transformer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的原始论文，编码器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解码器架构最初是为翻译任务而设计的。经典的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GPT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架构交替使用注意力和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MLP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模块。原始的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Transformer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则采用了编码器块和解码器块。编码器块的结构是：注意力机制 →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MLP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；解码器块的结构是：掩蔽注意力→ 编码器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解码器注意力 →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MLP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。对于许多序列到序列的任务来说，例如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AlphaCode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或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T5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，这也是一个合理的架构。</a:t>
            </a:r>
          </a:p>
        </p:txBody>
      </p:sp>
    </p:spTree>
    <p:extLst>
      <p:ext uri="{BB962C8B-B14F-4D97-AF65-F5344CB8AC3E}">
        <p14:creationId xmlns:p14="http://schemas.microsoft.com/office/powerpoint/2010/main" val="31780630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架构变化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F45DB7-1043-F740-7BF7-6AB86B9BE98F}"/>
              </a:ext>
            </a:extLst>
          </p:cNvPr>
          <p:cNvSpPr txBox="1"/>
          <p:nvPr/>
        </p:nvSpPr>
        <p:spPr>
          <a:xfrm>
            <a:off x="662940" y="1120140"/>
            <a:ext cx="2636852" cy="482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6.</a:t>
            </a:r>
            <a:r>
              <a:rPr lang="zh-CN" altLang="en-US" sz="2400" dirty="0">
                <a:solidFill>
                  <a:srgbClr val="C00000"/>
                </a:solidFill>
              </a:rPr>
              <a:t>平行注意力</a:t>
            </a:r>
          </a:p>
          <a:p>
            <a:endParaRPr lang="en-US" altLang="zh-CN" sz="2400" dirty="0">
              <a:solidFill>
                <a:srgbClr val="C0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628B16-E571-CBE1-3076-80319FA60AFB}"/>
              </a:ext>
            </a:extLst>
          </p:cNvPr>
          <p:cNvSpPr txBox="1"/>
          <p:nvPr/>
        </p:nvSpPr>
        <p:spPr>
          <a:xfrm>
            <a:off x="6462754" y="5812438"/>
            <a:ext cx="490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1010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论文地址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PingFang SC"/>
                <a:hlinkClick r:id="rId2"/>
              </a:rPr>
              <a:t>https://arxiv.org/pdf/2204.02311.pdf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5342CA2-20AB-D4D5-0835-A293A84855CF}"/>
              </a:ext>
            </a:extLst>
          </p:cNvPr>
          <p:cNvSpPr txBox="1"/>
          <p:nvPr/>
        </p:nvSpPr>
        <p:spPr>
          <a:xfrm>
            <a:off x="7260907" y="2124357"/>
            <a:ext cx="410945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PaLM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使用平行注意力。即在训练模型时，注意力层和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MLP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层并行运行，使用相同的向量。如此一来，就可以将注意力和前馈矩阵乘法合并在一起，从而提升运算强度，获得更好的性能（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PaLM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的训练速度提升了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15%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）。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GPT-J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也使用了这种方法。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8C3ED13-71E9-45B5-7755-AE5F936AB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3" y="1602740"/>
            <a:ext cx="5753886" cy="4070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5796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架构变化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F45DB7-1043-F740-7BF7-6AB86B9BE98F}"/>
              </a:ext>
            </a:extLst>
          </p:cNvPr>
          <p:cNvSpPr txBox="1"/>
          <p:nvPr/>
        </p:nvSpPr>
        <p:spPr>
          <a:xfrm>
            <a:off x="662939" y="1120140"/>
            <a:ext cx="7442373" cy="482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zh-CN" altLang="en-US" sz="2400" b="1" i="0" dirty="0">
                <a:solidFill>
                  <a:srgbClr val="000000"/>
                </a:solidFill>
                <a:effectLst/>
                <a:latin typeface="PingFang SC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7. </a:t>
            </a:r>
            <a:r>
              <a:rPr lang="zh-CN" altLang="en-US" sz="2400" dirty="0">
                <a:solidFill>
                  <a:srgbClr val="C00000"/>
                </a:solidFill>
              </a:rPr>
              <a:t>可供选择的激活方案：</a:t>
            </a:r>
            <a:r>
              <a:rPr lang="en-US" altLang="zh-CN" sz="2400" dirty="0" err="1">
                <a:solidFill>
                  <a:srgbClr val="C00000"/>
                </a:solidFill>
              </a:rPr>
              <a:t>GeGLU</a:t>
            </a:r>
            <a:r>
              <a:rPr lang="zh-CN" altLang="en-US" sz="2400" dirty="0">
                <a:solidFill>
                  <a:srgbClr val="C00000"/>
                </a:solidFill>
              </a:rPr>
              <a:t>，</a:t>
            </a:r>
            <a:r>
              <a:rPr lang="en-US" altLang="zh-CN" sz="2400" dirty="0" err="1">
                <a:solidFill>
                  <a:srgbClr val="C00000"/>
                </a:solidFill>
              </a:rPr>
              <a:t>SwiGLU</a:t>
            </a:r>
            <a:r>
              <a:rPr lang="zh-CN" altLang="en-US" sz="2400" dirty="0">
                <a:solidFill>
                  <a:srgbClr val="C00000"/>
                </a:solidFill>
              </a:rPr>
              <a:t>，</a:t>
            </a:r>
            <a:r>
              <a:rPr lang="en-US" altLang="zh-CN" sz="2400" dirty="0" err="1">
                <a:solidFill>
                  <a:srgbClr val="C00000"/>
                </a:solidFill>
              </a:rPr>
              <a:t>SoLU</a:t>
            </a:r>
            <a:endParaRPr lang="en-US" altLang="zh-CN" sz="2400" dirty="0">
              <a:solidFill>
                <a:srgbClr val="C00000"/>
              </a:solidFill>
            </a:endParaRPr>
          </a:p>
          <a:p>
            <a:endParaRPr lang="en-US" altLang="zh-CN" sz="2400" dirty="0">
              <a:solidFill>
                <a:srgbClr val="C0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628B16-E571-CBE1-3076-80319FA60AFB}"/>
              </a:ext>
            </a:extLst>
          </p:cNvPr>
          <p:cNvSpPr txBox="1"/>
          <p:nvPr/>
        </p:nvSpPr>
        <p:spPr>
          <a:xfrm>
            <a:off x="6462754" y="5812438"/>
            <a:ext cx="490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1010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论文地址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PingFang SC"/>
                <a:hlinkClick r:id="rId2"/>
              </a:rPr>
              <a:t>https://arxiv.org/pdf/1706.03762.pdf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5342CA2-20AB-D4D5-0835-A293A84855CF}"/>
              </a:ext>
            </a:extLst>
          </p:cNvPr>
          <p:cNvSpPr txBox="1"/>
          <p:nvPr/>
        </p:nvSpPr>
        <p:spPr>
          <a:xfrm>
            <a:off x="7590408" y="2596664"/>
            <a:ext cx="40019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PingFang SC"/>
              </a:rPr>
              <a:t>       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最初的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Transformer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论文使用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ReLU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来激活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MLP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模块。它在两个线性变换（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matmuls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）之间进行简单的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 if &gt; x = 0 else 0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。从直观上看，这有点草率。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GeLU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ReLU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类似，但要平滑一些。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F3A2D80-B030-2419-55DB-9FD0B5C23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849" y="1500950"/>
            <a:ext cx="6265617" cy="423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4225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架构变化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628B16-E571-CBE1-3076-80319FA60AFB}"/>
              </a:ext>
            </a:extLst>
          </p:cNvPr>
          <p:cNvSpPr txBox="1"/>
          <p:nvPr/>
        </p:nvSpPr>
        <p:spPr>
          <a:xfrm>
            <a:off x="4895093" y="5806740"/>
            <a:ext cx="6427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1010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论文地址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PingFang SC"/>
                <a:hlinkClick r:id="rId2"/>
              </a:rPr>
              <a:t>https://transformercircuits.pub/2022/solu/index.html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5342CA2-20AB-D4D5-0835-A293A84855CF}"/>
              </a:ext>
            </a:extLst>
          </p:cNvPr>
          <p:cNvSpPr txBox="1"/>
          <p:nvPr/>
        </p:nvSpPr>
        <p:spPr>
          <a:xfrm>
            <a:off x="1640704" y="5223406"/>
            <a:ext cx="78655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PingFang SC"/>
              </a:rPr>
              <a:t>        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SoLU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Softmax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）简单地说就是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x*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softmax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(x)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，用于提高模型的可解释性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PingFang SC"/>
              </a:rPr>
              <a:t>。</a:t>
            </a:r>
            <a:endParaRPr lang="zh-CN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38C10AD-4BC8-2E1B-B5AA-82030B2CF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704" y="1265262"/>
            <a:ext cx="8910591" cy="374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1023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架构变化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628B16-E571-CBE1-3076-80319FA60AFB}"/>
              </a:ext>
            </a:extLst>
          </p:cNvPr>
          <p:cNvSpPr txBox="1"/>
          <p:nvPr/>
        </p:nvSpPr>
        <p:spPr>
          <a:xfrm>
            <a:off x="6462754" y="5812438"/>
            <a:ext cx="490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1010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论文地址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PingFang SC"/>
                <a:hlinkClick r:id="rId2"/>
              </a:rPr>
              <a:t>https://arxiv.org/pdf/2002.05202.pdf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5342CA2-20AB-D4D5-0835-A293A84855CF}"/>
              </a:ext>
            </a:extLst>
          </p:cNvPr>
          <p:cNvSpPr txBox="1"/>
          <p:nvPr/>
        </p:nvSpPr>
        <p:spPr>
          <a:xfrm>
            <a:off x="1102849" y="4739297"/>
            <a:ext cx="1012712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PingFang SC"/>
              </a:rPr>
              <a:t>        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SwiGLU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是所列论文中最复杂的，也是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Noam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Shazee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的个人论文。它建立在门控线性单元的基础上，旨在比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ReLU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更稳定，并在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GLU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之前进行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swish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运算。与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GeLU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一样，它软化了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ReLU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，允许某些值低于零。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D6960A0-2F1D-7158-4B95-79A86F01E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" y="1265262"/>
            <a:ext cx="10267950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7312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架构变化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F45DB7-1043-F740-7BF7-6AB86B9BE98F}"/>
              </a:ext>
            </a:extLst>
          </p:cNvPr>
          <p:cNvSpPr txBox="1"/>
          <p:nvPr/>
        </p:nvSpPr>
        <p:spPr>
          <a:xfrm>
            <a:off x="662939" y="1120140"/>
            <a:ext cx="7442373" cy="482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zh-CN" altLang="en-US" sz="2400" b="1" i="0" dirty="0">
                <a:solidFill>
                  <a:srgbClr val="000000"/>
                </a:solidFill>
                <a:effectLst/>
                <a:latin typeface="PingFang SC"/>
              </a:rPr>
              <a:t> </a:t>
            </a:r>
            <a:r>
              <a:rPr lang="en-US" altLang="zh-CN" sz="2400" b="1" i="0" dirty="0">
                <a:solidFill>
                  <a:srgbClr val="C00000"/>
                </a:solidFill>
                <a:effectLst/>
                <a:latin typeface="PingFang SC"/>
              </a:rPr>
              <a:t>8</a:t>
            </a:r>
            <a:r>
              <a:rPr lang="en-US" altLang="zh-CN" sz="2400" dirty="0">
                <a:solidFill>
                  <a:srgbClr val="C00000"/>
                </a:solidFill>
              </a:rPr>
              <a:t>. </a:t>
            </a:r>
            <a:r>
              <a:rPr lang="en-US" altLang="zh-CN" sz="2400" b="1" dirty="0" err="1">
                <a:solidFill>
                  <a:srgbClr val="C00000"/>
                </a:solidFill>
                <a:latin typeface="PingFang SC"/>
              </a:rPr>
              <a:t>LayerNorm</a:t>
            </a:r>
            <a:r>
              <a:rPr lang="en-US" altLang="zh-CN" sz="2400" b="1" dirty="0">
                <a:solidFill>
                  <a:srgbClr val="C00000"/>
                </a:solidFill>
                <a:latin typeface="PingFang SC"/>
              </a:rPr>
              <a:t> </a:t>
            </a:r>
            <a:r>
              <a:rPr lang="zh-CN" altLang="en-US" sz="2400" b="1" dirty="0">
                <a:solidFill>
                  <a:srgbClr val="C00000"/>
                </a:solidFill>
                <a:latin typeface="PingFang SC"/>
              </a:rPr>
              <a:t>的替代方案：</a:t>
            </a:r>
            <a:r>
              <a:rPr lang="en-US" altLang="zh-CN" sz="2400" b="1" dirty="0" err="1">
                <a:solidFill>
                  <a:srgbClr val="C00000"/>
                </a:solidFill>
                <a:latin typeface="PingFang SC"/>
              </a:rPr>
              <a:t>DeepNorm</a:t>
            </a:r>
            <a:r>
              <a:rPr lang="zh-CN" altLang="en-US" sz="2400" b="1" dirty="0">
                <a:solidFill>
                  <a:srgbClr val="C00000"/>
                </a:solidFill>
                <a:latin typeface="PingFang SC"/>
              </a:rPr>
              <a:t>，</a:t>
            </a:r>
            <a:r>
              <a:rPr lang="en-US" altLang="zh-CN" sz="2400" b="1" dirty="0" err="1">
                <a:solidFill>
                  <a:srgbClr val="C00000"/>
                </a:solidFill>
                <a:latin typeface="PingFang SC"/>
              </a:rPr>
              <a:t>RMSNorm</a:t>
            </a:r>
            <a:endParaRPr lang="en-US" altLang="zh-CN" sz="2400" b="1" dirty="0">
              <a:solidFill>
                <a:srgbClr val="C00000"/>
              </a:solidFill>
              <a:latin typeface="PingFang SC"/>
            </a:endParaRPr>
          </a:p>
          <a:p>
            <a:endParaRPr lang="en-US" altLang="zh-CN" sz="2400" dirty="0">
              <a:solidFill>
                <a:srgbClr val="C0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628B16-E571-CBE1-3076-80319FA60AFB}"/>
              </a:ext>
            </a:extLst>
          </p:cNvPr>
          <p:cNvSpPr txBox="1"/>
          <p:nvPr/>
        </p:nvSpPr>
        <p:spPr>
          <a:xfrm>
            <a:off x="1102849" y="5812438"/>
            <a:ext cx="10267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1010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论文地址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PingFang SC"/>
                <a:hlinkClick r:id="rId2"/>
              </a:rPr>
              <a:t>https://arxiv.org/pdf/2203.00555.pdf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PingFang SC"/>
              </a:rPr>
              <a:t> (</a:t>
            </a:r>
            <a:r>
              <a:rPr lang="en-US" altLang="zh-CN" b="0" i="0" dirty="0" err="1">
                <a:solidFill>
                  <a:srgbClr val="1A1A1A"/>
                </a:solidFill>
                <a:effectLst/>
                <a:latin typeface="PingFang SC"/>
              </a:rPr>
              <a:t>dn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PingFang SC"/>
              </a:rPr>
              <a:t>)         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PingFang SC"/>
                <a:hlinkClick r:id="rId3"/>
              </a:rPr>
              <a:t>https://arxiv.org/pdf/1910.07467.pdf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PingFang SC"/>
              </a:rPr>
              <a:t>(rms)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5342CA2-20AB-D4D5-0835-A293A84855CF}"/>
              </a:ext>
            </a:extLst>
          </p:cNvPr>
          <p:cNvSpPr txBox="1"/>
          <p:nvPr/>
        </p:nvSpPr>
        <p:spPr>
          <a:xfrm>
            <a:off x="962241" y="4965425"/>
            <a:ext cx="102675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PingFang SC"/>
              </a:rPr>
              <a:t>        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DeepNorm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RMSNorm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可以成为替代方案。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RMSNorm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（均方根）简单来说就是数值均值的平方根。还有一种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batch norm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，效率很低，用起来似乎不太聪明。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2D56A12-EB04-942A-6E7B-98C7710A1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241" y="2202843"/>
            <a:ext cx="4017761" cy="197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26C7B2F-DE33-91A2-9440-7DB0190D9BC6}"/>
              </a:ext>
            </a:extLst>
          </p:cNvPr>
          <p:cNvSpPr txBox="1"/>
          <p:nvPr/>
        </p:nvSpPr>
        <p:spPr>
          <a:xfrm>
            <a:off x="1031827" y="1636760"/>
            <a:ext cx="10708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1A1A1A"/>
                </a:solidFill>
                <a:latin typeface="PingFang SC"/>
              </a:rPr>
              <a:t> </a:t>
            </a:r>
            <a:r>
              <a:rPr lang="en-US" altLang="zh-CN" dirty="0">
                <a:solidFill>
                  <a:srgbClr val="01010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LLM </a:t>
            </a:r>
            <a:r>
              <a:rPr lang="zh-CN" altLang="en-US" dirty="0">
                <a:solidFill>
                  <a:srgbClr val="01010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每个区块有两次 </a:t>
            </a:r>
            <a:r>
              <a:rPr lang="en-US" altLang="zh-CN" dirty="0">
                <a:solidFill>
                  <a:srgbClr val="01010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norm</a:t>
            </a:r>
            <a:r>
              <a:rPr lang="zh-CN" altLang="en-US" dirty="0">
                <a:solidFill>
                  <a:srgbClr val="01010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（一次用于注意力，一次用于前馈），它会执行一些归一化功能以改进训练。</a:t>
            </a:r>
            <a:endParaRPr lang="en-US" altLang="zh-CN" dirty="0">
              <a:solidFill>
                <a:srgbClr val="01010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BB4230D0-6E0B-1EB5-F54D-DE3C70A6D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736" y="2200977"/>
            <a:ext cx="5182630" cy="2563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2531EA0-8361-5E8A-9A2C-FA5BF882AC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314" y="2200978"/>
            <a:ext cx="4781537" cy="256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017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架构变化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F45DB7-1043-F740-7BF7-6AB86B9BE98F}"/>
              </a:ext>
            </a:extLst>
          </p:cNvPr>
          <p:cNvSpPr txBox="1"/>
          <p:nvPr/>
        </p:nvSpPr>
        <p:spPr>
          <a:xfrm>
            <a:off x="662939" y="1120140"/>
            <a:ext cx="7442373" cy="482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zh-CN" altLang="en-US" sz="2400" b="1" i="0" dirty="0">
                <a:solidFill>
                  <a:srgbClr val="000000"/>
                </a:solidFill>
                <a:effectLst/>
                <a:latin typeface="PingFang SC"/>
              </a:rPr>
              <a:t> </a:t>
            </a:r>
            <a:r>
              <a:rPr lang="en-US" altLang="zh-CN" sz="2400" b="1" i="0" dirty="0">
                <a:solidFill>
                  <a:srgbClr val="C00000"/>
                </a:solidFill>
                <a:effectLst/>
                <a:latin typeface="PingFang SC"/>
              </a:rPr>
              <a:t>9</a:t>
            </a:r>
            <a:r>
              <a:rPr lang="en-US" altLang="zh-CN" sz="2400" dirty="0">
                <a:solidFill>
                  <a:srgbClr val="C00000"/>
                </a:solidFill>
              </a:rPr>
              <a:t>. </a:t>
            </a:r>
            <a:r>
              <a:rPr lang="en-US" altLang="zh-CN" sz="2400" dirty="0" err="1">
                <a:solidFill>
                  <a:srgbClr val="C00000"/>
                </a:solidFill>
              </a:rPr>
              <a:t>RoPE</a:t>
            </a:r>
            <a:endParaRPr lang="en-US" altLang="zh-CN" sz="2400" dirty="0">
              <a:solidFill>
                <a:srgbClr val="C0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628B16-E571-CBE1-3076-80319FA60AFB}"/>
              </a:ext>
            </a:extLst>
          </p:cNvPr>
          <p:cNvSpPr txBox="1"/>
          <p:nvPr/>
        </p:nvSpPr>
        <p:spPr>
          <a:xfrm>
            <a:off x="6498265" y="5812437"/>
            <a:ext cx="490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1010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论文地址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010101"/>
                </a:solidFill>
                <a:effectLst/>
                <a:latin typeface="PingFang SC"/>
                <a:hlinkClick r:id="rId2"/>
              </a:rPr>
              <a:t>https://arxiv.org/pdf/2104.09864.pdf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5342CA2-20AB-D4D5-0835-A293A84855CF}"/>
              </a:ext>
            </a:extLst>
          </p:cNvPr>
          <p:cNvSpPr txBox="1"/>
          <p:nvPr/>
        </p:nvSpPr>
        <p:spPr>
          <a:xfrm>
            <a:off x="1102849" y="5237184"/>
            <a:ext cx="8487052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相关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Blog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文章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RoPE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的总结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010101"/>
                </a:solidFill>
                <a:effectLst/>
                <a:latin typeface="PingFang SC"/>
                <a:hlinkClick r:id="rId3"/>
              </a:rPr>
              <a:t>https://blog.eleuther.ai/rotary-embeddings/</a:t>
            </a:r>
            <a:endParaRPr lang="en-US" altLang="zh-CN" b="0" i="0" dirty="0">
              <a:solidFill>
                <a:srgbClr val="222222"/>
              </a:solidFill>
              <a:effectLst/>
              <a:latin typeface="PingFang SC"/>
            </a:endParaRPr>
          </a:p>
          <a:p>
            <a:endParaRPr lang="zh-CN" alt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2363868-2690-B116-6F86-897C3EE34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47" y="1602740"/>
            <a:ext cx="9518203" cy="351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993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102849" y="246222"/>
            <a:ext cx="7584488" cy="61199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Transformer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简介</a:t>
            </a:r>
          </a:p>
        </p:txBody>
      </p:sp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466090" y="1226820"/>
            <a:ext cx="11047095" cy="43815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R="0" lvl="0" indent="457200" algn="l" defTabSz="914400" rtl="0" eaLnBrk="1" fontAlgn="auto" latinLnBrk="0" hangingPunct="1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微软雅黑" panose="020B0503020204020204" charset="-122"/>
              </a:rPr>
              <a:t>Transformer 模型是一种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微软雅黑" panose="020B0503020204020204" charset="-122"/>
              </a:rPr>
              <a:t>基于自注意力机制的深度学习模型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微软雅黑" panose="020B0503020204020204" charset="-122"/>
              </a:rPr>
              <a:t>，主要用于自然语言处理和计算机视觉领域。它由编码器和解码器组成，每个部分都包含多个子层，其中一个是多头注意力层，用来学习输入或输出序列内部或之间的关系。Transformer 模型不需要使用循环神经网络或卷积神经网络来处理序列数据，而是利用位置编码来表示序列中单词的位置信息。这样可以提高模型的并行性和效率，并且能够更好地捕捉长距离依赖的特征。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架构变化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F45DB7-1043-F740-7BF7-6AB86B9BE98F}"/>
              </a:ext>
            </a:extLst>
          </p:cNvPr>
          <p:cNvSpPr txBox="1"/>
          <p:nvPr/>
        </p:nvSpPr>
        <p:spPr>
          <a:xfrm>
            <a:off x="662939" y="1120140"/>
            <a:ext cx="7442373" cy="482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zh-CN" altLang="en-US" sz="2400" b="1" i="0" dirty="0">
                <a:solidFill>
                  <a:srgbClr val="000000"/>
                </a:solidFill>
                <a:effectLst/>
                <a:latin typeface="PingFang SC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PingFang SC"/>
              </a:rPr>
              <a:t>10.BPE vs </a:t>
            </a:r>
            <a:r>
              <a:rPr lang="en-US" altLang="zh-CN" sz="2400" b="1" dirty="0" err="1">
                <a:solidFill>
                  <a:srgbClr val="C00000"/>
                </a:solidFill>
                <a:latin typeface="PingFang SC"/>
              </a:rPr>
              <a:t>SentencePiece</a:t>
            </a:r>
            <a:r>
              <a:rPr lang="en-US" altLang="zh-CN" sz="2400" b="1" dirty="0">
                <a:solidFill>
                  <a:srgbClr val="C00000"/>
                </a:solidFill>
                <a:latin typeface="PingFang SC"/>
              </a:rPr>
              <a:t> Tokenizers</a:t>
            </a:r>
          </a:p>
          <a:p>
            <a:pPr algn="just"/>
            <a:endParaRPr lang="en-US" altLang="zh-CN" sz="2400" dirty="0">
              <a:solidFill>
                <a:srgbClr val="C0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5342CA2-20AB-D4D5-0835-A293A84855CF}"/>
              </a:ext>
            </a:extLst>
          </p:cNvPr>
          <p:cNvSpPr txBox="1"/>
          <p:nvPr/>
        </p:nvSpPr>
        <p:spPr>
          <a:xfrm>
            <a:off x="1102849" y="5569505"/>
            <a:ext cx="84870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1010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BPE </a:t>
            </a:r>
            <a:r>
              <a:rPr lang="zh-CN" altLang="en-US" dirty="0">
                <a:solidFill>
                  <a:srgbClr val="01010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项目地址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010101"/>
                </a:solidFill>
                <a:effectLst/>
                <a:latin typeface="PingFang SC"/>
                <a:hlinkClick r:id="rId2"/>
              </a:rPr>
              <a:t>https://huggingface.co/learn/nlp-course/chapter6/5?fw=pt</a:t>
            </a:r>
            <a:endParaRPr lang="en-US" altLang="zh-CN" b="0" i="0" dirty="0">
              <a:solidFill>
                <a:srgbClr val="222222"/>
              </a:solidFill>
              <a:effectLst/>
              <a:latin typeface="PingFang SC"/>
            </a:endParaRPr>
          </a:p>
          <a:p>
            <a:r>
              <a:rPr lang="pt-BR" altLang="zh-CN" dirty="0">
                <a:solidFill>
                  <a:srgbClr val="01010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SentencePiece </a:t>
            </a:r>
            <a:r>
              <a:rPr lang="zh-CN" altLang="pt-BR" dirty="0">
                <a:solidFill>
                  <a:srgbClr val="01010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编码器项目地址</a:t>
            </a:r>
            <a:r>
              <a:rPr lang="zh-CN" altLang="pt-BR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pt-BR" altLang="zh-CN" b="0" i="0" dirty="0">
                <a:solidFill>
                  <a:srgbClr val="010101"/>
                </a:solidFill>
                <a:effectLst/>
                <a:latin typeface="PingFang SC"/>
                <a:hlinkClick r:id="rId3"/>
              </a:rPr>
              <a:t>https://github.com/google/sentencepiece</a:t>
            </a:r>
            <a:endParaRPr lang="pt-BR" altLang="zh-CN" b="0" i="0" dirty="0">
              <a:solidFill>
                <a:srgbClr val="222222"/>
              </a:solidFill>
              <a:effectLst/>
              <a:latin typeface="PingFang SC"/>
            </a:endParaRPr>
          </a:p>
          <a:p>
            <a:endParaRPr lang="zh-CN" alt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0D97566-2579-BA8E-2842-B1A35159F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1602740"/>
            <a:ext cx="7014699" cy="348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A13F9FD-95EB-2159-274B-9DD99445F8A1}"/>
              </a:ext>
            </a:extLst>
          </p:cNvPr>
          <p:cNvSpPr txBox="1"/>
          <p:nvPr/>
        </p:nvSpPr>
        <p:spPr>
          <a:xfrm>
            <a:off x="8532985" y="1776295"/>
            <a:ext cx="300798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PingFang SC"/>
              </a:rPr>
              <a:t>      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字节对编码（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Byte Pair Encoding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BPE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）是大多数语言模型的默认编码，最初的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GPT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论文、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GPT-3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以及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GPT-3.5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都使用了这种编码。不使用纯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BPE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，而使用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SentencePiece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情况的一个明显原因是，分布不包含空格分隔的单词，就像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AlphaCode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GLM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（中文）和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PaLM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（明确是因为多语言）那样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PingFang SC"/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06192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架构变化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F45DB7-1043-F740-7BF7-6AB86B9BE98F}"/>
              </a:ext>
            </a:extLst>
          </p:cNvPr>
          <p:cNvSpPr txBox="1"/>
          <p:nvPr/>
        </p:nvSpPr>
        <p:spPr>
          <a:xfrm>
            <a:off x="662939" y="1120140"/>
            <a:ext cx="7442373" cy="482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zh-CN" altLang="en-US" sz="2400" b="1" i="0" dirty="0">
                <a:solidFill>
                  <a:srgbClr val="000000"/>
                </a:solidFill>
                <a:effectLst/>
                <a:latin typeface="PingFang SC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PingFang SC"/>
              </a:rPr>
              <a:t>11.ALiBi</a:t>
            </a:r>
          </a:p>
          <a:p>
            <a:pPr algn="just"/>
            <a:endParaRPr lang="en-US" altLang="zh-CN" sz="2400" dirty="0">
              <a:solidFill>
                <a:srgbClr val="C0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A13F9FD-95EB-2159-274B-9DD99445F8A1}"/>
              </a:ext>
            </a:extLst>
          </p:cNvPr>
          <p:cNvSpPr txBox="1"/>
          <p:nvPr/>
        </p:nvSpPr>
        <p:spPr>
          <a:xfrm>
            <a:off x="1429842" y="4793595"/>
            <a:ext cx="9464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1A1A1A"/>
                </a:solidFill>
                <a:effectLst/>
                <a:latin typeface="PingFang SC"/>
              </a:rPr>
              <a:t>        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ALiBi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Attention with Linear Biases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）是一种长上下文位置嵌入方案，通过根据距离对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qk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分数进行线性偏置，来支持对更长的长度进行外推。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BLOOM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用了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ALiBi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Galactica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也尝试过，但没有采用。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C0FD978-CE5F-5FDF-F278-AD3AF8452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136" y="1602740"/>
            <a:ext cx="9869951" cy="302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20C772C-D882-A49B-4005-C0BFF1CD825A}"/>
              </a:ext>
            </a:extLst>
          </p:cNvPr>
          <p:cNvSpPr txBox="1"/>
          <p:nvPr/>
        </p:nvSpPr>
        <p:spPr>
          <a:xfrm>
            <a:off x="6498265" y="5812437"/>
            <a:ext cx="490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1010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论文地址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PingFang SC"/>
                <a:hlinkClick r:id="rId3"/>
              </a:rPr>
              <a:t>https://arxiv.org/pdf/2108.12409.pdf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4323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585026" y="2106930"/>
            <a:ext cx="4990804" cy="1834515"/>
            <a:chOff x="946204" y="2602082"/>
            <a:chExt cx="5024908" cy="1834653"/>
          </a:xfrm>
        </p:grpSpPr>
        <p:grpSp>
          <p:nvGrpSpPr>
            <p:cNvPr id="4" name="组合 3"/>
            <p:cNvGrpSpPr/>
            <p:nvPr/>
          </p:nvGrpSpPr>
          <p:grpSpPr>
            <a:xfrm>
              <a:off x="1028659" y="2966687"/>
              <a:ext cx="4942453" cy="1200419"/>
              <a:chOff x="1285333" y="2966687"/>
              <a:chExt cx="4942453" cy="1200419"/>
            </a:xfrm>
          </p:grpSpPr>
          <p:sp>
            <p:nvSpPr>
              <p:cNvPr id="38" name="文本框 37"/>
              <p:cNvSpPr txBox="1"/>
              <p:nvPr/>
            </p:nvSpPr>
            <p:spPr>
              <a:xfrm>
                <a:off x="1938728" y="2966687"/>
                <a:ext cx="4289058" cy="12004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kern="300" spc="100" dirty="0">
                    <a:solidFill>
                      <a:schemeClr val="accent1"/>
                    </a:solidFill>
                    <a:uFillTx/>
                    <a:latin typeface="Times New Roman" panose="02020603050405020304" charset="0"/>
                  </a:rPr>
                  <a:t>预训练后处理技术</a:t>
                </a:r>
              </a:p>
              <a:p>
                <a:pPr algn="dist"/>
                <a:endParaRPr lang="zh-CN" altLang="en-US" sz="3600" b="1" dirty="0">
                  <a:solidFill>
                    <a:schemeClr val="accent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9" name="文本框 78"/>
              <p:cNvSpPr txBox="1"/>
              <p:nvPr/>
            </p:nvSpPr>
            <p:spPr>
              <a:xfrm>
                <a:off x="1285333" y="3751629"/>
                <a:ext cx="2597785" cy="395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sz="2000" b="1" kern="300" spc="100" dirty="0">
                    <a:solidFill>
                      <a:schemeClr val="accent1"/>
                    </a:solidFill>
                    <a:uFillTx/>
                    <a:latin typeface="Times New Roman" panose="02020603050405020304" charset="0"/>
                    <a:sym typeface="+mn-ea"/>
                  </a:rPr>
                  <a:t>Research </a:t>
                </a:r>
                <a:r>
                  <a:rPr lang="en-US" sz="2000" b="1" kern="300" spc="100" dirty="0">
                    <a:solidFill>
                      <a:schemeClr val="accent1"/>
                    </a:solidFill>
                    <a:uFillTx/>
                    <a:latin typeface="Times New Roman" panose="02020603050405020304" charset="0"/>
                    <a:sym typeface="+mn-ea"/>
                  </a:rPr>
                  <a:t>C</a:t>
                </a:r>
                <a:r>
                  <a:rPr sz="2000" b="1" kern="300" spc="100" dirty="0">
                    <a:solidFill>
                      <a:schemeClr val="accent1"/>
                    </a:solidFill>
                    <a:uFillTx/>
                    <a:latin typeface="Times New Roman" panose="02020603050405020304" charset="0"/>
                    <a:sym typeface="+mn-ea"/>
                  </a:rPr>
                  <a:t>ontent</a:t>
                </a:r>
                <a:endParaRPr lang="zh-CN" altLang="en-US" sz="2000" spc="-40" dirty="0">
                  <a:solidFill>
                    <a:schemeClr val="accent1"/>
                  </a:solidFill>
                  <a:latin typeface="+mn-ea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46204" y="2602082"/>
              <a:ext cx="1120577" cy="824839"/>
              <a:chOff x="1247916" y="2585043"/>
              <a:chExt cx="1120577" cy="824839"/>
            </a:xfrm>
          </p:grpSpPr>
          <p:cxnSp>
            <p:nvCxnSpPr>
              <p:cNvPr id="80" name="直接连接符 79"/>
              <p:cNvCxnSpPr/>
              <p:nvPr/>
            </p:nvCxnSpPr>
            <p:spPr>
              <a:xfrm flipH="1">
                <a:off x="1247916" y="2697889"/>
                <a:ext cx="711993" cy="711993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 flipH="1">
                <a:off x="1656500" y="2585043"/>
                <a:ext cx="711993" cy="711993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组合 6"/>
            <p:cNvGrpSpPr/>
            <p:nvPr/>
          </p:nvGrpSpPr>
          <p:grpSpPr>
            <a:xfrm>
              <a:off x="3217961" y="3611896"/>
              <a:ext cx="1120577" cy="824839"/>
              <a:chOff x="3485927" y="3611896"/>
              <a:chExt cx="1120577" cy="824839"/>
            </a:xfrm>
          </p:grpSpPr>
          <p:cxnSp>
            <p:nvCxnSpPr>
              <p:cNvPr id="82" name="直接连接符 81"/>
              <p:cNvCxnSpPr/>
              <p:nvPr/>
            </p:nvCxnSpPr>
            <p:spPr>
              <a:xfrm flipH="1">
                <a:off x="3485927" y="3724742"/>
                <a:ext cx="711993" cy="711993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 flipH="1">
                <a:off x="3894511" y="3611896"/>
                <a:ext cx="711993" cy="711993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66473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预训练后处理技术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F45DB7-1043-F740-7BF7-6AB86B9BE98F}"/>
              </a:ext>
            </a:extLst>
          </p:cNvPr>
          <p:cNvSpPr txBox="1"/>
          <p:nvPr/>
        </p:nvSpPr>
        <p:spPr>
          <a:xfrm>
            <a:off x="636306" y="1120140"/>
            <a:ext cx="7442373" cy="482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zh-CN" altLang="en-US" sz="2400" b="1" i="0" dirty="0">
                <a:solidFill>
                  <a:srgbClr val="000000"/>
                </a:solidFill>
                <a:effectLst/>
                <a:latin typeface="PingFang SC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PingFang SC"/>
              </a:rPr>
              <a:t>1.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PingFang SC"/>
              </a:rPr>
              <a:t>  </a:t>
            </a:r>
            <a:r>
              <a:rPr lang="zh-CN" altLang="en-US" sz="2400" b="1" dirty="0">
                <a:solidFill>
                  <a:srgbClr val="C00000"/>
                </a:solidFill>
                <a:latin typeface="PingFang SC"/>
              </a:rPr>
              <a:t>采用 </a:t>
            </a:r>
            <a:r>
              <a:rPr lang="en-US" altLang="zh-CN" sz="2400" b="1" dirty="0">
                <a:solidFill>
                  <a:srgbClr val="C00000"/>
                </a:solidFill>
                <a:latin typeface="PingFang SC"/>
              </a:rPr>
              <a:t>PPO </a:t>
            </a:r>
            <a:r>
              <a:rPr lang="zh-CN" altLang="en-US" sz="2400" b="1" dirty="0">
                <a:solidFill>
                  <a:srgbClr val="C00000"/>
                </a:solidFill>
                <a:latin typeface="PingFang SC"/>
              </a:rPr>
              <a:t>算法的 </a:t>
            </a:r>
            <a:r>
              <a:rPr lang="en-US" altLang="zh-CN" sz="2400" b="1" dirty="0">
                <a:solidFill>
                  <a:srgbClr val="C00000"/>
                </a:solidFill>
                <a:latin typeface="PingFang SC"/>
              </a:rPr>
              <a:t>RLHF</a:t>
            </a:r>
          </a:p>
          <a:p>
            <a:pPr algn="just"/>
            <a:endParaRPr lang="en-US" altLang="zh-CN" sz="2400" dirty="0">
              <a:solidFill>
                <a:srgbClr val="C0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A13F9FD-95EB-2159-274B-9DD99445F8A1}"/>
              </a:ext>
            </a:extLst>
          </p:cNvPr>
          <p:cNvSpPr txBox="1"/>
          <p:nvPr/>
        </p:nvSpPr>
        <p:spPr>
          <a:xfrm>
            <a:off x="952500" y="4662250"/>
            <a:ext cx="97915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1A1A1A"/>
                </a:solidFill>
                <a:effectLst/>
                <a:latin typeface="PingFang SC"/>
              </a:rPr>
              <a:t>        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Deepmind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Sparrow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Anthropic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LM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都是用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RL (AI|H) F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训练的，它们都有对话界面。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WebGPT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GopherCite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一样，也是用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RLHF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训练的（后者调用了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RLHPreferences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）。我认为，这都起源于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2017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年的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Christiano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，它先于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LLM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所有内容，之后才是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2020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年根据人类反馈进行的总结以及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PPO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论文。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0C772C-D882-A49B-4005-C0BFF1CD825A}"/>
              </a:ext>
            </a:extLst>
          </p:cNvPr>
          <p:cNvSpPr txBox="1"/>
          <p:nvPr/>
        </p:nvSpPr>
        <p:spPr>
          <a:xfrm>
            <a:off x="760049" y="5985689"/>
            <a:ext cx="10892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1010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论文地址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PingFang SC"/>
                <a:hlinkClick r:id="rId2"/>
              </a:rPr>
              <a:t>https://proceedings.neurips.cc/paper/2017/hash/d5e2c0adad503c91f91df240d0cd4e49Abstract.html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A71898-3790-A5C2-C7EB-53D4300AF466}"/>
              </a:ext>
            </a:extLst>
          </p:cNvPr>
          <p:cNvSpPr txBox="1"/>
          <p:nvPr/>
        </p:nvSpPr>
        <p:spPr>
          <a:xfrm>
            <a:off x="1102849" y="1602740"/>
            <a:ext cx="10207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A1A1A"/>
                </a:solidFill>
                <a:latin typeface="PingFang SC"/>
              </a:rPr>
              <a:t>       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RLHF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中，首先要训练一个奖励模型，由标注员评估模型生成的数组。然后在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RL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中使用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PPO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（近端策略优化），策略生成由奖励模型评估的输出，以改进策略。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87B1EFEF-1F5F-2FA0-755C-0E1CE536C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2327770"/>
            <a:ext cx="10287000" cy="233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4069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预训练后处理技术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0C772C-D882-A49B-4005-C0BFF1CD825A}"/>
              </a:ext>
            </a:extLst>
          </p:cNvPr>
          <p:cNvSpPr txBox="1"/>
          <p:nvPr/>
        </p:nvSpPr>
        <p:spPr>
          <a:xfrm>
            <a:off x="1908700" y="5543339"/>
            <a:ext cx="955237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2020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年根据人类反馈进行的总结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PingFang SC"/>
              </a:rPr>
              <a:t>：</a:t>
            </a:r>
            <a:br>
              <a:rPr lang="zh-CN" altLang="en-US" dirty="0"/>
            </a:br>
            <a:r>
              <a:rPr lang="en-US" altLang="zh-CN" b="0" i="0" dirty="0">
                <a:solidFill>
                  <a:srgbClr val="1A1A1A"/>
                </a:solidFill>
                <a:effectLst/>
                <a:latin typeface="PingFang SC"/>
                <a:hlinkClick r:id="rId2"/>
              </a:rPr>
              <a:t>https://proceedings.neurips.cc/paper/2020/file/1f89885d556929e98d3ef9b86448f951-Paper.pdf</a:t>
            </a:r>
            <a:endParaRPr lang="zh-CN" alt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1AE05874-4878-65A0-BC48-9F08A32F3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59" y="1083834"/>
            <a:ext cx="8707561" cy="423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5179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预训练后处理技术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F45DB7-1043-F740-7BF7-6AB86B9BE98F}"/>
              </a:ext>
            </a:extLst>
          </p:cNvPr>
          <p:cNvSpPr txBox="1"/>
          <p:nvPr/>
        </p:nvSpPr>
        <p:spPr>
          <a:xfrm>
            <a:off x="636306" y="1120140"/>
            <a:ext cx="7442373" cy="482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zh-CN" altLang="en-US" sz="2400" b="1" i="0" dirty="0">
                <a:solidFill>
                  <a:srgbClr val="000000"/>
                </a:solidFill>
                <a:effectLst/>
                <a:latin typeface="PingFang SC"/>
              </a:rPr>
              <a:t> </a:t>
            </a:r>
            <a:r>
              <a:rPr lang="en-US" altLang="zh-CN" sz="2400" b="1" i="0" dirty="0">
                <a:solidFill>
                  <a:srgbClr val="C00000"/>
                </a:solidFill>
                <a:effectLst/>
                <a:latin typeface="PingFang SC"/>
              </a:rPr>
              <a:t>2</a:t>
            </a:r>
            <a:r>
              <a:rPr lang="en-US" altLang="zh-CN" sz="2400" b="1" dirty="0">
                <a:solidFill>
                  <a:srgbClr val="C00000"/>
                </a:solidFill>
                <a:latin typeface="PingFang SC"/>
              </a:rPr>
              <a:t>.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PingFang SC"/>
              </a:rPr>
              <a:t>  </a:t>
            </a:r>
            <a:r>
              <a:rPr lang="en-US" altLang="zh-CN" sz="2400" b="1" dirty="0">
                <a:solidFill>
                  <a:srgbClr val="C00000"/>
                </a:solidFill>
                <a:latin typeface="PingFang SC"/>
              </a:rPr>
              <a:t>Constitutional</a:t>
            </a:r>
          </a:p>
          <a:p>
            <a:pPr algn="just"/>
            <a:endParaRPr lang="en-US" altLang="zh-CN" sz="2400" dirty="0">
              <a:solidFill>
                <a:srgbClr val="C0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A13F9FD-95EB-2159-274B-9DD99445F8A1}"/>
              </a:ext>
            </a:extLst>
          </p:cNvPr>
          <p:cNvSpPr txBox="1"/>
          <p:nvPr/>
        </p:nvSpPr>
        <p:spPr>
          <a:xfrm>
            <a:off x="7794593" y="1644432"/>
            <a:ext cx="368920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A1A1A"/>
                </a:solidFill>
                <a:latin typeface="PingFang SC"/>
              </a:rPr>
              <a:t>      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作为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RLHF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的扩展，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Constitutional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基本上是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RLAIF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，不过实际上被称为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CAI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。它有一个监督学习阶段，在这一阶段，只提供帮助的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AI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会生成对抗性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prompt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。然后，助手会根据所提供的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constitution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（以字符串的形式提供给模型的一组短值）迭代出自己的响应。然后对这些响应进行微调。第二阶段就像采用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PPO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RLHF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，只不过将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AI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反馈替换了。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0C772C-D882-A49B-4005-C0BFF1CD825A}"/>
              </a:ext>
            </a:extLst>
          </p:cNvPr>
          <p:cNvSpPr txBox="1"/>
          <p:nvPr/>
        </p:nvSpPr>
        <p:spPr>
          <a:xfrm>
            <a:off x="6210466" y="5779552"/>
            <a:ext cx="527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论文地址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PingFang SC"/>
                <a:hlinkClick r:id="rId2"/>
              </a:rPr>
              <a:t>https://arxiv.org/pdf/2212.08073.pdf</a:t>
            </a:r>
            <a:endParaRPr lang="zh-CN" altLang="en-US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F7C09C2F-F56F-2187-4FB1-0D357FAF9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1602740"/>
            <a:ext cx="5965702" cy="398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3362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预训练后处理技术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F45DB7-1043-F740-7BF7-6AB86B9BE98F}"/>
              </a:ext>
            </a:extLst>
          </p:cNvPr>
          <p:cNvSpPr txBox="1"/>
          <p:nvPr/>
        </p:nvSpPr>
        <p:spPr>
          <a:xfrm>
            <a:off x="636306" y="1120140"/>
            <a:ext cx="7442373" cy="482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zh-CN" altLang="en-US" sz="2400" b="1" i="0" dirty="0">
                <a:solidFill>
                  <a:srgbClr val="000000"/>
                </a:solidFill>
                <a:effectLst/>
                <a:latin typeface="PingFang SC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PingFang SC"/>
              </a:rPr>
              <a:t>3.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PingFang SC"/>
              </a:rPr>
              <a:t>  </a:t>
            </a:r>
            <a:r>
              <a:rPr lang="en-US" altLang="zh-CN" sz="2400" b="1" dirty="0">
                <a:solidFill>
                  <a:srgbClr val="C00000"/>
                </a:solidFill>
                <a:latin typeface="PingFang SC"/>
              </a:rPr>
              <a:t>Minerva</a:t>
            </a:r>
          </a:p>
          <a:p>
            <a:pPr algn="just"/>
            <a:endParaRPr lang="en-US" altLang="zh-CN" sz="2400" dirty="0">
              <a:solidFill>
                <a:srgbClr val="C0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A13F9FD-95EB-2159-274B-9DD99445F8A1}"/>
              </a:ext>
            </a:extLst>
          </p:cNvPr>
          <p:cNvSpPr txBox="1"/>
          <p:nvPr/>
        </p:nvSpPr>
        <p:spPr>
          <a:xfrm>
            <a:off x="7688062" y="2413337"/>
            <a:ext cx="34110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1A1A1A"/>
                </a:solidFill>
                <a:effectLst/>
                <a:latin typeface="PingFang SC"/>
              </a:rPr>
              <a:t>       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Minerva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Blueshift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团队于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2022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年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月发布的一个数学和科学数据微调模型，执行效果非常好。它是一个来自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PaLM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62/540B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微调模型。它的数据集来自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ArXiV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和一些网站，并经过精心预处理，保留了数学格式。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0C772C-D882-A49B-4005-C0BFF1CD825A}"/>
              </a:ext>
            </a:extLst>
          </p:cNvPr>
          <p:cNvSpPr txBox="1"/>
          <p:nvPr/>
        </p:nvSpPr>
        <p:spPr>
          <a:xfrm>
            <a:off x="6210467" y="5737860"/>
            <a:ext cx="527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论文地址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PingFang SC"/>
                <a:hlinkClick r:id="rId2"/>
              </a:rPr>
              <a:t>https://arxiv.org/pdf/2206.14858.pdf</a:t>
            </a:r>
            <a:endParaRPr lang="zh-CN" altLang="en-US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D201F574-7ADC-CAD5-4EC6-D5A3205DD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838" y="1602741"/>
            <a:ext cx="6001628" cy="385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50659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预训练后处理技术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F45DB7-1043-F740-7BF7-6AB86B9BE98F}"/>
              </a:ext>
            </a:extLst>
          </p:cNvPr>
          <p:cNvSpPr txBox="1"/>
          <p:nvPr/>
        </p:nvSpPr>
        <p:spPr>
          <a:xfrm>
            <a:off x="636306" y="1120140"/>
            <a:ext cx="7442373" cy="482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zh-CN" altLang="en-US" sz="2400" b="1" i="0" dirty="0">
                <a:solidFill>
                  <a:srgbClr val="000000"/>
                </a:solidFill>
                <a:effectLst/>
                <a:latin typeface="PingFang SC"/>
              </a:rPr>
              <a:t> </a:t>
            </a:r>
            <a:r>
              <a:rPr lang="en-US" altLang="zh-CN" sz="2400" b="1" i="0" dirty="0">
                <a:solidFill>
                  <a:srgbClr val="C00000"/>
                </a:solidFill>
                <a:effectLst/>
                <a:latin typeface="PingFang SC"/>
              </a:rPr>
              <a:t>4</a:t>
            </a:r>
            <a:r>
              <a:rPr lang="en-US" altLang="zh-CN" sz="2400" b="1" dirty="0">
                <a:solidFill>
                  <a:srgbClr val="C00000"/>
                </a:solidFill>
                <a:latin typeface="PingFang SC"/>
              </a:rPr>
              <a:t>.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PingFang SC"/>
              </a:rPr>
              <a:t>  </a:t>
            </a:r>
            <a:r>
              <a:rPr lang="en-US" altLang="zh-CN" sz="2400" b="1" dirty="0">
                <a:solidFill>
                  <a:srgbClr val="C00000"/>
                </a:solidFill>
                <a:latin typeface="PingFang SC"/>
              </a:rPr>
              <a:t>Codex</a:t>
            </a:r>
          </a:p>
          <a:p>
            <a:pPr algn="just"/>
            <a:endParaRPr lang="en-US" altLang="zh-CN" sz="2400" dirty="0">
              <a:solidFill>
                <a:srgbClr val="C0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A13F9FD-95EB-2159-274B-9DD99445F8A1}"/>
              </a:ext>
            </a:extLst>
          </p:cNvPr>
          <p:cNvSpPr txBox="1"/>
          <p:nvPr/>
        </p:nvSpPr>
        <p:spPr>
          <a:xfrm>
            <a:off x="7705817" y="1792056"/>
            <a:ext cx="38884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1A1A1A"/>
                </a:solidFill>
                <a:effectLst/>
                <a:latin typeface="PingFang SC"/>
              </a:rPr>
              <a:t>       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Codex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于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2021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年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月推出（并支撑了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Github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Copilot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的推出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，是在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100B token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代码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此处为公开的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Github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代码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上微调而成的。该论文还首次提出了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HumanEval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，即人类编写的代码评估。本文最值得注意的是，它证明了代码数据对代码性能非常重要，因为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GPT-J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在代码方面的表现优于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GPT-3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。他们还为代码添加了一些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token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，这使压缩率提高了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30%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0C772C-D882-A49B-4005-C0BFF1CD825A}"/>
              </a:ext>
            </a:extLst>
          </p:cNvPr>
          <p:cNvSpPr txBox="1"/>
          <p:nvPr/>
        </p:nvSpPr>
        <p:spPr>
          <a:xfrm>
            <a:off x="6210467" y="5737860"/>
            <a:ext cx="527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论文地址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PingFang SC"/>
                <a:hlinkClick r:id="rId2"/>
              </a:rPr>
              <a:t>https://arxiv.org/pdf/2107.03374.pdf</a:t>
            </a:r>
            <a:endParaRPr lang="zh-CN" altLang="en-US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422A8182-3074-3FA1-94B2-8358AEE91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602740"/>
            <a:ext cx="6673418" cy="394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5781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预训练后处理技术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F45DB7-1043-F740-7BF7-6AB86B9BE98F}"/>
              </a:ext>
            </a:extLst>
          </p:cNvPr>
          <p:cNvSpPr txBox="1"/>
          <p:nvPr/>
        </p:nvSpPr>
        <p:spPr>
          <a:xfrm>
            <a:off x="636306" y="1120140"/>
            <a:ext cx="7442373" cy="482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zh-CN" altLang="en-US" sz="2400" b="1" i="0" dirty="0">
                <a:solidFill>
                  <a:srgbClr val="000000"/>
                </a:solidFill>
                <a:effectLst/>
                <a:latin typeface="PingFang SC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PingFang SC"/>
              </a:rPr>
              <a:t>5.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PingFang SC"/>
              </a:rPr>
              <a:t>   </a:t>
            </a:r>
            <a:r>
              <a:rPr lang="zh-CN" altLang="en-US" sz="2400" b="1" dirty="0">
                <a:solidFill>
                  <a:srgbClr val="C00000"/>
                </a:solidFill>
                <a:latin typeface="PingFang SC"/>
              </a:rPr>
              <a:t>只对 </a:t>
            </a:r>
            <a:r>
              <a:rPr lang="en-US" altLang="zh-CN" sz="2400" b="1" dirty="0" err="1">
                <a:solidFill>
                  <a:srgbClr val="C00000"/>
                </a:solidFill>
                <a:latin typeface="PingFang SC"/>
              </a:rPr>
              <a:t>CoTed</a:t>
            </a:r>
            <a:r>
              <a:rPr lang="en-US" altLang="zh-CN" sz="2400" b="1" dirty="0">
                <a:solidFill>
                  <a:srgbClr val="C00000"/>
                </a:solidFill>
                <a:latin typeface="PingFang SC"/>
              </a:rPr>
              <a:t> </a:t>
            </a:r>
            <a:r>
              <a:rPr lang="zh-CN" altLang="en-US" sz="2400" b="1" dirty="0">
                <a:solidFill>
                  <a:srgbClr val="C00000"/>
                </a:solidFill>
                <a:latin typeface="PingFang SC"/>
              </a:rPr>
              <a:t>输出进行微调</a:t>
            </a:r>
          </a:p>
          <a:p>
            <a:pPr algn="just"/>
            <a:endParaRPr lang="en-US" altLang="zh-CN" sz="2400" b="1" dirty="0">
              <a:solidFill>
                <a:srgbClr val="C00000"/>
              </a:solidFill>
              <a:latin typeface="PingFang SC"/>
            </a:endParaRPr>
          </a:p>
          <a:p>
            <a:pPr algn="just"/>
            <a:endParaRPr lang="en-US" altLang="zh-CN" sz="2400" dirty="0">
              <a:solidFill>
                <a:srgbClr val="C0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A13F9FD-95EB-2159-274B-9DD99445F8A1}"/>
              </a:ext>
            </a:extLst>
          </p:cNvPr>
          <p:cNvSpPr txBox="1"/>
          <p:nvPr/>
        </p:nvSpPr>
        <p:spPr>
          <a:xfrm>
            <a:off x="1466834" y="1864661"/>
            <a:ext cx="7584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根据模型的思维链输出对模型进行了微调，结果变得更好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PingFang SC"/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26138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预训练后处理技术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F45DB7-1043-F740-7BF7-6AB86B9BE98F}"/>
              </a:ext>
            </a:extLst>
          </p:cNvPr>
          <p:cNvSpPr txBox="1"/>
          <p:nvPr/>
        </p:nvSpPr>
        <p:spPr>
          <a:xfrm>
            <a:off x="636306" y="1120140"/>
            <a:ext cx="7442373" cy="482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zh-CN" altLang="en-US" sz="2400" b="1" i="0" dirty="0">
                <a:solidFill>
                  <a:srgbClr val="000000"/>
                </a:solidFill>
                <a:effectLst/>
                <a:latin typeface="PingFang SC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PingFang SC"/>
              </a:rPr>
              <a:t>6.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PingFang SC"/>
              </a:rPr>
              <a:t> </a:t>
            </a:r>
            <a:r>
              <a:rPr lang="zh-CN" altLang="en-US" sz="2400" b="1" dirty="0">
                <a:solidFill>
                  <a:srgbClr val="C00000"/>
                </a:solidFill>
                <a:latin typeface="PingFang SC"/>
              </a:rPr>
              <a:t> </a:t>
            </a:r>
            <a:r>
              <a:rPr lang="en-US" altLang="zh-CN" sz="2400" b="1" dirty="0" err="1">
                <a:solidFill>
                  <a:srgbClr val="C00000"/>
                </a:solidFill>
                <a:latin typeface="PingFang SC"/>
              </a:rPr>
              <a:t>FeedME</a:t>
            </a:r>
            <a:r>
              <a:rPr lang="en-US" altLang="zh-CN" sz="2400" b="1" dirty="0">
                <a:solidFill>
                  <a:srgbClr val="C00000"/>
                </a:solidFill>
                <a:latin typeface="PingFang SC"/>
              </a:rPr>
              <a:t> (SFT)</a:t>
            </a:r>
          </a:p>
          <a:p>
            <a:pPr algn="just"/>
            <a:endParaRPr lang="en-US" altLang="zh-CN" sz="2400" b="1" dirty="0">
              <a:solidFill>
                <a:srgbClr val="C00000"/>
              </a:solidFill>
              <a:latin typeface="PingFang SC"/>
            </a:endParaRPr>
          </a:p>
          <a:p>
            <a:pPr algn="just"/>
            <a:endParaRPr lang="en-US" altLang="zh-CN" sz="2400" dirty="0">
              <a:solidFill>
                <a:srgbClr val="C0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0C772C-D882-A49B-4005-C0BFF1CD825A}"/>
              </a:ext>
            </a:extLst>
          </p:cNvPr>
          <p:cNvSpPr txBox="1"/>
          <p:nvPr/>
        </p:nvSpPr>
        <p:spPr>
          <a:xfrm>
            <a:off x="6174957" y="5737860"/>
            <a:ext cx="527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论文地址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PingFang SC"/>
                <a:hlinkClick r:id="rId2"/>
              </a:rPr>
              <a:t>https://arxiv.org/pdf/2203.02155.pdf</a:t>
            </a:r>
            <a:endParaRPr lang="zh-CN" altLang="en-US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6A00E06A-F606-B5F1-68FD-F7DA56867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589" y="1580303"/>
            <a:ext cx="8140822" cy="392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671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984521" y="2124685"/>
            <a:ext cx="3369310" cy="1834515"/>
            <a:chOff x="946204" y="2602082"/>
            <a:chExt cx="3392334" cy="1834653"/>
          </a:xfrm>
        </p:grpSpPr>
        <p:grpSp>
          <p:nvGrpSpPr>
            <p:cNvPr id="4" name="组合 3"/>
            <p:cNvGrpSpPr/>
            <p:nvPr/>
          </p:nvGrpSpPr>
          <p:grpSpPr>
            <a:xfrm>
              <a:off x="1028659" y="2966687"/>
              <a:ext cx="2818841" cy="1200419"/>
              <a:chOff x="1285333" y="2966687"/>
              <a:chExt cx="2818841" cy="1200419"/>
            </a:xfrm>
          </p:grpSpPr>
          <p:sp>
            <p:nvSpPr>
              <p:cNvPr id="38" name="文本框 37"/>
              <p:cNvSpPr txBox="1"/>
              <p:nvPr/>
            </p:nvSpPr>
            <p:spPr>
              <a:xfrm>
                <a:off x="1938729" y="2966687"/>
                <a:ext cx="2165445" cy="12004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kern="300" spc="100" dirty="0">
                    <a:solidFill>
                      <a:schemeClr val="accent1"/>
                    </a:solidFill>
                    <a:uFillTx/>
                    <a:latin typeface="Times New Roman" panose="02020603050405020304" charset="0"/>
                  </a:rPr>
                  <a:t>模型介绍</a:t>
                </a:r>
              </a:p>
              <a:p>
                <a:pPr algn="ctr"/>
                <a:endParaRPr lang="zh-CN" altLang="en-US" sz="3600" b="1" dirty="0">
                  <a:solidFill>
                    <a:schemeClr val="accent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9" name="文本框 78"/>
              <p:cNvSpPr txBox="1"/>
              <p:nvPr/>
            </p:nvSpPr>
            <p:spPr>
              <a:xfrm>
                <a:off x="1285333" y="3751629"/>
                <a:ext cx="2597785" cy="400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sz="2000" b="1" kern="300" spc="100" dirty="0">
                    <a:solidFill>
                      <a:schemeClr val="accent1"/>
                    </a:solidFill>
                    <a:uFillTx/>
                    <a:latin typeface="Times New Roman" panose="02020603050405020304" charset="0"/>
                    <a:sym typeface="+mn-ea"/>
                  </a:rPr>
                  <a:t>Research </a:t>
                </a:r>
                <a:r>
                  <a:rPr lang="en-US" sz="2000" b="1" kern="300" spc="100" dirty="0">
                    <a:solidFill>
                      <a:schemeClr val="accent1"/>
                    </a:solidFill>
                    <a:uFillTx/>
                    <a:latin typeface="Times New Roman" panose="02020603050405020304" charset="0"/>
                    <a:sym typeface="+mn-ea"/>
                  </a:rPr>
                  <a:t>C</a:t>
                </a:r>
                <a:r>
                  <a:rPr sz="2000" b="1" kern="300" spc="100" dirty="0">
                    <a:solidFill>
                      <a:schemeClr val="accent1"/>
                    </a:solidFill>
                    <a:uFillTx/>
                    <a:latin typeface="Times New Roman" panose="02020603050405020304" charset="0"/>
                    <a:sym typeface="+mn-ea"/>
                  </a:rPr>
                  <a:t>ontent</a:t>
                </a:r>
                <a:endParaRPr lang="zh-CN" altLang="en-US" sz="2000" spc="-40" dirty="0">
                  <a:solidFill>
                    <a:schemeClr val="accent1"/>
                  </a:solidFill>
                  <a:latin typeface="+mn-ea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46204" y="2602082"/>
              <a:ext cx="1120577" cy="824839"/>
              <a:chOff x="1247916" y="2585043"/>
              <a:chExt cx="1120577" cy="824839"/>
            </a:xfrm>
          </p:grpSpPr>
          <p:cxnSp>
            <p:nvCxnSpPr>
              <p:cNvPr id="80" name="直接连接符 79"/>
              <p:cNvCxnSpPr/>
              <p:nvPr/>
            </p:nvCxnSpPr>
            <p:spPr>
              <a:xfrm flipH="1">
                <a:off x="1247916" y="2697889"/>
                <a:ext cx="711993" cy="711993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 flipH="1">
                <a:off x="1656500" y="2585043"/>
                <a:ext cx="711993" cy="711993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组合 6"/>
            <p:cNvGrpSpPr/>
            <p:nvPr/>
          </p:nvGrpSpPr>
          <p:grpSpPr>
            <a:xfrm>
              <a:off x="3217961" y="3611896"/>
              <a:ext cx="1120577" cy="824839"/>
              <a:chOff x="3485927" y="3611896"/>
              <a:chExt cx="1120577" cy="824839"/>
            </a:xfrm>
          </p:grpSpPr>
          <p:cxnSp>
            <p:nvCxnSpPr>
              <p:cNvPr id="82" name="直接连接符 81"/>
              <p:cNvCxnSpPr/>
              <p:nvPr/>
            </p:nvCxnSpPr>
            <p:spPr>
              <a:xfrm flipH="1">
                <a:off x="3485927" y="3724742"/>
                <a:ext cx="711993" cy="711993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 flipH="1">
                <a:off x="3894511" y="3611896"/>
                <a:ext cx="711993" cy="711993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679287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预训练后处理技术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0C772C-D882-A49B-4005-C0BFF1CD825A}"/>
              </a:ext>
            </a:extLst>
          </p:cNvPr>
          <p:cNvSpPr txBox="1"/>
          <p:nvPr/>
        </p:nvSpPr>
        <p:spPr>
          <a:xfrm>
            <a:off x="6174957" y="5737860"/>
            <a:ext cx="527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论文地址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PingFang SC"/>
                <a:hlinkClick r:id="rId2"/>
              </a:rPr>
              <a:t>https://arxiv.org/pdf/1909.08593.pdf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18D0898-4732-ACA9-9A8F-EC6EBAC6AA8A}"/>
              </a:ext>
            </a:extLst>
          </p:cNvPr>
          <p:cNvSpPr txBox="1"/>
          <p:nvPr/>
        </p:nvSpPr>
        <p:spPr>
          <a:xfrm>
            <a:off x="863724" y="1085695"/>
            <a:ext cx="9731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PingFang SC"/>
              </a:rPr>
              <a:t>         这种方法在 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PingFang SC"/>
              </a:rPr>
              <a:t>Instruct GPT 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PingFang SC"/>
              </a:rPr>
              <a:t>论文中有所描述，但这不一定是该方法起源。该方法的起源更加接近下面这篇论文。</a:t>
            </a:r>
            <a:endParaRPr lang="zh-CN" altLang="en-US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D9F06499-7223-446E-BF01-561AF31E6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24" y="1893377"/>
            <a:ext cx="102870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1BB1C2B-72AE-2C70-43D3-864FF1000E6C}"/>
              </a:ext>
            </a:extLst>
          </p:cNvPr>
          <p:cNvSpPr txBox="1"/>
          <p:nvPr/>
        </p:nvSpPr>
        <p:spPr>
          <a:xfrm>
            <a:off x="1102849" y="4909351"/>
            <a:ext cx="10047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PingFang SC"/>
              </a:rPr>
              <a:t>      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监督微调使用人工生成的内容，然后用于微调预训练模型。论文发现，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SFT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比基础预训练模型表现更好，但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RLHF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比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SFT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表现更好。</a:t>
            </a:r>
          </a:p>
        </p:txBody>
      </p:sp>
    </p:spTree>
    <p:extLst>
      <p:ext uri="{BB962C8B-B14F-4D97-AF65-F5344CB8AC3E}">
        <p14:creationId xmlns:p14="http://schemas.microsoft.com/office/powerpoint/2010/main" val="18739086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预训练后处理技术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F45DB7-1043-F740-7BF7-6AB86B9BE98F}"/>
              </a:ext>
            </a:extLst>
          </p:cNvPr>
          <p:cNvSpPr txBox="1"/>
          <p:nvPr/>
        </p:nvSpPr>
        <p:spPr>
          <a:xfrm>
            <a:off x="636306" y="1120140"/>
            <a:ext cx="7442373" cy="482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zh-CN" altLang="en-US" sz="2400" b="1" i="0" dirty="0">
                <a:solidFill>
                  <a:srgbClr val="000000"/>
                </a:solidFill>
                <a:effectLst/>
                <a:latin typeface="PingFang SC"/>
              </a:rPr>
              <a:t> </a:t>
            </a:r>
            <a:r>
              <a:rPr lang="en-US" altLang="zh-CN" sz="2400" b="1" i="0" dirty="0">
                <a:solidFill>
                  <a:srgbClr val="C00000"/>
                </a:solidFill>
                <a:effectLst/>
                <a:latin typeface="PingFang SC"/>
              </a:rPr>
              <a:t>7</a:t>
            </a:r>
            <a:r>
              <a:rPr lang="en-US" altLang="zh-CN" sz="2400" b="1" dirty="0">
                <a:solidFill>
                  <a:srgbClr val="C00000"/>
                </a:solidFill>
                <a:latin typeface="PingFang SC"/>
              </a:rPr>
              <a:t>.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PingFang SC"/>
              </a:rPr>
              <a:t> </a:t>
            </a:r>
            <a:r>
              <a:rPr lang="zh-CN" altLang="en-US" sz="2400" b="1" dirty="0">
                <a:solidFill>
                  <a:srgbClr val="C00000"/>
                </a:solidFill>
                <a:latin typeface="PingFang SC"/>
              </a:rPr>
              <a:t> </a:t>
            </a:r>
            <a:r>
              <a:rPr lang="en-US" altLang="zh-CN" sz="2400" b="1" dirty="0">
                <a:solidFill>
                  <a:srgbClr val="C00000"/>
                </a:solidFill>
                <a:latin typeface="PingFang SC"/>
              </a:rPr>
              <a:t>FLAN</a:t>
            </a:r>
          </a:p>
          <a:p>
            <a:pPr algn="just"/>
            <a:endParaRPr lang="en-US" altLang="zh-CN" sz="2400" b="1" dirty="0">
              <a:solidFill>
                <a:srgbClr val="C00000"/>
              </a:solidFill>
              <a:latin typeface="PingFang SC"/>
            </a:endParaRPr>
          </a:p>
          <a:p>
            <a:pPr algn="just"/>
            <a:endParaRPr lang="en-US" altLang="zh-CN" sz="2400" dirty="0">
              <a:solidFill>
                <a:srgbClr val="C0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0C772C-D882-A49B-4005-C0BFF1CD825A}"/>
              </a:ext>
            </a:extLst>
          </p:cNvPr>
          <p:cNvSpPr txBox="1"/>
          <p:nvPr/>
        </p:nvSpPr>
        <p:spPr>
          <a:xfrm>
            <a:off x="6174957" y="5737860"/>
            <a:ext cx="527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论文地址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PingFang SC"/>
                <a:hlinkClick r:id="rId2"/>
              </a:rPr>
              <a:t>https://arxiv.org/pdf/2109.01652.pdf</a:t>
            </a:r>
            <a:endParaRPr lang="zh-CN" altLang="en-US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1FE9D44C-8247-848F-E955-3C754D88F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317" y="1602740"/>
            <a:ext cx="9216132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FEBE2A3-E20C-CE41-909C-2C0FDB066726}"/>
              </a:ext>
            </a:extLst>
          </p:cNvPr>
          <p:cNvSpPr txBox="1"/>
          <p:nvPr/>
        </p:nvSpPr>
        <p:spPr>
          <a:xfrm>
            <a:off x="1419317" y="4157695"/>
            <a:ext cx="87888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1A1A1A"/>
                </a:solidFill>
                <a:effectLst/>
                <a:latin typeface="PingFang SC"/>
              </a:rPr>
              <a:t>       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FLAN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是一个经过指令调整的模型（在指令格式的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nlp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任务上进行了微调），可提升零样本性能。</a:t>
            </a:r>
          </a:p>
        </p:txBody>
      </p:sp>
    </p:spTree>
    <p:extLst>
      <p:ext uri="{BB962C8B-B14F-4D97-AF65-F5344CB8AC3E}">
        <p14:creationId xmlns:p14="http://schemas.microsoft.com/office/powerpoint/2010/main" val="41098693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806968" y="2124685"/>
            <a:ext cx="3369310" cy="1834515"/>
            <a:chOff x="946204" y="2602082"/>
            <a:chExt cx="3392334" cy="1834653"/>
          </a:xfrm>
        </p:grpSpPr>
        <p:grpSp>
          <p:nvGrpSpPr>
            <p:cNvPr id="4" name="组合 3"/>
            <p:cNvGrpSpPr/>
            <p:nvPr/>
          </p:nvGrpSpPr>
          <p:grpSpPr>
            <a:xfrm>
              <a:off x="1028659" y="2966687"/>
              <a:ext cx="2779377" cy="1180583"/>
              <a:chOff x="1285333" y="2966687"/>
              <a:chExt cx="2779377" cy="1180583"/>
            </a:xfrm>
          </p:grpSpPr>
          <p:sp>
            <p:nvSpPr>
              <p:cNvPr id="38" name="文本框 37"/>
              <p:cNvSpPr txBox="1"/>
              <p:nvPr/>
            </p:nvSpPr>
            <p:spPr>
              <a:xfrm>
                <a:off x="1938729" y="2966687"/>
                <a:ext cx="2125981" cy="6463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3600" b="1" kern="300" spc="100" dirty="0">
                    <a:solidFill>
                      <a:schemeClr val="accent1"/>
                    </a:solidFill>
                    <a:uFillTx/>
                    <a:latin typeface="Times New Roman" panose="02020603050405020304" charset="0"/>
                  </a:rPr>
                  <a:t>训练技术</a:t>
                </a:r>
                <a:endParaRPr lang="zh-CN" altLang="en-US" sz="3600" b="1" dirty="0">
                  <a:solidFill>
                    <a:schemeClr val="accent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9" name="文本框 78"/>
              <p:cNvSpPr txBox="1"/>
              <p:nvPr/>
            </p:nvSpPr>
            <p:spPr>
              <a:xfrm>
                <a:off x="1285333" y="3751629"/>
                <a:ext cx="2597785" cy="395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sz="2000" b="1" kern="300" spc="100" dirty="0">
                    <a:solidFill>
                      <a:schemeClr val="accent1"/>
                    </a:solidFill>
                    <a:uFillTx/>
                    <a:latin typeface="Times New Roman" panose="02020603050405020304" charset="0"/>
                    <a:sym typeface="+mn-ea"/>
                  </a:rPr>
                  <a:t>Research </a:t>
                </a:r>
                <a:r>
                  <a:rPr lang="en-US" sz="2000" b="1" kern="300" spc="100" dirty="0">
                    <a:solidFill>
                      <a:schemeClr val="accent1"/>
                    </a:solidFill>
                    <a:uFillTx/>
                    <a:latin typeface="Times New Roman" panose="02020603050405020304" charset="0"/>
                    <a:sym typeface="+mn-ea"/>
                  </a:rPr>
                  <a:t>C</a:t>
                </a:r>
                <a:r>
                  <a:rPr sz="2000" b="1" kern="300" spc="100" dirty="0">
                    <a:solidFill>
                      <a:schemeClr val="accent1"/>
                    </a:solidFill>
                    <a:uFillTx/>
                    <a:latin typeface="Times New Roman" panose="02020603050405020304" charset="0"/>
                    <a:sym typeface="+mn-ea"/>
                  </a:rPr>
                  <a:t>ontent</a:t>
                </a:r>
                <a:endParaRPr lang="zh-CN" altLang="en-US" sz="2000" spc="-40" dirty="0">
                  <a:solidFill>
                    <a:schemeClr val="accent1"/>
                  </a:solidFill>
                  <a:latin typeface="+mn-ea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46204" y="2602082"/>
              <a:ext cx="1120577" cy="824839"/>
              <a:chOff x="1247916" y="2585043"/>
              <a:chExt cx="1120577" cy="824839"/>
            </a:xfrm>
          </p:grpSpPr>
          <p:cxnSp>
            <p:nvCxnSpPr>
              <p:cNvPr id="80" name="直接连接符 79"/>
              <p:cNvCxnSpPr/>
              <p:nvPr/>
            </p:nvCxnSpPr>
            <p:spPr>
              <a:xfrm flipH="1">
                <a:off x="1247916" y="2697889"/>
                <a:ext cx="711993" cy="711993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 flipH="1">
                <a:off x="1656500" y="2585043"/>
                <a:ext cx="711993" cy="711993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组合 6"/>
            <p:cNvGrpSpPr/>
            <p:nvPr/>
          </p:nvGrpSpPr>
          <p:grpSpPr>
            <a:xfrm>
              <a:off x="3217961" y="3611896"/>
              <a:ext cx="1120577" cy="824839"/>
              <a:chOff x="3485927" y="3611896"/>
              <a:chExt cx="1120577" cy="824839"/>
            </a:xfrm>
          </p:grpSpPr>
          <p:cxnSp>
            <p:nvCxnSpPr>
              <p:cNvPr id="82" name="直接连接符 81"/>
              <p:cNvCxnSpPr/>
              <p:nvPr/>
            </p:nvCxnSpPr>
            <p:spPr>
              <a:xfrm flipH="1">
                <a:off x="3485927" y="3724742"/>
                <a:ext cx="711993" cy="711993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 flipH="1">
                <a:off x="3894511" y="3611896"/>
                <a:ext cx="711993" cy="711993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512310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训练技术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F45DB7-1043-F740-7BF7-6AB86B9BE98F}"/>
              </a:ext>
            </a:extLst>
          </p:cNvPr>
          <p:cNvSpPr txBox="1"/>
          <p:nvPr/>
        </p:nvSpPr>
        <p:spPr>
          <a:xfrm>
            <a:off x="636306" y="1120140"/>
            <a:ext cx="7442373" cy="482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zh-CN" altLang="en-US" sz="2400" b="1" i="0" dirty="0">
                <a:solidFill>
                  <a:srgbClr val="000000"/>
                </a:solidFill>
                <a:effectLst/>
                <a:latin typeface="PingFang SC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PingFang SC"/>
              </a:rPr>
              <a:t>1.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PingFang SC"/>
              </a:rPr>
              <a:t> </a:t>
            </a:r>
            <a:r>
              <a:rPr lang="zh-CN" altLang="en-US" sz="2400" b="1" dirty="0">
                <a:solidFill>
                  <a:srgbClr val="C00000"/>
                </a:solidFill>
                <a:latin typeface="PingFang SC"/>
              </a:rPr>
              <a:t> 善于设置超参数</a:t>
            </a:r>
            <a:endParaRPr lang="en-US" altLang="zh-CN" sz="2400" b="1" dirty="0">
              <a:solidFill>
                <a:srgbClr val="C00000"/>
              </a:solidFill>
              <a:latin typeface="PingFang SC"/>
            </a:endParaRPr>
          </a:p>
          <a:p>
            <a:pPr algn="just"/>
            <a:endParaRPr lang="en-US" altLang="zh-CN" sz="2400" b="1" dirty="0">
              <a:solidFill>
                <a:srgbClr val="C00000"/>
              </a:solidFill>
              <a:latin typeface="PingFang SC"/>
            </a:endParaRPr>
          </a:p>
          <a:p>
            <a:pPr algn="just"/>
            <a:endParaRPr lang="en-US" altLang="zh-CN" sz="2400" dirty="0">
              <a:solidFill>
                <a:srgbClr val="C0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FEBE2A3-E20C-CE41-909C-2C0FDB066726}"/>
              </a:ext>
            </a:extLst>
          </p:cNvPr>
          <p:cNvSpPr txBox="1"/>
          <p:nvPr/>
        </p:nvSpPr>
        <p:spPr>
          <a:xfrm>
            <a:off x="1580225" y="2124709"/>
            <a:ext cx="861910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通过阅读以下文章可以获得一些基准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PingFang SC"/>
              </a:rPr>
              <a:t>。</a:t>
            </a:r>
            <a:endParaRPr lang="zh-CN" altLang="en-US" b="0" i="0" dirty="0">
              <a:solidFill>
                <a:srgbClr val="222222"/>
              </a:solidFill>
              <a:effectLst/>
              <a:latin typeface="PingFang SC"/>
            </a:endParaRPr>
          </a:p>
          <a:p>
            <a:pPr algn="just"/>
            <a:r>
              <a:rPr lang="en-US" altLang="zh-CN" b="0" i="0" dirty="0">
                <a:solidFill>
                  <a:srgbClr val="010101"/>
                </a:solidFill>
                <a:effectLst/>
                <a:latin typeface="PingFang SC"/>
              </a:rPr>
              <a:t>       1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）  </a:t>
            </a:r>
            <a:r>
              <a:rPr lang="en-US" altLang="zh-CN" b="0" i="0" dirty="0">
                <a:solidFill>
                  <a:srgbClr val="010101"/>
                </a:solidFill>
                <a:effectLst/>
                <a:latin typeface="PingFang SC"/>
              </a:rPr>
              <a:t>Chinchilla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论文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010101"/>
                </a:solidFill>
                <a:effectLst/>
                <a:latin typeface="PingFang SC"/>
              </a:rPr>
              <a:t>https://arxiv.org/pdf/2203.15556.pdf</a:t>
            </a:r>
            <a:endParaRPr lang="en-US" altLang="zh-CN" b="0" i="0" dirty="0">
              <a:solidFill>
                <a:srgbClr val="222222"/>
              </a:solidFill>
              <a:effectLst/>
              <a:latin typeface="PingFang SC"/>
            </a:endParaRPr>
          </a:p>
          <a:p>
            <a:pPr algn="just"/>
            <a:r>
              <a:rPr lang="en-US" altLang="zh-CN" b="0" i="0" dirty="0">
                <a:solidFill>
                  <a:srgbClr val="010101"/>
                </a:solidFill>
                <a:effectLst/>
                <a:latin typeface="PingFang SC"/>
              </a:rPr>
              <a:t>       2)     </a:t>
            </a:r>
            <a:r>
              <a:rPr lang="en-US" altLang="zh-CN" b="0" i="0" dirty="0" err="1">
                <a:solidFill>
                  <a:srgbClr val="010101"/>
                </a:solidFill>
                <a:effectLst/>
                <a:latin typeface="PingFang SC"/>
              </a:rPr>
              <a:t>Scalling</a:t>
            </a:r>
            <a:r>
              <a:rPr lang="en-US" altLang="zh-CN" b="0" i="0" dirty="0">
                <a:solidFill>
                  <a:srgbClr val="010101"/>
                </a:solidFill>
                <a:effectLst/>
                <a:latin typeface="PingFang SC"/>
              </a:rPr>
              <a:t> Laws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论文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 </a:t>
            </a:r>
            <a:r>
              <a:rPr lang="en-US" altLang="zh-CN" b="0" i="0" dirty="0">
                <a:solidFill>
                  <a:srgbClr val="010101"/>
                </a:solidFill>
                <a:effectLst/>
                <a:latin typeface="PingFang SC"/>
              </a:rPr>
              <a:t>https://arxiv.org/pdf/2001.08361.pdf</a:t>
            </a:r>
            <a:endParaRPr lang="en-US" altLang="zh-CN" b="0" i="0" dirty="0">
              <a:solidFill>
                <a:srgbClr val="222222"/>
              </a:solidFill>
              <a:effectLst/>
              <a:latin typeface="PingFang SC"/>
            </a:endParaRPr>
          </a:p>
          <a:p>
            <a:pPr algn="just"/>
            <a:r>
              <a:rPr lang="en-US" altLang="zh-CN" dirty="0">
                <a:solidFill>
                  <a:srgbClr val="010101"/>
                </a:solidFill>
                <a:latin typeface="PingFang SC"/>
              </a:rPr>
              <a:t>       </a:t>
            </a:r>
            <a:r>
              <a:rPr lang="en-US" altLang="zh-CN" b="0" i="0" dirty="0">
                <a:solidFill>
                  <a:srgbClr val="010101"/>
                </a:solidFill>
                <a:effectLst/>
                <a:latin typeface="PingFang SC"/>
              </a:rPr>
              <a:t>3) Jane Street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的有关理解批大小的博客文章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010101"/>
                </a:solidFill>
                <a:effectLst/>
                <a:latin typeface="PingFang SC"/>
              </a:rPr>
              <a:t>https://blog.janestreet.com/does-batch-size-matter/</a:t>
            </a:r>
            <a:endParaRPr lang="en-US" altLang="zh-CN" b="0" i="0" dirty="0">
              <a:solidFill>
                <a:srgbClr val="222222"/>
              </a:solidFill>
              <a:effectLst/>
              <a:latin typeface="PingFang SC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42939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训练技术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F45DB7-1043-F740-7BF7-6AB86B9BE98F}"/>
              </a:ext>
            </a:extLst>
          </p:cNvPr>
          <p:cNvSpPr txBox="1"/>
          <p:nvPr/>
        </p:nvSpPr>
        <p:spPr>
          <a:xfrm>
            <a:off x="636306" y="1120140"/>
            <a:ext cx="7442373" cy="482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zh-CN" altLang="en-US" sz="2400" b="1" i="0" dirty="0">
                <a:solidFill>
                  <a:srgbClr val="000000"/>
                </a:solidFill>
                <a:effectLst/>
                <a:latin typeface="PingFang SC"/>
              </a:rPr>
              <a:t> </a:t>
            </a:r>
            <a:r>
              <a:rPr lang="en-US" altLang="zh-CN" sz="2400" b="1" i="0" dirty="0">
                <a:solidFill>
                  <a:srgbClr val="C00000"/>
                </a:solidFill>
                <a:effectLst/>
                <a:latin typeface="PingFang SC"/>
              </a:rPr>
              <a:t>2</a:t>
            </a:r>
            <a:r>
              <a:rPr lang="en-US" altLang="zh-CN" sz="2400" b="1" dirty="0">
                <a:solidFill>
                  <a:srgbClr val="C00000"/>
                </a:solidFill>
                <a:latin typeface="PingFang SC"/>
              </a:rPr>
              <a:t>.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PingFang SC"/>
              </a:rPr>
              <a:t> </a:t>
            </a:r>
            <a:r>
              <a:rPr lang="zh-CN" altLang="en-US" sz="2400" b="1" dirty="0">
                <a:solidFill>
                  <a:srgbClr val="C00000"/>
                </a:solidFill>
                <a:latin typeface="PingFang SC"/>
              </a:rPr>
              <a:t> 基于人类反馈的预训练</a:t>
            </a:r>
            <a:endParaRPr lang="en-US" altLang="zh-CN" sz="2400" b="1" dirty="0">
              <a:solidFill>
                <a:srgbClr val="C00000"/>
              </a:solidFill>
              <a:latin typeface="PingFang SC"/>
            </a:endParaRPr>
          </a:p>
          <a:p>
            <a:pPr algn="just"/>
            <a:endParaRPr lang="en-US" altLang="zh-CN" sz="2400" b="1" dirty="0">
              <a:solidFill>
                <a:srgbClr val="C00000"/>
              </a:solidFill>
              <a:latin typeface="PingFang SC"/>
            </a:endParaRPr>
          </a:p>
          <a:p>
            <a:pPr algn="just"/>
            <a:endParaRPr lang="en-US" altLang="zh-CN" sz="2400" dirty="0">
              <a:solidFill>
                <a:srgbClr val="C0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0C772C-D882-A49B-4005-C0BFF1CD825A}"/>
              </a:ext>
            </a:extLst>
          </p:cNvPr>
          <p:cNvSpPr txBox="1"/>
          <p:nvPr/>
        </p:nvSpPr>
        <p:spPr>
          <a:xfrm>
            <a:off x="6174957" y="5737860"/>
            <a:ext cx="527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论文地址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PingFang SC"/>
                <a:hlinkClick r:id="rId2"/>
              </a:rPr>
              <a:t>https://arxiv.org/pdf/2302.08582.pdf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FEBE2A3-E20C-CE41-909C-2C0FDB066726}"/>
              </a:ext>
            </a:extLst>
          </p:cNvPr>
          <p:cNvSpPr txBox="1"/>
          <p:nvPr/>
        </p:nvSpPr>
        <p:spPr>
          <a:xfrm>
            <a:off x="1419317" y="4157695"/>
            <a:ext cx="960674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PingFang SC"/>
              </a:rPr>
              <a:t>       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尽管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PHF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Pretraining with Human Feedback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）在预训练时使用了一种简单的技术来标记数据，但预训练往往采用无监督的形式。该方法在训练时使用两个条件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token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（好的和坏的）预置到样本中，然后在推理时使用它们进行采样。该研究还尝试了其他各种目标（尤其是把坏数据过滤掉），但在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python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风格、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PII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和毒性上的评估结果都很差。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383795E4-F73C-ADDB-C915-AB1EE195F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089" y="1596052"/>
            <a:ext cx="1028700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4733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训练技术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F45DB7-1043-F740-7BF7-6AB86B9BE98F}"/>
              </a:ext>
            </a:extLst>
          </p:cNvPr>
          <p:cNvSpPr txBox="1"/>
          <p:nvPr/>
        </p:nvSpPr>
        <p:spPr>
          <a:xfrm>
            <a:off x="636306" y="1120140"/>
            <a:ext cx="7442373" cy="482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zh-CN" altLang="en-US" sz="2400" b="1" i="0" dirty="0">
                <a:solidFill>
                  <a:srgbClr val="000000"/>
                </a:solidFill>
                <a:effectLst/>
                <a:latin typeface="PingFang SC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PingFang SC"/>
              </a:rPr>
              <a:t>3.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PingFang SC"/>
              </a:rPr>
              <a:t> </a:t>
            </a:r>
            <a:r>
              <a:rPr lang="zh-CN" altLang="en-US" sz="2400" b="1" dirty="0">
                <a:solidFill>
                  <a:srgbClr val="C00000"/>
                </a:solidFill>
                <a:latin typeface="PingFang SC"/>
              </a:rPr>
              <a:t> </a:t>
            </a:r>
            <a:r>
              <a:rPr lang="en-US" altLang="zh-CN" sz="2400" b="1" dirty="0" err="1">
                <a:solidFill>
                  <a:srgbClr val="C00000"/>
                </a:solidFill>
                <a:latin typeface="PingFang SC"/>
              </a:rPr>
              <a:t>MuP</a:t>
            </a:r>
            <a:endParaRPr lang="en-US" altLang="zh-CN" sz="2400" b="1" dirty="0">
              <a:solidFill>
                <a:srgbClr val="C00000"/>
              </a:solidFill>
              <a:latin typeface="PingFang SC"/>
            </a:endParaRPr>
          </a:p>
          <a:p>
            <a:pPr algn="just"/>
            <a:endParaRPr lang="en-US" altLang="zh-CN" sz="2400" b="1" dirty="0">
              <a:solidFill>
                <a:srgbClr val="C00000"/>
              </a:solidFill>
              <a:latin typeface="PingFang SC"/>
            </a:endParaRPr>
          </a:p>
          <a:p>
            <a:pPr algn="just"/>
            <a:endParaRPr lang="en-US" altLang="zh-CN" sz="2400" dirty="0">
              <a:solidFill>
                <a:srgbClr val="C0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0C772C-D882-A49B-4005-C0BFF1CD825A}"/>
              </a:ext>
            </a:extLst>
          </p:cNvPr>
          <p:cNvSpPr txBox="1"/>
          <p:nvPr/>
        </p:nvSpPr>
        <p:spPr>
          <a:xfrm>
            <a:off x="6174957" y="5737860"/>
            <a:ext cx="527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论文地址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PingFang SC"/>
                <a:hlinkClick r:id="rId2"/>
              </a:rPr>
              <a:t>https://arxiv.org/pdf/2203.03466.pdf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FEBE2A3-E20C-CE41-909C-2C0FDB066726}"/>
              </a:ext>
            </a:extLst>
          </p:cNvPr>
          <p:cNvSpPr txBox="1"/>
          <p:nvPr/>
        </p:nvSpPr>
        <p:spPr>
          <a:xfrm>
            <a:off x="1371582" y="4871127"/>
            <a:ext cx="9606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PingFang SC"/>
              </a:rPr>
              <a:t>        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MuP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Maximal Update Parameterization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）是一种参数化方法，这种方法不仅节省了参数扫描计算，而且更接近最优。这篇论文很好地阐述了这一方法的理论依据。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CE48982C-9140-F087-23DA-CC0FBFDE9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1602739"/>
            <a:ext cx="9048750" cy="304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9071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922378" y="2018153"/>
            <a:ext cx="3369310" cy="1834515"/>
            <a:chOff x="946204" y="2602082"/>
            <a:chExt cx="3392334" cy="1834653"/>
          </a:xfrm>
        </p:grpSpPr>
        <p:grpSp>
          <p:nvGrpSpPr>
            <p:cNvPr id="4" name="组合 3"/>
            <p:cNvGrpSpPr/>
            <p:nvPr/>
          </p:nvGrpSpPr>
          <p:grpSpPr>
            <a:xfrm>
              <a:off x="1028659" y="2966687"/>
              <a:ext cx="2597785" cy="1185082"/>
              <a:chOff x="1285333" y="2966687"/>
              <a:chExt cx="2597785" cy="1185082"/>
            </a:xfrm>
          </p:grpSpPr>
          <p:sp>
            <p:nvSpPr>
              <p:cNvPr id="38" name="文本框 37"/>
              <p:cNvSpPr txBox="1"/>
              <p:nvPr/>
            </p:nvSpPr>
            <p:spPr>
              <a:xfrm>
                <a:off x="1938728" y="2966687"/>
                <a:ext cx="1535907" cy="6463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600" b="1" kern="300" spc="100" dirty="0">
                    <a:solidFill>
                      <a:schemeClr val="accent1"/>
                    </a:solidFill>
                    <a:uFillTx/>
                    <a:latin typeface="Times New Roman" panose="02020603050405020304" charset="0"/>
                  </a:rPr>
                  <a:t>其他</a:t>
                </a:r>
                <a:endParaRPr lang="zh-CN" altLang="en-US" sz="3600" b="1" dirty="0">
                  <a:solidFill>
                    <a:schemeClr val="accent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9" name="文本框 78"/>
              <p:cNvSpPr txBox="1"/>
              <p:nvPr/>
            </p:nvSpPr>
            <p:spPr>
              <a:xfrm>
                <a:off x="1285333" y="3751629"/>
                <a:ext cx="2597785" cy="400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sz="2000" b="1" kern="300" spc="100" dirty="0">
                    <a:solidFill>
                      <a:schemeClr val="accent1"/>
                    </a:solidFill>
                    <a:uFillTx/>
                    <a:latin typeface="Times New Roman" panose="02020603050405020304" charset="0"/>
                    <a:sym typeface="+mn-ea"/>
                  </a:rPr>
                  <a:t>Research </a:t>
                </a:r>
                <a:r>
                  <a:rPr lang="en-US" sz="2000" b="1" kern="300" spc="100" dirty="0">
                    <a:solidFill>
                      <a:schemeClr val="accent1"/>
                    </a:solidFill>
                    <a:uFillTx/>
                    <a:latin typeface="Times New Roman" panose="02020603050405020304" charset="0"/>
                    <a:sym typeface="+mn-ea"/>
                  </a:rPr>
                  <a:t>C</a:t>
                </a:r>
                <a:r>
                  <a:rPr sz="2000" b="1" kern="300" spc="100" dirty="0">
                    <a:solidFill>
                      <a:schemeClr val="accent1"/>
                    </a:solidFill>
                    <a:uFillTx/>
                    <a:latin typeface="Times New Roman" panose="02020603050405020304" charset="0"/>
                    <a:sym typeface="+mn-ea"/>
                  </a:rPr>
                  <a:t>ontent</a:t>
                </a:r>
                <a:endParaRPr lang="zh-CN" altLang="en-US" sz="2000" spc="-40" dirty="0">
                  <a:solidFill>
                    <a:schemeClr val="accent1"/>
                  </a:solidFill>
                  <a:latin typeface="+mn-ea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46204" y="2602082"/>
              <a:ext cx="1120577" cy="824839"/>
              <a:chOff x="1247916" y="2585043"/>
              <a:chExt cx="1120577" cy="824839"/>
            </a:xfrm>
          </p:grpSpPr>
          <p:cxnSp>
            <p:nvCxnSpPr>
              <p:cNvPr id="80" name="直接连接符 79"/>
              <p:cNvCxnSpPr/>
              <p:nvPr/>
            </p:nvCxnSpPr>
            <p:spPr>
              <a:xfrm flipH="1">
                <a:off x="1247916" y="2697889"/>
                <a:ext cx="711993" cy="711993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 flipH="1">
                <a:off x="1656500" y="2585043"/>
                <a:ext cx="711993" cy="711993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组合 6"/>
            <p:cNvGrpSpPr/>
            <p:nvPr/>
          </p:nvGrpSpPr>
          <p:grpSpPr>
            <a:xfrm>
              <a:off x="3217961" y="3611896"/>
              <a:ext cx="1120577" cy="824839"/>
              <a:chOff x="3485927" y="3611896"/>
              <a:chExt cx="1120577" cy="824839"/>
            </a:xfrm>
          </p:grpSpPr>
          <p:cxnSp>
            <p:nvCxnSpPr>
              <p:cNvPr id="82" name="直接连接符 81"/>
              <p:cNvCxnSpPr/>
              <p:nvPr/>
            </p:nvCxnSpPr>
            <p:spPr>
              <a:xfrm flipH="1">
                <a:off x="3485927" y="3724742"/>
                <a:ext cx="711993" cy="711993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 flipH="1">
                <a:off x="3894511" y="3611896"/>
                <a:ext cx="711993" cy="711993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952321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其他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F45DB7-1043-F740-7BF7-6AB86B9BE98F}"/>
              </a:ext>
            </a:extLst>
          </p:cNvPr>
          <p:cNvSpPr txBox="1"/>
          <p:nvPr/>
        </p:nvSpPr>
        <p:spPr>
          <a:xfrm>
            <a:off x="636306" y="1142817"/>
            <a:ext cx="7442373" cy="3959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zh-CN" altLang="en-US" sz="2400" b="1" i="0" dirty="0">
                <a:solidFill>
                  <a:srgbClr val="000000"/>
                </a:solidFill>
                <a:effectLst/>
                <a:latin typeface="PingFang SC"/>
              </a:rPr>
              <a:t> </a:t>
            </a:r>
            <a:r>
              <a:rPr lang="en-US" altLang="zh-CN" sz="2400" b="1" i="0" dirty="0">
                <a:solidFill>
                  <a:srgbClr val="C00000"/>
                </a:solidFill>
                <a:effectLst/>
                <a:latin typeface="PingFang SC"/>
              </a:rPr>
              <a:t>1</a:t>
            </a:r>
            <a:r>
              <a:rPr lang="en-US" altLang="zh-CN" sz="2400" b="1" dirty="0">
                <a:solidFill>
                  <a:srgbClr val="C00000"/>
                </a:solidFill>
                <a:latin typeface="PingFang SC"/>
              </a:rPr>
              <a:t>.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PingFang SC"/>
              </a:rPr>
              <a:t> </a:t>
            </a:r>
            <a:r>
              <a:rPr lang="zh-CN" altLang="en-US" sz="2400" b="1" dirty="0">
                <a:solidFill>
                  <a:srgbClr val="C00000"/>
                </a:solidFill>
                <a:latin typeface="PingFang SC"/>
              </a:rPr>
              <a:t> 思维链（</a:t>
            </a:r>
            <a:r>
              <a:rPr lang="en-US" altLang="zh-CN" sz="2400" b="1" dirty="0" err="1">
                <a:solidFill>
                  <a:srgbClr val="C00000"/>
                </a:solidFill>
                <a:latin typeface="PingFang SC"/>
              </a:rPr>
              <a:t>CoT</a:t>
            </a:r>
            <a:r>
              <a:rPr lang="zh-CN" altLang="en-US" sz="2400" b="1" dirty="0">
                <a:solidFill>
                  <a:srgbClr val="C00000"/>
                </a:solidFill>
                <a:latin typeface="PingFang SC"/>
              </a:rPr>
              <a:t>）</a:t>
            </a:r>
            <a:endParaRPr lang="en-US" altLang="zh-CN" sz="2400" b="1" dirty="0">
              <a:solidFill>
                <a:srgbClr val="C00000"/>
              </a:solidFill>
              <a:latin typeface="PingFang SC"/>
            </a:endParaRPr>
          </a:p>
          <a:p>
            <a:pPr algn="just"/>
            <a:endParaRPr lang="en-US" altLang="zh-CN" sz="2400" b="1" dirty="0">
              <a:solidFill>
                <a:srgbClr val="C00000"/>
              </a:solidFill>
              <a:latin typeface="PingFang SC"/>
            </a:endParaRPr>
          </a:p>
          <a:p>
            <a:pPr algn="just"/>
            <a:endParaRPr lang="en-US" altLang="zh-CN" sz="2400" dirty="0">
              <a:solidFill>
                <a:srgbClr val="C0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0C772C-D882-A49B-4005-C0BFF1CD825A}"/>
              </a:ext>
            </a:extLst>
          </p:cNvPr>
          <p:cNvSpPr txBox="1"/>
          <p:nvPr/>
        </p:nvSpPr>
        <p:spPr>
          <a:xfrm>
            <a:off x="6279749" y="5862148"/>
            <a:ext cx="527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01010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论文地址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PingFang SC"/>
                <a:hlinkClick r:id="rId2"/>
              </a:rPr>
              <a:t>https://arxiv.org/pdf/2201.11903.pdf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FEBE2A3-E20C-CE41-909C-2C0FDB066726}"/>
              </a:ext>
            </a:extLst>
          </p:cNvPr>
          <p:cNvSpPr txBox="1"/>
          <p:nvPr/>
        </p:nvSpPr>
        <p:spPr>
          <a:xfrm>
            <a:off x="1476374" y="4428365"/>
            <a:ext cx="96067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PingFang SC"/>
              </a:rPr>
              <a:t>        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CoT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是一种让模型 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step-by-step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」思考并产生更好结果的技术，名字起源于上述论文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《 Chain-of-Thought Prompting Elicits Reasoning in Large Language Models 》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。论文描述了发表于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2021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年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月的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论文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《Prompt Programming for Large Language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Models:Beyond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the Few-Shot Paradigm》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中技术的具体应用。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PingFang SC"/>
              </a:rPr>
              <a:t>。</a:t>
            </a:r>
            <a:endParaRPr lang="zh-CN" altLang="en-US" dirty="0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2C83FFD9-8F85-E512-654C-2C05D5A44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651247"/>
            <a:ext cx="9239250" cy="266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6690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其他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0C772C-D882-A49B-4005-C0BFF1CD825A}"/>
              </a:ext>
            </a:extLst>
          </p:cNvPr>
          <p:cNvSpPr txBox="1"/>
          <p:nvPr/>
        </p:nvSpPr>
        <p:spPr>
          <a:xfrm>
            <a:off x="6174957" y="5737860"/>
            <a:ext cx="527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1010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论文地址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PingFang SC"/>
                <a:hlinkClick r:id="rId2"/>
              </a:rPr>
              <a:t>https://arxiv.org/pdf/2102.07350.pdf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FEBE2A3-E20C-CE41-909C-2C0FDB066726}"/>
              </a:ext>
            </a:extLst>
          </p:cNvPr>
          <p:cNvSpPr txBox="1"/>
          <p:nvPr/>
        </p:nvSpPr>
        <p:spPr>
          <a:xfrm>
            <a:off x="989842" y="3938971"/>
            <a:ext cx="9606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PingFang SC"/>
              </a:rPr>
              <a:t>         </a:t>
            </a:r>
            <a:endParaRPr lang="zh-CN" altLang="en-US" dirty="0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D366182-2B39-8FCA-36D4-A62ED577B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398" y="1301457"/>
            <a:ext cx="8467725" cy="356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8486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其他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F45DB7-1043-F740-7BF7-6AB86B9BE98F}"/>
              </a:ext>
            </a:extLst>
          </p:cNvPr>
          <p:cNvSpPr txBox="1"/>
          <p:nvPr/>
        </p:nvSpPr>
        <p:spPr>
          <a:xfrm>
            <a:off x="636306" y="1142817"/>
            <a:ext cx="7442373" cy="3959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zh-CN" altLang="en-US" sz="2400" b="1" i="0" dirty="0">
                <a:solidFill>
                  <a:srgbClr val="000000"/>
                </a:solidFill>
                <a:effectLst/>
                <a:latin typeface="PingFang SC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PingFang SC"/>
              </a:rPr>
              <a:t>2.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PingFang SC"/>
              </a:rPr>
              <a:t> </a:t>
            </a:r>
            <a:r>
              <a:rPr lang="zh-CN" altLang="en-US" sz="2400" b="1" dirty="0">
                <a:solidFill>
                  <a:srgbClr val="C00000"/>
                </a:solidFill>
                <a:latin typeface="PingFang SC"/>
              </a:rPr>
              <a:t> 工具使用</a:t>
            </a:r>
            <a:endParaRPr lang="en-US" altLang="zh-CN" sz="2400" b="1" dirty="0">
              <a:solidFill>
                <a:srgbClr val="C00000"/>
              </a:solidFill>
              <a:latin typeface="PingFang SC"/>
            </a:endParaRPr>
          </a:p>
          <a:p>
            <a:pPr algn="just"/>
            <a:endParaRPr lang="en-US" altLang="zh-CN" sz="2400" b="1" dirty="0">
              <a:solidFill>
                <a:srgbClr val="C00000"/>
              </a:solidFill>
              <a:latin typeface="PingFang SC"/>
            </a:endParaRPr>
          </a:p>
          <a:p>
            <a:pPr algn="just"/>
            <a:endParaRPr lang="en-US" altLang="zh-CN" sz="2400" dirty="0">
              <a:solidFill>
                <a:srgbClr val="C0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0C772C-D882-A49B-4005-C0BFF1CD825A}"/>
              </a:ext>
            </a:extLst>
          </p:cNvPr>
          <p:cNvSpPr txBox="1"/>
          <p:nvPr/>
        </p:nvSpPr>
        <p:spPr>
          <a:xfrm>
            <a:off x="6201590" y="5826564"/>
            <a:ext cx="527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1010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论文地址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PingFang SC"/>
                <a:hlinkClick r:id="rId2"/>
              </a:rPr>
              <a:t>https://arxiv.org/pdf/2201.11903.pdf</a:t>
            </a:r>
            <a:endParaRPr lang="zh-CN" altLang="en-US" dirty="0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953D60A9-68D0-BE69-18BF-63F0FBD9E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1651248"/>
            <a:ext cx="5939160" cy="398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A00BCC4-4FC5-C54A-0C8E-57647D32945A}"/>
              </a:ext>
            </a:extLst>
          </p:cNvPr>
          <p:cNvSpPr txBox="1"/>
          <p:nvPr/>
        </p:nvSpPr>
        <p:spPr>
          <a:xfrm>
            <a:off x="7137647" y="1667002"/>
            <a:ext cx="443493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PingFang SC"/>
              </a:rPr>
              <a:t>      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关于规范工具使用的论文可以最早追溯到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2021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年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月的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WebGPT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论文。文中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GPT-3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可以访问网络，从而大大增强了模型能力。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除此以外，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DeepMind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还训练了可以借助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RL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工具来完成各种任务的智能体 ；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Meta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发布语言模型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Toolformer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，可以教会自己使用工具。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/>
            <a:r>
              <a:rPr lang="en-US" altLang="zh-CN" dirty="0">
                <a:solidFill>
                  <a:srgbClr val="01010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DeepMind</a:t>
            </a:r>
            <a:r>
              <a:rPr lang="zh-CN" altLang="en-US" dirty="0">
                <a:solidFill>
                  <a:srgbClr val="01010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dirty="0">
                <a:solidFill>
                  <a:srgbClr val="01010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https://arxiv.org/pdf/2202.08137.pdf</a:t>
            </a:r>
          </a:p>
          <a:p>
            <a:pPr algn="just"/>
            <a:r>
              <a:rPr lang="en-US" altLang="zh-CN" dirty="0">
                <a:solidFill>
                  <a:srgbClr val="01010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Meta-</a:t>
            </a:r>
            <a:r>
              <a:rPr lang="en-US" altLang="zh-CN" dirty="0" err="1">
                <a:solidFill>
                  <a:srgbClr val="01010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Toolforme</a:t>
            </a:r>
            <a:r>
              <a:rPr lang="zh-CN" altLang="en-US" dirty="0">
                <a:solidFill>
                  <a:srgbClr val="01010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dirty="0">
                <a:solidFill>
                  <a:srgbClr val="01010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https://arxiv.org/pdf/2302.04761.pdf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3888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模型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62941" y="1120140"/>
            <a:ext cx="1281270" cy="482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1.GPT3</a:t>
            </a:r>
          </a:p>
        </p:txBody>
      </p:sp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849" y="1468924"/>
            <a:ext cx="5290204" cy="392015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D74FDBB-FE8C-E1D8-EB4F-23A71CC639C1}"/>
              </a:ext>
            </a:extLst>
          </p:cNvPr>
          <p:cNvSpPr txBox="1"/>
          <p:nvPr/>
        </p:nvSpPr>
        <p:spPr>
          <a:xfrm>
            <a:off x="6832961" y="1602740"/>
            <a:ext cx="412195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GPT-3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的特征。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它在一个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300B token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的数据集上进行训练。该数据集主要由过滤后的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Common Crawl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以及一些书籍、网络文本和维基百科构成；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使用了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BPE tokenizer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（与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GPT-2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相同）；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2048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上下文长度；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交替使用密集和稀疏注意力层；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在最初的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375M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toks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中，学习率升至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0.6 × 10^-4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260B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toks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后余弦衰减至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10%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在前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12B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token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中，批大小从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32k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toks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上升到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3.2M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toks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4x MLP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投影率，如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2017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年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Transformer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论文所示；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50k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词汇表（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vocab size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）。</a:t>
            </a: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以上的许多特征形成了一种标准配置，被后来的模型重复使用。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D1A3649-FDBD-E80D-3D53-367249BE31C4}"/>
              </a:ext>
            </a:extLst>
          </p:cNvPr>
          <p:cNvSpPr txBox="1"/>
          <p:nvPr/>
        </p:nvSpPr>
        <p:spPr>
          <a:xfrm>
            <a:off x="6507332" y="5949804"/>
            <a:ext cx="5178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论文地址</a:t>
            </a:r>
            <a:r>
              <a:rPr lang="zh-CN" altLang="en-US" dirty="0"/>
              <a:t>：</a:t>
            </a:r>
            <a:r>
              <a:rPr lang="en-US" altLang="zh-CN" b="0" i="0" dirty="0">
                <a:solidFill>
                  <a:srgbClr val="010101"/>
                </a:solidFill>
                <a:effectLst/>
                <a:latin typeface="PingFang SC"/>
                <a:hlinkClick r:id="rId3"/>
              </a:rPr>
              <a:t>https://arxiv.org/pdf/2005.14165.pdf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7FEA11-22D2-A466-C66C-D2A9403B87D9}"/>
              </a:ext>
            </a:extLst>
          </p:cNvPr>
          <p:cNvSpPr txBox="1"/>
          <p:nvPr/>
        </p:nvSpPr>
        <p:spPr>
          <a:xfrm>
            <a:off x="1237087" y="5488139"/>
            <a:ext cx="5021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属性：175B 参数，96 层，12288 嵌入维度，96 个注意力头属性：175B 参数，96 层，12288 嵌入维度，96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个注意力头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其他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F45DB7-1043-F740-7BF7-6AB86B9BE98F}"/>
              </a:ext>
            </a:extLst>
          </p:cNvPr>
          <p:cNvSpPr txBox="1"/>
          <p:nvPr/>
        </p:nvSpPr>
        <p:spPr>
          <a:xfrm>
            <a:off x="636306" y="1142817"/>
            <a:ext cx="7442373" cy="3959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zh-CN" altLang="en-US" sz="2400" b="1" i="0" dirty="0">
                <a:solidFill>
                  <a:srgbClr val="000000"/>
                </a:solidFill>
                <a:effectLst/>
                <a:latin typeface="PingFang SC"/>
              </a:rPr>
              <a:t> </a:t>
            </a:r>
            <a:r>
              <a:rPr lang="en-US" altLang="zh-CN" sz="2400" b="1" i="0" dirty="0">
                <a:solidFill>
                  <a:srgbClr val="C00000"/>
                </a:solidFill>
                <a:effectLst/>
                <a:latin typeface="PingFang SC"/>
              </a:rPr>
              <a:t>3</a:t>
            </a:r>
            <a:r>
              <a:rPr lang="en-US" altLang="zh-CN" sz="2400" b="1" dirty="0">
                <a:solidFill>
                  <a:srgbClr val="C00000"/>
                </a:solidFill>
                <a:latin typeface="PingFang SC"/>
              </a:rPr>
              <a:t>.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PingFang SC"/>
              </a:rPr>
              <a:t> </a:t>
            </a:r>
            <a:r>
              <a:rPr lang="zh-CN" altLang="en-US" sz="2400" b="1" dirty="0">
                <a:solidFill>
                  <a:srgbClr val="C00000"/>
                </a:solidFill>
                <a:latin typeface="PingFang SC"/>
              </a:rPr>
              <a:t> </a:t>
            </a:r>
            <a:r>
              <a:rPr lang="en-US" altLang="zh-CN" sz="2400" b="1" dirty="0">
                <a:solidFill>
                  <a:srgbClr val="C00000"/>
                </a:solidFill>
                <a:latin typeface="PingFang SC"/>
              </a:rPr>
              <a:t>Fill In the Middle</a:t>
            </a:r>
          </a:p>
          <a:p>
            <a:pPr algn="just"/>
            <a:endParaRPr lang="en-US" altLang="zh-CN" sz="2400" b="1" dirty="0">
              <a:solidFill>
                <a:srgbClr val="C00000"/>
              </a:solidFill>
              <a:latin typeface="PingFang SC"/>
            </a:endParaRPr>
          </a:p>
          <a:p>
            <a:pPr algn="just"/>
            <a:endParaRPr lang="en-US" altLang="zh-CN" sz="2400" b="1" dirty="0">
              <a:solidFill>
                <a:srgbClr val="C00000"/>
              </a:solidFill>
              <a:latin typeface="PingFang SC"/>
            </a:endParaRPr>
          </a:p>
          <a:p>
            <a:pPr algn="just"/>
            <a:endParaRPr lang="en-US" altLang="zh-CN" sz="2400" dirty="0">
              <a:solidFill>
                <a:srgbClr val="C0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0C772C-D882-A49B-4005-C0BFF1CD825A}"/>
              </a:ext>
            </a:extLst>
          </p:cNvPr>
          <p:cNvSpPr txBox="1"/>
          <p:nvPr/>
        </p:nvSpPr>
        <p:spPr>
          <a:xfrm>
            <a:off x="6201590" y="5826564"/>
            <a:ext cx="527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1010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论文地址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PingFang SC"/>
                <a:hlinkClick r:id="rId2"/>
              </a:rPr>
              <a:t>https://arxiv.org/pdf/2207.14255.pdf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A00BCC4-4FC5-C54A-0C8E-57647D32945A}"/>
              </a:ext>
            </a:extLst>
          </p:cNvPr>
          <p:cNvSpPr txBox="1"/>
          <p:nvPr/>
        </p:nvSpPr>
        <p:spPr>
          <a:xfrm>
            <a:off x="7776838" y="2656135"/>
            <a:ext cx="36980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PingFang SC"/>
              </a:rPr>
              <a:t>       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这篇论文描述了一种简单的数据转换，它将子字符串从文本中间移到末尾，并要求模型填充中间部分。这样，模型就能获得一种对代码补全等任务非常有用的能力，而不会影响严格意义上从左到右任务的性能</a:t>
            </a: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D53EC240-6650-A076-280B-1C4F4BAB3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407" y="1667001"/>
            <a:ext cx="6054570" cy="404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185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其他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F45DB7-1043-F740-7BF7-6AB86B9BE98F}"/>
              </a:ext>
            </a:extLst>
          </p:cNvPr>
          <p:cNvSpPr txBox="1"/>
          <p:nvPr/>
        </p:nvSpPr>
        <p:spPr>
          <a:xfrm>
            <a:off x="636306" y="1142817"/>
            <a:ext cx="7442373" cy="3959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zh-CN" altLang="en-US" sz="2400" b="1" i="0" dirty="0">
                <a:solidFill>
                  <a:srgbClr val="000000"/>
                </a:solidFill>
                <a:effectLst/>
                <a:latin typeface="PingFang SC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PingFang SC"/>
              </a:rPr>
              <a:t>4.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PingFang SC"/>
              </a:rPr>
              <a:t> </a:t>
            </a:r>
            <a:r>
              <a:rPr lang="zh-CN" altLang="en-US" sz="2400" b="1" dirty="0">
                <a:solidFill>
                  <a:srgbClr val="C00000"/>
                </a:solidFill>
                <a:latin typeface="PingFang SC"/>
              </a:rPr>
              <a:t> 采样技术：</a:t>
            </a:r>
            <a:r>
              <a:rPr lang="en-US" altLang="zh-CN" sz="2400" b="1" dirty="0">
                <a:solidFill>
                  <a:srgbClr val="C00000"/>
                </a:solidFill>
                <a:latin typeface="PingFang SC"/>
              </a:rPr>
              <a:t>Top-k</a:t>
            </a:r>
            <a:r>
              <a:rPr lang="zh-CN" altLang="en-US" sz="2400" b="1" dirty="0">
                <a:solidFill>
                  <a:srgbClr val="C00000"/>
                </a:solidFill>
                <a:latin typeface="PingFang SC"/>
              </a:rPr>
              <a:t>，</a:t>
            </a:r>
            <a:r>
              <a:rPr lang="en-US" altLang="zh-CN" sz="2400" b="1" dirty="0">
                <a:solidFill>
                  <a:srgbClr val="C00000"/>
                </a:solidFill>
                <a:latin typeface="PingFang SC"/>
              </a:rPr>
              <a:t>Top-p (</a:t>
            </a:r>
            <a:r>
              <a:rPr lang="zh-CN" altLang="en-US" sz="2400" b="1" dirty="0">
                <a:solidFill>
                  <a:srgbClr val="C00000"/>
                </a:solidFill>
                <a:latin typeface="PingFang SC"/>
              </a:rPr>
              <a:t>核</a:t>
            </a:r>
            <a:r>
              <a:rPr lang="en-US" altLang="zh-CN" sz="2400" b="1" dirty="0">
                <a:solidFill>
                  <a:srgbClr val="C00000"/>
                </a:solidFill>
                <a:latin typeface="PingFang SC"/>
              </a:rPr>
              <a:t>)</a:t>
            </a:r>
            <a:r>
              <a:rPr lang="zh-CN" altLang="en-US" sz="2400" b="1" dirty="0">
                <a:solidFill>
                  <a:srgbClr val="C00000"/>
                </a:solidFill>
                <a:latin typeface="PingFang SC"/>
              </a:rPr>
              <a:t>，</a:t>
            </a:r>
            <a:r>
              <a:rPr lang="en-US" altLang="zh-CN" sz="2400" b="1" dirty="0">
                <a:solidFill>
                  <a:srgbClr val="C00000"/>
                </a:solidFill>
                <a:latin typeface="PingFang SC"/>
              </a:rPr>
              <a:t>Beam Search</a:t>
            </a:r>
          </a:p>
          <a:p>
            <a:pPr algn="just"/>
            <a:endParaRPr lang="en-US" altLang="zh-CN" sz="2400" b="1" dirty="0">
              <a:solidFill>
                <a:srgbClr val="000000"/>
              </a:solidFill>
              <a:latin typeface="PingFang SC"/>
            </a:endParaRPr>
          </a:p>
          <a:p>
            <a:pPr algn="just"/>
            <a:endParaRPr lang="en-US" altLang="zh-CN" sz="2400" b="1" dirty="0">
              <a:solidFill>
                <a:srgbClr val="C00000"/>
              </a:solidFill>
              <a:latin typeface="PingFang SC"/>
            </a:endParaRPr>
          </a:p>
          <a:p>
            <a:pPr algn="just"/>
            <a:endParaRPr lang="en-US" altLang="zh-CN" sz="2400" dirty="0">
              <a:solidFill>
                <a:srgbClr val="C0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0C772C-D882-A49B-4005-C0BFF1CD825A}"/>
              </a:ext>
            </a:extLst>
          </p:cNvPr>
          <p:cNvSpPr txBox="1"/>
          <p:nvPr/>
        </p:nvSpPr>
        <p:spPr>
          <a:xfrm>
            <a:off x="6602970" y="5841007"/>
            <a:ext cx="527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01010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论文地址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PingFang SC"/>
                <a:hlinkClick r:id="rId2"/>
              </a:rPr>
              <a:t>https://arxiv.org/pdf/1904.09751.pdf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A00BCC4-4FC5-C54A-0C8E-57647D32945A}"/>
              </a:ext>
            </a:extLst>
          </p:cNvPr>
          <p:cNvSpPr txBox="1"/>
          <p:nvPr/>
        </p:nvSpPr>
        <p:spPr>
          <a:xfrm>
            <a:off x="1427289" y="4209791"/>
            <a:ext cx="912624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PingFang SC"/>
              </a:rPr>
              <a:t>       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语言模型的输出基本上是每个</a:t>
            </a:r>
            <a:r>
              <a:rPr lang="zh-CN" altLang="en-US" sz="2000" dirty="0">
                <a:solidFill>
                  <a:srgbClr val="01010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可能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token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logit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，然后将其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softmax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化为概率。将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logits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转换为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token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的最简单方法，就是取最有可能的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token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。当语言模型有温度控制时，它将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logits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除以温度，这使模型对其首选更有信心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更没有信心。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Top -K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采样从该分布中获取前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token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和样本。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Top -P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采样，或称核采样，会选择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tokens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中概率累积排名前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个百分比的部分，并从这个选定的部分进行抽样。</a:t>
            </a: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CFB1BF96-9522-F053-EC03-488043EF9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156" y="1678713"/>
            <a:ext cx="9636500" cy="257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3143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其他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F45DB7-1043-F740-7BF7-6AB86B9BE98F}"/>
              </a:ext>
            </a:extLst>
          </p:cNvPr>
          <p:cNvSpPr txBox="1"/>
          <p:nvPr/>
        </p:nvSpPr>
        <p:spPr>
          <a:xfrm>
            <a:off x="636306" y="1142817"/>
            <a:ext cx="7442373" cy="3959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zh-CN" altLang="en-US" sz="2400" b="1" i="0" dirty="0">
                <a:solidFill>
                  <a:srgbClr val="000000"/>
                </a:solidFill>
                <a:effectLst/>
                <a:latin typeface="PingFang SC"/>
              </a:rPr>
              <a:t> </a:t>
            </a:r>
            <a:r>
              <a:rPr lang="en-US" altLang="zh-CN" sz="2400" b="1" i="0" dirty="0">
                <a:solidFill>
                  <a:srgbClr val="C00000"/>
                </a:solidFill>
                <a:effectLst/>
                <a:latin typeface="PingFang SC"/>
              </a:rPr>
              <a:t>5</a:t>
            </a:r>
            <a:r>
              <a:rPr lang="en-US" altLang="zh-CN" sz="2400" b="1" dirty="0">
                <a:solidFill>
                  <a:srgbClr val="C00000"/>
                </a:solidFill>
                <a:latin typeface="PingFang SC"/>
              </a:rPr>
              <a:t>.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PingFang SC"/>
              </a:rPr>
              <a:t> </a:t>
            </a:r>
            <a:r>
              <a:rPr lang="zh-CN" altLang="en-US" sz="2400" b="1" dirty="0">
                <a:solidFill>
                  <a:srgbClr val="C00000"/>
                </a:solidFill>
                <a:latin typeface="PingFang SC"/>
              </a:rPr>
              <a:t> 无尾采样（</a:t>
            </a:r>
            <a:r>
              <a:rPr lang="en-US" altLang="zh-CN" sz="2400" b="1" dirty="0">
                <a:solidFill>
                  <a:srgbClr val="C00000"/>
                </a:solidFill>
                <a:latin typeface="PingFang SC"/>
              </a:rPr>
              <a:t>Tail Free Sampling</a:t>
            </a:r>
            <a:r>
              <a:rPr lang="zh-CN" altLang="en-US" sz="2400" b="1" dirty="0">
                <a:solidFill>
                  <a:srgbClr val="C00000"/>
                </a:solidFill>
                <a:latin typeface="PingFang SC"/>
              </a:rPr>
              <a:t>）</a:t>
            </a:r>
          </a:p>
          <a:p>
            <a:pPr algn="just"/>
            <a:endParaRPr lang="en-US" altLang="zh-CN" sz="2400" b="1" dirty="0">
              <a:solidFill>
                <a:srgbClr val="C00000"/>
              </a:solidFill>
              <a:latin typeface="PingFang SC"/>
            </a:endParaRPr>
          </a:p>
          <a:p>
            <a:pPr algn="just"/>
            <a:endParaRPr lang="en-US" altLang="zh-CN" sz="2400" b="1" dirty="0">
              <a:solidFill>
                <a:srgbClr val="000000"/>
              </a:solidFill>
              <a:latin typeface="PingFang SC"/>
            </a:endParaRPr>
          </a:p>
          <a:p>
            <a:pPr algn="just"/>
            <a:endParaRPr lang="en-US" altLang="zh-CN" sz="2400" b="1" dirty="0">
              <a:solidFill>
                <a:srgbClr val="C00000"/>
              </a:solidFill>
              <a:latin typeface="PingFang SC"/>
            </a:endParaRPr>
          </a:p>
          <a:p>
            <a:pPr algn="just"/>
            <a:endParaRPr lang="en-US" altLang="zh-CN" sz="2400" dirty="0">
              <a:solidFill>
                <a:srgbClr val="C0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0C772C-D882-A49B-4005-C0BFF1CD825A}"/>
              </a:ext>
            </a:extLst>
          </p:cNvPr>
          <p:cNvSpPr txBox="1"/>
          <p:nvPr/>
        </p:nvSpPr>
        <p:spPr>
          <a:xfrm>
            <a:off x="5069150" y="5826564"/>
            <a:ext cx="6405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01010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论文地址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PingFang SC"/>
                <a:hlinkClick r:id="rId2"/>
              </a:rPr>
              <a:t>https://www.trentonbricken.com/Tail-Free-Sampling/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A00BCC4-4FC5-C54A-0C8E-57647D32945A}"/>
              </a:ext>
            </a:extLst>
          </p:cNvPr>
          <p:cNvSpPr txBox="1"/>
          <p:nvPr/>
        </p:nvSpPr>
        <p:spPr>
          <a:xfrm>
            <a:off x="1102849" y="4473199"/>
            <a:ext cx="94083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PingFang SC"/>
              </a:rPr>
              <a:t>       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无尾采样是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Top-p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采样的衍生，之所以这样命名是为了找到 「尾」，因为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Top-p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采样可能会在许多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token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具有相似概率的点上被切断而失败。上面这篇文章像是说明了无尾采样能够更好进行采样工作的原因，但当涉及到提高模型的创造力和范围时，没有很好的基准。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799ABF79-8AF8-E85D-A306-ADAAFE52C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652449"/>
            <a:ext cx="102870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84531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论文补充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0C772C-D882-A49B-4005-C0BFF1CD825A}"/>
              </a:ext>
            </a:extLst>
          </p:cNvPr>
          <p:cNvSpPr txBox="1"/>
          <p:nvPr/>
        </p:nvSpPr>
        <p:spPr>
          <a:xfrm>
            <a:off x="954755" y="5376067"/>
            <a:ext cx="10285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1010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原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文地址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PingFang SC"/>
                <a:hlinkClick r:id="rId2"/>
              </a:rPr>
              <a:t>https://kipp.ly/transformertaxonomy/?continueFlag=a897a8d0eb16dcae5398f1b58cc5e06f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A00BCC4-4FC5-C54A-0C8E-57647D32945A}"/>
              </a:ext>
            </a:extLst>
          </p:cNvPr>
          <p:cNvSpPr txBox="1"/>
          <p:nvPr/>
        </p:nvSpPr>
        <p:spPr>
          <a:xfrm>
            <a:off x="951927" y="1006202"/>
            <a:ext cx="1016291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扩展定律论文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010101"/>
                </a:solidFill>
                <a:effectLst/>
                <a:latin typeface="PingFang SC"/>
                <a:hlinkClick r:id="rId3"/>
              </a:rPr>
              <a:t>https://arxiv.org/pdf/2001.08361.pdf</a:t>
            </a:r>
            <a:endParaRPr lang="en-US" altLang="zh-CN" b="0" i="0" dirty="0">
              <a:solidFill>
                <a:srgbClr val="222222"/>
              </a:solidFill>
              <a:effectLst/>
              <a:latin typeface="PingFang SC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Transformer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论文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2017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010101"/>
                </a:solidFill>
                <a:effectLst/>
                <a:latin typeface="PingFang SC"/>
                <a:hlinkClick r:id="rId4"/>
              </a:rPr>
              <a:t>https://arxiv.org/pdf/1706.03762.pdf</a:t>
            </a:r>
            <a:endParaRPr lang="en-US" altLang="zh-CN" b="0" i="0" dirty="0">
              <a:solidFill>
                <a:srgbClr val="222222"/>
              </a:solidFill>
              <a:effectLst/>
              <a:latin typeface="PingFang SC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Turing NLG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论文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010101"/>
                </a:solidFill>
                <a:effectLst/>
                <a:latin typeface="PingFang SC"/>
                <a:hlinkClick r:id="rId5"/>
              </a:rPr>
              <a:t>https://arxiv.org/pdf/2201.11990.pdf</a:t>
            </a:r>
            <a:endParaRPr lang="en-US" altLang="zh-CN" b="0" i="0" dirty="0">
              <a:solidFill>
                <a:srgbClr val="222222"/>
              </a:solidFill>
              <a:effectLst/>
              <a:latin typeface="PingFang SC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PaLI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论文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010101"/>
                </a:solidFill>
                <a:effectLst/>
                <a:latin typeface="PingFang SC"/>
                <a:hlinkClick r:id="rId6"/>
              </a:rPr>
              <a:t>https://arxiv.org/pdf/2209.06794.pdf</a:t>
            </a:r>
            <a:endParaRPr lang="en-US" altLang="zh-CN" b="0" i="0" dirty="0">
              <a:solidFill>
                <a:srgbClr val="222222"/>
              </a:solidFill>
              <a:effectLst/>
              <a:latin typeface="PingFang SC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post-Chinchilla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论文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010101"/>
                </a:solidFill>
                <a:effectLst/>
                <a:latin typeface="PingFang SC"/>
                <a:hlinkClick r:id="rId7"/>
              </a:rPr>
              <a:t>https://arxiv.org/pdf/2207.05221.pdf</a:t>
            </a:r>
            <a:endParaRPr lang="en-US" altLang="zh-CN" b="0" i="0" dirty="0">
              <a:solidFill>
                <a:srgbClr val="222222"/>
              </a:solidFill>
              <a:effectLst/>
              <a:latin typeface="PingFang SC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有关道德自我纠正的论文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010101"/>
                </a:solidFill>
                <a:effectLst/>
                <a:latin typeface="PingFang SC"/>
                <a:hlinkClick r:id="rId8"/>
              </a:rPr>
              <a:t>https://arxiv.org/pdf/2302.07459.pdf</a:t>
            </a:r>
            <a:endParaRPr lang="en-US" altLang="zh-CN" b="0" i="0" dirty="0">
              <a:solidFill>
                <a:srgbClr val="222222"/>
              </a:solidFill>
              <a:effectLst/>
              <a:latin typeface="PingFang SC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近端策略优化论文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010101"/>
                </a:solidFill>
                <a:effectLst/>
                <a:latin typeface="PingFang SC"/>
                <a:hlinkClick r:id="rId9"/>
              </a:rPr>
              <a:t>https://arxiv.org/pdf/1707.06347.pdf</a:t>
            </a:r>
            <a:endParaRPr lang="en-US" altLang="zh-CN" b="0" i="0" dirty="0">
              <a:solidFill>
                <a:srgbClr val="222222"/>
              </a:solidFill>
              <a:effectLst/>
              <a:latin typeface="PingFang SC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Deepmind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Sparrow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论文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010101"/>
                </a:solidFill>
                <a:effectLst/>
                <a:latin typeface="PingFang SC"/>
                <a:hlinkClick r:id="rId10"/>
              </a:rPr>
              <a:t>https://arxiv.org/pdf/2209.14375.pdf</a:t>
            </a:r>
            <a:endParaRPr lang="en-US" altLang="zh-CN" b="0" i="0" dirty="0">
              <a:solidFill>
                <a:srgbClr val="222222"/>
              </a:solidFill>
              <a:effectLst/>
              <a:latin typeface="PingFang SC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WebGPT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论文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010101"/>
                </a:solidFill>
                <a:effectLst/>
                <a:latin typeface="PingFang SC"/>
                <a:hlinkClick r:id="rId11"/>
              </a:rPr>
              <a:t>https://arxiv.org/pdf/2112.09332.pdf</a:t>
            </a:r>
            <a:endParaRPr lang="en-US" altLang="zh-CN" b="0" i="0" dirty="0">
              <a:solidFill>
                <a:srgbClr val="222222"/>
              </a:solidFill>
              <a:effectLst/>
              <a:latin typeface="PingFang SC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GopherCite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论文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010101"/>
                </a:solidFill>
                <a:effectLst/>
                <a:latin typeface="PingFang SC"/>
                <a:hlinkClick r:id="rId12"/>
              </a:rPr>
              <a:t>https://arxiv.org/pdf/2203.11147.pdf</a:t>
            </a:r>
            <a:endParaRPr lang="en-US" altLang="zh-CN" b="0" i="0" dirty="0">
              <a:solidFill>
                <a:srgbClr val="010101"/>
              </a:solidFill>
              <a:effectLst/>
              <a:latin typeface="PingFang SC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GPT-2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论文（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2018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PingFang SC"/>
              </a:rPr>
              <a:t>:</a:t>
            </a:r>
            <a:r>
              <a:rPr lang="en-US" altLang="zh-CN" b="0" i="0" dirty="0">
                <a:solidFill>
                  <a:srgbClr val="010101"/>
                </a:solidFill>
                <a:effectLst/>
                <a:latin typeface="PingFang SC"/>
              </a:rPr>
              <a:t> </a:t>
            </a:r>
            <a:r>
              <a:rPr lang="en-US" altLang="zh-CN" b="0" i="0" dirty="0">
                <a:solidFill>
                  <a:srgbClr val="010101"/>
                </a:solidFill>
                <a:effectLst/>
                <a:latin typeface="PingFang SC"/>
                <a:hlinkClick r:id="rId13"/>
              </a:rPr>
              <a:t>https://d4mucfpksywv.cloudfront.net/better-language-models/language_models_are_unsupervised_multitask_learners.pdf</a:t>
            </a:r>
            <a:endParaRPr lang="en-US" altLang="zh-CN" b="0" i="0" dirty="0">
              <a:solidFill>
                <a:srgbClr val="010101"/>
              </a:solidFill>
              <a:effectLst/>
              <a:latin typeface="PingFang SC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Jurassic J-1 Jumbo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论文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010101"/>
                </a:solidFill>
                <a:effectLst/>
                <a:latin typeface="PingFang SC"/>
                <a:hlinkClick r:id="rId14"/>
              </a:rPr>
              <a:t>https://uploads-ssl.webflow.com/60fd4503684b466578c0d307/61138924626a6981ee09caf6_jurassic_tech_paper.pdf</a:t>
            </a:r>
            <a:endParaRPr lang="en-US" altLang="zh-CN" b="0" i="0" dirty="0">
              <a:solidFill>
                <a:srgbClr val="222222"/>
              </a:solidFill>
              <a:effectLst/>
              <a:latin typeface="PingFang SC"/>
            </a:endParaRPr>
          </a:p>
          <a:p>
            <a:pPr algn="just"/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15326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 descr="白色的建筑&#10;&#10;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73" r="-15173"/>
          <a:stretch>
            <a:fillRect/>
          </a:stretch>
        </p:blipFill>
        <p:spPr>
          <a:xfrm>
            <a:off x="6434898" y="1024654"/>
            <a:ext cx="9262678" cy="5209772"/>
          </a:xfrm>
          <a:prstGeom prst="parallelogram">
            <a:avLst>
              <a:gd name="adj" fmla="val 21458"/>
            </a:avLst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9" name="平行四边形 38"/>
          <p:cNvSpPr/>
          <p:nvPr/>
        </p:nvSpPr>
        <p:spPr>
          <a:xfrm>
            <a:off x="-812800" y="2353054"/>
            <a:ext cx="9093200" cy="1902086"/>
          </a:xfrm>
          <a:prstGeom prst="parallelogram">
            <a:avLst>
              <a:gd name="adj" fmla="val 2163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N"/>
              <a:ea typeface="冬青黑体简体中文 W3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04534" y="2505624"/>
            <a:ext cx="66668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b="1" spc="300" dirty="0">
                <a:solidFill>
                  <a:schemeClr val="bg1"/>
                </a:solidFill>
                <a:latin typeface="+mj-ea"/>
                <a:ea typeface="+mj-ea"/>
              </a:rPr>
              <a:t>感谢大家的聆听！</a:t>
            </a:r>
          </a:p>
        </p:txBody>
      </p:sp>
      <p:sp>
        <p:nvSpPr>
          <p:cNvPr id="16" name="矩形 15"/>
          <p:cNvSpPr/>
          <p:nvPr/>
        </p:nvSpPr>
        <p:spPr>
          <a:xfrm>
            <a:off x="1104534" y="3355221"/>
            <a:ext cx="4056746" cy="369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</a:rPr>
              <a:t>THANK YOU </a:t>
            </a:r>
            <a:r>
              <a:rPr lang="en-US" altLang="zh-CN">
                <a:solidFill>
                  <a:schemeClr val="bg1"/>
                </a:solidFill>
              </a:rPr>
              <a:t>FOR LISTENING!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15051" y="2353054"/>
            <a:ext cx="284481" cy="1902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>
            <a:off x="243099" y="1898917"/>
            <a:ext cx="0" cy="235622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V="1">
            <a:off x="-31510" y="3957276"/>
            <a:ext cx="7976633" cy="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模型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F45DB7-1043-F740-7BF7-6AB86B9BE98F}"/>
              </a:ext>
            </a:extLst>
          </p:cNvPr>
          <p:cNvSpPr txBox="1"/>
          <p:nvPr/>
        </p:nvSpPr>
        <p:spPr>
          <a:xfrm>
            <a:off x="662941" y="1120140"/>
            <a:ext cx="1281270" cy="482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2.GPT4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4E2623A-777D-5AE3-8606-5EA47F740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1" y="1500419"/>
            <a:ext cx="8296275" cy="21526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6196257-2AA2-F295-0AF3-EBE283A3E6F1}"/>
              </a:ext>
            </a:extLst>
          </p:cNvPr>
          <p:cNvSpPr txBox="1"/>
          <p:nvPr/>
        </p:nvSpPr>
        <p:spPr>
          <a:xfrm>
            <a:off x="1735678" y="3950563"/>
            <a:ext cx="838939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1A1A1A"/>
                </a:solidFill>
                <a:latin typeface="PingFang SC"/>
              </a:rPr>
              <a:t>         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GPT-4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OpenAI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提供的一个模型，其架构不明（技术上类似于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Transformer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）。技术报告主要包含大部分评估（结果表现良好），以及能够从较小模型精确推断出的持续扩展结果。报告还记录了提高模型安全性的措施，并演示了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GPT-4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的多模态能力，这种能力似乎是用类似于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Flamingo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的方式训练的。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10E2E82-5A8E-5E26-A06E-3C6A08AE3CB6}"/>
              </a:ext>
            </a:extLst>
          </p:cNvPr>
          <p:cNvSpPr txBox="1"/>
          <p:nvPr/>
        </p:nvSpPr>
        <p:spPr>
          <a:xfrm>
            <a:off x="6453809" y="5816226"/>
            <a:ext cx="5369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1010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报告地址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010101"/>
                </a:solidFill>
                <a:effectLst/>
                <a:latin typeface="PingFang SC"/>
                <a:hlinkClick r:id="rId3"/>
              </a:rPr>
              <a:t>https://arxiv.org/pdf/2303.08774.pdf</a:t>
            </a:r>
            <a:endParaRPr lang="en-US" altLang="zh-CN" b="0" i="0" dirty="0">
              <a:solidFill>
                <a:srgbClr val="222222"/>
              </a:solidFill>
              <a:effectLst/>
              <a:latin typeface="PingFang S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模型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F45DB7-1043-F740-7BF7-6AB86B9BE98F}"/>
              </a:ext>
            </a:extLst>
          </p:cNvPr>
          <p:cNvSpPr txBox="1"/>
          <p:nvPr/>
        </p:nvSpPr>
        <p:spPr>
          <a:xfrm>
            <a:off x="653083" y="1111262"/>
            <a:ext cx="1556477" cy="482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3.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PingFang SC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Gopher</a:t>
            </a:r>
          </a:p>
          <a:p>
            <a:endParaRPr lang="en-US" altLang="zh-CN" sz="2400" dirty="0">
              <a:solidFill>
                <a:srgbClr val="C0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9D43D2-FE86-91B0-5347-1C1C2FA3B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49" y="1489756"/>
            <a:ext cx="4907268" cy="400424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4A47D6C-0D8E-A01F-33D3-E0146F7578FF}"/>
              </a:ext>
            </a:extLst>
          </p:cNvPr>
          <p:cNvSpPr txBox="1"/>
          <p:nvPr/>
        </p:nvSpPr>
        <p:spPr>
          <a:xfrm>
            <a:off x="6688962" y="1797600"/>
            <a:ext cx="4110361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>
                <a:solidFill>
                  <a:srgbClr val="1A1A1A"/>
                </a:solidFill>
                <a:latin typeface="PingFang SC"/>
              </a:rPr>
              <a:t>        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Gopher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DeepMind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2021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年发布的第一个大型语言模型。它使用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RMSNorm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而不是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LayerNorm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，使用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Transformer-XL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的相对位置编码方案而不是绝对位置编码，这就是嵌入参数如此之多的原因。</a:t>
            </a:r>
          </a:p>
          <a:p>
            <a:pPr algn="just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它使用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SentencePiece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进行分词，词汇表大小为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32k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，并用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300B token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进行训练，其中一半来自为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Gopher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收集的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MassiveText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，以及书籍、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Common Crawl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、维基百科、新闻和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Github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A95BD54-1337-6C1A-D5BD-9D3468DA9D77}"/>
              </a:ext>
            </a:extLst>
          </p:cNvPr>
          <p:cNvSpPr txBox="1"/>
          <p:nvPr/>
        </p:nvSpPr>
        <p:spPr>
          <a:xfrm>
            <a:off x="6480699" y="5850845"/>
            <a:ext cx="522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1010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论文地址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010101"/>
                </a:solidFill>
                <a:effectLst/>
                <a:latin typeface="PingFang SC"/>
                <a:hlinkClick r:id="rId3"/>
              </a:rPr>
              <a:t>https://arxiv.org/pdf/2112.11446.pdf</a:t>
            </a:r>
            <a:endParaRPr lang="en-US" altLang="zh-CN" b="0" i="0" dirty="0">
              <a:solidFill>
                <a:srgbClr val="222222"/>
              </a:solidFill>
              <a:effectLst/>
              <a:latin typeface="PingFang SC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FEAAA8A-5C71-87D7-5C96-0A950907C804}"/>
              </a:ext>
            </a:extLst>
          </p:cNvPr>
          <p:cNvSpPr txBox="1"/>
          <p:nvPr/>
        </p:nvSpPr>
        <p:spPr>
          <a:xfrm>
            <a:off x="1052543" y="5537086"/>
            <a:ext cx="4749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属性：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280B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参数，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260B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非嵌入参数，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80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层，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16384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嵌入维度，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128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个注意力头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1864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模型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F45DB7-1043-F740-7BF7-6AB86B9BE98F}"/>
              </a:ext>
            </a:extLst>
          </p:cNvPr>
          <p:cNvSpPr txBox="1"/>
          <p:nvPr/>
        </p:nvSpPr>
        <p:spPr>
          <a:xfrm>
            <a:off x="662940" y="1120140"/>
            <a:ext cx="2009921" cy="482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4.AIphaCode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6304736-693B-F899-E40A-3023B2DD8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49" y="1602740"/>
            <a:ext cx="5242410" cy="407026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FA5FD80-D6BD-5C3B-C1B5-A3A2E2DB480C}"/>
              </a:ext>
            </a:extLst>
          </p:cNvPr>
          <p:cNvSpPr txBox="1"/>
          <p:nvPr/>
        </p:nvSpPr>
        <p:spPr>
          <a:xfrm>
            <a:off x="7007492" y="1745045"/>
            <a:ext cx="396530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1A1A1A"/>
                </a:solidFill>
                <a:effectLst/>
                <a:latin typeface="PingFang SC"/>
              </a:rPr>
              <a:t>       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AlphaCode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715GB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967B token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）代码基础上训练出来的模型，可以用于解决编程竞赛问题。它是本文中唯一采用解码器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编码器架构的模型。它将编程竞赛题视为一项翻译任务（问题陈述 → 解决方案），以获得双向性。它在编码器中使用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1536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token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，在解码器中使用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768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token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。使用多查询注意力，并在推理时生成数千个样本，然后选择一个解决方案子集进行提交。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628B16-E571-CBE1-3076-80319FA60AFB}"/>
              </a:ext>
            </a:extLst>
          </p:cNvPr>
          <p:cNvSpPr txBox="1"/>
          <p:nvPr/>
        </p:nvSpPr>
        <p:spPr>
          <a:xfrm>
            <a:off x="6669024" y="5786447"/>
            <a:ext cx="526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01010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论文地址</a:t>
            </a:r>
            <a:r>
              <a:rPr lang="zh-CN" altLang="en-US" b="0" i="0" dirty="0">
                <a:solidFill>
                  <a:srgbClr val="010101"/>
                </a:solidFill>
                <a:effectLst/>
                <a:latin typeface="PingFang SC"/>
              </a:rPr>
              <a:t>：</a:t>
            </a:r>
            <a:r>
              <a:rPr lang="en-US" altLang="zh-CN" b="0" i="0" dirty="0">
                <a:solidFill>
                  <a:srgbClr val="010101"/>
                </a:solidFill>
                <a:effectLst/>
                <a:latin typeface="PingFang SC"/>
                <a:hlinkClick r:id="rId3"/>
              </a:rPr>
              <a:t>https://arxiv.org/pdf/2203.07814.pdf</a:t>
            </a:r>
            <a:endParaRPr lang="en-US" altLang="zh-CN" b="0" i="0" dirty="0">
              <a:solidFill>
                <a:srgbClr val="222222"/>
              </a:solidFill>
              <a:effectLst/>
              <a:latin typeface="PingFang SC"/>
            </a:endParaRPr>
          </a:p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816AB1F-723A-6F97-7A52-12F3125571C4}"/>
              </a:ext>
            </a:extLst>
          </p:cNvPr>
          <p:cNvSpPr txBox="1"/>
          <p:nvPr/>
        </p:nvSpPr>
        <p:spPr>
          <a:xfrm>
            <a:off x="1102774" y="5688028"/>
            <a:ext cx="51460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属性：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41B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参数，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个编码器层，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56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个解码器层，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6144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嵌入维度</a:t>
            </a:r>
          </a:p>
          <a:p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EB0F6C2-3FF9-A842-1077-56474B9D8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774" y="1603331"/>
            <a:ext cx="5242560" cy="406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2577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022d1322-4b82-49c3-a3c6-98d25c06b6b6"/>
  <p:tag name="COMMONDATA" val="eyJoZGlkIjoiZjE1MmM5NDE3ZjAzZTExZTRmNmQ2OTYzMWI0MDQ4Zm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师大红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F261C"/>
      </a:accent1>
      <a:accent2>
        <a:srgbClr val="E25822"/>
      </a:accent2>
      <a:accent3>
        <a:srgbClr val="F1BC31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Arial Black"/>
        <a:ea typeface="Source Han Sans Bold"/>
        <a:cs typeface=""/>
      </a:majorFont>
      <a:minorFont>
        <a:latin typeface="Arial"/>
        <a:ea typeface="Source Han Sans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师大红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F261C"/>
      </a:accent1>
      <a:accent2>
        <a:srgbClr val="E25822"/>
      </a:accent2>
      <a:accent3>
        <a:srgbClr val="F1BC31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Arial"/>
        <a:ea typeface="Source Han Sans Bold"/>
        <a:cs typeface=""/>
      </a:majorFont>
      <a:minorFont>
        <a:latin typeface="Arial"/>
        <a:ea typeface="Source Han Sans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5362</Words>
  <Application>Microsoft Office PowerPoint</Application>
  <PresentationFormat>宽屏</PresentationFormat>
  <Paragraphs>319</Paragraphs>
  <Slides>64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64</vt:i4>
      </vt:variant>
    </vt:vector>
  </HeadingPairs>
  <TitlesOfParts>
    <vt:vector size="76" baseType="lpstr">
      <vt:lpstr>DIN</vt:lpstr>
      <vt:lpstr>PingFang SC</vt:lpstr>
      <vt:lpstr>Source Han Sans Bold</vt:lpstr>
      <vt:lpstr>Source Han Sans Regular</vt:lpstr>
      <vt:lpstr>等线</vt:lpstr>
      <vt:lpstr>宋体</vt:lpstr>
      <vt:lpstr>Arial</vt:lpstr>
      <vt:lpstr>Arial Black</vt:lpstr>
      <vt:lpstr>Times New Roman</vt:lpstr>
      <vt:lpstr>Office 主题​​</vt:lpstr>
      <vt:lpstr>自定义设计方案</vt:lpstr>
      <vt:lpstr>1_OfficePLUS</vt:lpstr>
      <vt:lpstr>PowerPoint 演示文稿</vt:lpstr>
      <vt:lpstr>PowerPoint 演示文稿</vt:lpstr>
      <vt:lpstr>PowerPoint 演示文稿</vt:lpstr>
      <vt:lpstr>Transformer简介</vt:lpstr>
      <vt:lpstr>PowerPoint 演示文稿</vt:lpstr>
      <vt:lpstr>模型</vt:lpstr>
      <vt:lpstr>模型</vt:lpstr>
      <vt:lpstr>模型</vt:lpstr>
      <vt:lpstr>模型</vt:lpstr>
      <vt:lpstr>模型</vt:lpstr>
      <vt:lpstr>模型</vt:lpstr>
      <vt:lpstr>模型</vt:lpstr>
      <vt:lpstr>模型</vt:lpstr>
      <vt:lpstr>模型</vt:lpstr>
      <vt:lpstr>模型</vt:lpstr>
      <vt:lpstr>模型</vt:lpstr>
      <vt:lpstr>模型</vt:lpstr>
      <vt:lpstr>模型</vt:lpstr>
      <vt:lpstr>模型</vt:lpstr>
      <vt:lpstr>模型</vt:lpstr>
      <vt:lpstr>模型</vt:lpstr>
      <vt:lpstr>模型</vt:lpstr>
      <vt:lpstr>模型</vt:lpstr>
      <vt:lpstr>模型</vt:lpstr>
      <vt:lpstr>模型</vt:lpstr>
      <vt:lpstr>模型</vt:lpstr>
      <vt:lpstr>PowerPoint 演示文稿</vt:lpstr>
      <vt:lpstr>架构变化</vt:lpstr>
      <vt:lpstr>架构变化</vt:lpstr>
      <vt:lpstr>架构变化</vt:lpstr>
      <vt:lpstr>架构变化</vt:lpstr>
      <vt:lpstr>架构变化</vt:lpstr>
      <vt:lpstr>架构变化</vt:lpstr>
      <vt:lpstr>架构变化</vt:lpstr>
      <vt:lpstr>架构变化</vt:lpstr>
      <vt:lpstr>架构变化</vt:lpstr>
      <vt:lpstr>架构变化</vt:lpstr>
      <vt:lpstr>架构变化</vt:lpstr>
      <vt:lpstr>架构变化</vt:lpstr>
      <vt:lpstr>架构变化</vt:lpstr>
      <vt:lpstr>架构变化</vt:lpstr>
      <vt:lpstr>PowerPoint 演示文稿</vt:lpstr>
      <vt:lpstr>预训练后处理技术</vt:lpstr>
      <vt:lpstr>预训练后处理技术</vt:lpstr>
      <vt:lpstr>预训练后处理技术</vt:lpstr>
      <vt:lpstr>预训练后处理技术</vt:lpstr>
      <vt:lpstr>预训练后处理技术</vt:lpstr>
      <vt:lpstr>预训练后处理技术</vt:lpstr>
      <vt:lpstr>预训练后处理技术</vt:lpstr>
      <vt:lpstr>预训练后处理技术</vt:lpstr>
      <vt:lpstr>预训练后处理技术</vt:lpstr>
      <vt:lpstr>PowerPoint 演示文稿</vt:lpstr>
      <vt:lpstr>训练技术</vt:lpstr>
      <vt:lpstr>训练技术</vt:lpstr>
      <vt:lpstr>训练技术</vt:lpstr>
      <vt:lpstr>PowerPoint 演示文稿</vt:lpstr>
      <vt:lpstr>其他</vt:lpstr>
      <vt:lpstr>其他</vt:lpstr>
      <vt:lpstr>其他</vt:lpstr>
      <vt:lpstr>其他</vt:lpstr>
      <vt:lpstr>其他</vt:lpstr>
      <vt:lpstr>其他</vt:lpstr>
      <vt:lpstr>论文补充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XIAOHE HUANG</dc:creator>
  <cp:lastModifiedBy>1837298297@qq.com</cp:lastModifiedBy>
  <cp:revision>916</cp:revision>
  <dcterms:created xsi:type="dcterms:W3CDTF">2020-04-11T07:55:00Z</dcterms:created>
  <dcterms:modified xsi:type="dcterms:W3CDTF">2023-10-07T12:46:47Z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2052-12.1.0.15374</vt:lpwstr>
  </property>
  <property fmtid="{D5CDD505-2E9C-101B-9397-08002B2CF9AE}" pid="3" name="ICV">
    <vt:lpwstr>DDB70104E11D4E58B93C53E5581BFEDD_13</vt:lpwstr>
  </property>
</Properties>
</file>